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3.xml" ContentType="application/vnd.openxmlformats-officedocument.presentationml.notesSlide+xml"/>
  <Override PartName="/ppt/tags/tag17.xml" ContentType="application/vnd.openxmlformats-officedocument.presentationml.tags+xml"/>
  <Override PartName="/ppt/notesSlides/notesSlide4.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50" r:id="rId1"/>
    <p:sldMasterId id="2147483651" r:id="rId2"/>
    <p:sldMasterId id="2147483681" r:id="rId3"/>
    <p:sldMasterId id="2147483693" r:id="rId4"/>
  </p:sldMasterIdLst>
  <p:notesMasterIdLst>
    <p:notesMasterId r:id="rId298"/>
  </p:notesMasterIdLst>
  <p:handoutMasterIdLst>
    <p:handoutMasterId r:id="rId299"/>
  </p:handoutMasterIdLst>
  <p:sldIdLst>
    <p:sldId id="551" r:id="rId5"/>
    <p:sldId id="709" r:id="rId6"/>
    <p:sldId id="777" r:id="rId7"/>
    <p:sldId id="711" r:id="rId8"/>
    <p:sldId id="795" r:id="rId9"/>
    <p:sldId id="796" r:id="rId10"/>
    <p:sldId id="714" r:id="rId11"/>
    <p:sldId id="715" r:id="rId12"/>
    <p:sldId id="716" r:id="rId13"/>
    <p:sldId id="1075" r:id="rId14"/>
    <p:sldId id="718" r:id="rId15"/>
    <p:sldId id="719" r:id="rId16"/>
    <p:sldId id="720" r:id="rId17"/>
    <p:sldId id="721" r:id="rId18"/>
    <p:sldId id="722" r:id="rId19"/>
    <p:sldId id="723" r:id="rId20"/>
    <p:sldId id="793" r:id="rId21"/>
    <p:sldId id="780" r:id="rId22"/>
    <p:sldId id="726" r:id="rId23"/>
    <p:sldId id="727" r:id="rId24"/>
    <p:sldId id="1106" r:id="rId25"/>
    <p:sldId id="1062" r:id="rId26"/>
    <p:sldId id="729" r:id="rId27"/>
    <p:sldId id="1107" r:id="rId28"/>
    <p:sldId id="731" r:id="rId29"/>
    <p:sldId id="732" r:id="rId30"/>
    <p:sldId id="733" r:id="rId31"/>
    <p:sldId id="1058" r:id="rId32"/>
    <p:sldId id="734" r:id="rId33"/>
    <p:sldId id="735" r:id="rId34"/>
    <p:sldId id="782" r:id="rId35"/>
    <p:sldId id="784" r:id="rId36"/>
    <p:sldId id="786" r:id="rId37"/>
    <p:sldId id="742" r:id="rId38"/>
    <p:sldId id="743" r:id="rId39"/>
    <p:sldId id="744" r:id="rId40"/>
    <p:sldId id="745" r:id="rId41"/>
    <p:sldId id="746" r:id="rId42"/>
    <p:sldId id="747" r:id="rId43"/>
    <p:sldId id="1108" r:id="rId44"/>
    <p:sldId id="749" r:id="rId45"/>
    <p:sldId id="750" r:id="rId46"/>
    <p:sldId id="751" r:id="rId47"/>
    <p:sldId id="752" r:id="rId48"/>
    <p:sldId id="753" r:id="rId49"/>
    <p:sldId id="755" r:id="rId50"/>
    <p:sldId id="757" r:id="rId51"/>
    <p:sldId id="758" r:id="rId52"/>
    <p:sldId id="788" r:id="rId53"/>
    <p:sldId id="789" r:id="rId54"/>
    <p:sldId id="790" r:id="rId55"/>
    <p:sldId id="763" r:id="rId56"/>
    <p:sldId id="764" r:id="rId57"/>
    <p:sldId id="792" r:id="rId58"/>
    <p:sldId id="766" r:id="rId59"/>
    <p:sldId id="767" r:id="rId60"/>
    <p:sldId id="768" r:id="rId61"/>
    <p:sldId id="769" r:id="rId62"/>
    <p:sldId id="770" r:id="rId63"/>
    <p:sldId id="771" r:id="rId64"/>
    <p:sldId id="772" r:id="rId65"/>
    <p:sldId id="773" r:id="rId66"/>
    <p:sldId id="791" r:id="rId67"/>
    <p:sldId id="775" r:id="rId68"/>
    <p:sldId id="776" r:id="rId69"/>
    <p:sldId id="797" r:id="rId70"/>
    <p:sldId id="798" r:id="rId71"/>
    <p:sldId id="799" r:id="rId72"/>
    <p:sldId id="1059" r:id="rId73"/>
    <p:sldId id="801" r:id="rId74"/>
    <p:sldId id="802" r:id="rId75"/>
    <p:sldId id="1060" r:id="rId76"/>
    <p:sldId id="803" r:id="rId77"/>
    <p:sldId id="804" r:id="rId78"/>
    <p:sldId id="805" r:id="rId79"/>
    <p:sldId id="806" r:id="rId80"/>
    <p:sldId id="807" r:id="rId81"/>
    <p:sldId id="808" r:id="rId82"/>
    <p:sldId id="1029" r:id="rId83"/>
    <p:sldId id="809" r:id="rId84"/>
    <p:sldId id="810" r:id="rId85"/>
    <p:sldId id="811" r:id="rId86"/>
    <p:sldId id="817" r:id="rId87"/>
    <p:sldId id="818" r:id="rId88"/>
    <p:sldId id="819" r:id="rId89"/>
    <p:sldId id="820" r:id="rId90"/>
    <p:sldId id="822" r:id="rId91"/>
    <p:sldId id="823" r:id="rId92"/>
    <p:sldId id="824" r:id="rId93"/>
    <p:sldId id="825" r:id="rId94"/>
    <p:sldId id="1037" r:id="rId95"/>
    <p:sldId id="827" r:id="rId96"/>
    <p:sldId id="828" r:id="rId97"/>
    <p:sldId id="1038" r:id="rId98"/>
    <p:sldId id="1045" r:id="rId99"/>
    <p:sldId id="1039" r:id="rId100"/>
    <p:sldId id="1040" r:id="rId101"/>
    <p:sldId id="1041" r:id="rId102"/>
    <p:sldId id="1042" r:id="rId103"/>
    <p:sldId id="1110" r:id="rId104"/>
    <p:sldId id="836" r:id="rId105"/>
    <p:sldId id="1109" r:id="rId106"/>
    <p:sldId id="1137" r:id="rId107"/>
    <p:sldId id="1044" r:id="rId108"/>
    <p:sldId id="1123" r:id="rId109"/>
    <p:sldId id="1188" r:id="rId110"/>
    <p:sldId id="1189" r:id="rId111"/>
    <p:sldId id="1124" r:id="rId112"/>
    <p:sldId id="839" r:id="rId113"/>
    <p:sldId id="840" r:id="rId114"/>
    <p:sldId id="841" r:id="rId115"/>
    <p:sldId id="1136" r:id="rId116"/>
    <p:sldId id="1046" r:id="rId117"/>
    <p:sldId id="1130" r:id="rId118"/>
    <p:sldId id="1138" r:id="rId119"/>
    <p:sldId id="849" r:id="rId120"/>
    <p:sldId id="1030" r:id="rId121"/>
    <p:sldId id="851" r:id="rId122"/>
    <p:sldId id="1031" r:id="rId123"/>
    <p:sldId id="854" r:id="rId124"/>
    <p:sldId id="855" r:id="rId125"/>
    <p:sldId id="1049" r:id="rId126"/>
    <p:sldId id="1111" r:id="rId127"/>
    <p:sldId id="1050" r:id="rId128"/>
    <p:sldId id="1052" r:id="rId129"/>
    <p:sldId id="1053" r:id="rId130"/>
    <p:sldId id="861" r:id="rId131"/>
    <p:sldId id="862" r:id="rId132"/>
    <p:sldId id="863" r:id="rId133"/>
    <p:sldId id="864" r:id="rId134"/>
    <p:sldId id="1054" r:id="rId135"/>
    <p:sldId id="866" r:id="rId136"/>
    <p:sldId id="867" r:id="rId137"/>
    <p:sldId id="868" r:id="rId138"/>
    <p:sldId id="869" r:id="rId139"/>
    <p:sldId id="870" r:id="rId140"/>
    <p:sldId id="872" r:id="rId141"/>
    <p:sldId id="873" r:id="rId142"/>
    <p:sldId id="1139" r:id="rId143"/>
    <p:sldId id="876" r:id="rId144"/>
    <p:sldId id="878" r:id="rId145"/>
    <p:sldId id="1076" r:id="rId146"/>
    <p:sldId id="880" r:id="rId147"/>
    <p:sldId id="881" r:id="rId148"/>
    <p:sldId id="1194" r:id="rId149"/>
    <p:sldId id="1195" r:id="rId150"/>
    <p:sldId id="1088" r:id="rId151"/>
    <p:sldId id="885" r:id="rId152"/>
    <p:sldId id="886" r:id="rId153"/>
    <p:sldId id="1056" r:id="rId154"/>
    <p:sldId id="1033" r:id="rId155"/>
    <p:sldId id="889" r:id="rId156"/>
    <p:sldId id="1069" r:id="rId157"/>
    <p:sldId id="890" r:id="rId158"/>
    <p:sldId id="891" r:id="rId159"/>
    <p:sldId id="892" r:id="rId160"/>
    <p:sldId id="893" r:id="rId161"/>
    <p:sldId id="1065" r:id="rId162"/>
    <p:sldId id="1034" r:id="rId163"/>
    <p:sldId id="1183" r:id="rId164"/>
    <p:sldId id="1185" r:id="rId165"/>
    <p:sldId id="1151" r:id="rId166"/>
    <p:sldId id="1186" r:id="rId167"/>
    <p:sldId id="901" r:id="rId168"/>
    <p:sldId id="1064" r:id="rId169"/>
    <p:sldId id="1032" r:id="rId170"/>
    <p:sldId id="1190" r:id="rId171"/>
    <p:sldId id="1080" r:id="rId172"/>
    <p:sldId id="1191" r:id="rId173"/>
    <p:sldId id="897" r:id="rId174"/>
    <p:sldId id="1085" r:id="rId175"/>
    <p:sldId id="1067" r:id="rId176"/>
    <p:sldId id="1035" r:id="rId177"/>
    <p:sldId id="1068" r:id="rId178"/>
    <p:sldId id="1036" r:id="rId179"/>
    <p:sldId id="1192" r:id="rId180"/>
    <p:sldId id="1152" r:id="rId181"/>
    <p:sldId id="1187" r:id="rId182"/>
    <p:sldId id="1112" r:id="rId183"/>
    <p:sldId id="905" r:id="rId184"/>
    <p:sldId id="1087" r:id="rId185"/>
    <p:sldId id="909" r:id="rId186"/>
    <p:sldId id="910" r:id="rId187"/>
    <p:sldId id="911" r:id="rId188"/>
    <p:sldId id="912" r:id="rId189"/>
    <p:sldId id="913" r:id="rId190"/>
    <p:sldId id="1193" r:id="rId191"/>
    <p:sldId id="915" r:id="rId192"/>
    <p:sldId id="1086" r:id="rId193"/>
    <p:sldId id="918" r:id="rId194"/>
    <p:sldId id="919" r:id="rId195"/>
    <p:sldId id="1153" r:id="rId196"/>
    <p:sldId id="922" r:id="rId197"/>
    <p:sldId id="923" r:id="rId198"/>
    <p:sldId id="924" r:id="rId199"/>
    <p:sldId id="925" r:id="rId200"/>
    <p:sldId id="928" r:id="rId201"/>
    <p:sldId id="930" r:id="rId202"/>
    <p:sldId id="931" r:id="rId203"/>
    <p:sldId id="932" r:id="rId204"/>
    <p:sldId id="933" r:id="rId205"/>
    <p:sldId id="934" r:id="rId206"/>
    <p:sldId id="935" r:id="rId207"/>
    <p:sldId id="936" r:id="rId208"/>
    <p:sldId id="937" r:id="rId209"/>
    <p:sldId id="938" r:id="rId210"/>
    <p:sldId id="1063" r:id="rId211"/>
    <p:sldId id="941" r:id="rId212"/>
    <p:sldId id="1197" r:id="rId213"/>
    <p:sldId id="1198" r:id="rId214"/>
    <p:sldId id="1199" r:id="rId215"/>
    <p:sldId id="1089" r:id="rId216"/>
    <p:sldId id="1090" r:id="rId217"/>
    <p:sldId id="1091" r:id="rId218"/>
    <p:sldId id="1094" r:id="rId219"/>
    <p:sldId id="1140" r:id="rId220"/>
    <p:sldId id="1092" r:id="rId221"/>
    <p:sldId id="947" r:id="rId222"/>
    <p:sldId id="1141" r:id="rId223"/>
    <p:sldId id="948" r:id="rId224"/>
    <p:sldId id="949" r:id="rId225"/>
    <p:sldId id="955" r:id="rId226"/>
    <p:sldId id="1104" r:id="rId227"/>
    <p:sldId id="1114" r:id="rId228"/>
    <p:sldId id="953" r:id="rId229"/>
    <p:sldId id="954" r:id="rId230"/>
    <p:sldId id="1099" r:id="rId231"/>
    <p:sldId id="1100" r:id="rId232"/>
    <p:sldId id="1101" r:id="rId233"/>
    <p:sldId id="1113" r:id="rId234"/>
    <p:sldId id="1146" r:id="rId235"/>
    <p:sldId id="1144" r:id="rId236"/>
    <p:sldId id="1147" r:id="rId237"/>
    <p:sldId id="1150" r:id="rId238"/>
    <p:sldId id="957" r:id="rId239"/>
    <p:sldId id="958" r:id="rId240"/>
    <p:sldId id="959" r:id="rId241"/>
    <p:sldId id="960" r:id="rId242"/>
    <p:sldId id="962" r:id="rId243"/>
    <p:sldId id="961" r:id="rId244"/>
    <p:sldId id="964" r:id="rId245"/>
    <p:sldId id="965" r:id="rId246"/>
    <p:sldId id="966" r:id="rId247"/>
    <p:sldId id="967" r:id="rId248"/>
    <p:sldId id="968" r:id="rId249"/>
    <p:sldId id="969" r:id="rId250"/>
    <p:sldId id="973" r:id="rId251"/>
    <p:sldId id="971" r:id="rId252"/>
    <p:sldId id="975" r:id="rId253"/>
    <p:sldId id="972" r:id="rId254"/>
    <p:sldId id="974" r:id="rId255"/>
    <p:sldId id="976" r:id="rId256"/>
    <p:sldId id="977" r:id="rId257"/>
    <p:sldId id="978" r:id="rId258"/>
    <p:sldId id="979" r:id="rId259"/>
    <p:sldId id="980" r:id="rId260"/>
    <p:sldId id="1155" r:id="rId261"/>
    <p:sldId id="1157" r:id="rId262"/>
    <p:sldId id="982" r:id="rId263"/>
    <p:sldId id="983" r:id="rId264"/>
    <p:sldId id="984" r:id="rId265"/>
    <p:sldId id="985" r:id="rId266"/>
    <p:sldId id="986" r:id="rId267"/>
    <p:sldId id="987" r:id="rId268"/>
    <p:sldId id="988" r:id="rId269"/>
    <p:sldId id="989" r:id="rId270"/>
    <p:sldId id="991" r:id="rId271"/>
    <p:sldId id="995" r:id="rId272"/>
    <p:sldId id="996" r:id="rId273"/>
    <p:sldId id="997" r:id="rId274"/>
    <p:sldId id="998" r:id="rId275"/>
    <p:sldId id="999" r:id="rId276"/>
    <p:sldId id="1000" r:id="rId277"/>
    <p:sldId id="1001" r:id="rId278"/>
    <p:sldId id="1002" r:id="rId279"/>
    <p:sldId id="1156" r:id="rId280"/>
    <p:sldId id="1004" r:id="rId281"/>
    <p:sldId id="1005" r:id="rId282"/>
    <p:sldId id="1006" r:id="rId283"/>
    <p:sldId id="1007" r:id="rId284"/>
    <p:sldId id="1008" r:id="rId285"/>
    <p:sldId id="1010" r:id="rId286"/>
    <p:sldId id="1012" r:id="rId287"/>
    <p:sldId id="1013" r:id="rId288"/>
    <p:sldId id="1014" r:id="rId289"/>
    <p:sldId id="1015" r:id="rId290"/>
    <p:sldId id="1017" r:id="rId291"/>
    <p:sldId id="1018" r:id="rId292"/>
    <p:sldId id="1019" r:id="rId293"/>
    <p:sldId id="1020" r:id="rId294"/>
    <p:sldId id="1021" r:id="rId295"/>
    <p:sldId id="1022" r:id="rId296"/>
    <p:sldId id="1115" r:id="rId297"/>
  </p:sldIdLst>
  <p:sldSz cx="9144000" cy="6858000" type="screen4x3"/>
  <p:notesSz cx="6815138" cy="9931400"/>
  <p:embeddedFontLst>
    <p:embeddedFont>
      <p:font typeface="Arial Narrow" panose="020B0606020202030204" pitchFamily="34" charset="0"/>
      <p:regular r:id="rId300"/>
      <p:bold r:id="rId301"/>
      <p:italic r:id="rId302"/>
      <p:boldItalic r:id="rId303"/>
    </p:embeddedFont>
    <p:embeddedFont>
      <p:font typeface="仿宋_GB2312" panose="02010600030101010101" charset="-122"/>
      <p:regular r:id="rId304"/>
    </p:embeddedFont>
    <p:embeddedFont>
      <p:font typeface="华文细黑" panose="02010600040101010101" pitchFamily="2" charset="-122"/>
      <p:regular r:id="rId305"/>
    </p:embeddedFont>
    <p:embeddedFont>
      <p:font typeface="MS UI Gothic" panose="020B0600070205080204" pitchFamily="34" charset="-128"/>
      <p:regular r:id="rId306"/>
    </p:embeddedFont>
    <p:embeddedFont>
      <p:font typeface="微软雅黑" panose="020B0503020204020204" pitchFamily="34" charset="-122"/>
      <p:regular r:id="rId307"/>
      <p:bold r:id="rId308"/>
    </p:embeddedFont>
    <p:embeddedFont>
      <p:font typeface="华文楷体" panose="02010600040101010101" pitchFamily="2" charset="-122"/>
      <p:regular r:id="rId309"/>
    </p:embeddedFont>
    <p:embeddedFont>
      <p:font typeface="方正舒体" panose="02010601030101010101" pitchFamily="2" charset="-122"/>
      <p:regular r:id="rId310"/>
    </p:embeddedFont>
    <p:embeddedFont>
      <p:font typeface="Tahoma" panose="020B0604030504040204" pitchFamily="34" charset="0"/>
      <p:regular r:id="rId311"/>
      <p:bold r:id="rId312"/>
    </p:embeddedFont>
    <p:embeddedFont>
      <p:font typeface="Helvetica" panose="020B0604020202020204" pitchFamily="34" charset="0"/>
      <p:regular r:id="rId313"/>
      <p:bold r:id="rId314"/>
      <p:italic r:id="rId315"/>
      <p:boldItalic r:id="rId316"/>
    </p:embeddedFont>
    <p:embeddedFont>
      <p:font typeface="华文新魏" panose="02010800040101010101" pitchFamily="2" charset="-122"/>
      <p:regular r:id="rId317"/>
    </p:embeddedFont>
    <p:embeddedFont>
      <p:font typeface="华文琥珀" panose="02010800040101010101" pitchFamily="2" charset="-122"/>
      <p:regular r:id="rId318"/>
    </p:embeddedFont>
    <p:embeddedFont>
      <p:font typeface="黑体" panose="02010609060101010101" pitchFamily="49" charset="-122"/>
      <p:regular r:id="rId319"/>
    </p:embeddedFont>
    <p:embeddedFont>
      <p:font typeface="华文仿宋" panose="02010600040101010101" pitchFamily="2" charset="-122"/>
      <p:regular r:id="rId320"/>
    </p:embeddedFont>
    <p:embeddedFont>
      <p:font typeface="Verdana" panose="020B0604030504040204" pitchFamily="34" charset="0"/>
      <p:regular r:id="rId321"/>
      <p:bold r:id="rId322"/>
      <p:italic r:id="rId323"/>
      <p:boldItalic r:id="rId324"/>
    </p:embeddedFont>
    <p:embeddedFont>
      <p:font typeface="华文行楷" panose="02010800040101010101" pitchFamily="2" charset="-122"/>
      <p:regular r:id="rId325"/>
    </p:embeddedFont>
    <p:embeddedFont>
      <p:font typeface="楷体_GB2312" panose="02010600030101010101" charset="-122"/>
      <p:regular r:id="rId326"/>
    </p:embeddedFont>
    <p:embeddedFont>
      <p:font typeface="Brush Script MT" panose="03060802040406070304" pitchFamily="66" charset="0"/>
      <p:italic r:id="rId327"/>
    </p:embeddedFont>
    <p:embeddedFont>
      <p:font typeface="Calibri" panose="020F0502020204030204" pitchFamily="34" charset="0"/>
      <p:regular r:id="rId328"/>
      <p:bold r:id="rId329"/>
      <p:italic r:id="rId330"/>
      <p:boldItalic r:id="rId331"/>
    </p:embeddedFont>
  </p:embeddedFontLst>
  <p:custDataLst>
    <p:tags r:id="rId332"/>
  </p:custDataLst>
  <p:defaultTex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p:defaultTextStyle>
  <p:extLst>
    <p:ext uri="{EFAFB233-063F-42B5-8137-9DF3F51BA10A}">
      <p15:sldGuideLst xmlns:p15="http://schemas.microsoft.com/office/powerpoint/2012/main">
        <p15:guide id="1" orient="horz" pos="3748">
          <p15:clr>
            <a:srgbClr val="A4A3A4"/>
          </p15:clr>
        </p15:guide>
        <p15:guide id="2" pos="2880">
          <p15:clr>
            <a:srgbClr val="A4A3A4"/>
          </p15:clr>
        </p15:guide>
        <p15:guide id="3" pos="295">
          <p15:clr>
            <a:srgbClr val="A4A3A4"/>
          </p15:clr>
        </p15:guide>
        <p15:guide id="4" pos="5465">
          <p15:clr>
            <a:srgbClr val="A4A3A4"/>
          </p15:clr>
        </p15:guide>
      </p15:sldGuideLst>
    </p:ext>
    <p:ext uri="{2D200454-40CA-4A62-9FC3-DE9A4176ACB9}">
      <p15:notesGuideLst xmlns:p15="http://schemas.microsoft.com/office/powerpoint/2012/main">
        <p15:guide id="1" orient="horz" pos="3128">
          <p15:clr>
            <a:srgbClr val="A4A3A4"/>
          </p15:clr>
        </p15:guide>
        <p15:guide id="2" pos="214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CC00"/>
    <a:srgbClr val="FF6600"/>
    <a:srgbClr val="0000CC"/>
    <a:srgbClr val="FFCCFF"/>
    <a:srgbClr val="FF9900"/>
    <a:srgbClr val="99FF66"/>
    <a:srgbClr val="0D7157"/>
    <a:srgbClr val="339933"/>
    <a:srgbClr val="33CC33"/>
    <a:srgbClr val="CC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693" autoAdjust="0"/>
    <p:restoredTop sz="86410" autoAdjust="0"/>
  </p:normalViewPr>
  <p:slideViewPr>
    <p:cSldViewPr>
      <p:cViewPr varScale="1">
        <p:scale>
          <a:sx n="115" d="100"/>
          <a:sy n="115" d="100"/>
        </p:scale>
        <p:origin x="1374" y="108"/>
      </p:cViewPr>
      <p:guideLst>
        <p:guide orient="horz" pos="3748"/>
        <p:guide pos="2880"/>
        <p:guide pos="295"/>
        <p:guide pos="5465"/>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30786"/>
    </p:cViewPr>
  </p:sorterViewPr>
  <p:notesViewPr>
    <p:cSldViewPr>
      <p:cViewPr varScale="1">
        <p:scale>
          <a:sx n="62" d="100"/>
          <a:sy n="62" d="100"/>
        </p:scale>
        <p:origin x="3235" y="58"/>
      </p:cViewPr>
      <p:guideLst>
        <p:guide orient="horz" pos="3128"/>
        <p:guide pos="2146"/>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99" Type="http://schemas.openxmlformats.org/officeDocument/2006/relationships/handoutMaster" Target="handoutMasters/handoutMaster1.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324" Type="http://schemas.openxmlformats.org/officeDocument/2006/relationships/font" Target="fonts/font25.fntdata"/><Relationship Id="rId170" Type="http://schemas.openxmlformats.org/officeDocument/2006/relationships/slide" Target="slides/slide166.xml"/><Relationship Id="rId226" Type="http://schemas.openxmlformats.org/officeDocument/2006/relationships/slide" Target="slides/slide222.xml"/><Relationship Id="rId268" Type="http://schemas.openxmlformats.org/officeDocument/2006/relationships/slide" Target="slides/slide264.xml"/><Relationship Id="rId32" Type="http://schemas.openxmlformats.org/officeDocument/2006/relationships/slide" Target="slides/slide28.xml"/><Relationship Id="rId74" Type="http://schemas.openxmlformats.org/officeDocument/2006/relationships/slide" Target="slides/slide70.xml"/><Relationship Id="rId128" Type="http://schemas.openxmlformats.org/officeDocument/2006/relationships/slide" Target="slides/slide124.xml"/><Relationship Id="rId335" Type="http://schemas.openxmlformats.org/officeDocument/2006/relationships/theme" Target="theme/theme1.xml"/><Relationship Id="rId5" Type="http://schemas.openxmlformats.org/officeDocument/2006/relationships/slide" Target="slides/slide1.xml"/><Relationship Id="rId181" Type="http://schemas.openxmlformats.org/officeDocument/2006/relationships/slide" Target="slides/slide177.xml"/><Relationship Id="rId237" Type="http://schemas.openxmlformats.org/officeDocument/2006/relationships/slide" Target="slides/slide233.xml"/><Relationship Id="rId279" Type="http://schemas.openxmlformats.org/officeDocument/2006/relationships/slide" Target="slides/slide275.xml"/><Relationship Id="rId43" Type="http://schemas.openxmlformats.org/officeDocument/2006/relationships/slide" Target="slides/slide39.xml"/><Relationship Id="rId139" Type="http://schemas.openxmlformats.org/officeDocument/2006/relationships/slide" Target="slides/slide135.xml"/><Relationship Id="rId290" Type="http://schemas.openxmlformats.org/officeDocument/2006/relationships/slide" Target="slides/slide286.xml"/><Relationship Id="rId304" Type="http://schemas.openxmlformats.org/officeDocument/2006/relationships/font" Target="fonts/font5.fntdata"/><Relationship Id="rId85" Type="http://schemas.openxmlformats.org/officeDocument/2006/relationships/slide" Target="slides/slide81.xml"/><Relationship Id="rId150" Type="http://schemas.openxmlformats.org/officeDocument/2006/relationships/slide" Target="slides/slide146.xml"/><Relationship Id="rId192" Type="http://schemas.openxmlformats.org/officeDocument/2006/relationships/slide" Target="slides/slide188.xml"/><Relationship Id="rId206" Type="http://schemas.openxmlformats.org/officeDocument/2006/relationships/slide" Target="slides/slide202.xml"/><Relationship Id="rId248" Type="http://schemas.openxmlformats.org/officeDocument/2006/relationships/slide" Target="slides/slide244.xml"/><Relationship Id="rId12" Type="http://schemas.openxmlformats.org/officeDocument/2006/relationships/slide" Target="slides/slide8.xml"/><Relationship Id="rId108" Type="http://schemas.openxmlformats.org/officeDocument/2006/relationships/slide" Target="slides/slide104.xml"/><Relationship Id="rId315" Type="http://schemas.openxmlformats.org/officeDocument/2006/relationships/font" Target="fonts/font16.fntdata"/><Relationship Id="rId54" Type="http://schemas.openxmlformats.org/officeDocument/2006/relationships/slide" Target="slides/slide50.xml"/><Relationship Id="rId96" Type="http://schemas.openxmlformats.org/officeDocument/2006/relationships/slide" Target="slides/slide92.xml"/><Relationship Id="rId161" Type="http://schemas.openxmlformats.org/officeDocument/2006/relationships/slide" Target="slides/slide157.xml"/><Relationship Id="rId217" Type="http://schemas.openxmlformats.org/officeDocument/2006/relationships/slide" Target="slides/slide213.xml"/><Relationship Id="rId259" Type="http://schemas.openxmlformats.org/officeDocument/2006/relationships/slide" Target="slides/slide255.xml"/><Relationship Id="rId23" Type="http://schemas.openxmlformats.org/officeDocument/2006/relationships/slide" Target="slides/slide19.xml"/><Relationship Id="rId119" Type="http://schemas.openxmlformats.org/officeDocument/2006/relationships/slide" Target="slides/slide115.xml"/><Relationship Id="rId270" Type="http://schemas.openxmlformats.org/officeDocument/2006/relationships/slide" Target="slides/slide266.xml"/><Relationship Id="rId326" Type="http://schemas.openxmlformats.org/officeDocument/2006/relationships/font" Target="fonts/font27.fntdata"/><Relationship Id="rId65" Type="http://schemas.openxmlformats.org/officeDocument/2006/relationships/slide" Target="slides/slide61.xml"/><Relationship Id="rId130" Type="http://schemas.openxmlformats.org/officeDocument/2006/relationships/slide" Target="slides/slide126.xml"/><Relationship Id="rId172" Type="http://schemas.openxmlformats.org/officeDocument/2006/relationships/slide" Target="slides/slide168.xml"/><Relationship Id="rId228" Type="http://schemas.openxmlformats.org/officeDocument/2006/relationships/slide" Target="slides/slide224.xml"/><Relationship Id="rId281" Type="http://schemas.openxmlformats.org/officeDocument/2006/relationships/slide" Target="slides/slide277.xml"/><Relationship Id="rId34" Type="http://schemas.openxmlformats.org/officeDocument/2006/relationships/slide" Target="slides/slide30.xml"/><Relationship Id="rId76" Type="http://schemas.openxmlformats.org/officeDocument/2006/relationships/slide" Target="slides/slide72.xml"/><Relationship Id="rId141" Type="http://schemas.openxmlformats.org/officeDocument/2006/relationships/slide" Target="slides/slide137.xml"/><Relationship Id="rId7" Type="http://schemas.openxmlformats.org/officeDocument/2006/relationships/slide" Target="slides/slide3.xml"/><Relationship Id="rId183" Type="http://schemas.openxmlformats.org/officeDocument/2006/relationships/slide" Target="slides/slide179.xml"/><Relationship Id="rId239" Type="http://schemas.openxmlformats.org/officeDocument/2006/relationships/slide" Target="slides/slide235.xml"/><Relationship Id="rId250" Type="http://schemas.openxmlformats.org/officeDocument/2006/relationships/slide" Target="slides/slide246.xml"/><Relationship Id="rId292" Type="http://schemas.openxmlformats.org/officeDocument/2006/relationships/slide" Target="slides/slide288.xml"/><Relationship Id="rId306" Type="http://schemas.openxmlformats.org/officeDocument/2006/relationships/font" Target="fonts/font7.fntdata"/><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327" Type="http://schemas.openxmlformats.org/officeDocument/2006/relationships/font" Target="fonts/font28.fntdata"/><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slide" Target="slides/slide257.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282" Type="http://schemas.openxmlformats.org/officeDocument/2006/relationships/slide" Target="slides/slide278.xml"/><Relationship Id="rId317" Type="http://schemas.openxmlformats.org/officeDocument/2006/relationships/font" Target="fonts/font18.fntdata"/><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72" Type="http://schemas.openxmlformats.org/officeDocument/2006/relationships/slide" Target="slides/slide268.xml"/><Relationship Id="rId293" Type="http://schemas.openxmlformats.org/officeDocument/2006/relationships/slide" Target="slides/slide289.xml"/><Relationship Id="rId307" Type="http://schemas.openxmlformats.org/officeDocument/2006/relationships/font" Target="fonts/font8.fntdata"/><Relationship Id="rId328" Type="http://schemas.openxmlformats.org/officeDocument/2006/relationships/font" Target="fonts/font29.fntdata"/><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slide" Target="slides/slide258.xml"/><Relationship Id="rId283" Type="http://schemas.openxmlformats.org/officeDocument/2006/relationships/slide" Target="slides/slide279.xml"/><Relationship Id="rId318" Type="http://schemas.openxmlformats.org/officeDocument/2006/relationships/font" Target="fonts/font19.fntdata"/><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273" Type="http://schemas.openxmlformats.org/officeDocument/2006/relationships/slide" Target="slides/slide269.xml"/><Relationship Id="rId294" Type="http://schemas.openxmlformats.org/officeDocument/2006/relationships/slide" Target="slides/slide290.xml"/><Relationship Id="rId308" Type="http://schemas.openxmlformats.org/officeDocument/2006/relationships/font" Target="fonts/font9.fntdata"/><Relationship Id="rId329" Type="http://schemas.openxmlformats.org/officeDocument/2006/relationships/font" Target="fonts/font30.fntdata"/><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slide" Target="slides/slide259.xml"/><Relationship Id="rId284" Type="http://schemas.openxmlformats.org/officeDocument/2006/relationships/slide" Target="slides/slide280.xml"/><Relationship Id="rId319" Type="http://schemas.openxmlformats.org/officeDocument/2006/relationships/font" Target="fonts/font20.fntdata"/><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330" Type="http://schemas.openxmlformats.org/officeDocument/2006/relationships/font" Target="fonts/font31.fntdata"/><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4" Type="http://schemas.openxmlformats.org/officeDocument/2006/relationships/slide" Target="slides/slide270.xml"/><Relationship Id="rId295" Type="http://schemas.openxmlformats.org/officeDocument/2006/relationships/slide" Target="slides/slide291.xml"/><Relationship Id="rId309" Type="http://schemas.openxmlformats.org/officeDocument/2006/relationships/font" Target="fonts/font10.fntdata"/><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320" Type="http://schemas.openxmlformats.org/officeDocument/2006/relationships/font" Target="fonts/font21.fntdata"/><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slide" Target="slides/slide260.xml"/><Relationship Id="rId285" Type="http://schemas.openxmlformats.org/officeDocument/2006/relationships/slide" Target="slides/slide28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310" Type="http://schemas.openxmlformats.org/officeDocument/2006/relationships/font" Target="fonts/font11.fntdata"/><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331" Type="http://schemas.openxmlformats.org/officeDocument/2006/relationships/font" Target="fonts/font32.fntdata"/><Relationship Id="rId1" Type="http://schemas.openxmlformats.org/officeDocument/2006/relationships/slideMaster" Target="slideMasters/slideMaster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275" Type="http://schemas.openxmlformats.org/officeDocument/2006/relationships/slide" Target="slides/slide271.xml"/><Relationship Id="rId296" Type="http://schemas.openxmlformats.org/officeDocument/2006/relationships/slide" Target="slides/slide292.xml"/><Relationship Id="rId300" Type="http://schemas.openxmlformats.org/officeDocument/2006/relationships/font" Target="fonts/font1.fntdata"/><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321" Type="http://schemas.openxmlformats.org/officeDocument/2006/relationships/font" Target="fonts/font22.fntdata"/><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openxmlformats.org/officeDocument/2006/relationships/slide" Target="slides/slide261.xml"/><Relationship Id="rId286" Type="http://schemas.openxmlformats.org/officeDocument/2006/relationships/slide" Target="slides/slide282.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311" Type="http://schemas.openxmlformats.org/officeDocument/2006/relationships/font" Target="fonts/font12.fntdata"/><Relationship Id="rId332" Type="http://schemas.openxmlformats.org/officeDocument/2006/relationships/tags" Target="tags/tag1.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slideMaster" Target="slideMasters/slideMaster2.xml"/><Relationship Id="rId29" Type="http://schemas.openxmlformats.org/officeDocument/2006/relationships/slide" Target="slides/slide25.xml"/><Relationship Id="rId255" Type="http://schemas.openxmlformats.org/officeDocument/2006/relationships/slide" Target="slides/slide251.xml"/><Relationship Id="rId276" Type="http://schemas.openxmlformats.org/officeDocument/2006/relationships/slide" Target="slides/slide272.xml"/><Relationship Id="rId297" Type="http://schemas.openxmlformats.org/officeDocument/2006/relationships/slide" Target="slides/slide293.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301" Type="http://schemas.openxmlformats.org/officeDocument/2006/relationships/font" Target="fonts/font2.fntdata"/><Relationship Id="rId322" Type="http://schemas.openxmlformats.org/officeDocument/2006/relationships/font" Target="fonts/font23.fntdata"/><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266" Type="http://schemas.openxmlformats.org/officeDocument/2006/relationships/slide" Target="slides/slide262.xml"/><Relationship Id="rId287" Type="http://schemas.openxmlformats.org/officeDocument/2006/relationships/slide" Target="slides/slide283.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312" Type="http://schemas.openxmlformats.org/officeDocument/2006/relationships/font" Target="fonts/font13.fntdata"/><Relationship Id="rId333" Type="http://schemas.openxmlformats.org/officeDocument/2006/relationships/presProps" Target="presProps.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slideMaster" Target="slideMasters/slideMaster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277" Type="http://schemas.openxmlformats.org/officeDocument/2006/relationships/slide" Target="slides/slide273.xml"/><Relationship Id="rId298" Type="http://schemas.openxmlformats.org/officeDocument/2006/relationships/notesMaster" Target="notesMasters/notes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302" Type="http://schemas.openxmlformats.org/officeDocument/2006/relationships/font" Target="fonts/font3.fntdata"/><Relationship Id="rId323" Type="http://schemas.openxmlformats.org/officeDocument/2006/relationships/font" Target="fonts/font24.fntdata"/><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267" Type="http://schemas.openxmlformats.org/officeDocument/2006/relationships/slide" Target="slides/slide263.xml"/><Relationship Id="rId288" Type="http://schemas.openxmlformats.org/officeDocument/2006/relationships/slide" Target="slides/slide284.xml"/><Relationship Id="rId106" Type="http://schemas.openxmlformats.org/officeDocument/2006/relationships/slide" Target="slides/slide102.xml"/><Relationship Id="rId127" Type="http://schemas.openxmlformats.org/officeDocument/2006/relationships/slide" Target="slides/slide123.xml"/><Relationship Id="rId313" Type="http://schemas.openxmlformats.org/officeDocument/2006/relationships/font" Target="fonts/font14.fntdata"/><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334" Type="http://schemas.openxmlformats.org/officeDocument/2006/relationships/viewProps" Target="viewProps.xml"/><Relationship Id="rId4" Type="http://schemas.openxmlformats.org/officeDocument/2006/relationships/slideMaster" Target="slideMasters/slideMaster4.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278" Type="http://schemas.openxmlformats.org/officeDocument/2006/relationships/slide" Target="slides/slide274.xml"/><Relationship Id="rId303" Type="http://schemas.openxmlformats.org/officeDocument/2006/relationships/font" Target="fonts/font4.fntdata"/><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 Id="rId107" Type="http://schemas.openxmlformats.org/officeDocument/2006/relationships/slide" Target="slides/slide103.xml"/><Relationship Id="rId289" Type="http://schemas.openxmlformats.org/officeDocument/2006/relationships/slide" Target="slides/slide285.xml"/><Relationship Id="rId11" Type="http://schemas.openxmlformats.org/officeDocument/2006/relationships/slide" Target="slides/slide7.xml"/><Relationship Id="rId53" Type="http://schemas.openxmlformats.org/officeDocument/2006/relationships/slide" Target="slides/slide49.xml"/><Relationship Id="rId149" Type="http://schemas.openxmlformats.org/officeDocument/2006/relationships/slide" Target="slides/slide145.xml"/><Relationship Id="rId314" Type="http://schemas.openxmlformats.org/officeDocument/2006/relationships/font" Target="fonts/font15.fntdata"/><Relationship Id="rId95" Type="http://schemas.openxmlformats.org/officeDocument/2006/relationships/slide" Target="slides/slide91.xml"/><Relationship Id="rId160" Type="http://schemas.openxmlformats.org/officeDocument/2006/relationships/slide" Target="slides/slide156.xml"/><Relationship Id="rId216" Type="http://schemas.openxmlformats.org/officeDocument/2006/relationships/slide" Target="slides/slide212.xml"/><Relationship Id="rId258" Type="http://schemas.openxmlformats.org/officeDocument/2006/relationships/slide" Target="slides/slide254.xml"/><Relationship Id="rId22" Type="http://schemas.openxmlformats.org/officeDocument/2006/relationships/slide" Target="slides/slide18.xml"/><Relationship Id="rId64" Type="http://schemas.openxmlformats.org/officeDocument/2006/relationships/slide" Target="slides/slide60.xml"/><Relationship Id="rId118" Type="http://schemas.openxmlformats.org/officeDocument/2006/relationships/slide" Target="slides/slide114.xml"/><Relationship Id="rId325" Type="http://schemas.openxmlformats.org/officeDocument/2006/relationships/font" Target="fonts/font26.fntdata"/><Relationship Id="rId171" Type="http://schemas.openxmlformats.org/officeDocument/2006/relationships/slide" Target="slides/slide167.xml"/><Relationship Id="rId227" Type="http://schemas.openxmlformats.org/officeDocument/2006/relationships/slide" Target="slides/slide223.xml"/><Relationship Id="rId269" Type="http://schemas.openxmlformats.org/officeDocument/2006/relationships/slide" Target="slides/slide265.xml"/><Relationship Id="rId33" Type="http://schemas.openxmlformats.org/officeDocument/2006/relationships/slide" Target="slides/slide29.xml"/><Relationship Id="rId129" Type="http://schemas.openxmlformats.org/officeDocument/2006/relationships/slide" Target="slides/slide125.xml"/><Relationship Id="rId280" Type="http://schemas.openxmlformats.org/officeDocument/2006/relationships/slide" Target="slides/slide276.xml"/><Relationship Id="rId336" Type="http://schemas.openxmlformats.org/officeDocument/2006/relationships/tableStyles" Target="tableStyles.xml"/><Relationship Id="rId75" Type="http://schemas.openxmlformats.org/officeDocument/2006/relationships/slide" Target="slides/slide71.xml"/><Relationship Id="rId140" Type="http://schemas.openxmlformats.org/officeDocument/2006/relationships/slide" Target="slides/slide136.xml"/><Relationship Id="rId182" Type="http://schemas.openxmlformats.org/officeDocument/2006/relationships/slide" Target="slides/slide178.xml"/><Relationship Id="rId6" Type="http://schemas.openxmlformats.org/officeDocument/2006/relationships/slide" Target="slides/slide2.xml"/><Relationship Id="rId238" Type="http://schemas.openxmlformats.org/officeDocument/2006/relationships/slide" Target="slides/slide234.xml"/><Relationship Id="rId291" Type="http://schemas.openxmlformats.org/officeDocument/2006/relationships/slide" Target="slides/slide287.xml"/><Relationship Id="rId305" Type="http://schemas.openxmlformats.org/officeDocument/2006/relationships/font" Target="fonts/font6.fntdata"/><Relationship Id="rId44" Type="http://schemas.openxmlformats.org/officeDocument/2006/relationships/slide" Target="slides/slide40.xml"/><Relationship Id="rId86" Type="http://schemas.openxmlformats.org/officeDocument/2006/relationships/slide" Target="slides/slide82.xml"/><Relationship Id="rId151" Type="http://schemas.openxmlformats.org/officeDocument/2006/relationships/slide" Target="slides/slide147.xml"/><Relationship Id="rId193" Type="http://schemas.openxmlformats.org/officeDocument/2006/relationships/slide" Target="slides/slide189.xml"/><Relationship Id="rId207" Type="http://schemas.openxmlformats.org/officeDocument/2006/relationships/slide" Target="slides/slide203.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slide" Target="slides/slide256.xml"/><Relationship Id="rId316" Type="http://schemas.openxmlformats.org/officeDocument/2006/relationships/font" Target="fonts/font17.fntdata"/><Relationship Id="rId55" Type="http://schemas.openxmlformats.org/officeDocument/2006/relationships/slide" Target="slides/slide51.xml"/><Relationship Id="rId97" Type="http://schemas.openxmlformats.org/officeDocument/2006/relationships/slide" Target="slides/slide93.xml"/><Relationship Id="rId120" Type="http://schemas.openxmlformats.org/officeDocument/2006/relationships/slide" Target="slides/slide116.xml"/><Relationship Id="rId162" Type="http://schemas.openxmlformats.org/officeDocument/2006/relationships/slide" Target="slides/slide158.xml"/><Relationship Id="rId218" Type="http://schemas.openxmlformats.org/officeDocument/2006/relationships/slide" Target="slides/slide214.xml"/><Relationship Id="rId271" Type="http://schemas.openxmlformats.org/officeDocument/2006/relationships/slide" Target="slides/slide267.xml"/></Relationships>
</file>

<file path=ppt/_rels/viewProps.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slide" Target="slides/slide267.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4.wmf"/><Relationship Id="rId3" Type="http://schemas.openxmlformats.org/officeDocument/2006/relationships/image" Target="../media/image9.wmf"/><Relationship Id="rId7" Type="http://schemas.openxmlformats.org/officeDocument/2006/relationships/image" Target="../media/image13.wmf"/><Relationship Id="rId2" Type="http://schemas.openxmlformats.org/officeDocument/2006/relationships/image" Target="../media/image8.wmf"/><Relationship Id="rId1" Type="http://schemas.openxmlformats.org/officeDocument/2006/relationships/image" Target="../media/image7.wmf"/><Relationship Id="rId6" Type="http://schemas.openxmlformats.org/officeDocument/2006/relationships/image" Target="../media/image12.wmf"/><Relationship Id="rId5" Type="http://schemas.openxmlformats.org/officeDocument/2006/relationships/image" Target="../media/image11.wmf"/><Relationship Id="rId4" Type="http://schemas.openxmlformats.org/officeDocument/2006/relationships/image" Target="../media/image1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6.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52750" cy="496888"/>
          </a:xfrm>
          <a:prstGeom prst="rect">
            <a:avLst/>
          </a:prstGeom>
        </p:spPr>
        <p:txBody>
          <a:bodyPr vert="horz" lIns="91440" tIns="45720" rIns="91440" bIns="45720" rtlCol="0"/>
          <a:lstStyle>
            <a:lvl1pPr algn="l">
              <a:defRPr sz="1200">
                <a:latin typeface="Arial" charset="0"/>
              </a:defRPr>
            </a:lvl1pPr>
          </a:lstStyle>
          <a:p>
            <a:pPr>
              <a:defRPr/>
            </a:pPr>
            <a:endParaRPr lang="zh-CN" altLang="en-US"/>
          </a:p>
        </p:txBody>
      </p:sp>
      <p:sp>
        <p:nvSpPr>
          <p:cNvPr id="3" name="日期占位符 2"/>
          <p:cNvSpPr>
            <a:spLocks noGrp="1"/>
          </p:cNvSpPr>
          <p:nvPr>
            <p:ph type="dt" sz="quarter" idx="1"/>
          </p:nvPr>
        </p:nvSpPr>
        <p:spPr>
          <a:xfrm>
            <a:off x="3860800" y="0"/>
            <a:ext cx="2952750" cy="496888"/>
          </a:xfrm>
          <a:prstGeom prst="rect">
            <a:avLst/>
          </a:prstGeom>
        </p:spPr>
        <p:txBody>
          <a:bodyPr vert="horz" lIns="91440" tIns="45720" rIns="91440" bIns="45720" rtlCol="0"/>
          <a:lstStyle>
            <a:lvl1pPr algn="r">
              <a:defRPr sz="1200">
                <a:latin typeface="Arial" charset="0"/>
              </a:defRPr>
            </a:lvl1pPr>
          </a:lstStyle>
          <a:p>
            <a:pPr>
              <a:defRPr/>
            </a:pPr>
            <a:fld id="{A78D137B-7F54-4120-B412-C96989D216F3}" type="datetimeFigureOut">
              <a:rPr lang="zh-CN" altLang="en-US"/>
              <a:pPr>
                <a:defRPr/>
              </a:pPr>
              <a:t>2016/12/6</a:t>
            </a:fld>
            <a:endParaRPr lang="zh-CN" altLang="en-US"/>
          </a:p>
        </p:txBody>
      </p:sp>
      <p:sp>
        <p:nvSpPr>
          <p:cNvPr id="4" name="页脚占位符 3"/>
          <p:cNvSpPr>
            <a:spLocks noGrp="1"/>
          </p:cNvSpPr>
          <p:nvPr>
            <p:ph type="ftr" sz="quarter" idx="2"/>
          </p:nvPr>
        </p:nvSpPr>
        <p:spPr>
          <a:xfrm>
            <a:off x="0" y="9432925"/>
            <a:ext cx="2952750" cy="496888"/>
          </a:xfrm>
          <a:prstGeom prst="rect">
            <a:avLst/>
          </a:prstGeom>
        </p:spPr>
        <p:txBody>
          <a:bodyPr vert="horz" lIns="91440" tIns="45720" rIns="91440" bIns="45720" rtlCol="0" anchor="b"/>
          <a:lstStyle>
            <a:lvl1pPr algn="l">
              <a:defRPr sz="1200">
                <a:latin typeface="Arial" charset="0"/>
              </a:defRPr>
            </a:lvl1pPr>
          </a:lstStyle>
          <a:p>
            <a:pPr>
              <a:defRPr/>
            </a:pPr>
            <a:endParaRPr lang="zh-CN" altLang="en-US"/>
          </a:p>
        </p:txBody>
      </p:sp>
      <p:sp>
        <p:nvSpPr>
          <p:cNvPr id="5" name="灯片编号占位符 4"/>
          <p:cNvSpPr>
            <a:spLocks noGrp="1"/>
          </p:cNvSpPr>
          <p:nvPr>
            <p:ph type="sldNum" sz="quarter" idx="3"/>
          </p:nvPr>
        </p:nvSpPr>
        <p:spPr>
          <a:xfrm>
            <a:off x="3860800" y="9432925"/>
            <a:ext cx="2952750" cy="496888"/>
          </a:xfrm>
          <a:prstGeom prst="rect">
            <a:avLst/>
          </a:prstGeom>
        </p:spPr>
        <p:txBody>
          <a:bodyPr vert="horz" lIns="91440" tIns="45720" rIns="91440" bIns="45720" rtlCol="0" anchor="b"/>
          <a:lstStyle>
            <a:lvl1pPr algn="r">
              <a:defRPr sz="1200">
                <a:latin typeface="Arial" charset="0"/>
              </a:defRPr>
            </a:lvl1pPr>
          </a:lstStyle>
          <a:p>
            <a:pPr>
              <a:defRPr/>
            </a:pPr>
            <a:fld id="{D51E709C-8503-4F7E-BE71-CF7B8C97BBA7}" type="slidenum">
              <a:rPr lang="zh-CN" altLang="en-US"/>
              <a:pPr>
                <a:defRPr/>
              </a:pPr>
              <a:t>‹#›</a:t>
            </a:fld>
            <a:endParaRPr lang="zh-CN" altLang="en-US"/>
          </a:p>
        </p:txBody>
      </p:sp>
    </p:spTree>
    <p:extLst>
      <p:ext uri="{BB962C8B-B14F-4D97-AF65-F5344CB8AC3E}">
        <p14:creationId xmlns:p14="http://schemas.microsoft.com/office/powerpoint/2010/main" val="22532563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458" name="Rectangle 2"/>
          <p:cNvSpPr>
            <a:spLocks noGrp="1" noChangeArrowheads="1"/>
          </p:cNvSpPr>
          <p:nvPr>
            <p:ph type="hdr" sz="quarter"/>
          </p:nvPr>
        </p:nvSpPr>
        <p:spPr bwMode="auto">
          <a:xfrm>
            <a:off x="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i="0">
                <a:latin typeface="Arial" charset="0"/>
              </a:defRPr>
            </a:lvl1pPr>
          </a:lstStyle>
          <a:p>
            <a:pPr>
              <a:defRPr/>
            </a:pPr>
            <a:endParaRPr lang="en-US" altLang="zh-CN"/>
          </a:p>
        </p:txBody>
      </p:sp>
      <p:sp>
        <p:nvSpPr>
          <p:cNvPr id="19459" name="Rectangle 3"/>
          <p:cNvSpPr>
            <a:spLocks noGrp="1" noChangeArrowheads="1"/>
          </p:cNvSpPr>
          <p:nvPr>
            <p:ph type="dt" idx="1"/>
          </p:nvPr>
        </p:nvSpPr>
        <p:spPr bwMode="auto">
          <a:xfrm>
            <a:off x="3860800" y="0"/>
            <a:ext cx="2952750" cy="496888"/>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i="0">
                <a:latin typeface="Arial" charset="0"/>
              </a:defRPr>
            </a:lvl1pPr>
          </a:lstStyle>
          <a:p>
            <a:pPr>
              <a:defRPr/>
            </a:pPr>
            <a:endParaRPr lang="en-US" altLang="zh-CN"/>
          </a:p>
        </p:txBody>
      </p:sp>
      <p:sp>
        <p:nvSpPr>
          <p:cNvPr id="24580" name="Rectangle 4"/>
          <p:cNvSpPr>
            <a:spLocks noGrp="1" noRot="1" noChangeAspect="1" noChangeArrowheads="1" noTextEdit="1"/>
          </p:cNvSpPr>
          <p:nvPr>
            <p:ph type="sldImg" idx="2"/>
          </p:nvPr>
        </p:nvSpPr>
        <p:spPr bwMode="auto">
          <a:xfrm>
            <a:off x="925513" y="744538"/>
            <a:ext cx="4965700" cy="3724275"/>
          </a:xfrm>
          <a:prstGeom prst="rect">
            <a:avLst/>
          </a:prstGeom>
          <a:noFill/>
          <a:ln w="9525">
            <a:solidFill>
              <a:srgbClr val="000000"/>
            </a:solidFill>
            <a:miter lim="800000"/>
            <a:headEnd/>
            <a:tailEnd/>
          </a:ln>
        </p:spPr>
      </p:sp>
      <p:sp>
        <p:nvSpPr>
          <p:cNvPr id="19461" name="Rectangle 5"/>
          <p:cNvSpPr>
            <a:spLocks noGrp="1" noChangeArrowheads="1"/>
          </p:cNvSpPr>
          <p:nvPr>
            <p:ph type="body" sz="quarter" idx="3"/>
          </p:nvPr>
        </p:nvSpPr>
        <p:spPr bwMode="auto">
          <a:xfrm>
            <a:off x="681038" y="4718050"/>
            <a:ext cx="5453062" cy="446881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9462" name="Rectangle 6"/>
          <p:cNvSpPr>
            <a:spLocks noGrp="1" noChangeArrowheads="1"/>
          </p:cNvSpPr>
          <p:nvPr>
            <p:ph type="ftr" sz="quarter" idx="4"/>
          </p:nvPr>
        </p:nvSpPr>
        <p:spPr bwMode="auto">
          <a:xfrm>
            <a:off x="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i="0">
                <a:latin typeface="Arial" charset="0"/>
              </a:defRPr>
            </a:lvl1pPr>
          </a:lstStyle>
          <a:p>
            <a:pPr>
              <a:defRPr/>
            </a:pPr>
            <a:endParaRPr lang="en-US" altLang="zh-CN"/>
          </a:p>
        </p:txBody>
      </p:sp>
      <p:sp>
        <p:nvSpPr>
          <p:cNvPr id="19463" name="Rectangle 7"/>
          <p:cNvSpPr>
            <a:spLocks noGrp="1" noChangeArrowheads="1"/>
          </p:cNvSpPr>
          <p:nvPr>
            <p:ph type="sldNum" sz="quarter" idx="5"/>
          </p:nvPr>
        </p:nvSpPr>
        <p:spPr bwMode="auto">
          <a:xfrm>
            <a:off x="3860800" y="9432925"/>
            <a:ext cx="2952750" cy="496888"/>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i="0">
                <a:latin typeface="Arial" charset="0"/>
              </a:defRPr>
            </a:lvl1pPr>
          </a:lstStyle>
          <a:p>
            <a:pPr>
              <a:defRPr/>
            </a:pPr>
            <a:fld id="{93316325-3A86-4071-8C60-CFA4976A4535}" type="slidenum">
              <a:rPr lang="en-US" altLang="zh-CN"/>
              <a:pPr>
                <a:defRPr/>
              </a:pPr>
              <a:t>‹#›</a:t>
            </a:fld>
            <a:endParaRPr lang="en-US" altLang="zh-CN"/>
          </a:p>
        </p:txBody>
      </p:sp>
    </p:spTree>
    <p:extLst>
      <p:ext uri="{BB962C8B-B14F-4D97-AF65-F5344CB8AC3E}">
        <p14:creationId xmlns:p14="http://schemas.microsoft.com/office/powerpoint/2010/main" val="31768444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华文细黑"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幻灯片图像占位符 1"/>
          <p:cNvSpPr>
            <a:spLocks noGrp="1" noRot="1" noChangeAspect="1" noTextEdit="1"/>
          </p:cNvSpPr>
          <p:nvPr>
            <p:ph type="sldImg"/>
          </p:nvPr>
        </p:nvSpPr>
        <p:spPr>
          <a:ln/>
        </p:spPr>
      </p:sp>
      <p:sp>
        <p:nvSpPr>
          <p:cNvPr id="27650" name="备注占位符 2"/>
          <p:cNvSpPr>
            <a:spLocks noGrp="1"/>
          </p:cNvSpPr>
          <p:nvPr>
            <p:ph type="body" idx="1"/>
          </p:nvPr>
        </p:nvSpPr>
        <p:spPr>
          <a:noFill/>
          <a:ln/>
        </p:spPr>
        <p:txBody>
          <a:bodyPr/>
          <a:lstStyle/>
          <a:p>
            <a:pPr eaLnBrk="1" hangingPunct="1">
              <a:spcBef>
                <a:spcPct val="0"/>
              </a:spcBef>
            </a:pPr>
            <a:endParaRPr lang="zh-CN" altLang="en-US" smtClean="0"/>
          </a:p>
        </p:txBody>
      </p:sp>
      <p:sp>
        <p:nvSpPr>
          <p:cNvPr id="27651" name="灯片编号占位符 3"/>
          <p:cNvSpPr txBox="1">
            <a:spLocks noGrp="1"/>
          </p:cNvSpPr>
          <p:nvPr/>
        </p:nvSpPr>
        <p:spPr bwMode="auto">
          <a:xfrm>
            <a:off x="3860800" y="9432925"/>
            <a:ext cx="2952750" cy="496888"/>
          </a:xfrm>
          <a:prstGeom prst="rect">
            <a:avLst/>
          </a:prstGeom>
          <a:noFill/>
          <a:ln w="9525">
            <a:noFill/>
            <a:miter lim="800000"/>
            <a:headEnd/>
            <a:tailEnd/>
          </a:ln>
        </p:spPr>
        <p:txBody>
          <a:bodyPr anchor="b"/>
          <a:lstStyle/>
          <a:p>
            <a:pPr algn="r"/>
            <a:fld id="{498FEE36-C404-4276-82C6-F32256920122}" type="slidenum">
              <a:rPr lang="zh-CN" altLang="en-US" sz="1200" i="0">
                <a:ea typeface="宋体" charset="-122"/>
              </a:rPr>
              <a:pPr algn="r"/>
              <a:t>1</a:t>
            </a:fld>
            <a:endParaRPr lang="en-US" altLang="zh-CN" sz="1200" i="0">
              <a:ea typeface="宋体" charset="-122"/>
            </a:endParaRPr>
          </a:p>
        </p:txBody>
      </p:sp>
    </p:spTree>
    <p:extLst>
      <p:ext uri="{BB962C8B-B14F-4D97-AF65-F5344CB8AC3E}">
        <p14:creationId xmlns:p14="http://schemas.microsoft.com/office/powerpoint/2010/main" val="548914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7" name="Rectangle 7"/>
          <p:cNvSpPr>
            <a:spLocks noGrp="1" noChangeArrowheads="1"/>
          </p:cNvSpPr>
          <p:nvPr>
            <p:ph type="sldNum" sz="quarter" idx="5"/>
          </p:nvPr>
        </p:nvSpPr>
        <p:spPr>
          <a:noFill/>
        </p:spPr>
        <p:txBody>
          <a:bodyPr/>
          <a:lstStyle/>
          <a:p>
            <a:fld id="{278C2391-F5C3-49AF-9FBC-FA02C6682756}" type="slidenum">
              <a:rPr lang="en-US" altLang="zh-CN" smtClean="0">
                <a:ea typeface="宋体" charset="-122"/>
              </a:rPr>
              <a:pPr/>
              <a:t>199</a:t>
            </a:fld>
            <a:endParaRPr lang="en-US" altLang="zh-CN" smtClean="0">
              <a:ea typeface="宋体" charset="-122"/>
            </a:endParaRPr>
          </a:p>
        </p:txBody>
      </p:sp>
      <p:sp>
        <p:nvSpPr>
          <p:cNvPr id="311298" name="Rectangle 2"/>
          <p:cNvSpPr>
            <a:spLocks noGrp="1" noChangeArrowheads="1"/>
          </p:cNvSpPr>
          <p:nvPr>
            <p:ph type="body" idx="1"/>
          </p:nvPr>
        </p:nvSpPr>
        <p:spPr>
          <a:xfrm>
            <a:off x="908050" y="4716463"/>
            <a:ext cx="4999038" cy="4470400"/>
          </a:xfrm>
          <a:noFill/>
          <a:ln/>
        </p:spPr>
        <p:txBody>
          <a:bodyPr lIns="92016" tIns="45201" rIns="92016" bIns="45201"/>
          <a:lstStyle/>
          <a:p>
            <a:pPr eaLnBrk="1" hangingPunct="1"/>
            <a:endParaRPr lang="zh-CN" altLang="zh-CN" smtClean="0"/>
          </a:p>
        </p:txBody>
      </p:sp>
      <p:sp>
        <p:nvSpPr>
          <p:cNvPr id="311299" name="Rectangle 3"/>
          <p:cNvSpPr>
            <a:spLocks noGrp="1" noRot="1" noChangeAspect="1" noChangeArrowheads="1" noTextEdit="1"/>
          </p:cNvSpPr>
          <p:nvPr>
            <p:ph type="sldImg"/>
          </p:nvPr>
        </p:nvSpPr>
        <p:spPr>
          <a:xfrm>
            <a:off x="938213" y="752475"/>
            <a:ext cx="4946650" cy="3711575"/>
          </a:xfrm>
          <a:ln w="12700" cap="flat">
            <a:solidFill>
              <a:schemeClr val="tx1"/>
            </a:solidFill>
          </a:ln>
        </p:spPr>
      </p:sp>
    </p:spTree>
    <p:extLst>
      <p:ext uri="{BB962C8B-B14F-4D97-AF65-F5344CB8AC3E}">
        <p14:creationId xmlns:p14="http://schemas.microsoft.com/office/powerpoint/2010/main" val="11324095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17442" name="Rectangle 7"/>
          <p:cNvSpPr>
            <a:spLocks noGrp="1" noChangeArrowheads="1"/>
          </p:cNvSpPr>
          <p:nvPr>
            <p:ph type="sldNum" sz="quarter" idx="5"/>
          </p:nvPr>
        </p:nvSpPr>
        <p:spPr>
          <a:noFill/>
        </p:spPr>
        <p:txBody>
          <a:bodyPr/>
          <a:lstStyle/>
          <a:p>
            <a:fld id="{15D540A2-BE36-436F-84D1-372404FE515A}" type="slidenum">
              <a:rPr lang="en-US" altLang="zh-CN" smtClean="0">
                <a:ea typeface="宋体" charset="-122"/>
              </a:rPr>
              <a:pPr/>
              <a:t>204</a:t>
            </a:fld>
            <a:endParaRPr lang="en-US" altLang="zh-CN" smtClean="0">
              <a:ea typeface="宋体" charset="-122"/>
            </a:endParaRPr>
          </a:p>
        </p:txBody>
      </p:sp>
      <p:sp>
        <p:nvSpPr>
          <p:cNvPr id="317443" name="Text Box 2"/>
          <p:cNvSpPr>
            <a:spLocks noGrp="1" noChangeArrowheads="1"/>
          </p:cNvSpPr>
          <p:nvPr>
            <p:ph type="body"/>
          </p:nvPr>
        </p:nvSpPr>
        <p:spPr>
          <a:xfrm>
            <a:off x="904875" y="3821113"/>
            <a:ext cx="4933950" cy="1736725"/>
          </a:xfrm>
          <a:noFill/>
          <a:ln/>
        </p:spPr>
        <p:txBody>
          <a:bodyPr lIns="80807" tIns="39773" rIns="80807" bIns="39773">
            <a:spAutoFit/>
          </a:bodyPr>
          <a:lstStyle/>
          <a:p>
            <a:pPr defTabSz="449263" eaLnBrk="1" hangingPunct="1">
              <a:lnSpc>
                <a:spcPct val="93000"/>
              </a:lnSpc>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The design goal is to present the user with as much memory as is available in the cheapest technology (points to the disk).</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While by taking advantage of the principle of locality, we like to provide the user an average access speed that is very close to the speed that is offered by the fastest technology.</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(We will go over this slide in details in the next lecture on caches).</a:t>
            </a:r>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endParaRPr lang="en-GB" altLang="zh-CN" smtClean="0"/>
          </a:p>
          <a:p>
            <a:pPr defTabSz="449263" eaLnBrk="1" hangingPunct="1">
              <a:spcBef>
                <a:spcPts val="438"/>
              </a:spcBef>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+1 = 16 min. (X:56)</a:t>
            </a:r>
          </a:p>
        </p:txBody>
      </p:sp>
      <p:sp>
        <p:nvSpPr>
          <p:cNvPr id="317444" name="Rectangle 3"/>
          <p:cNvSpPr>
            <a:spLocks noGrp="1" noRot="1" noChangeAspect="1" noChangeArrowheads="1" noTextEdit="1"/>
          </p:cNvSpPr>
          <p:nvPr>
            <p:ph type="sldImg" idx="1"/>
          </p:nvPr>
        </p:nvSpPr>
        <p:spPr>
          <a:xfrm>
            <a:off x="1185863" y="87313"/>
            <a:ext cx="4618037" cy="3465512"/>
          </a:xfrm>
          <a:solidFill>
            <a:srgbClr val="FFFFFF"/>
          </a:solidFill>
          <a:ln/>
        </p:spPr>
      </p:sp>
    </p:spTree>
    <p:extLst>
      <p:ext uri="{BB962C8B-B14F-4D97-AF65-F5344CB8AC3E}">
        <p14:creationId xmlns:p14="http://schemas.microsoft.com/office/powerpoint/2010/main" val="30151597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7" name="幻灯片图像占位符 1"/>
          <p:cNvSpPr>
            <a:spLocks noGrp="1" noRot="1" noChangeAspect="1"/>
          </p:cNvSpPr>
          <p:nvPr>
            <p:ph type="sldImg"/>
          </p:nvPr>
        </p:nvSpPr>
        <p:spPr>
          <a:ln/>
        </p:spPr>
      </p:sp>
      <p:sp>
        <p:nvSpPr>
          <p:cNvPr id="336898" name="备注占位符 2"/>
          <p:cNvSpPr>
            <a:spLocks noGrp="1"/>
          </p:cNvSpPr>
          <p:nvPr>
            <p:ph type="body" idx="1"/>
          </p:nvPr>
        </p:nvSpPr>
        <p:spPr>
          <a:noFill/>
          <a:ln/>
        </p:spPr>
        <p:txBody>
          <a:bodyPr/>
          <a:lstStyle/>
          <a:p>
            <a:r>
              <a:rPr lang="en-US" altLang="zh-CN" smtClean="0"/>
              <a:t>PTEA</a:t>
            </a:r>
            <a:r>
              <a:rPr lang="zh-CN" altLang="en-US" smtClean="0"/>
              <a:t>生成方法</a:t>
            </a:r>
            <a:endParaRPr lang="en-US" altLang="zh-CN" smtClean="0"/>
          </a:p>
          <a:p>
            <a:endParaRPr lang="zh-CN" altLang="en-US" smtClean="0"/>
          </a:p>
        </p:txBody>
      </p:sp>
      <p:sp>
        <p:nvSpPr>
          <p:cNvPr id="336899" name="灯片编号占位符 3"/>
          <p:cNvSpPr>
            <a:spLocks noGrp="1"/>
          </p:cNvSpPr>
          <p:nvPr>
            <p:ph type="sldNum" sz="quarter" idx="5"/>
          </p:nvPr>
        </p:nvSpPr>
        <p:spPr>
          <a:noFill/>
        </p:spPr>
        <p:txBody>
          <a:bodyPr/>
          <a:lstStyle/>
          <a:p>
            <a:fld id="{3F193A87-24E3-4C78-82FE-C876480D0B20}" type="slidenum">
              <a:rPr lang="en-US" altLang="zh-CN" smtClean="0"/>
              <a:pPr/>
              <a:t>223</a:t>
            </a:fld>
            <a:endParaRPr lang="en-US" altLang="zh-CN" smtClean="0"/>
          </a:p>
        </p:txBody>
      </p:sp>
    </p:spTree>
    <p:extLst>
      <p:ext uri="{BB962C8B-B14F-4D97-AF65-F5344CB8AC3E}">
        <p14:creationId xmlns:p14="http://schemas.microsoft.com/office/powerpoint/2010/main" val="320036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p:cNvSpPr>
            <a:spLocks noGrp="1" noRot="1" noChangeAspect="1"/>
          </p:cNvSpPr>
          <p:nvPr>
            <p:ph type="sldImg"/>
          </p:nvPr>
        </p:nvSpPr>
        <p:spPr>
          <a:ln/>
        </p:spPr>
      </p:sp>
      <p:sp>
        <p:nvSpPr>
          <p:cNvPr id="43010" name="备注占位符 2"/>
          <p:cNvSpPr>
            <a:spLocks noGrp="1"/>
          </p:cNvSpPr>
          <p:nvPr>
            <p:ph type="body" idx="1"/>
          </p:nvPr>
        </p:nvSpPr>
        <p:spPr>
          <a:noFill/>
          <a:ln/>
        </p:spPr>
        <p:txBody>
          <a:bodyPr/>
          <a:lstStyle/>
          <a:p>
            <a:endParaRPr lang="zh-CN" altLang="en-US" smtClean="0"/>
          </a:p>
        </p:txBody>
      </p:sp>
      <p:sp>
        <p:nvSpPr>
          <p:cNvPr id="43011" name="灯片编号占位符 3"/>
          <p:cNvSpPr>
            <a:spLocks noGrp="1"/>
          </p:cNvSpPr>
          <p:nvPr>
            <p:ph type="sldNum" sz="quarter" idx="5"/>
          </p:nvPr>
        </p:nvSpPr>
        <p:spPr>
          <a:noFill/>
        </p:spPr>
        <p:txBody>
          <a:bodyPr/>
          <a:lstStyle/>
          <a:p>
            <a:fld id="{56CD565F-E415-42F6-AE4C-22C3E414730C}" type="slidenum">
              <a:rPr lang="en-US" altLang="zh-CN" smtClean="0"/>
              <a:pPr/>
              <a:t>15</a:t>
            </a:fld>
            <a:endParaRPr lang="en-US" altLang="zh-CN" smtClean="0"/>
          </a:p>
        </p:txBody>
      </p:sp>
    </p:spTree>
    <p:extLst>
      <p:ext uri="{BB962C8B-B14F-4D97-AF65-F5344CB8AC3E}">
        <p14:creationId xmlns:p14="http://schemas.microsoft.com/office/powerpoint/2010/main" val="3130600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1" name="Rectangle 7"/>
          <p:cNvSpPr>
            <a:spLocks noGrp="1" noChangeArrowheads="1"/>
          </p:cNvSpPr>
          <p:nvPr>
            <p:ph type="sldNum" sz="quarter" idx="5"/>
          </p:nvPr>
        </p:nvSpPr>
        <p:spPr>
          <a:noFill/>
        </p:spPr>
        <p:txBody>
          <a:bodyPr/>
          <a:lstStyle/>
          <a:p>
            <a:fld id="{DF147ABF-EA8E-48FC-8887-E3D2D0E0DDB8}" type="slidenum">
              <a:rPr lang="en-US" altLang="zh-CN" smtClean="0">
                <a:ea typeface="宋体" charset="-122"/>
              </a:rPr>
              <a:pPr/>
              <a:t>133</a:t>
            </a:fld>
            <a:endParaRPr lang="en-US" altLang="zh-CN" smtClean="0">
              <a:ea typeface="宋体" charset="-122"/>
            </a:endParaRPr>
          </a:p>
        </p:txBody>
      </p:sp>
      <p:sp>
        <p:nvSpPr>
          <p:cNvPr id="225282"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60E5F07E-6274-4D5D-BE3B-65936280C36E}" type="slidenum">
              <a:rPr lang="en-US" altLang="zh-CN" sz="1200">
                <a:ea typeface="宋体" charset="-122"/>
              </a:rPr>
              <a:pPr algn="r" defTabSz="912813"/>
              <a:t>133</a:t>
            </a:fld>
            <a:endParaRPr lang="en-US" altLang="zh-CN" sz="1200">
              <a:ea typeface="宋体" charset="-122"/>
            </a:endParaRPr>
          </a:p>
        </p:txBody>
      </p:sp>
      <p:sp>
        <p:nvSpPr>
          <p:cNvPr id="225283" name="Rectangle 2"/>
          <p:cNvSpPr>
            <a:spLocks noGrp="1" noRot="1" noChangeAspect="1" noChangeArrowheads="1" noTextEdit="1"/>
          </p:cNvSpPr>
          <p:nvPr>
            <p:ph type="sldImg"/>
          </p:nvPr>
        </p:nvSpPr>
        <p:spPr>
          <a:xfrm>
            <a:off x="433388" y="496888"/>
            <a:ext cx="5951537" cy="4464050"/>
          </a:xfrm>
          <a:ln/>
        </p:spPr>
      </p:sp>
      <p:sp>
        <p:nvSpPr>
          <p:cNvPr id="225284"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sz="1100" smtClean="0">
                <a:latin typeface="Times New Roman" pitchFamily="18" charset="0"/>
              </a:rPr>
              <a:t>The processor initiates a memory request that is sensed by the cache controller. The requested address is used to access Tag</a:t>
            </a:r>
            <a:r>
              <a:rPr lang="en-US" altLang="zh-CN" sz="1100" smtClean="0">
                <a:solidFill>
                  <a:srgbClr val="FF0000"/>
                </a:solidFill>
                <a:latin typeface="Times New Roman" pitchFamily="18" charset="0"/>
              </a:rPr>
              <a:t> </a:t>
            </a:r>
            <a:r>
              <a:rPr lang="en-US" altLang="zh-CN" sz="1100" smtClean="0">
                <a:latin typeface="Times New Roman" pitchFamily="18" charset="0"/>
              </a:rPr>
              <a:t>RAM to determine whether required data is available in cache. </a:t>
            </a:r>
          </a:p>
          <a:p>
            <a:pPr eaLnBrk="1" hangingPunct="1"/>
            <a:r>
              <a:rPr lang="en-US" altLang="zh-CN" sz="1100" smtClean="0">
                <a:latin typeface="Times New Roman" pitchFamily="18" charset="0"/>
              </a:rPr>
              <a:t>When the requested data is found in the cache, it is known as a cache </a:t>
            </a:r>
            <a:r>
              <a:rPr lang="en-US" altLang="zh-CN" sz="1100" i="1" smtClean="0">
                <a:latin typeface="Times New Roman" pitchFamily="18" charset="0"/>
              </a:rPr>
              <a:t>hit.</a:t>
            </a:r>
          </a:p>
          <a:p>
            <a:pPr marL="514350" lvl="1" indent="-228600" eaLnBrk="1" hangingPunct="1"/>
            <a:r>
              <a:rPr lang="en-US" altLang="zh-CN" sz="1100" smtClean="0">
                <a:latin typeface="Times New Roman" pitchFamily="18" charset="0"/>
              </a:rPr>
              <a:t>The data is sent directly to the host, with no disk operation required. </a:t>
            </a:r>
          </a:p>
          <a:p>
            <a:pPr marL="514350" lvl="1" indent="-228600" eaLnBrk="1" hangingPunct="1"/>
            <a:r>
              <a:rPr lang="en-US" altLang="zh-CN" sz="1100" smtClean="0">
                <a:latin typeface="Times New Roman" pitchFamily="18" charset="0"/>
              </a:rPr>
              <a:t>Besides providing fast response from memory components, cache hits can also shorten the I/O path.</a:t>
            </a:r>
          </a:p>
          <a:p>
            <a:pPr marL="514350" lvl="1" indent="-228600" eaLnBrk="1" hangingPunct="1"/>
            <a:r>
              <a:rPr lang="en-US" altLang="zh-CN" sz="1100" smtClean="0">
                <a:latin typeface="Times New Roman" pitchFamily="18" charset="0"/>
              </a:rPr>
              <a:t>I/O processing time will be mostly dependent upon the host, not the array – as I/O response time is minimal.</a:t>
            </a:r>
          </a:p>
          <a:p>
            <a:pPr eaLnBrk="1" hangingPunct="1"/>
            <a:r>
              <a:rPr lang="en-US" altLang="zh-CN" sz="1100" smtClean="0">
                <a:latin typeface="Times New Roman" pitchFamily="18" charset="0"/>
              </a:rPr>
              <a:t>When the data is not found in cache, the operation is known as a cache </a:t>
            </a:r>
            <a:r>
              <a:rPr lang="en-US" altLang="zh-CN" sz="1100" i="1" smtClean="0">
                <a:latin typeface="Times New Roman" pitchFamily="18" charset="0"/>
              </a:rPr>
              <a:t>miss</a:t>
            </a:r>
            <a:r>
              <a:rPr lang="en-US" altLang="zh-CN" sz="1100" smtClean="0">
                <a:latin typeface="Times New Roman" pitchFamily="18" charset="0"/>
              </a:rPr>
              <a:t>.</a:t>
            </a:r>
          </a:p>
          <a:p>
            <a:pPr marL="514350" lvl="1" indent="-228600" eaLnBrk="1" hangingPunct="1"/>
            <a:r>
              <a:rPr lang="en-US" altLang="zh-CN" sz="1100" smtClean="0">
                <a:latin typeface="Times New Roman" pitchFamily="18" charset="0"/>
              </a:rPr>
              <a:t>When there is a cache miss, the data must be read from disk.</a:t>
            </a:r>
          </a:p>
          <a:p>
            <a:pPr marL="514350" lvl="1" indent="-228600" eaLnBrk="1" hangingPunct="1"/>
            <a:r>
              <a:rPr lang="en-US" altLang="zh-CN" sz="1100" smtClean="0">
                <a:latin typeface="Times New Roman" pitchFamily="18" charset="0"/>
              </a:rPr>
              <a:t>Once the data is retrieved from disk it is moved to the host. It will normally also be placed in cache, as shown in the slide</a:t>
            </a:r>
          </a:p>
          <a:p>
            <a:pPr eaLnBrk="1" hangingPunct="1"/>
            <a:r>
              <a:rPr lang="en-US" altLang="zh-CN" sz="1100" smtClean="0">
                <a:latin typeface="Times New Roman" pitchFamily="18" charset="0"/>
              </a:rPr>
              <a:t>The read </a:t>
            </a:r>
            <a:r>
              <a:rPr lang="en-US" altLang="zh-CN" sz="1100" b="1" smtClean="0">
                <a:solidFill>
                  <a:schemeClr val="accent2"/>
                </a:solidFill>
                <a:latin typeface="Times New Roman" pitchFamily="18" charset="0"/>
              </a:rPr>
              <a:t>cache hit ratio</a:t>
            </a:r>
            <a:r>
              <a:rPr lang="en-US" altLang="zh-CN" sz="1100" smtClean="0">
                <a:solidFill>
                  <a:srgbClr val="3366CC"/>
                </a:solidFill>
                <a:latin typeface="Times New Roman" pitchFamily="18" charset="0"/>
              </a:rPr>
              <a:t> </a:t>
            </a:r>
            <a:r>
              <a:rPr lang="en-US" altLang="zh-CN" sz="1100" smtClean="0">
                <a:latin typeface="Times New Roman" pitchFamily="18" charset="0"/>
              </a:rPr>
              <a:t>(or hit rate), usually expressed as a percentage, describes how well the read cache is performing. To determine the hit ratio, divide the number of read cache hits by the total number of read requests.</a:t>
            </a:r>
          </a:p>
          <a:p>
            <a:pPr eaLnBrk="1" hangingPunct="1"/>
            <a:r>
              <a:rPr lang="en-US" altLang="zh-CN" sz="1100" smtClean="0">
                <a:latin typeface="Times New Roman" pitchFamily="18" charset="0"/>
              </a:rPr>
              <a:t>Cache misses degrade performance by lengthening the I/O path – cache must be searched before the storage system attempts to find the data on disk.  The physical task of locating and reading the data from the physical disk  takes appreciably longer than a cache hit –5ms or more is typical.  Here the I/O response time comprises a larger proportion of the I/O processing time.</a:t>
            </a:r>
          </a:p>
          <a:p>
            <a:pPr eaLnBrk="1" hangingPunct="1"/>
            <a:r>
              <a:rPr lang="en-US" altLang="zh-CN" sz="1100" smtClean="0">
                <a:latin typeface="Times New Roman" pitchFamily="18" charset="0"/>
              </a:rPr>
              <a:t>Note: A read cache hit can take less than a millisecond, while a read cache miss can take many times longer (the actual time depends on many factors). Remember that average disk access times for reads are often in the 10 ms range.</a:t>
            </a:r>
          </a:p>
        </p:txBody>
      </p:sp>
    </p:spTree>
    <p:extLst>
      <p:ext uri="{BB962C8B-B14F-4D97-AF65-F5344CB8AC3E}">
        <p14:creationId xmlns:p14="http://schemas.microsoft.com/office/powerpoint/2010/main" val="24823435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29" name="Rectangle 7"/>
          <p:cNvSpPr>
            <a:spLocks noGrp="1" noChangeArrowheads="1"/>
          </p:cNvSpPr>
          <p:nvPr>
            <p:ph type="sldNum" sz="quarter" idx="5"/>
          </p:nvPr>
        </p:nvSpPr>
        <p:spPr>
          <a:noFill/>
        </p:spPr>
        <p:txBody>
          <a:bodyPr/>
          <a:lstStyle/>
          <a:p>
            <a:fld id="{0273119D-A5D8-42F1-8387-716D5548EAA8}" type="slidenum">
              <a:rPr lang="en-US" altLang="zh-CN" smtClean="0">
                <a:ea typeface="宋体" charset="-122"/>
              </a:rPr>
              <a:pPr/>
              <a:t>134</a:t>
            </a:fld>
            <a:endParaRPr lang="en-US" altLang="zh-CN" smtClean="0">
              <a:ea typeface="宋体" charset="-122"/>
            </a:endParaRPr>
          </a:p>
        </p:txBody>
      </p:sp>
      <p:sp>
        <p:nvSpPr>
          <p:cNvPr id="227330" name="Rectangle 7"/>
          <p:cNvSpPr txBox="1">
            <a:spLocks noGrp="1" noChangeArrowheads="1"/>
          </p:cNvSpPr>
          <p:nvPr/>
        </p:nvSpPr>
        <p:spPr bwMode="auto">
          <a:xfrm>
            <a:off x="3860800" y="9432925"/>
            <a:ext cx="2952750" cy="496888"/>
          </a:xfrm>
          <a:prstGeom prst="rect">
            <a:avLst/>
          </a:prstGeom>
          <a:noFill/>
          <a:ln w="9525">
            <a:noFill/>
            <a:miter lim="800000"/>
            <a:headEnd/>
            <a:tailEnd/>
          </a:ln>
        </p:spPr>
        <p:txBody>
          <a:bodyPr lIns="91425" tIns="45712" rIns="91425" bIns="45712" anchor="b"/>
          <a:lstStyle/>
          <a:p>
            <a:pPr algn="r" defTabSz="912813"/>
            <a:fld id="{7AE41F54-8FB5-4E5F-AC50-A4852652A8E7}" type="slidenum">
              <a:rPr lang="en-US" altLang="zh-CN" sz="1200">
                <a:ea typeface="宋体" charset="-122"/>
              </a:rPr>
              <a:pPr algn="r" defTabSz="912813"/>
              <a:t>134</a:t>
            </a:fld>
            <a:endParaRPr lang="en-US" altLang="zh-CN" sz="1200">
              <a:ea typeface="宋体" charset="-122"/>
            </a:endParaRPr>
          </a:p>
        </p:txBody>
      </p:sp>
      <p:sp>
        <p:nvSpPr>
          <p:cNvPr id="227331" name="Rectangle 2"/>
          <p:cNvSpPr>
            <a:spLocks noGrp="1" noRot="1" noChangeAspect="1" noChangeArrowheads="1" noTextEdit="1"/>
          </p:cNvSpPr>
          <p:nvPr>
            <p:ph type="sldImg"/>
          </p:nvPr>
        </p:nvSpPr>
        <p:spPr>
          <a:xfrm>
            <a:off x="433388" y="496888"/>
            <a:ext cx="5951537" cy="4464050"/>
          </a:xfrm>
          <a:ln/>
        </p:spPr>
      </p:sp>
      <p:sp>
        <p:nvSpPr>
          <p:cNvPr id="227332" name="Rectangle 3"/>
          <p:cNvSpPr>
            <a:spLocks noGrp="1" noChangeArrowheads="1"/>
          </p:cNvSpPr>
          <p:nvPr>
            <p:ph type="body" idx="1"/>
          </p:nvPr>
        </p:nvSpPr>
        <p:spPr>
          <a:xfrm>
            <a:off x="373063" y="5089525"/>
            <a:ext cx="6070600" cy="4348163"/>
          </a:xfrm>
          <a:noFill/>
          <a:ln/>
        </p:spPr>
        <p:txBody>
          <a:bodyPr lIns="91425" tIns="45712" rIns="91425" bIns="45712"/>
          <a:lstStyle/>
          <a:p>
            <a:pPr eaLnBrk="1" hangingPunct="1"/>
            <a:r>
              <a:rPr lang="en-US" altLang="zh-CN" b="1" smtClean="0">
                <a:solidFill>
                  <a:schemeClr val="accent2"/>
                </a:solidFill>
                <a:latin typeface="Times New Roman" pitchFamily="18" charset="0"/>
              </a:rPr>
              <a:t>Write-through cache</a:t>
            </a:r>
            <a:r>
              <a:rPr lang="en-US" altLang="zh-CN" smtClean="0">
                <a:latin typeface="Times New Roman" pitchFamily="18" charset="0"/>
              </a:rPr>
              <a:t> immediately moves data to disk, while retaining a copy in cache.</a:t>
            </a:r>
          </a:p>
          <a:p>
            <a:pPr marL="514350" lvl="1" indent="-228600" eaLnBrk="1" hangingPunct="1"/>
            <a:r>
              <a:rPr lang="en-US" altLang="zh-CN" smtClean="0">
                <a:latin typeface="Times New Roman" pitchFamily="18" charset="0"/>
              </a:rPr>
              <a:t>Low performance benefits for writing data; benefits for reads</a:t>
            </a:r>
          </a:p>
          <a:p>
            <a:pPr marL="514350" lvl="1" indent="-228600" eaLnBrk="1" hangingPunct="1"/>
            <a:r>
              <a:rPr lang="en-US" altLang="zh-CN" smtClean="0">
                <a:latin typeface="Times New Roman" pitchFamily="18" charset="0"/>
              </a:rPr>
              <a:t>Low risk of data loss</a:t>
            </a:r>
          </a:p>
          <a:p>
            <a:pPr eaLnBrk="1" hangingPunct="1"/>
            <a:r>
              <a:rPr lang="en-US" altLang="zh-CN" b="1" smtClean="0">
                <a:solidFill>
                  <a:schemeClr val="accent2"/>
                </a:solidFill>
                <a:latin typeface="Times New Roman" pitchFamily="18" charset="0"/>
              </a:rPr>
              <a:t>Write-back cache</a:t>
            </a:r>
            <a:r>
              <a:rPr lang="en-US" altLang="zh-CN" smtClean="0">
                <a:latin typeface="Times New Roman" pitchFamily="18" charset="0"/>
              </a:rPr>
              <a:t> keeps data from several write operations in cache and writes the data to disk at some later time. </a:t>
            </a:r>
          </a:p>
          <a:p>
            <a:pPr marL="514350" lvl="1" indent="-228600" eaLnBrk="1" hangingPunct="1"/>
            <a:r>
              <a:rPr lang="en-US" altLang="zh-CN" smtClean="0">
                <a:latin typeface="Times New Roman" pitchFamily="18" charset="0"/>
              </a:rPr>
              <a:t> Improves write performance, especially on a busy system</a:t>
            </a:r>
          </a:p>
          <a:p>
            <a:pPr marL="514350" lvl="1" indent="-228600" eaLnBrk="1" hangingPunct="1"/>
            <a:r>
              <a:rPr lang="en-US" altLang="zh-CN" smtClean="0">
                <a:latin typeface="Times New Roman" pitchFamily="18" charset="0"/>
              </a:rPr>
              <a:t> Can be risky with regards to data loss. This is why data must be protected from power failures.</a:t>
            </a:r>
          </a:p>
        </p:txBody>
      </p:sp>
    </p:spTree>
    <p:extLst>
      <p:ext uri="{BB962C8B-B14F-4D97-AF65-F5344CB8AC3E}">
        <p14:creationId xmlns:p14="http://schemas.microsoft.com/office/powerpoint/2010/main" val="27200025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49" name="幻灯片图像占位符 1"/>
          <p:cNvSpPr>
            <a:spLocks noGrp="1" noRot="1" noChangeAspect="1"/>
          </p:cNvSpPr>
          <p:nvPr>
            <p:ph type="sldImg"/>
          </p:nvPr>
        </p:nvSpPr>
        <p:spPr>
          <a:ln/>
        </p:spPr>
      </p:sp>
      <p:sp>
        <p:nvSpPr>
          <p:cNvPr id="258050" name="备注占位符 2"/>
          <p:cNvSpPr>
            <a:spLocks noGrp="1"/>
          </p:cNvSpPr>
          <p:nvPr>
            <p:ph type="body" idx="1"/>
          </p:nvPr>
        </p:nvSpPr>
        <p:spPr>
          <a:noFill/>
          <a:ln/>
        </p:spPr>
        <p:txBody>
          <a:bodyPr/>
          <a:lstStyle/>
          <a:p>
            <a:endParaRPr lang="zh-CN" altLang="en-US" smtClean="0"/>
          </a:p>
        </p:txBody>
      </p:sp>
      <p:sp>
        <p:nvSpPr>
          <p:cNvPr id="258051" name="灯片编号占位符 3"/>
          <p:cNvSpPr>
            <a:spLocks noGrp="1"/>
          </p:cNvSpPr>
          <p:nvPr>
            <p:ph type="sldNum" sz="quarter" idx="5"/>
          </p:nvPr>
        </p:nvSpPr>
        <p:spPr>
          <a:noFill/>
        </p:spPr>
        <p:txBody>
          <a:bodyPr/>
          <a:lstStyle/>
          <a:p>
            <a:fld id="{5B85A6EF-96CD-4530-B99B-8329386504EC}" type="slidenum">
              <a:rPr lang="en-US" altLang="zh-CN" smtClean="0"/>
              <a:pPr/>
              <a:t>159</a:t>
            </a:fld>
            <a:endParaRPr lang="en-US" altLang="zh-CN" smtClean="0"/>
          </a:p>
        </p:txBody>
      </p:sp>
    </p:spTree>
    <p:extLst>
      <p:ext uri="{BB962C8B-B14F-4D97-AF65-F5344CB8AC3E}">
        <p14:creationId xmlns:p14="http://schemas.microsoft.com/office/powerpoint/2010/main" val="40892302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5217" name="幻灯片图像占位符 1"/>
          <p:cNvSpPr>
            <a:spLocks noGrp="1" noRot="1" noChangeAspect="1"/>
          </p:cNvSpPr>
          <p:nvPr>
            <p:ph type="sldImg"/>
          </p:nvPr>
        </p:nvSpPr>
        <p:spPr>
          <a:ln/>
        </p:spPr>
      </p:sp>
      <p:sp>
        <p:nvSpPr>
          <p:cNvPr id="265218" name="备注占位符 2"/>
          <p:cNvSpPr>
            <a:spLocks noGrp="1"/>
          </p:cNvSpPr>
          <p:nvPr>
            <p:ph type="body" idx="1"/>
          </p:nvPr>
        </p:nvSpPr>
        <p:spPr>
          <a:noFill/>
          <a:ln/>
        </p:spPr>
        <p:txBody>
          <a:bodyPr/>
          <a:lstStyle/>
          <a:p>
            <a:endParaRPr lang="zh-CN" altLang="en-US" smtClean="0"/>
          </a:p>
        </p:txBody>
      </p:sp>
      <p:sp>
        <p:nvSpPr>
          <p:cNvPr id="265219" name="灯片编号占位符 3"/>
          <p:cNvSpPr>
            <a:spLocks noGrp="1"/>
          </p:cNvSpPr>
          <p:nvPr>
            <p:ph type="sldNum" sz="quarter" idx="5"/>
          </p:nvPr>
        </p:nvSpPr>
        <p:spPr>
          <a:noFill/>
        </p:spPr>
        <p:txBody>
          <a:bodyPr/>
          <a:lstStyle/>
          <a:p>
            <a:fld id="{6BAA46D5-6409-4A09-A8FA-96FDCCE103BE}" type="slidenum">
              <a:rPr lang="en-US" altLang="zh-CN" smtClean="0"/>
              <a:pPr/>
              <a:t>166</a:t>
            </a:fld>
            <a:endParaRPr lang="en-US" altLang="zh-CN" smtClean="0"/>
          </a:p>
        </p:txBody>
      </p:sp>
    </p:spTree>
    <p:extLst>
      <p:ext uri="{BB962C8B-B14F-4D97-AF65-F5344CB8AC3E}">
        <p14:creationId xmlns:p14="http://schemas.microsoft.com/office/powerpoint/2010/main" val="2375000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09" name="幻灯片图像占位符 1"/>
          <p:cNvSpPr>
            <a:spLocks noGrp="1" noRot="1" noChangeAspect="1"/>
          </p:cNvSpPr>
          <p:nvPr>
            <p:ph type="sldImg"/>
          </p:nvPr>
        </p:nvSpPr>
        <p:spPr>
          <a:ln/>
        </p:spPr>
      </p:sp>
      <p:sp>
        <p:nvSpPr>
          <p:cNvPr id="273410" name="备注占位符 2"/>
          <p:cNvSpPr>
            <a:spLocks noGrp="1"/>
          </p:cNvSpPr>
          <p:nvPr>
            <p:ph type="body" idx="1"/>
          </p:nvPr>
        </p:nvSpPr>
        <p:spPr>
          <a:noFill/>
          <a:ln/>
        </p:spPr>
        <p:txBody>
          <a:bodyPr/>
          <a:lstStyle/>
          <a:p>
            <a:endParaRPr lang="zh-CN" altLang="en-US" smtClean="0"/>
          </a:p>
        </p:txBody>
      </p:sp>
      <p:sp>
        <p:nvSpPr>
          <p:cNvPr id="273411" name="灯片编号占位符 3"/>
          <p:cNvSpPr>
            <a:spLocks noGrp="1"/>
          </p:cNvSpPr>
          <p:nvPr>
            <p:ph type="sldNum" sz="quarter" idx="5"/>
          </p:nvPr>
        </p:nvSpPr>
        <p:spPr>
          <a:noFill/>
        </p:spPr>
        <p:txBody>
          <a:bodyPr/>
          <a:lstStyle/>
          <a:p>
            <a:fld id="{86DE3521-926D-493F-A1A1-1E97B0D8DFF0}" type="slidenum">
              <a:rPr lang="en-US" altLang="zh-CN" smtClean="0"/>
              <a:pPr/>
              <a:t>173</a:t>
            </a:fld>
            <a:endParaRPr lang="en-US" altLang="zh-CN" smtClean="0"/>
          </a:p>
        </p:txBody>
      </p:sp>
    </p:spTree>
    <p:extLst>
      <p:ext uri="{BB962C8B-B14F-4D97-AF65-F5344CB8AC3E}">
        <p14:creationId xmlns:p14="http://schemas.microsoft.com/office/powerpoint/2010/main" val="29995730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1" name="幻灯片图像占位符 1"/>
          <p:cNvSpPr>
            <a:spLocks noGrp="1" noRot="1" noChangeAspect="1"/>
          </p:cNvSpPr>
          <p:nvPr>
            <p:ph type="sldImg"/>
          </p:nvPr>
        </p:nvSpPr>
        <p:spPr>
          <a:ln/>
        </p:spPr>
      </p:sp>
      <p:sp>
        <p:nvSpPr>
          <p:cNvPr id="276482" name="备注占位符 2"/>
          <p:cNvSpPr>
            <a:spLocks noGrp="1"/>
          </p:cNvSpPr>
          <p:nvPr>
            <p:ph type="body" idx="1"/>
          </p:nvPr>
        </p:nvSpPr>
        <p:spPr>
          <a:noFill/>
          <a:ln/>
        </p:spPr>
        <p:txBody>
          <a:bodyPr/>
          <a:lstStyle/>
          <a:p>
            <a:endParaRPr lang="zh-CN" altLang="en-US" smtClean="0"/>
          </a:p>
        </p:txBody>
      </p:sp>
      <p:sp>
        <p:nvSpPr>
          <p:cNvPr id="276483" name="灯片编号占位符 3"/>
          <p:cNvSpPr>
            <a:spLocks noGrp="1"/>
          </p:cNvSpPr>
          <p:nvPr>
            <p:ph type="sldNum" sz="quarter" idx="5"/>
          </p:nvPr>
        </p:nvSpPr>
        <p:spPr>
          <a:noFill/>
        </p:spPr>
        <p:txBody>
          <a:bodyPr/>
          <a:lstStyle/>
          <a:p>
            <a:fld id="{ABB42AAB-397F-41EA-B215-0E4D72D294FA}" type="slidenum">
              <a:rPr lang="en-US" altLang="zh-CN" smtClean="0"/>
              <a:pPr/>
              <a:t>175</a:t>
            </a:fld>
            <a:endParaRPr lang="en-US" altLang="zh-CN" smtClean="0"/>
          </a:p>
        </p:txBody>
      </p:sp>
    </p:spTree>
    <p:extLst>
      <p:ext uri="{BB962C8B-B14F-4D97-AF65-F5344CB8AC3E}">
        <p14:creationId xmlns:p14="http://schemas.microsoft.com/office/powerpoint/2010/main" val="2165177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7" name="幻灯片图像占位符 1"/>
          <p:cNvSpPr>
            <a:spLocks noGrp="1" noRot="1" noChangeAspect="1"/>
          </p:cNvSpPr>
          <p:nvPr>
            <p:ph type="sldImg"/>
          </p:nvPr>
        </p:nvSpPr>
        <p:spPr>
          <a:ln/>
        </p:spPr>
      </p:sp>
      <p:sp>
        <p:nvSpPr>
          <p:cNvPr id="285698" name="备注占位符 2"/>
          <p:cNvSpPr>
            <a:spLocks noGrp="1"/>
          </p:cNvSpPr>
          <p:nvPr>
            <p:ph type="body" idx="1"/>
          </p:nvPr>
        </p:nvSpPr>
        <p:spPr>
          <a:noFill/>
          <a:ln/>
        </p:spPr>
        <p:txBody>
          <a:bodyPr/>
          <a:lstStyle/>
          <a:p>
            <a:endParaRPr lang="zh-CN" altLang="en-US" smtClean="0"/>
          </a:p>
        </p:txBody>
      </p:sp>
      <p:sp>
        <p:nvSpPr>
          <p:cNvPr id="285699" name="灯片编号占位符 3"/>
          <p:cNvSpPr>
            <a:spLocks noGrp="1"/>
          </p:cNvSpPr>
          <p:nvPr>
            <p:ph type="sldNum" sz="quarter" idx="5"/>
          </p:nvPr>
        </p:nvSpPr>
        <p:spPr>
          <a:noFill/>
        </p:spPr>
        <p:txBody>
          <a:bodyPr/>
          <a:lstStyle/>
          <a:p>
            <a:fld id="{9AD3EA27-A9FA-4FFE-A3E2-7199D2977731}" type="slidenum">
              <a:rPr lang="zh-CN" altLang="en-US" smtClean="0"/>
              <a:pPr/>
              <a:t>181</a:t>
            </a:fld>
            <a:endParaRPr lang="en-US" altLang="zh-CN" smtClean="0"/>
          </a:p>
        </p:txBody>
      </p:sp>
    </p:spTree>
    <p:extLst>
      <p:ext uri="{BB962C8B-B14F-4D97-AF65-F5344CB8AC3E}">
        <p14:creationId xmlns:p14="http://schemas.microsoft.com/office/powerpoint/2010/main" val="24447830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C08B38D8-1002-44EB-8C13-47F0F5D36685}" type="datetime1">
              <a:rPr lang="zh-CN" altLang="en-US"/>
              <a:pPr>
                <a:defRPr/>
              </a:pPr>
              <a:t>2016/12/6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56799DF-F1FF-470D-9557-0C03D3975FC5}" type="datetime1">
              <a:rPr lang="zh-CN" altLang="en-US"/>
              <a:pPr>
                <a:defRPr/>
              </a:pPr>
              <a:t>2016/12/6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14313"/>
            <a:ext cx="2057400" cy="5878512"/>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14313"/>
            <a:ext cx="6019800" cy="5878512"/>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E1FC3DB9-9407-4CE0-BA5F-CC2C7E173234}" type="datetime1">
              <a:rPr lang="zh-CN" altLang="en-US"/>
              <a:pPr>
                <a:defRPr/>
              </a:pPr>
              <a:t>2016/12/6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preserve="1" userDrawn="1">
  <p:cSld name="自定义版式">
    <p:spTree>
      <p:nvGrpSpPr>
        <p:cNvPr id="1" name=""/>
        <p:cNvGrpSpPr/>
        <p:nvPr/>
      </p:nvGrpSpPr>
      <p:grpSpPr>
        <a:xfrm>
          <a:off x="0" y="0"/>
          <a:ext cx="0" cy="0"/>
          <a:chOff x="0" y="0"/>
          <a:chExt cx="0" cy="0"/>
        </a:xfrm>
      </p:grpSpPr>
      <p:sp>
        <p:nvSpPr>
          <p:cNvPr id="2" name="灯片编号占位符 3"/>
          <p:cNvSpPr>
            <a:spLocks noGrp="1"/>
          </p:cNvSpPr>
          <p:nvPr>
            <p:ph type="sldNum" sz="quarter" idx="10"/>
          </p:nvPr>
        </p:nvSpPr>
        <p:spPr/>
        <p:txBody>
          <a:bodyPr/>
          <a:lstStyle>
            <a:lvl1pPr>
              <a:defRPr/>
            </a:lvl1pPr>
          </a:lstStyle>
          <a:p>
            <a:pPr>
              <a:defRPr/>
            </a:pPr>
            <a:r>
              <a:rPr lang="en-US" altLang="zh-CN"/>
              <a:t> -</a:t>
            </a:r>
            <a:fld id="{ADB768AF-D19D-4B19-B140-7DF97929A9A1}" type="slidenum">
              <a:rPr lang="en-US" altLang="zh-CN"/>
              <a:pPr>
                <a:defRPr/>
              </a:pPr>
              <a:t>‹#›</a:t>
            </a:fld>
            <a:r>
              <a:rPr lang="en-US" altLang="zh-CN"/>
              <a:t>- </a:t>
            </a: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95536" y="980728"/>
            <a:ext cx="8218488"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灯片编号占位符 3"/>
          <p:cNvSpPr>
            <a:spLocks noGrp="1"/>
          </p:cNvSpPr>
          <p:nvPr>
            <p:ph type="sldNum" sz="quarter" idx="10"/>
          </p:nvPr>
        </p:nvSpPr>
        <p:spPr/>
        <p:txBody>
          <a:bodyPr/>
          <a:lstStyle>
            <a:lvl1pPr>
              <a:defRPr/>
            </a:lvl1pPr>
          </a:lstStyle>
          <a:p>
            <a:pPr>
              <a:defRPr/>
            </a:pPr>
            <a:r>
              <a:rPr lang="en-US" altLang="zh-CN"/>
              <a:t> -</a:t>
            </a:r>
            <a:fld id="{7DB7D154-6577-432F-8144-43C687260925}" type="slidenum">
              <a:rPr lang="en-US" altLang="zh-CN"/>
              <a:pPr>
                <a:defRPr/>
              </a:pPr>
              <a:t>‹#›</a:t>
            </a:fld>
            <a:r>
              <a:rPr lang="en-US" altLang="zh-CN"/>
              <a:t>- </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a:t>
            </a:r>
            <a:r>
              <a:rPr lang="zh-CN" altLang="en-US" dirty="0" smtClean="0"/>
              <a:t>此处编辑母版标题样式</a:t>
            </a:r>
            <a:endParaRPr lang="zh-CN" altLang="en-US" dirty="0"/>
          </a:p>
        </p:txBody>
      </p:sp>
      <p:sp>
        <p:nvSpPr>
          <p:cNvPr id="7" name="内容占位符 2"/>
          <p:cNvSpPr>
            <a:spLocks noGrp="1"/>
          </p:cNvSpPr>
          <p:nvPr>
            <p:ph idx="1"/>
          </p:nvPr>
        </p:nvSpPr>
        <p:spPr>
          <a:xfrm>
            <a:off x="39553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内容占位符 2"/>
          <p:cNvSpPr>
            <a:spLocks noGrp="1"/>
          </p:cNvSpPr>
          <p:nvPr>
            <p:ph idx="11"/>
          </p:nvPr>
        </p:nvSpPr>
        <p:spPr>
          <a:xfrm>
            <a:off x="4716016" y="1052984"/>
            <a:ext cx="4104456" cy="5040312"/>
          </a:xfrm>
        </p:spPr>
        <p:txBody>
          <a:bodyPr/>
          <a:lstStyle>
            <a:lvl1pPr marL="342900" indent="-342900">
              <a:lnSpc>
                <a:spcPct val="120000"/>
              </a:lnSpc>
              <a:buClr>
                <a:srgbClr val="FFC000"/>
              </a:buClr>
              <a:buFont typeface="Wingdings" pitchFamily="2" charset="2"/>
              <a:buChar char="n"/>
              <a:defRPr sz="2400">
                <a:latin typeface="+mn-ea"/>
                <a:ea typeface="+mn-ea"/>
              </a:defRPr>
            </a:lvl1pPr>
            <a:lvl2pPr marL="812800" indent="-355600">
              <a:lnSpc>
                <a:spcPct val="120000"/>
              </a:lnSpc>
              <a:buClr>
                <a:srgbClr val="FFC000"/>
              </a:buClr>
              <a:buFont typeface="Wingdings" pitchFamily="2" charset="2"/>
              <a:buChar char="p"/>
              <a:defRPr sz="2000">
                <a:solidFill>
                  <a:srgbClr val="C00000"/>
                </a:solidFill>
                <a:latin typeface="+mn-ea"/>
                <a:ea typeface="+mn-ea"/>
              </a:defRPr>
            </a:lvl2pPr>
            <a:lvl3pPr marL="1143000" indent="-228600">
              <a:lnSpc>
                <a:spcPct val="120000"/>
              </a:lnSpc>
              <a:buClr>
                <a:srgbClr val="FFC000"/>
              </a:buClr>
              <a:buFont typeface="Wingdings" pitchFamily="2" charset="2"/>
              <a:buChar char="u"/>
              <a:defRPr sz="2000">
                <a:latin typeface="+mn-ea"/>
                <a:ea typeface="+mn-ea"/>
              </a:defRPr>
            </a:lvl3pPr>
            <a:lvl4pPr>
              <a:lnSpc>
                <a:spcPct val="120000"/>
              </a:lnSpc>
              <a:defRPr sz="1600">
                <a:latin typeface="+mn-ea"/>
                <a:ea typeface="+mn-ea"/>
              </a:defRPr>
            </a:lvl4pPr>
            <a:lvl5pPr>
              <a:lnSpc>
                <a:spcPct val="120000"/>
              </a:lnSpc>
              <a:defRPr sz="1600">
                <a:latin typeface="+mn-ea"/>
                <a:ea typeface="+mn-ea"/>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5" name="灯片编号占位符 3"/>
          <p:cNvSpPr>
            <a:spLocks noGrp="1"/>
          </p:cNvSpPr>
          <p:nvPr>
            <p:ph type="sldNum" sz="quarter" idx="12"/>
          </p:nvPr>
        </p:nvSpPr>
        <p:spPr/>
        <p:txBody>
          <a:bodyPr/>
          <a:lstStyle>
            <a:lvl1pPr>
              <a:defRPr/>
            </a:lvl1pPr>
          </a:lstStyle>
          <a:p>
            <a:pPr>
              <a:defRPr/>
            </a:pPr>
            <a:r>
              <a:rPr lang="en-US" altLang="zh-CN"/>
              <a:t> -</a:t>
            </a:r>
            <a:fld id="{5F521C08-B429-4574-BE91-8CD5A8D82BBE}" type="slidenum">
              <a:rPr lang="en-US" altLang="zh-CN"/>
              <a:pPr>
                <a:defRPr/>
              </a:pPr>
              <a:t>‹#›</a:t>
            </a:fld>
            <a:r>
              <a:rPr lang="en-US" altLang="zh-CN"/>
              <a:t>- </a:t>
            </a: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573C808F-8CB0-43E5-AB97-CCAD81A48CB3}"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grpSp>
        <p:nvGrpSpPr>
          <p:cNvPr id="2" name="组合 1"/>
          <p:cNvGrpSpPr>
            <a:grpSpLocks/>
          </p:cNvGrpSpPr>
          <p:nvPr userDrawn="1"/>
        </p:nvGrpSpPr>
        <p:grpSpPr bwMode="auto">
          <a:xfrm>
            <a:off x="0" y="0"/>
            <a:ext cx="9144000" cy="836613"/>
            <a:chOff x="0" y="0"/>
            <a:chExt cx="9144000" cy="836613"/>
          </a:xfrm>
        </p:grpSpPr>
        <p:pic>
          <p:nvPicPr>
            <p:cNvPr id="3"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4"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5"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6" name="矩形 15"/>
          <p:cNvSpPr>
            <a:spLocks noGrp="1" noChangeArrowheads="1"/>
          </p:cNvSpPr>
          <p:nvPr>
            <p:ph type="sldNum" sz="quarter" idx="10"/>
          </p:nvPr>
        </p:nvSpPr>
        <p:spPr>
          <a:xfrm>
            <a:off x="468313" y="6524625"/>
            <a:ext cx="1439862" cy="196850"/>
          </a:xfrm>
        </p:spPr>
        <p:txBody>
          <a:bodyPr/>
          <a:lstStyle>
            <a:lvl1pPr>
              <a:defRPr sz="1800" dirty="0">
                <a:solidFill>
                  <a:schemeClr val="tx1"/>
                </a:solidFill>
              </a:defRPr>
            </a:lvl1pPr>
          </a:lstStyle>
          <a:p>
            <a:pPr>
              <a:defRPr/>
            </a:pPr>
            <a:r>
              <a:rPr lang="de-DE" altLang="zh-CN"/>
              <a:t>Page </a:t>
            </a:r>
            <a:r>
              <a:rPr lang="de-DE" altLang="zh-CN">
                <a:sym typeface="MS UI Gothic" pitchFamily="34" charset="-128"/>
              </a:rPr>
              <a:t></a:t>
            </a:r>
            <a:r>
              <a:rPr lang="de-DE" altLang="zh-CN"/>
              <a:t> </a:t>
            </a:r>
            <a:fld id="{B7857FD0-78B7-4748-B262-90984D9C86CB}"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showMasterPhAnim="0" type="objOnly" preserve="1">
  <p:cSld name="内容">
    <p:spTree>
      <p:nvGrpSpPr>
        <p:cNvPr id="1" name=""/>
        <p:cNvGrpSpPr/>
        <p:nvPr/>
      </p:nvGrpSpPr>
      <p:grpSpPr>
        <a:xfrm>
          <a:off x="0" y="0"/>
          <a:ext cx="0" cy="0"/>
          <a:chOff x="0" y="0"/>
          <a:chExt cx="0" cy="0"/>
        </a:xfrm>
      </p:grpSpPr>
      <p:grpSp>
        <p:nvGrpSpPr>
          <p:cNvPr id="3" name="组合 1"/>
          <p:cNvGrpSpPr>
            <a:grpSpLocks/>
          </p:cNvGrpSpPr>
          <p:nvPr userDrawn="1"/>
        </p:nvGrpSpPr>
        <p:grpSpPr bwMode="auto">
          <a:xfrm>
            <a:off x="0" y="0"/>
            <a:ext cx="9144000" cy="836613"/>
            <a:chOff x="0" y="0"/>
            <a:chExt cx="9144000" cy="836613"/>
          </a:xfrm>
        </p:grpSpPr>
        <p:pic>
          <p:nvPicPr>
            <p:cNvPr id="4"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5"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6"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内容占位符 1"/>
          <p:cNvSpPr>
            <a:spLocks noGrp="1"/>
          </p:cNvSpPr>
          <p:nvPr>
            <p:ph/>
          </p:nvPr>
        </p:nvSpPr>
        <p:spPr>
          <a:xfrm>
            <a:off x="457200" y="214313"/>
            <a:ext cx="8229600" cy="587851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矩形 15"/>
          <p:cNvSpPr>
            <a:spLocks noGrp="1" noChangeArrowheads="1"/>
          </p:cNvSpPr>
          <p:nvPr>
            <p:ph type="sldNum" sz="quarter" idx="10"/>
          </p:nvPr>
        </p:nvSpPr>
        <p:spPr>
          <a:xfrm>
            <a:off x="468313" y="6524625"/>
            <a:ext cx="1439862" cy="196850"/>
          </a:xfrm>
        </p:spPr>
        <p:txBody>
          <a:bodyPr/>
          <a:lstStyle>
            <a:lvl1pPr>
              <a:defRPr sz="1800">
                <a:solidFill>
                  <a:schemeClr val="tx1"/>
                </a:solidFill>
              </a:defRPr>
            </a:lvl1pPr>
          </a:lstStyle>
          <a:p>
            <a:pPr>
              <a:defRPr/>
            </a:pPr>
            <a:r>
              <a:rPr lang="de-DE" altLang="zh-CN"/>
              <a:t>Page </a:t>
            </a:r>
            <a:r>
              <a:rPr lang="de-DE" altLang="zh-CN">
                <a:sym typeface="MS UI Gothic" pitchFamily="34" charset="-128"/>
              </a:rPr>
              <a:t></a:t>
            </a:r>
            <a:r>
              <a:rPr lang="de-DE" altLang="zh-CN"/>
              <a:t> </a:t>
            </a:r>
            <a:fld id="{ADB7D70D-7DF3-4918-ACB7-161C21D1246F}" type="slidenum">
              <a:rPr lang="zh-CN" altLang="en-US"/>
              <a:pPr>
                <a:defRPr/>
              </a:pPr>
              <a:t>‹#›</a:t>
            </a:fld>
            <a:endParaRPr lang="en-US" altLang="zh-CN"/>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showMasterPhAnim="0" userDrawn="1">
  <p:cSld name="标题，文本与内容">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4" name="内容占位符 3"/>
          <p:cNvSpPr>
            <a:spLocks noGrp="1"/>
          </p:cNvSpPr>
          <p:nvPr>
            <p:ph sz="half" idx="2"/>
          </p:nvPr>
        </p:nvSpPr>
        <p:spPr>
          <a:xfrm>
            <a:off x="46434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
        <p:nvSpPr>
          <p:cNvPr id="10" name="Rectangle 7"/>
          <p:cNvSpPr>
            <a:spLocks noGrp="1" noChangeArrowheads="1"/>
          </p:cNvSpPr>
          <p:nvPr>
            <p:ph type="sldNum" sz="quarter" idx="11"/>
          </p:nvPr>
        </p:nvSpPr>
        <p:spPr>
          <a:xfrm>
            <a:off x="533400" y="6153150"/>
            <a:ext cx="2743200" cy="476250"/>
          </a:xfrm>
        </p:spPr>
        <p:txBody>
          <a:bodyPr/>
          <a:lstStyle>
            <a:lvl1pPr>
              <a:defRPr sz="1800">
                <a:solidFill>
                  <a:schemeClr val="tx1"/>
                </a:solidFill>
              </a:defRPr>
            </a:lvl1pPr>
          </a:lstStyle>
          <a:p>
            <a:pPr>
              <a:defRPr/>
            </a:pPr>
            <a:r>
              <a:rPr lang="zh-CN" altLang="en-US"/>
              <a:t>计算机组成原理  </a:t>
            </a:r>
            <a:r>
              <a:rPr lang="en-US" altLang="zh-CN"/>
              <a:t>Slide</a:t>
            </a:r>
            <a:r>
              <a:rPr lang="en-US" altLang="zh-CN" sz="1200"/>
              <a:t> </a:t>
            </a:r>
            <a:fld id="{FD3FAE62-0744-4188-868F-C5ADF094D286}" type="slidenum">
              <a:rPr lang="en-US" altLang="zh-CN" sz="1200">
                <a:solidFill>
                  <a:schemeClr val="accent2"/>
                </a:solidFill>
              </a:rPr>
              <a:pPr>
                <a:defRPr/>
              </a:pPr>
              <a:t>‹#›</a:t>
            </a:fld>
            <a:r>
              <a:rPr lang="en-US" altLang="zh-CN" sz="1200"/>
              <a:t> </a:t>
            </a: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showMasterPhAnim="0" type="txAndClipArt">
  <p:cSld name="标题，文本与剪贴画">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3924300" cy="4267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剪贴画占位符 3"/>
          <p:cNvSpPr>
            <a:spLocks noGrp="1"/>
          </p:cNvSpPr>
          <p:nvPr>
            <p:ph type="clipArt" sz="half" idx="2"/>
          </p:nvPr>
        </p:nvSpPr>
        <p:spPr>
          <a:xfrm>
            <a:off x="4643438" y="1752600"/>
            <a:ext cx="3924300" cy="4267200"/>
          </a:xfrm>
        </p:spPr>
        <p:txBody>
          <a:bodyPr/>
          <a:lstStyle/>
          <a:p>
            <a:pPr lvl="0"/>
            <a:endParaRPr lang="zh-CN" altLang="en-US" noProof="0" smtClean="0"/>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617EE89F-D784-4C7D-915D-314683D00F77}" type="datetime1">
              <a:rPr lang="zh-CN" altLang="en-US"/>
              <a:pPr>
                <a:defRPr/>
              </a:pPr>
              <a:t>2016/12/6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showMasterPhAnim="0" type="txOverObj">
  <p:cSld name="标题和文本在内容之上">
    <p:spTree>
      <p:nvGrpSpPr>
        <p:cNvPr id="1" name=""/>
        <p:cNvGrpSpPr/>
        <p:nvPr/>
      </p:nvGrpSpPr>
      <p:grpSpPr>
        <a:xfrm>
          <a:off x="0" y="0"/>
          <a:ext cx="0" cy="0"/>
          <a:chOff x="0" y="0"/>
          <a:chExt cx="0" cy="0"/>
        </a:xfrm>
      </p:grpSpPr>
      <p:grpSp>
        <p:nvGrpSpPr>
          <p:cNvPr id="5" name="组合 1"/>
          <p:cNvGrpSpPr>
            <a:grpSpLocks/>
          </p:cNvGrpSpPr>
          <p:nvPr userDrawn="1"/>
        </p:nvGrpSpPr>
        <p:grpSpPr bwMode="auto">
          <a:xfrm>
            <a:off x="0" y="0"/>
            <a:ext cx="9144000" cy="836613"/>
            <a:chOff x="0" y="0"/>
            <a:chExt cx="9144000" cy="836613"/>
          </a:xfrm>
        </p:grpSpPr>
        <p:pic>
          <p:nvPicPr>
            <p:cNvPr id="6"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7"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8"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566738" y="17526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66738" y="3962400"/>
            <a:ext cx="8001000" cy="20574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9"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showMasterPhAnim="0" type="chart">
  <p:cSld name="标题和图表">
    <p:spTree>
      <p:nvGrpSpPr>
        <p:cNvPr id="1" name=""/>
        <p:cNvGrpSpPr/>
        <p:nvPr/>
      </p:nvGrpSpPr>
      <p:grpSpPr>
        <a:xfrm>
          <a:off x="0" y="0"/>
          <a:ext cx="0" cy="0"/>
          <a:chOff x="0" y="0"/>
          <a:chExt cx="0" cy="0"/>
        </a:xfrm>
      </p:grpSpPr>
      <p:grpSp>
        <p:nvGrpSpPr>
          <p:cNvPr id="4" name="组合 1"/>
          <p:cNvGrpSpPr>
            <a:grpSpLocks/>
          </p:cNvGrpSpPr>
          <p:nvPr userDrawn="1"/>
        </p:nvGrpSpPr>
        <p:grpSpPr bwMode="auto">
          <a:xfrm>
            <a:off x="0" y="0"/>
            <a:ext cx="9144000" cy="836613"/>
            <a:chOff x="0" y="0"/>
            <a:chExt cx="9144000" cy="836613"/>
          </a:xfrm>
        </p:grpSpPr>
        <p:pic>
          <p:nvPicPr>
            <p:cNvPr id="5" name="Picture 2"/>
            <p:cNvPicPr>
              <a:picLocks noChangeAspect="1" noChangeArrowheads="1"/>
            </p:cNvPicPr>
            <p:nvPr userDrawn="1"/>
          </p:nvPicPr>
          <p:blipFill>
            <a:blip r:embed="rId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6" name="Picture 8"/>
            <p:cNvPicPr>
              <a:picLocks noChangeAspect="1" noChangeArrowheads="1"/>
            </p:cNvPicPr>
            <p:nvPr userDrawn="1"/>
          </p:nvPicPr>
          <p:blipFill>
            <a:blip r:embed="rId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7"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2" name="标题 1"/>
          <p:cNvSpPr>
            <a:spLocks noGrp="1"/>
          </p:cNvSpPr>
          <p:nvPr>
            <p:ph type="title"/>
          </p:nvPr>
        </p:nvSpPr>
        <p:spPr>
          <a:xfrm>
            <a:off x="574675" y="304800"/>
            <a:ext cx="8001000" cy="1216025"/>
          </a:xfrm>
        </p:spPr>
        <p:txBody>
          <a:bodyPr/>
          <a:lstStyle/>
          <a:p>
            <a:r>
              <a:rPr lang="zh-CN" altLang="en-US" smtClean="0"/>
              <a:t>单击此处编辑母版标题样式</a:t>
            </a:r>
            <a:endParaRPr lang="zh-CN" altLang="en-US"/>
          </a:p>
        </p:txBody>
      </p:sp>
      <p:sp>
        <p:nvSpPr>
          <p:cNvPr id="3" name="图表占位符 2"/>
          <p:cNvSpPr>
            <a:spLocks noGrp="1"/>
          </p:cNvSpPr>
          <p:nvPr>
            <p:ph type="chart" idx="1"/>
          </p:nvPr>
        </p:nvSpPr>
        <p:spPr>
          <a:xfrm>
            <a:off x="566738" y="1752600"/>
            <a:ext cx="8001000" cy="4267200"/>
          </a:xfrm>
        </p:spPr>
        <p:txBody>
          <a:bodyPr/>
          <a:lstStyle/>
          <a:p>
            <a:pPr lvl="0"/>
            <a:endParaRPr lang="zh-CN" altLang="en-US" noProof="0" smtClean="0"/>
          </a:p>
        </p:txBody>
      </p:sp>
      <p:sp>
        <p:nvSpPr>
          <p:cNvPr id="8" name="Rectangle 6"/>
          <p:cNvSpPr>
            <a:spLocks noGrp="1" noChangeArrowheads="1"/>
          </p:cNvSpPr>
          <p:nvPr>
            <p:ph type="dt" sz="half" idx="10"/>
          </p:nvPr>
        </p:nvSpPr>
        <p:spPr>
          <a:xfrm>
            <a:off x="3429000" y="6248400"/>
            <a:ext cx="1981200" cy="476250"/>
          </a:xfrm>
          <a:prstGeom prst="rect">
            <a:avLst/>
          </a:prstGeom>
        </p:spPr>
        <p:txBody>
          <a:bodyPr/>
          <a:lstStyle>
            <a:lvl1pPr algn="r">
              <a:defRPr>
                <a:latin typeface="Arial" pitchFamily="34" charset="0"/>
              </a:defRPr>
            </a:lvl1pPr>
          </a:lstStyle>
          <a:p>
            <a:pPr>
              <a:defRPr/>
            </a:pPr>
            <a:endParaRPr lang="en-US" altLang="zh-CN"/>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2650827B-A943-4FE5-8980-6CA4944EF37E}" type="datetime1">
              <a:rPr lang="zh-CN" altLang="en-US"/>
              <a:pPr>
                <a:defRPr/>
              </a:pPr>
              <a:t>2016/12/6</a:t>
            </a:fld>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9530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67250" y="1295400"/>
            <a:ext cx="4019550" cy="21828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052513"/>
            <a:ext cx="4032250"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1850" y="1052513"/>
            <a:ext cx="4033838" cy="5040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135E204A-15D5-4768-B88D-406DB808E56F}" type="datetime1">
              <a:rPr lang="zh-CN" altLang="en-US"/>
              <a:pPr>
                <a:defRPr/>
              </a:pPr>
              <a:t>2016/12/6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842125" y="128588"/>
            <a:ext cx="2201863" cy="3349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236538" y="128588"/>
            <a:ext cx="6453187" cy="3349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ED47131C-D612-4586-91C8-E65C4E8945A3}" type="datetime1">
              <a:rPr lang="zh-CN" altLang="en-US"/>
              <a:pPr>
                <a:defRPr/>
              </a:pPr>
              <a:t>2016/12/6</a:t>
            </a:fld>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8C2CC07C-ADEB-4D3B-8F1C-0FE2E7A6E101}" type="datetime1">
              <a:rPr lang="zh-CN" altLang="en-US"/>
              <a:pPr>
                <a:defRPr/>
              </a:pPr>
              <a:t>2016/12/6</a:t>
            </a:fld>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6D52DF3B-8532-43CF-82B3-5CFFD6D4D9BA}" type="datetime1">
              <a:rPr lang="zh-CN" altLang="en-US"/>
              <a:pPr>
                <a:defRPr/>
              </a:pPr>
              <a:t>2016/12/6</a:t>
            </a:fld>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8DD7B6CC-A3E0-410E-9374-4EAE4DDBCC22}" type="datetime1">
              <a:rPr lang="zh-CN" altLang="en-US"/>
              <a:pPr>
                <a:defRPr/>
              </a:pPr>
              <a:t>2016/12/6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2ACF3C6C-40A9-4678-908C-3D1EF4CE5C1D}" type="datetime1">
              <a:rPr lang="zh-CN" altLang="en-US"/>
              <a:pPr>
                <a:defRPr/>
              </a:pPr>
              <a:t>2016/12/6</a:t>
            </a:fld>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image" Target="../media/image1.png"/><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3.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0.xml"/><Relationship Id="rId3" Type="http://schemas.openxmlformats.org/officeDocument/2006/relationships/slideLayout" Target="../slideLayouts/slideLayout35.xml"/><Relationship Id="rId7" Type="http://schemas.openxmlformats.org/officeDocument/2006/relationships/slideLayout" Target="../slideLayouts/slideLayout39.xml"/><Relationship Id="rId12" Type="http://schemas.openxmlformats.org/officeDocument/2006/relationships/theme" Target="../theme/theme4.xml"/><Relationship Id="rId2" Type="http://schemas.openxmlformats.org/officeDocument/2006/relationships/slideLayout" Target="../slideLayouts/slideLayout34.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5" Type="http://schemas.openxmlformats.org/officeDocument/2006/relationships/slideLayout" Target="../slideLayouts/slideLayout37.xml"/><Relationship Id="rId10" Type="http://schemas.openxmlformats.org/officeDocument/2006/relationships/slideLayout" Target="../slideLayouts/slideLayout42.xml"/><Relationship Id="rId4" Type="http://schemas.openxmlformats.org/officeDocument/2006/relationships/slideLayout" Target="../slideLayouts/slideLayout36.xml"/><Relationship Id="rId9"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13" cstate="print"/>
          <a:srcRect t="23912" b="39018"/>
          <a:stretch>
            <a:fillRect/>
          </a:stretch>
        </p:blipFill>
        <p:spPr bwMode="auto">
          <a:xfrm>
            <a:off x="0" y="2060575"/>
            <a:ext cx="9144000" cy="2232025"/>
          </a:xfrm>
          <a:prstGeom prst="rect">
            <a:avLst/>
          </a:prstGeom>
          <a:noFill/>
          <a:ln w="9525">
            <a:noFill/>
            <a:miter lim="800000"/>
            <a:headEnd/>
            <a:tailEnd/>
          </a:ln>
        </p:spPr>
      </p:pic>
      <p:sp>
        <p:nvSpPr>
          <p:cNvPr id="1027" name="Rectangle 10"/>
          <p:cNvSpPr>
            <a:spLocks noChangeArrowheads="1"/>
          </p:cNvSpPr>
          <p:nvPr/>
        </p:nvSpPr>
        <p:spPr bwMode="auto">
          <a:xfrm>
            <a:off x="0" y="1989138"/>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8" name="Rectangle 11"/>
          <p:cNvSpPr>
            <a:spLocks noChangeArrowheads="1"/>
          </p:cNvSpPr>
          <p:nvPr/>
        </p:nvSpPr>
        <p:spPr bwMode="auto">
          <a:xfrm rot="10800000">
            <a:off x="0" y="42926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Arial" pitchFamily="34" charset="0"/>
              <a:ea typeface="宋体" pitchFamily="2" charset="-122"/>
            </a:endParaRPr>
          </a:p>
        </p:txBody>
      </p:sp>
      <p:sp>
        <p:nvSpPr>
          <p:cNvPr id="1029"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30"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9" name="日期占位符 3"/>
          <p:cNvSpPr>
            <a:spLocks noGrp="1"/>
          </p:cNvSpPr>
          <p:nvPr>
            <p:ph type="dt" sz="half" idx="2"/>
          </p:nvPr>
        </p:nvSpPr>
        <p:spPr>
          <a:xfrm>
            <a:off x="457200" y="6245225"/>
            <a:ext cx="2133600" cy="476250"/>
          </a:xfrm>
          <a:prstGeom prst="rect">
            <a:avLst/>
          </a:prstGeom>
        </p:spPr>
        <p:txBody>
          <a:bodyPr vert="horz" wrap="square" lIns="91440" tIns="45720" rIns="91440" bIns="45720" numCol="1" anchor="ctr" anchorCtr="0" compatLnSpc="1">
            <a:prstTxWarp prst="textNoShape">
              <a:avLst/>
            </a:prstTxWarp>
          </a:bodyPr>
          <a:lstStyle>
            <a:lvl1pPr algn="l">
              <a:defRPr sz="1200" i="0" smtClean="0">
                <a:solidFill>
                  <a:srgbClr val="898989"/>
                </a:solidFill>
                <a:latin typeface="微软雅黑" pitchFamily="34" charset="-122"/>
                <a:ea typeface="微软雅黑" pitchFamily="34" charset="-122"/>
              </a:defRPr>
            </a:lvl1pPr>
          </a:lstStyle>
          <a:p>
            <a:pPr>
              <a:defRPr/>
            </a:pPr>
            <a:fld id="{5DD481DB-4CCF-41E7-B8D4-CE6180379E55}" type="datetime1">
              <a:rPr lang="zh-CN" altLang="en-US"/>
              <a:pPr>
                <a:defRPr/>
              </a:pPr>
              <a:t>2016/12/6</a:t>
            </a:fld>
            <a:endParaRPr lang="en-US" altLang="zh-CN"/>
          </a:p>
        </p:txBody>
      </p:sp>
      <p:sp>
        <p:nvSpPr>
          <p:cNvPr id="20" name="页脚占位符 4"/>
          <p:cNvSpPr>
            <a:spLocks noGrp="1"/>
          </p:cNvSpPr>
          <p:nvPr>
            <p:ph type="ftr" sz="quarter" idx="3"/>
          </p:nvPr>
        </p:nvSpPr>
        <p:spPr>
          <a:xfrm>
            <a:off x="3124200" y="6245225"/>
            <a:ext cx="2895600" cy="476250"/>
          </a:xfrm>
          <a:prstGeom prst="rect">
            <a:avLst/>
          </a:prstGeom>
        </p:spPr>
        <p:txBody>
          <a:bodyPr vert="horz" wrap="square" lIns="91440" tIns="45720" rIns="91440" bIns="45720" numCol="1" anchor="ctr" anchorCtr="0" compatLnSpc="1">
            <a:prstTxWarp prst="textNoShape">
              <a:avLst/>
            </a:prstTxWarp>
          </a:bodyPr>
          <a:lstStyle>
            <a:lvl1pPr algn="ctr">
              <a:defRPr sz="1200" i="0">
                <a:solidFill>
                  <a:srgbClr val="898989"/>
                </a:solidFill>
                <a:latin typeface="微软雅黑" pitchFamily="34" charset="-122"/>
                <a:ea typeface="微软雅黑" pitchFamily="34" charset="-122"/>
              </a:defRPr>
            </a:lvl1pPr>
          </a:lstStyle>
          <a:p>
            <a:pPr>
              <a:defRPr/>
            </a:pPr>
            <a:endParaRPr lang="en-US" altLang="zh-CN"/>
          </a:p>
        </p:txBody>
      </p:sp>
    </p:spTree>
  </p:cSld>
  <p:clrMap bg1="lt1" tx1="dk1" bg2="lt2" tx2="dk2" accent1="accent1" accent2="accent2" accent3="accent3" accent4="accent4" accent5="accent5" accent6="accent6" hlink="hlink" folHlink="folHlink"/>
  <p:sldLayoutIdLst>
    <p:sldLayoutId id="2147483670" r:id="rId1"/>
    <p:sldLayoutId id="2147483669" r:id="rId2"/>
    <p:sldLayoutId id="2147483668" r:id="rId3"/>
    <p:sldLayoutId id="2147483667" r:id="rId4"/>
    <p:sldLayoutId id="2147483666" r:id="rId5"/>
    <p:sldLayoutId id="2147483665" r:id="rId6"/>
    <p:sldLayoutId id="2147483664" r:id="rId7"/>
    <p:sldLayoutId id="2147483663" r:id="rId8"/>
    <p:sldLayoutId id="2147483662" r:id="rId9"/>
    <p:sldLayoutId id="2147483661" r:id="rId10"/>
    <p:sldLayoutId id="2147483660" r:id="rId11"/>
  </p:sldLayoutIdLst>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黑体" pitchFamily="2" charset="-122"/>
          <a:ea typeface="宋体" charset="-122"/>
        </a:defRPr>
      </a:lvl2pPr>
      <a:lvl3pPr algn="l" rtl="0" eaLnBrk="0" fontAlgn="base" hangingPunct="0">
        <a:spcBef>
          <a:spcPct val="0"/>
        </a:spcBef>
        <a:spcAft>
          <a:spcPct val="0"/>
        </a:spcAft>
        <a:defRPr sz="2800" b="1">
          <a:solidFill>
            <a:schemeClr val="bg1"/>
          </a:solidFill>
          <a:latin typeface="黑体" pitchFamily="2" charset="-122"/>
          <a:ea typeface="宋体" charset="-122"/>
        </a:defRPr>
      </a:lvl3pPr>
      <a:lvl4pPr algn="l" rtl="0" eaLnBrk="0" fontAlgn="base" hangingPunct="0">
        <a:spcBef>
          <a:spcPct val="0"/>
        </a:spcBef>
        <a:spcAft>
          <a:spcPct val="0"/>
        </a:spcAft>
        <a:defRPr sz="2800" b="1">
          <a:solidFill>
            <a:schemeClr val="bg1"/>
          </a:solidFill>
          <a:latin typeface="黑体" pitchFamily="2" charset="-122"/>
          <a:ea typeface="宋体" charset="-122"/>
        </a:defRPr>
      </a:lvl4pPr>
      <a:lvl5pPr algn="l" rtl="0" eaLnBrk="0" fontAlgn="base" hangingPunct="0">
        <a:spcBef>
          <a:spcPct val="0"/>
        </a:spcBef>
        <a:spcAft>
          <a:spcPct val="0"/>
        </a:spcAft>
        <a:defRPr sz="2800" b="1">
          <a:solidFill>
            <a:schemeClr val="bg1"/>
          </a:solidFill>
          <a:latin typeface="黑体" pitchFamily="2" charset="-122"/>
          <a:ea typeface="宋体" charset="-122"/>
        </a:defRPr>
      </a:lvl5pPr>
      <a:lvl6pPr marL="457200" algn="l" rtl="0" fontAlgn="base">
        <a:spcBef>
          <a:spcPct val="0"/>
        </a:spcBef>
        <a:spcAft>
          <a:spcPct val="0"/>
        </a:spcAft>
        <a:defRPr sz="2800" b="1">
          <a:solidFill>
            <a:schemeClr val="bg1"/>
          </a:solidFill>
          <a:latin typeface="黑体" pitchFamily="2" charset="-122"/>
          <a:ea typeface="宋体" charset="-122"/>
        </a:defRPr>
      </a:lvl6pPr>
      <a:lvl7pPr marL="914400" algn="l" rtl="0" fontAlgn="base">
        <a:spcBef>
          <a:spcPct val="0"/>
        </a:spcBef>
        <a:spcAft>
          <a:spcPct val="0"/>
        </a:spcAft>
        <a:defRPr sz="2800" b="1">
          <a:solidFill>
            <a:schemeClr val="bg1"/>
          </a:solidFill>
          <a:latin typeface="黑体" pitchFamily="2" charset="-122"/>
          <a:ea typeface="宋体" charset="-122"/>
        </a:defRPr>
      </a:lvl7pPr>
      <a:lvl8pPr marL="1371600" algn="l" rtl="0" fontAlgn="base">
        <a:spcBef>
          <a:spcPct val="0"/>
        </a:spcBef>
        <a:spcAft>
          <a:spcPct val="0"/>
        </a:spcAft>
        <a:defRPr sz="2800" b="1">
          <a:solidFill>
            <a:schemeClr val="bg1"/>
          </a:solidFill>
          <a:latin typeface="黑体" pitchFamily="2" charset="-122"/>
          <a:ea typeface="宋体" charset="-122"/>
        </a:defRPr>
      </a:lvl8pPr>
      <a:lvl9pPr marL="1828800" algn="l" rtl="0" fontAlgn="base">
        <a:spcBef>
          <a:spcPct val="0"/>
        </a:spcBef>
        <a:spcAft>
          <a:spcPct val="0"/>
        </a:spcAft>
        <a:defRPr sz="2800" b="1">
          <a:solidFill>
            <a:schemeClr val="bg1"/>
          </a:solidFill>
          <a:latin typeface="黑体" pitchFamily="2" charset="-122"/>
          <a:ea typeface="宋体" charset="-122"/>
        </a:defRPr>
      </a:lvl9pPr>
    </p:titleStyle>
    <p:bodyStyle>
      <a:lvl1pPr marL="342900" indent="-342900" algn="l" rtl="0" eaLnBrk="0" fontAlgn="base" hangingPunct="0">
        <a:spcBef>
          <a:spcPct val="20000"/>
        </a:spcBef>
        <a:spcAft>
          <a:spcPct val="0"/>
        </a:spcAft>
        <a:buFont typeface="Arial" charset="0"/>
        <a:buChar char="•"/>
        <a:defRPr sz="24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000">
          <a:solidFill>
            <a:schemeClr val="tx1"/>
          </a:solidFill>
          <a:latin typeface="+mn-lt"/>
          <a:ea typeface="+mn-ea"/>
        </a:defRPr>
      </a:lvl2pPr>
      <a:lvl3pPr marL="1143000" indent="-228600" algn="l" rtl="0" eaLnBrk="0" fontAlgn="base" hangingPunct="0">
        <a:spcBef>
          <a:spcPct val="20000"/>
        </a:spcBef>
        <a:spcAft>
          <a:spcPct val="0"/>
        </a:spcAft>
        <a:buFont typeface="Arial"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3314" name="组合 1"/>
          <p:cNvGrpSpPr>
            <a:grpSpLocks/>
          </p:cNvGrpSpPr>
          <p:nvPr userDrawn="1"/>
        </p:nvGrpSpPr>
        <p:grpSpPr bwMode="auto">
          <a:xfrm>
            <a:off x="0" y="0"/>
            <a:ext cx="9144000" cy="836613"/>
            <a:chOff x="0" y="0"/>
            <a:chExt cx="9144000" cy="836613"/>
          </a:xfrm>
        </p:grpSpPr>
        <p:pic>
          <p:nvPicPr>
            <p:cNvPr id="2050" name="Picture 2"/>
            <p:cNvPicPr>
              <a:picLocks noChangeAspect="1" noChangeArrowheads="1"/>
            </p:cNvPicPr>
            <p:nvPr userDrawn="1"/>
          </p:nvPicPr>
          <p:blipFill>
            <a:blip r:embed="rId12" cstate="print"/>
            <a:srcRect/>
            <a:stretch>
              <a:fillRect/>
            </a:stretch>
          </p:blipFill>
          <p:spPr bwMode="auto">
            <a:xfrm>
              <a:off x="0" y="0"/>
              <a:ext cx="9144000" cy="836613"/>
            </a:xfrm>
            <a:prstGeom prst="rect">
              <a:avLst/>
            </a:prstGeom>
            <a:noFill/>
            <a:ln w="9525">
              <a:noFill/>
              <a:miter lim="800000"/>
              <a:headEnd/>
              <a:tailEnd/>
            </a:ln>
            <a:effectLst>
              <a:glow rad="127000">
                <a:schemeClr val="bg1">
                  <a:alpha val="38000"/>
                </a:schemeClr>
              </a:glow>
            </a:effectLst>
          </p:spPr>
        </p:pic>
        <p:pic>
          <p:nvPicPr>
            <p:cNvPr id="13320" name="Picture 8"/>
            <p:cNvPicPr>
              <a:picLocks noChangeAspect="1" noChangeArrowheads="1"/>
            </p:cNvPicPr>
            <p:nvPr userDrawn="1"/>
          </p:nvPicPr>
          <p:blipFill>
            <a:blip r:embed="rId13" cstate="print">
              <a:clrChange>
                <a:clrFrom>
                  <a:srgbClr val="FFFFFF"/>
                </a:clrFrom>
                <a:clrTo>
                  <a:srgbClr val="FFFFFF">
                    <a:alpha val="0"/>
                  </a:srgbClr>
                </a:clrTo>
              </a:clrChange>
            </a:blip>
            <a:srcRect/>
            <a:stretch>
              <a:fillRect/>
            </a:stretch>
          </p:blipFill>
          <p:spPr bwMode="auto">
            <a:xfrm>
              <a:off x="7869584" y="504510"/>
              <a:ext cx="1144067" cy="243996"/>
            </a:xfrm>
            <a:prstGeom prst="rect">
              <a:avLst/>
            </a:prstGeom>
            <a:noFill/>
            <a:ln w="9525">
              <a:noFill/>
              <a:miter lim="800000"/>
              <a:headEnd/>
              <a:tailEnd/>
            </a:ln>
          </p:spPr>
        </p:pic>
      </p:grpSp>
      <p:sp>
        <p:nvSpPr>
          <p:cNvPr id="13315" name="标题占位符 1"/>
          <p:cNvSpPr>
            <a:spLocks noGrp="1"/>
          </p:cNvSpPr>
          <p:nvPr>
            <p:ph type="title"/>
          </p:nvPr>
        </p:nvSpPr>
        <p:spPr bwMode="auto">
          <a:xfrm>
            <a:off x="457200" y="214313"/>
            <a:ext cx="8229600" cy="582612"/>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3316" name="文本占位符 2"/>
          <p:cNvSpPr>
            <a:spLocks noGrp="1"/>
          </p:cNvSpPr>
          <p:nvPr>
            <p:ph type="body" idx="1"/>
          </p:nvPr>
        </p:nvSpPr>
        <p:spPr bwMode="auto">
          <a:xfrm>
            <a:off x="457200" y="1052513"/>
            <a:ext cx="8218488" cy="50403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2053" name="Rectangle 14"/>
          <p:cNvSpPr>
            <a:spLocks noChangeArrowheads="1"/>
          </p:cNvSpPr>
          <p:nvPr/>
        </p:nvSpPr>
        <p:spPr bwMode="auto">
          <a:xfrm>
            <a:off x="0" y="800100"/>
            <a:ext cx="9144000" cy="69850"/>
          </a:xfrm>
          <a:prstGeom prst="rect">
            <a:avLst/>
          </a:prstGeom>
          <a:gradFill rotWithShape="1">
            <a:gsLst>
              <a:gs pos="0">
                <a:srgbClr val="FFCC00"/>
              </a:gs>
              <a:gs pos="100000">
                <a:schemeClr val="bg1"/>
              </a:gs>
            </a:gsLst>
            <a:lin ang="0" scaled="1"/>
          </a:gradFill>
          <a:ln w="9525">
            <a:noFill/>
            <a:miter lim="800000"/>
            <a:headEnd/>
            <a:tailEnd/>
          </a:ln>
        </p:spPr>
        <p:txBody>
          <a:bodyPr wrap="none" anchor="ctr"/>
          <a:lstStyle/>
          <a:p>
            <a:pPr>
              <a:defRPr/>
            </a:pPr>
            <a:endParaRPr lang="zh-CN" altLang="en-US" i="0">
              <a:latin typeface="微软雅黑" pitchFamily="34" charset="-122"/>
              <a:ea typeface="微软雅黑" pitchFamily="34" charset="-122"/>
            </a:endParaRPr>
          </a:p>
        </p:txBody>
      </p:sp>
      <p:sp>
        <p:nvSpPr>
          <p:cNvPr id="8" name="灯片编号占位符 3"/>
          <p:cNvSpPr>
            <a:spLocks noGrp="1"/>
          </p:cNvSpPr>
          <p:nvPr>
            <p:ph type="sldNum" sz="quarter" idx="4"/>
          </p:nvPr>
        </p:nvSpPr>
        <p:spPr>
          <a:xfrm>
            <a:off x="7667625" y="6237288"/>
            <a:ext cx="1016000" cy="476250"/>
          </a:xfrm>
          <a:prstGeom prst="rect">
            <a:avLst/>
          </a:prstGeom>
        </p:spPr>
        <p:txBody>
          <a:bodyPr/>
          <a:lstStyle>
            <a:lvl1pPr algn="r">
              <a:defRPr sz="1400" dirty="0">
                <a:solidFill>
                  <a:srgbClr val="0D7157"/>
                </a:solidFill>
                <a:latin typeface="Arial" pitchFamily="34" charset="0"/>
              </a:defRPr>
            </a:lvl1pPr>
          </a:lstStyle>
          <a:p>
            <a:pPr>
              <a:defRPr/>
            </a:pPr>
            <a:r>
              <a:rPr lang="en-US" altLang="zh-CN"/>
              <a:t> -</a:t>
            </a:r>
            <a:fld id="{CAE7922D-FD5F-4BE1-993F-FD194E04727B}" type="slidenum">
              <a:rPr lang="en-US" altLang="zh-CN"/>
              <a:pPr>
                <a:defRPr/>
              </a:pPr>
              <a:t>‹#›</a:t>
            </a:fld>
            <a:r>
              <a:rPr lang="en-US" altLang="zh-CN"/>
              <a:t>- </a:t>
            </a:r>
          </a:p>
        </p:txBody>
      </p:sp>
    </p:spTree>
  </p:cSld>
  <p:clrMap bg1="lt1" tx1="dk1" bg2="lt2" tx2="dk2" accent1="accent1" accent2="accent2" accent3="accent3" accent4="accent4" accent5="accent5" accent6="accent6" hlink="hlink" folHlink="folHlink"/>
  <p:sldLayoutIdLst>
    <p:sldLayoutId id="2147483673" r:id="rId1"/>
    <p:sldLayoutId id="2147483672" r:id="rId2"/>
    <p:sldLayoutId id="2147483671" r:id="rId3"/>
    <p:sldLayoutId id="2147483674" r:id="rId4"/>
    <p:sldLayoutId id="2147483675" r:id="rId5"/>
    <p:sldLayoutId id="2147483676" r:id="rId6"/>
    <p:sldLayoutId id="2147483677" r:id="rId7"/>
    <p:sldLayoutId id="2147483678" r:id="rId8"/>
    <p:sldLayoutId id="2147483679" r:id="rId9"/>
    <p:sldLayoutId id="2147483680" r:id="rId10"/>
  </p:sldLayoutIdLs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316">
                                            <p:txEl>
                                              <p:pRg st="0" end="0"/>
                                            </p:txEl>
                                          </p:spTgt>
                                        </p:tgtEl>
                                        <p:attrNameLst>
                                          <p:attrName>style.visibility</p:attrName>
                                        </p:attrNameLst>
                                      </p:cBhvr>
                                      <p:to>
                                        <p:strVal val="visible"/>
                                      </p:to>
                                    </p:set>
                                    <p:anim calcmode="lin" valueType="num">
                                      <p:cBhvr additive="base">
                                        <p:cTn id="7" dur="500" fill="hold"/>
                                        <p:tgtEl>
                                          <p:spTgt spid="1331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331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3316">
                                            <p:txEl>
                                              <p:pRg st="1" end="1"/>
                                            </p:txEl>
                                          </p:spTgt>
                                        </p:tgtEl>
                                        <p:attrNameLst>
                                          <p:attrName>style.visibility</p:attrName>
                                        </p:attrNameLst>
                                      </p:cBhvr>
                                      <p:to>
                                        <p:strVal val="visible"/>
                                      </p:to>
                                    </p:set>
                                    <p:anim calcmode="lin" valueType="num">
                                      <p:cBhvr additive="base">
                                        <p:cTn id="13" dur="500" fill="hold"/>
                                        <p:tgtEl>
                                          <p:spTgt spid="1331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331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316">
                                            <p:txEl>
                                              <p:pRg st="2" end="2"/>
                                            </p:txEl>
                                          </p:spTgt>
                                        </p:tgtEl>
                                        <p:attrNameLst>
                                          <p:attrName>style.visibility</p:attrName>
                                        </p:attrNameLst>
                                      </p:cBhvr>
                                      <p:to>
                                        <p:strVal val="visible"/>
                                      </p:to>
                                    </p:set>
                                    <p:anim calcmode="lin" valueType="num">
                                      <p:cBhvr additive="base">
                                        <p:cTn id="19" dur="500" fill="hold"/>
                                        <p:tgtEl>
                                          <p:spTgt spid="1331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331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3316">
                                            <p:txEl>
                                              <p:pRg st="3" end="3"/>
                                            </p:txEl>
                                          </p:spTgt>
                                        </p:tgtEl>
                                        <p:attrNameLst>
                                          <p:attrName>style.visibility</p:attrName>
                                        </p:attrNameLst>
                                      </p:cBhvr>
                                      <p:to>
                                        <p:strVal val="visible"/>
                                      </p:to>
                                    </p:set>
                                    <p:anim calcmode="lin" valueType="num">
                                      <p:cBhvr additive="base">
                                        <p:cTn id="25" dur="500" fill="hold"/>
                                        <p:tgtEl>
                                          <p:spTgt spid="1331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331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3316">
                                            <p:txEl>
                                              <p:pRg st="4" end="4"/>
                                            </p:txEl>
                                          </p:spTgt>
                                        </p:tgtEl>
                                        <p:attrNameLst>
                                          <p:attrName>style.visibility</p:attrName>
                                        </p:attrNameLst>
                                      </p:cBhvr>
                                      <p:to>
                                        <p:strVal val="visible"/>
                                      </p:to>
                                    </p:set>
                                    <p:anim calcmode="lin" valueType="num">
                                      <p:cBhvr additive="base">
                                        <p:cTn id="31" dur="500" fill="hold"/>
                                        <p:tgtEl>
                                          <p:spTgt spid="13316">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3316">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6" grpId="0" build="p">
        <p:tmplLst>
          <p:tmpl lvl="1">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2">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3">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4">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 lvl="5">
            <p:tnLst>
              <p:par>
                <p:cTn presetID="2" presetClass="entr" presetSubtype="4" fill="hold" nodeType="clickEffect">
                  <p:stCondLst>
                    <p:cond delay="0"/>
                  </p:stCondLst>
                  <p:childTnLst>
                    <p:set>
                      <p:cBhvr>
                        <p:cTn dur="1" fill="hold">
                          <p:stCondLst>
                            <p:cond delay="0"/>
                          </p:stCondLst>
                        </p:cTn>
                        <p:tgtEl>
                          <p:spTgt spid="13316"/>
                        </p:tgtEl>
                        <p:attrNameLst>
                          <p:attrName>style.visibility</p:attrName>
                        </p:attrNameLst>
                      </p:cBhvr>
                      <p:to>
                        <p:strVal val="visible"/>
                      </p:to>
                    </p:set>
                    <p:anim calcmode="lin" valueType="num">
                      <p:cBhvr additive="base">
                        <p:cTn dur="500" fill="hold"/>
                        <p:tgtEl>
                          <p:spTgt spid="13316"/>
                        </p:tgtEl>
                        <p:attrNameLst>
                          <p:attrName>ppt_x</p:attrName>
                        </p:attrNameLst>
                      </p:cBhvr>
                      <p:tavLst>
                        <p:tav tm="0">
                          <p:val>
                            <p:strVal val="#ppt_x"/>
                          </p:val>
                        </p:tav>
                        <p:tav tm="100000">
                          <p:val>
                            <p:strVal val="#ppt_x"/>
                          </p:val>
                        </p:tav>
                      </p:tavLst>
                    </p:anim>
                    <p:anim calcmode="lin" valueType="num">
                      <p:cBhvr additive="base">
                        <p:cTn dur="500" fill="hold"/>
                        <p:tgtEl>
                          <p:spTgt spid="13316"/>
                        </p:tgtEl>
                        <p:attrNameLst>
                          <p:attrName>ppt_y</p:attrName>
                        </p:attrNameLst>
                      </p:cBhvr>
                      <p:tavLst>
                        <p:tav tm="0">
                          <p:val>
                            <p:strVal val="1+#ppt_h/2"/>
                          </p:val>
                        </p:tav>
                        <p:tav tm="100000">
                          <p:val>
                            <p:strVal val="#ppt_y"/>
                          </p:val>
                        </p:tav>
                      </p:tavLst>
                    </p:anim>
                  </p:childTnLst>
                </p:cTn>
              </p:par>
            </p:tnLst>
          </p:tmpl>
        </p:tmplLst>
      </p:bldP>
    </p:bldLst>
  </p:timing>
  <p:hf hdr="0" ftr="0" dt="0"/>
  <p:txStyles>
    <p:titleStyle>
      <a:lvl1pPr algn="l" rtl="0" eaLnBrk="0" fontAlgn="base" hangingPunct="0">
        <a:spcBef>
          <a:spcPct val="0"/>
        </a:spcBef>
        <a:spcAft>
          <a:spcPct val="0"/>
        </a:spcAft>
        <a:defRPr sz="2800" b="1">
          <a:solidFill>
            <a:schemeClr val="bg1"/>
          </a:solidFill>
          <a:latin typeface="+mj-lt"/>
          <a:ea typeface="+mj-ea"/>
          <a:cs typeface="+mj-cs"/>
        </a:defRPr>
      </a:lvl1pPr>
      <a:lvl2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2pPr>
      <a:lvl3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3pPr>
      <a:lvl4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4pPr>
      <a:lvl5pPr algn="l" rtl="0" eaLnBrk="0" fontAlgn="base" hangingPunct="0">
        <a:spcBef>
          <a:spcPct val="0"/>
        </a:spcBef>
        <a:spcAft>
          <a:spcPct val="0"/>
        </a:spcAft>
        <a:defRPr sz="2800" b="1">
          <a:solidFill>
            <a:schemeClr val="bg1"/>
          </a:solidFill>
          <a:latin typeface="微软雅黑" pitchFamily="34" charset="-122"/>
          <a:ea typeface="微软雅黑" pitchFamily="34" charset="-122"/>
        </a:defRPr>
      </a:lvl5pPr>
      <a:lvl6pPr marL="457200" algn="l" rtl="0" fontAlgn="base">
        <a:spcBef>
          <a:spcPct val="0"/>
        </a:spcBef>
        <a:spcAft>
          <a:spcPct val="0"/>
        </a:spcAft>
        <a:defRPr sz="2800" b="1">
          <a:solidFill>
            <a:schemeClr val="bg1"/>
          </a:solidFill>
          <a:latin typeface="微软雅黑" pitchFamily="34" charset="-122"/>
          <a:ea typeface="微软雅黑" pitchFamily="34" charset="-122"/>
        </a:defRPr>
      </a:lvl6pPr>
      <a:lvl7pPr marL="914400" algn="l" rtl="0" fontAlgn="base">
        <a:spcBef>
          <a:spcPct val="0"/>
        </a:spcBef>
        <a:spcAft>
          <a:spcPct val="0"/>
        </a:spcAft>
        <a:defRPr sz="2800" b="1">
          <a:solidFill>
            <a:schemeClr val="bg1"/>
          </a:solidFill>
          <a:latin typeface="微软雅黑" pitchFamily="34" charset="-122"/>
          <a:ea typeface="微软雅黑" pitchFamily="34" charset="-122"/>
        </a:defRPr>
      </a:lvl7pPr>
      <a:lvl8pPr marL="1371600" algn="l" rtl="0" fontAlgn="base">
        <a:spcBef>
          <a:spcPct val="0"/>
        </a:spcBef>
        <a:spcAft>
          <a:spcPct val="0"/>
        </a:spcAft>
        <a:defRPr sz="2800" b="1">
          <a:solidFill>
            <a:schemeClr val="bg1"/>
          </a:solidFill>
          <a:latin typeface="微软雅黑" pitchFamily="34" charset="-122"/>
          <a:ea typeface="微软雅黑" pitchFamily="34" charset="-122"/>
        </a:defRPr>
      </a:lvl8pPr>
      <a:lvl9pPr marL="1828800" algn="l" rtl="0" fontAlgn="base">
        <a:spcBef>
          <a:spcPct val="0"/>
        </a:spcBef>
        <a:spcAft>
          <a:spcPct val="0"/>
        </a:spcAft>
        <a:defRPr sz="2800" b="1">
          <a:solidFill>
            <a:schemeClr val="bg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charset="0"/>
        <a:buChar char="•"/>
        <a:defRPr lang="zh-CN" altLang="en-US" sz="2400" dirty="0">
          <a:solidFill>
            <a:schemeClr val="tx1"/>
          </a:solidFill>
          <a:latin typeface="+mn-ea"/>
          <a:ea typeface="+mn-ea"/>
          <a:cs typeface="+mn-cs"/>
        </a:defRPr>
      </a:lvl1pPr>
      <a:lvl2pPr marL="742950" indent="-285750" algn="l" rtl="0" eaLnBrk="0" fontAlgn="base" hangingPunct="0">
        <a:spcBef>
          <a:spcPct val="20000"/>
        </a:spcBef>
        <a:spcAft>
          <a:spcPct val="0"/>
        </a:spcAft>
        <a:buFont typeface="Arial" charset="0"/>
        <a:buChar char="–"/>
        <a:defRPr lang="zh-CN" altLang="en-US" sz="2000" dirty="0">
          <a:solidFill>
            <a:srgbClr val="C00000"/>
          </a:solidFill>
          <a:latin typeface="+mn-ea"/>
          <a:ea typeface="+mn-ea"/>
        </a:defRPr>
      </a:lvl2pPr>
      <a:lvl3pPr marL="1143000" indent="-228600" algn="l" rtl="0" eaLnBrk="0" fontAlgn="base" hangingPunct="0">
        <a:spcBef>
          <a:spcPct val="20000"/>
        </a:spcBef>
        <a:spcAft>
          <a:spcPct val="0"/>
        </a:spcAft>
        <a:buFont typeface="Arial" charset="0"/>
        <a:buChar char="•"/>
        <a:defRPr lang="zh-CN" altLang="en-US" sz="2000" dirty="0">
          <a:solidFill>
            <a:schemeClr val="tx1"/>
          </a:solidFill>
          <a:latin typeface="+mn-ea"/>
          <a:ea typeface="+mn-ea"/>
        </a:defRPr>
      </a:lvl3pPr>
      <a:lvl4pPr marL="1600200" indent="-228600" algn="l" rtl="0" eaLnBrk="0" fontAlgn="base" hangingPunct="0">
        <a:spcBef>
          <a:spcPct val="20000"/>
        </a:spcBef>
        <a:spcAft>
          <a:spcPct val="0"/>
        </a:spcAft>
        <a:buFont typeface="Arial" charset="0"/>
        <a:buChar char="–"/>
        <a:defRPr sz="1600">
          <a:solidFill>
            <a:schemeClr val="tx1"/>
          </a:solidFill>
          <a:latin typeface="+mn-lt"/>
          <a:ea typeface="+mn-ea"/>
        </a:defRPr>
      </a:lvl4pPr>
      <a:lvl5pPr marL="2057400" indent="-228600" algn="l" rtl="0" eaLnBrk="0" fontAlgn="base" hangingPunct="0">
        <a:spcBef>
          <a:spcPct val="20000"/>
        </a:spcBef>
        <a:spcAft>
          <a:spcPct val="0"/>
        </a:spcAft>
        <a:buFont typeface="Arial" charset="0"/>
        <a:buChar char="»"/>
        <a:defRPr sz="1600">
          <a:solidFill>
            <a:schemeClr val="tx1"/>
          </a:solidFill>
          <a:latin typeface="+mn-lt"/>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236538" y="128588"/>
            <a:ext cx="8807450" cy="528637"/>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Title</a:t>
            </a:r>
          </a:p>
        </p:txBody>
      </p:sp>
      <p:sp>
        <p:nvSpPr>
          <p:cNvPr id="1029" name="Rectangle 5"/>
          <p:cNvSpPr>
            <a:spLocks noGrp="1" noChangeArrowheads="1"/>
          </p:cNvSpPr>
          <p:nvPr>
            <p:ph type="body" idx="1"/>
          </p:nvPr>
        </p:nvSpPr>
        <p:spPr bwMode="auto">
          <a:xfrm>
            <a:off x="495300" y="1295400"/>
            <a:ext cx="8191500" cy="2182813"/>
          </a:xfrm>
          <a:prstGeom prst="rect">
            <a:avLst/>
          </a:prstGeom>
          <a:noFill/>
          <a:ln w="12700">
            <a:noFill/>
            <a:miter lim="800000"/>
            <a:headEnd/>
            <a:tailEnd/>
          </a:ln>
          <a:effectLst/>
        </p:spPr>
        <p:txBody>
          <a:bodyPr vert="horz" wrap="square" lIns="63500" tIns="25400" rIns="63500" bIns="25400" numCol="1" anchor="t" anchorCtr="0" compatLnSpc="1">
            <a:prstTxWarp prst="textNoShape">
              <a:avLst/>
            </a:prstTxWarp>
            <a:spAutoFit/>
          </a:bodyPr>
          <a:lstStyle/>
          <a:p>
            <a:pPr lvl="0"/>
            <a:r>
              <a:rPr lang="en-US" altLang="zh-CN" smtClean="0"/>
              <a:t>This is our 1st Level Bullet</a:t>
            </a:r>
          </a:p>
          <a:p>
            <a:pPr lvl="1"/>
            <a:r>
              <a:rPr lang="en-US" altLang="zh-CN" smtClean="0"/>
              <a:t>This is our 2nd level bullet</a:t>
            </a:r>
          </a:p>
          <a:p>
            <a:pPr lvl="2"/>
            <a:r>
              <a:rPr lang="en-US" altLang="zh-CN" smtClean="0"/>
              <a:t>This is our 3rd level bullet</a:t>
            </a:r>
          </a:p>
          <a:p>
            <a:pPr lvl="0"/>
            <a:r>
              <a:rPr lang="en-US" altLang="zh-CN" smtClean="0"/>
              <a:t>This is our next 1st Level Bullet</a:t>
            </a:r>
          </a:p>
          <a:p>
            <a:pPr lvl="1"/>
            <a:r>
              <a:rPr lang="en-US" altLang="zh-CN" smtClean="0"/>
              <a:t>This is our 2nd level bullet</a:t>
            </a:r>
          </a:p>
          <a:p>
            <a:pPr lvl="2"/>
            <a:r>
              <a:rPr lang="en-US" altLang="zh-CN" smtClean="0"/>
              <a:t>This is our 3rd level bullet</a:t>
            </a:r>
          </a:p>
        </p:txBody>
      </p:sp>
      <p:sp>
        <p:nvSpPr>
          <p:cNvPr id="1030" name="Line 6"/>
          <p:cNvSpPr>
            <a:spLocks noChangeShapeType="1"/>
          </p:cNvSpPr>
          <p:nvPr userDrawn="1"/>
        </p:nvSpPr>
        <p:spPr bwMode="auto">
          <a:xfrm>
            <a:off x="246063" y="682625"/>
            <a:ext cx="8651875" cy="0"/>
          </a:xfrm>
          <a:prstGeom prst="line">
            <a:avLst/>
          </a:prstGeom>
          <a:noFill/>
          <a:ln w="19050">
            <a:solidFill>
              <a:schemeClr val="tx1"/>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Tree>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iming>
    <p:tnLst>
      <p:par>
        <p:cTn id="1" dur="indefinite" restart="never" nodeType="tmRoot"/>
      </p:par>
    </p:tnLst>
  </p:timing>
  <p:txStyles>
    <p:titleStyle>
      <a:lvl1pPr algn="ctr" rtl="0" eaLnBrk="0" fontAlgn="base" hangingPunct="0">
        <a:lnSpc>
          <a:spcPct val="87000"/>
        </a:lnSpc>
        <a:spcBef>
          <a:spcPct val="0"/>
        </a:spcBef>
        <a:spcAft>
          <a:spcPct val="0"/>
        </a:spcAft>
        <a:defRPr sz="3600" b="1">
          <a:solidFill>
            <a:srgbClr val="CC3300"/>
          </a:solidFill>
          <a:latin typeface="+mj-lt"/>
          <a:ea typeface="+mj-ea"/>
          <a:cs typeface="+mj-cs"/>
        </a:defRPr>
      </a:lvl1pPr>
      <a:lvl2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2pPr>
      <a:lvl3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3pPr>
      <a:lvl4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4pPr>
      <a:lvl5pPr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5pPr>
      <a:lvl6pPr marL="4572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6pPr>
      <a:lvl7pPr marL="9144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7pPr>
      <a:lvl8pPr marL="13716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8pPr>
      <a:lvl9pPr marL="1828800" algn="ctr" rtl="0" eaLnBrk="0" fontAlgn="base" hangingPunct="0">
        <a:lnSpc>
          <a:spcPct val="87000"/>
        </a:lnSpc>
        <a:spcBef>
          <a:spcPct val="0"/>
        </a:spcBef>
        <a:spcAft>
          <a:spcPct val="0"/>
        </a:spcAft>
        <a:defRPr sz="3600" b="1">
          <a:solidFill>
            <a:srgbClr val="CC3300"/>
          </a:solidFill>
          <a:latin typeface="Arial" pitchFamily="34" charset="0"/>
          <a:ea typeface="黑体" pitchFamily="49" charset="-122"/>
        </a:defRPr>
      </a:lvl9pPr>
    </p:titleStyle>
    <p:bodyStyle>
      <a:lvl1pPr marL="203200" indent="-203200" algn="l" rtl="0" eaLnBrk="0" fontAlgn="base" hangingPunct="0">
        <a:spcBef>
          <a:spcPct val="35000"/>
        </a:spcBef>
        <a:spcAft>
          <a:spcPct val="0"/>
        </a:spcAft>
        <a:buSzPct val="100000"/>
        <a:buChar char="°"/>
        <a:defRPr b="1">
          <a:solidFill>
            <a:schemeClr val="tx1"/>
          </a:solidFill>
          <a:latin typeface="+mn-lt"/>
          <a:ea typeface="+mn-ea"/>
          <a:cs typeface="+mn-cs"/>
        </a:defRPr>
      </a:lvl1pPr>
      <a:lvl2pPr marL="685800" indent="-190500" algn="l" rtl="0" eaLnBrk="0" fontAlgn="base" hangingPunct="0">
        <a:spcBef>
          <a:spcPct val="35000"/>
        </a:spcBef>
        <a:spcAft>
          <a:spcPct val="0"/>
        </a:spcAft>
        <a:buSzPct val="100000"/>
        <a:buChar char="•"/>
        <a:defRPr b="1">
          <a:solidFill>
            <a:schemeClr val="accent2"/>
          </a:solidFill>
          <a:latin typeface="+mn-lt"/>
        </a:defRPr>
      </a:lvl2pPr>
      <a:lvl3pPr marL="1257300" indent="-342900" algn="l" rtl="0" eaLnBrk="0" fontAlgn="base" hangingPunct="0">
        <a:spcBef>
          <a:spcPct val="35000"/>
        </a:spcBef>
        <a:spcAft>
          <a:spcPct val="0"/>
        </a:spcAft>
        <a:buSzPct val="100000"/>
        <a:buChar char="-"/>
        <a:defRPr b="1">
          <a:solidFill>
            <a:srgbClr val="B7011F"/>
          </a:solidFill>
          <a:latin typeface="+mn-lt"/>
        </a:defRPr>
      </a:lvl3pPr>
      <a:lvl4pPr marL="1714500" indent="-342900" algn="l" rtl="0" eaLnBrk="0" fontAlgn="base" hangingPunct="0">
        <a:spcBef>
          <a:spcPct val="20000"/>
        </a:spcBef>
        <a:spcAft>
          <a:spcPct val="0"/>
        </a:spcAft>
        <a:buChar char="–"/>
        <a:defRPr sz="2000">
          <a:solidFill>
            <a:schemeClr val="tx1"/>
          </a:solidFill>
          <a:latin typeface="Times New Roman" pitchFamily="18" charset="0"/>
        </a:defRPr>
      </a:lvl4pPr>
      <a:lvl5pPr marL="2171700" indent="-342900" algn="l" rtl="0" eaLnBrk="0" fontAlgn="base" hangingPunct="0">
        <a:spcBef>
          <a:spcPct val="20000"/>
        </a:spcBef>
        <a:spcAft>
          <a:spcPct val="0"/>
        </a:spcAft>
        <a:buChar char="»"/>
        <a:defRPr sz="2000">
          <a:solidFill>
            <a:schemeClr val="tx1"/>
          </a:solidFill>
          <a:latin typeface="Times New Roman" pitchFamily="18" charset="0"/>
        </a:defRPr>
      </a:lvl5pPr>
      <a:lvl6pPr marL="2628900" indent="-342900" algn="l" rtl="0" eaLnBrk="0" fontAlgn="base" hangingPunct="0">
        <a:spcBef>
          <a:spcPct val="20000"/>
        </a:spcBef>
        <a:spcAft>
          <a:spcPct val="0"/>
        </a:spcAft>
        <a:buChar char="»"/>
        <a:defRPr sz="2000">
          <a:solidFill>
            <a:schemeClr val="tx1"/>
          </a:solidFill>
          <a:latin typeface="Times New Roman" pitchFamily="18" charset="0"/>
        </a:defRPr>
      </a:lvl6pPr>
      <a:lvl7pPr marL="3086100" indent="-342900" algn="l" rtl="0" eaLnBrk="0" fontAlgn="base" hangingPunct="0">
        <a:spcBef>
          <a:spcPct val="20000"/>
        </a:spcBef>
        <a:spcAft>
          <a:spcPct val="0"/>
        </a:spcAft>
        <a:buChar char="»"/>
        <a:defRPr sz="2000">
          <a:solidFill>
            <a:schemeClr val="tx1"/>
          </a:solidFill>
          <a:latin typeface="Times New Roman" pitchFamily="18" charset="0"/>
        </a:defRPr>
      </a:lvl7pPr>
      <a:lvl8pPr marL="3543300" indent="-342900" algn="l" rtl="0" eaLnBrk="0" fontAlgn="base" hangingPunct="0">
        <a:spcBef>
          <a:spcPct val="20000"/>
        </a:spcBef>
        <a:spcAft>
          <a:spcPct val="0"/>
        </a:spcAft>
        <a:buChar char="»"/>
        <a:defRPr sz="2000">
          <a:solidFill>
            <a:schemeClr val="tx1"/>
          </a:solidFill>
          <a:latin typeface="Times New Roman" pitchFamily="18" charset="0"/>
        </a:defRPr>
      </a:lvl8pPr>
      <a:lvl9pPr marL="4000500" indent="-3429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wmf"/><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 Id="rId4" Type="http://schemas.openxmlformats.org/officeDocument/2006/relationships/image" Target="../media/image36.jpe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jpeg"/><Relationship Id="rId7"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6" Type="http://schemas.openxmlformats.org/officeDocument/2006/relationships/image" Target="../media/image40.png"/><Relationship Id="rId5" Type="http://schemas.openxmlformats.org/officeDocument/2006/relationships/image" Target="../media/image39.jpeg"/><Relationship Id="rId4" Type="http://schemas.openxmlformats.org/officeDocument/2006/relationships/image" Target="../media/image38.jpeg"/><Relationship Id="rId9" Type="http://schemas.openxmlformats.org/officeDocument/2006/relationships/image" Target="../media/image6.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2.png"/><Relationship Id="rId1" Type="http://schemas.openxmlformats.org/officeDocument/2006/relationships/slideLayout" Target="../slideLayouts/slideLayout14.xml"/><Relationship Id="rId4" Type="http://schemas.openxmlformats.org/officeDocument/2006/relationships/image" Target="../media/image38.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13.xml"/><Relationship Id="rId1" Type="http://schemas.openxmlformats.org/officeDocument/2006/relationships/tags" Target="../tags/tag11.xml"/><Relationship Id="rId5" Type="http://schemas.openxmlformats.org/officeDocument/2006/relationships/image" Target="../media/image45.jpeg"/><Relationship Id="rId4" Type="http://schemas.openxmlformats.org/officeDocument/2006/relationships/image" Target="../media/image44.wmf"/></Relationships>
</file>

<file path=ppt/slides/_rels/slide1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slideLayout" Target="../slideLayouts/slideLayout16.xml"/><Relationship Id="rId1" Type="http://schemas.openxmlformats.org/officeDocument/2006/relationships/tags" Target="../tags/tag1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3.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4.xml"/></Relationships>
</file>

<file path=ppt/slides/_rels/slide129.x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0.x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slideLayout" Target="../slideLayouts/slideLayout13.xml"/><Relationship Id="rId6" Type="http://schemas.openxmlformats.org/officeDocument/2006/relationships/image" Target="../media/image52.wmf"/><Relationship Id="rId5" Type="http://schemas.openxmlformats.org/officeDocument/2006/relationships/image" Target="../media/image51.wmf"/><Relationship Id="rId4" Type="http://schemas.openxmlformats.org/officeDocument/2006/relationships/image" Target="../media/image50.wmf"/></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2.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slideLayout" Target="../slideLayouts/slideLayout16.xml"/><Relationship Id="rId1" Type="http://schemas.openxmlformats.org/officeDocument/2006/relationships/tags" Target="../tags/tag15.xml"/></Relationships>
</file>

<file path=ppt/slides/_rels/slide13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6.xml"/><Relationship Id="rId1" Type="http://schemas.openxmlformats.org/officeDocument/2006/relationships/tags" Target="../tags/tag16.xml"/><Relationship Id="rId4" Type="http://schemas.openxmlformats.org/officeDocument/2006/relationships/image" Target="../media/image44.wmf"/></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6.xml"/><Relationship Id="rId1" Type="http://schemas.openxmlformats.org/officeDocument/2006/relationships/tags" Target="../tags/tag17.xml"/><Relationship Id="rId4" Type="http://schemas.openxmlformats.org/officeDocument/2006/relationships/image" Target="../media/image44.wmf"/></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8.xml"/></Relationships>
</file>

<file path=ppt/slides/_rels/slide1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16.xml"/><Relationship Id="rId1" Type="http://schemas.openxmlformats.org/officeDocument/2006/relationships/tags" Target="../tags/tag1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1.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13.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4.xml"/><Relationship Id="rId4" Type="http://schemas.openxmlformats.org/officeDocument/2006/relationships/image" Target="../media/image6.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7.xml.rels><?xml version="1.0" encoding="UTF-8" standalone="yes"?>
<Relationships xmlns="http://schemas.openxmlformats.org/package/2006/relationships"><Relationship Id="rId2" Type="http://schemas.openxmlformats.org/officeDocument/2006/relationships/image" Target="../media/image54.wmf"/><Relationship Id="rId1" Type="http://schemas.openxmlformats.org/officeDocument/2006/relationships/slideLayout" Target="../slideLayouts/slideLayout1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55.wmf"/></Relationships>
</file>

<file path=ppt/slides/_rels/slide19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13.xml"/><Relationship Id="rId1" Type="http://schemas.openxmlformats.org/officeDocument/2006/relationships/vmlDrawing" Target="../drawings/vmlDrawing5.vml"/><Relationship Id="rId4" Type="http://schemas.openxmlformats.org/officeDocument/2006/relationships/image" Target="../media/image56.wmf"/></Relationships>
</file>

<file path=ppt/slides/_rels/slide19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13.xml"/><Relationship Id="rId1" Type="http://schemas.openxmlformats.org/officeDocument/2006/relationships/vmlDrawing" Target="../drawings/vmlDrawing6.vml"/><Relationship Id="rId4" Type="http://schemas.openxmlformats.org/officeDocument/2006/relationships/image" Target="../media/image57.wmf"/></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jpeg"/><Relationship Id="rId1" Type="http://schemas.openxmlformats.org/officeDocument/2006/relationships/slideLayout" Target="../slideLayouts/slideLayout1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6.xml"/></Relationships>
</file>

<file path=ppt/slides/_rels/slide20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3.xml"/></Relationships>
</file>

<file path=ppt/slides/_rels/slide2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3.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21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3.xml"/></Relationships>
</file>

<file path=ppt/slides/_rels/slide23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4.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13.xml"/><Relationship Id="rId1" Type="http://schemas.openxmlformats.org/officeDocument/2006/relationships/vmlDrawing" Target="../drawings/vmlDrawing7.vml"/><Relationship Id="rId4" Type="http://schemas.openxmlformats.org/officeDocument/2006/relationships/image" Target="../media/image66.wmf"/></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24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4.xml"/></Relationships>
</file>

<file path=ppt/slides/_rels/slide241.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13.xml"/><Relationship Id="rId1" Type="http://schemas.openxmlformats.org/officeDocument/2006/relationships/vmlDrawing" Target="../drawings/vmlDrawing8.vml"/><Relationship Id="rId4" Type="http://schemas.openxmlformats.org/officeDocument/2006/relationships/image" Target="../media/image66.wmf"/></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6.xml.rels><?xml version="1.0" encoding="UTF-8" standalone="yes"?>
<Relationships xmlns="http://schemas.openxmlformats.org/package/2006/relationships"><Relationship Id="rId2" Type="http://schemas.openxmlformats.org/officeDocument/2006/relationships/image" Target="../media/image68.wmf"/><Relationship Id="rId1" Type="http://schemas.openxmlformats.org/officeDocument/2006/relationships/slideLayout" Target="../slideLayouts/slideLayout13.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png"/><Relationship Id="rId1" Type="http://schemas.openxmlformats.org/officeDocument/2006/relationships/slideLayout" Target="../slideLayouts/slideLayout13.xml"/><Relationship Id="rId4" Type="http://schemas.openxmlformats.org/officeDocument/2006/relationships/image" Target="../media/image71.jpeg"/></Relationships>
</file>

<file path=ppt/slides/_rels/slide2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68.wmf"/><Relationship Id="rId1" Type="http://schemas.openxmlformats.org/officeDocument/2006/relationships/slideLayout" Target="../slideLayouts/slideLayout13.xml"/><Relationship Id="rId4" Type="http://schemas.openxmlformats.org/officeDocument/2006/relationships/image" Target="../media/image73.wmf"/></Relationships>
</file>

<file path=ppt/slides/_rels/slide254.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13.xml"/></Relationships>
</file>

<file path=ppt/slides/_rels/slide2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3.xml"/></Relationships>
</file>

<file path=ppt/slides/_rels/slide256.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3.xml"/></Relationships>
</file>

<file path=ppt/slides/_rels/slide257.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image" Target="../media/image77.jpg"/><Relationship Id="rId1" Type="http://schemas.openxmlformats.org/officeDocument/2006/relationships/slideLayout" Target="../slideLayouts/slideLayout13.xml"/><Relationship Id="rId4" Type="http://schemas.openxmlformats.org/officeDocument/2006/relationships/image" Target="../media/image79.jpg"/></Relationships>
</file>

<file path=ppt/slides/_rels/slide258.xml.rels><?xml version="1.0" encoding="UTF-8" standalone="yes"?>
<Relationships xmlns="http://schemas.openxmlformats.org/package/2006/relationships"><Relationship Id="rId2" Type="http://schemas.openxmlformats.org/officeDocument/2006/relationships/image" Target="../media/image80.jpg"/><Relationship Id="rId1" Type="http://schemas.openxmlformats.org/officeDocument/2006/relationships/slideLayout" Target="../slideLayouts/slideLayout1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8.xml.rels><?xml version="1.0" encoding="UTF-8" standalone="yes"?>
<Relationships xmlns="http://schemas.openxmlformats.org/package/2006/relationships"><Relationship Id="rId2" Type="http://schemas.openxmlformats.org/officeDocument/2006/relationships/image" Target="../media/image81.wmf"/><Relationship Id="rId1" Type="http://schemas.openxmlformats.org/officeDocument/2006/relationships/slideLayout" Target="../slideLayouts/slideLayout13.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13.xml"/><Relationship Id="rId1" Type="http://schemas.openxmlformats.org/officeDocument/2006/relationships/vmlDrawing" Target="../drawings/vmlDrawing9.vml"/><Relationship Id="rId4" Type="http://schemas.openxmlformats.org/officeDocument/2006/relationships/image" Target="../media/image82.wmf"/></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14.xml"/></Relationships>
</file>

<file path=ppt/slides/_rels/slide2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3.xml"/></Relationships>
</file>

<file path=ppt/slides/_rels/slide2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15.xml"/><Relationship Id="rId4" Type="http://schemas.openxmlformats.org/officeDocument/2006/relationships/image" Target="../media/image87.png"/></Relationships>
</file>

<file path=ppt/slides/_rels/slide28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slideLayout" Target="../slideLayouts/slideLayout13.xml"/><Relationship Id="rId1" Type="http://schemas.openxmlformats.org/officeDocument/2006/relationships/vmlDrawing" Target="../drawings/vmlDrawing10.vml"/><Relationship Id="rId5" Type="http://schemas.openxmlformats.org/officeDocument/2006/relationships/image" Target="../media/image88.wmf"/><Relationship Id="rId4" Type="http://schemas.openxmlformats.org/officeDocument/2006/relationships/oleObject" Target="../embeddings/oleObject17.bin"/></Relationships>
</file>

<file path=ppt/slides/_rels/slide28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13.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0.x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jpeg"/><Relationship Id="rId1" Type="http://schemas.openxmlformats.org/officeDocument/2006/relationships/slideLayout" Target="../slideLayouts/slideLayout13.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8" Type="http://schemas.openxmlformats.org/officeDocument/2006/relationships/image" Target="../media/image9.wmf"/><Relationship Id="rId13" Type="http://schemas.openxmlformats.org/officeDocument/2006/relationships/oleObject" Target="../embeddings/oleObject6.bin"/><Relationship Id="rId18" Type="http://schemas.openxmlformats.org/officeDocument/2006/relationships/image" Target="../media/image14.wmf"/><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11.wmf"/><Relationship Id="rId17" Type="http://schemas.openxmlformats.org/officeDocument/2006/relationships/oleObject" Target="../embeddings/oleObject8.bin"/><Relationship Id="rId2" Type="http://schemas.openxmlformats.org/officeDocument/2006/relationships/slideLayout" Target="../slideLayouts/slideLayout13.xml"/><Relationship Id="rId16" Type="http://schemas.openxmlformats.org/officeDocument/2006/relationships/image" Target="../media/image13.wmf"/><Relationship Id="rId1" Type="http://schemas.openxmlformats.org/officeDocument/2006/relationships/vmlDrawing" Target="../drawings/vmlDrawing1.vml"/><Relationship Id="rId6" Type="http://schemas.openxmlformats.org/officeDocument/2006/relationships/image" Target="../media/image8.wmf"/><Relationship Id="rId11" Type="http://schemas.openxmlformats.org/officeDocument/2006/relationships/oleObject" Target="../embeddings/oleObject5.bin"/><Relationship Id="rId5" Type="http://schemas.openxmlformats.org/officeDocument/2006/relationships/oleObject" Target="../embeddings/oleObject2.bin"/><Relationship Id="rId15" Type="http://schemas.openxmlformats.org/officeDocument/2006/relationships/oleObject" Target="../embeddings/oleObject7.bin"/><Relationship Id="rId10" Type="http://schemas.openxmlformats.org/officeDocument/2006/relationships/image" Target="../media/image10.wmf"/><Relationship Id="rId4" Type="http://schemas.openxmlformats.org/officeDocument/2006/relationships/image" Target="../media/image7.wmf"/><Relationship Id="rId9" Type="http://schemas.openxmlformats.org/officeDocument/2006/relationships/oleObject" Target="../embeddings/oleObject4.bin"/><Relationship Id="rId14" Type="http://schemas.openxmlformats.org/officeDocument/2006/relationships/image" Target="../media/image12.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7.xml"/></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9.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16.xml"/><Relationship Id="rId1" Type="http://schemas.openxmlformats.org/officeDocument/2006/relationships/tags" Target="../tags/tag10.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13.xml"/><Relationship Id="rId1" Type="http://schemas.openxmlformats.org/officeDocument/2006/relationships/vmlDrawing" Target="../drawings/vmlDrawing2.vml"/><Relationship Id="rId4" Type="http://schemas.openxmlformats.org/officeDocument/2006/relationships/image" Target="../media/image15.wm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hyperlink" Target="http://www.netac.com.cn/products/View.asp?CodeNo=00000029" TargetMode="External"/><Relationship Id="rId1" Type="http://schemas.openxmlformats.org/officeDocument/2006/relationships/slideLayout" Target="../slideLayouts/slideLayout14.xml"/><Relationship Id="rId5" Type="http://schemas.openxmlformats.org/officeDocument/2006/relationships/image" Target="../media/image25.png"/><Relationship Id="rId4" Type="http://schemas.openxmlformats.org/officeDocument/2006/relationships/image" Target="../media/image2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13.xml"/><Relationship Id="rId1" Type="http://schemas.openxmlformats.org/officeDocument/2006/relationships/vmlDrawing" Target="../drawings/vmlDrawing3.vml"/><Relationship Id="rId4" Type="http://schemas.openxmlformats.org/officeDocument/2006/relationships/image" Target="../media/image28.wmf"/></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9"/>
          <p:cNvSpPr>
            <a:spLocks noChangeArrowheads="1"/>
          </p:cNvSpPr>
          <p:nvPr/>
        </p:nvSpPr>
        <p:spPr bwMode="black">
          <a:xfrm>
            <a:off x="7938" y="2781300"/>
            <a:ext cx="6786562" cy="519113"/>
          </a:xfrm>
          <a:prstGeom prst="rect">
            <a:avLst/>
          </a:prstGeom>
          <a:noFill/>
          <a:ln w="9525">
            <a:noFill/>
            <a:miter lim="800000"/>
            <a:headEnd/>
            <a:tailEnd/>
          </a:ln>
        </p:spPr>
        <p:txBody>
          <a:bodyPr anchor="ctr"/>
          <a:lstStyle/>
          <a:p>
            <a:pPr indent="533400"/>
            <a:r>
              <a:rPr lang="zh-CN" altLang="en-US" sz="4000" b="1" i="0">
                <a:solidFill>
                  <a:schemeClr val="bg1"/>
                </a:solidFill>
                <a:ea typeface="微软雅黑" charset="-122"/>
              </a:rPr>
              <a:t>存储系统</a:t>
            </a:r>
            <a:endParaRPr lang="zh-CN" altLang="en-US" sz="4000" i="0">
              <a:solidFill>
                <a:schemeClr val="bg1"/>
              </a:solidFill>
              <a:ea typeface="微软雅黑" charset="-122"/>
            </a:endParaRPr>
          </a:p>
        </p:txBody>
      </p:sp>
      <p:pic>
        <p:nvPicPr>
          <p:cNvPr id="26626" name="Picture 19" descr="MCj02157180000[1]"/>
          <p:cNvPicPr>
            <a:picLocks noChangeAspect="1" noChangeArrowheads="1"/>
          </p:cNvPicPr>
          <p:nvPr/>
        </p:nvPicPr>
        <p:blipFill>
          <a:blip r:embed="rId3" cstate="print"/>
          <a:srcRect/>
          <a:stretch>
            <a:fillRect/>
          </a:stretch>
        </p:blipFill>
        <p:spPr bwMode="auto">
          <a:xfrm>
            <a:off x="5251450" y="2139950"/>
            <a:ext cx="1655763" cy="1543050"/>
          </a:xfrm>
          <a:prstGeom prst="rect">
            <a:avLst/>
          </a:prstGeom>
          <a:noFill/>
          <a:ln w="9525">
            <a:noFill/>
            <a:miter lim="800000"/>
            <a:headEnd/>
            <a:tailEnd/>
          </a:ln>
        </p:spPr>
      </p:pic>
      <p:pic>
        <p:nvPicPr>
          <p:cNvPr id="26627" name="Picture 8"/>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4416425" y="3717925"/>
            <a:ext cx="1674813" cy="357188"/>
          </a:xfrm>
          <a:prstGeom prst="rect">
            <a:avLst/>
          </a:prstGeom>
          <a:noFill/>
          <a:ln w="9525">
            <a:noFill/>
            <a:miter lim="800000"/>
            <a:headEnd/>
            <a:tailEnd/>
          </a:ln>
        </p:spPr>
      </p:pic>
      <p:sp>
        <p:nvSpPr>
          <p:cNvPr id="26628" name="Rectangle 10"/>
          <p:cNvSpPr>
            <a:spLocks noChangeArrowheads="1"/>
          </p:cNvSpPr>
          <p:nvPr/>
        </p:nvSpPr>
        <p:spPr bwMode="black">
          <a:xfrm>
            <a:off x="6261100" y="3644900"/>
            <a:ext cx="2127250" cy="503238"/>
          </a:xfrm>
          <a:prstGeom prst="rect">
            <a:avLst/>
          </a:prstGeom>
          <a:noFill/>
          <a:ln w="9525">
            <a:noFill/>
            <a:miter lim="800000"/>
            <a:headEnd/>
            <a:tailEnd/>
          </a:ln>
        </p:spPr>
        <p:txBody>
          <a:bodyPr/>
          <a:lstStyle/>
          <a:p>
            <a:pPr>
              <a:lnSpc>
                <a:spcPct val="130000"/>
              </a:lnSpc>
            </a:pPr>
            <a:r>
              <a:rPr lang="zh-CN" altLang="en-US" sz="2000" i="0" dirty="0">
                <a:solidFill>
                  <a:schemeClr val="bg1"/>
                </a:solidFill>
                <a:ea typeface="微软雅黑" charset="-122"/>
              </a:rPr>
              <a:t>谭志虎  </a:t>
            </a:r>
            <a:r>
              <a:rPr lang="en-US" altLang="zh-CN" sz="2000" i="0" dirty="0" smtClean="0">
                <a:solidFill>
                  <a:schemeClr val="bg1"/>
                </a:solidFill>
                <a:ea typeface="微软雅黑" charset="-122"/>
              </a:rPr>
              <a:t>2016-10</a:t>
            </a:r>
            <a:r>
              <a:rPr lang="zh-CN" altLang="en-US" sz="2000" i="0" dirty="0" smtClean="0">
                <a:solidFill>
                  <a:schemeClr val="bg1"/>
                </a:solidFill>
                <a:ea typeface="微软雅黑" charset="-122"/>
              </a:rPr>
              <a:t>    </a:t>
            </a:r>
            <a:endParaRPr lang="zh-CN" altLang="en-US" sz="2000" i="0" dirty="0">
              <a:solidFill>
                <a:schemeClr val="bg1"/>
              </a:solidFill>
              <a:ea typeface="微软雅黑"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368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AA9678-6F61-493D-8F71-97ABED496E9D}" type="slidenum">
              <a:rPr lang="en-US" altLang="zh-CN">
                <a:latin typeface="Arial" charset="0"/>
              </a:rPr>
              <a:pPr/>
              <a:t>10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smtClean="0"/>
              <a:t>双</a:t>
            </a:r>
            <a:r>
              <a:rPr lang="zh-CN" altLang="en-US" dirty="0"/>
              <a:t>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904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1C2DA9F-2FD1-4268-A336-C5FAA31941E5}" type="slidenum">
              <a:rPr lang="en-US" altLang="zh-CN">
                <a:latin typeface="Arial" charset="0"/>
              </a:rPr>
              <a:pPr/>
              <a:t>100</a:t>
            </a:fld>
            <a:r>
              <a:rPr lang="en-US" altLang="zh-CN">
                <a:latin typeface="Arial" charset="0"/>
              </a:rPr>
              <a:t>- </a:t>
            </a:r>
          </a:p>
        </p:txBody>
      </p:sp>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89" name="Rectangle 2"/>
          <p:cNvSpPr>
            <a:spLocks noGrp="1" noChangeArrowheads="1"/>
          </p:cNvSpPr>
          <p:nvPr>
            <p:ph type="title"/>
          </p:nvPr>
        </p:nvSpPr>
        <p:spPr>
          <a:xfrm>
            <a:off x="468313" y="115888"/>
            <a:ext cx="8001000" cy="649287"/>
          </a:xfrm>
        </p:spPr>
        <p:txBody>
          <a:bodyPr/>
          <a:lstStyle/>
          <a:p>
            <a:pPr eaLnBrk="1" hangingPunct="1"/>
            <a:r>
              <a:rPr lang="zh-CN" altLang="en-US" smtClean="0"/>
              <a:t>双端口存储器</a:t>
            </a:r>
          </a:p>
        </p:txBody>
      </p:sp>
      <p:sp>
        <p:nvSpPr>
          <p:cNvPr id="191490" name="Rectangle 3"/>
          <p:cNvSpPr>
            <a:spLocks noGrp="1" noChangeArrowheads="1"/>
          </p:cNvSpPr>
          <p:nvPr>
            <p:ph type="body" idx="1"/>
          </p:nvPr>
        </p:nvSpPr>
        <p:spPr>
          <a:xfrm>
            <a:off x="611188" y="1196975"/>
            <a:ext cx="7683500" cy="2362200"/>
          </a:xfrm>
        </p:spPr>
        <p:txBody>
          <a:bodyPr/>
          <a:lstStyle/>
          <a:p>
            <a:pPr eaLnBrk="1" hangingPunct="1">
              <a:lnSpc>
                <a:spcPct val="115000"/>
              </a:lnSpc>
            </a:pPr>
            <a:r>
              <a:rPr sz="2600" smtClean="0"/>
              <a:t>具有两组相互独立的读写控制线路的存储器</a:t>
            </a:r>
          </a:p>
          <a:p>
            <a:pPr eaLnBrk="1" hangingPunct="1">
              <a:lnSpc>
                <a:spcPct val="115000"/>
              </a:lnSpc>
            </a:pPr>
            <a:r>
              <a:rPr sz="2600" smtClean="0"/>
              <a:t>两组读写控制线路可以并行操作</a:t>
            </a:r>
          </a:p>
          <a:p>
            <a:pPr eaLnBrk="1" hangingPunct="1">
              <a:lnSpc>
                <a:spcPct val="115000"/>
              </a:lnSpc>
            </a:pPr>
            <a:r>
              <a:rPr sz="2600" smtClean="0"/>
              <a:t>当两个端口地址不相同，无冲突，可以并行存取</a:t>
            </a:r>
          </a:p>
          <a:p>
            <a:pPr eaLnBrk="1" hangingPunct="1">
              <a:lnSpc>
                <a:spcPct val="115000"/>
              </a:lnSpc>
            </a:pPr>
            <a:r>
              <a:rPr sz="2600" smtClean="0"/>
              <a:t>端口地址相同，发生读写冲突，无法并行存取</a:t>
            </a:r>
          </a:p>
        </p:txBody>
      </p:sp>
      <p:sp>
        <p:nvSpPr>
          <p:cNvPr id="955396" name="Rectangle 4"/>
          <p:cNvSpPr>
            <a:spLocks noChangeArrowheads="1"/>
          </p:cNvSpPr>
          <p:nvPr/>
        </p:nvSpPr>
        <p:spPr bwMode="auto">
          <a:xfrm>
            <a:off x="3797300" y="3860800"/>
            <a:ext cx="914400" cy="2019300"/>
          </a:xfrm>
          <a:prstGeom prst="rect">
            <a:avLst/>
          </a:prstGeom>
          <a:solidFill>
            <a:srgbClr val="FF9900"/>
          </a:solidFill>
          <a:ln w="19050" algn="ctr">
            <a:solidFill>
              <a:schemeClr val="tx2"/>
            </a:solidFill>
            <a:miter lim="800000"/>
            <a:headEnd type="none" w="sm" len="sm"/>
            <a:tailEnd type="none" w="sm" len="sm"/>
          </a:ln>
          <a:effectLst>
            <a:outerShdw dist="107763" dir="2700000" algn="ctr" rotWithShape="0">
              <a:srgbClr val="808080">
                <a:alpha val="50000"/>
              </a:srgbClr>
            </a:outerShdw>
          </a:effectLst>
        </p:spPr>
        <p:txBody>
          <a:bodyPr vert="eaVert" wrap="none" anchor="ctr"/>
          <a:lstStyle/>
          <a:p>
            <a:pPr algn="ctr">
              <a:defRPr/>
            </a:pPr>
            <a:r>
              <a:rPr lang="zh-CN" altLang="en-US" sz="2400" i="0">
                <a:latin typeface="Tahoma" pitchFamily="34" charset="0"/>
              </a:rPr>
              <a:t>存储体</a:t>
            </a:r>
          </a:p>
        </p:txBody>
      </p:sp>
      <p:grpSp>
        <p:nvGrpSpPr>
          <p:cNvPr id="191492" name="Group 5"/>
          <p:cNvGrpSpPr>
            <a:grpSpLocks/>
          </p:cNvGrpSpPr>
          <p:nvPr/>
        </p:nvGrpSpPr>
        <p:grpSpPr bwMode="auto">
          <a:xfrm>
            <a:off x="3048000" y="4189413"/>
            <a:ext cx="762000" cy="1371600"/>
            <a:chOff x="1920" y="2727"/>
            <a:chExt cx="480" cy="864"/>
          </a:xfrm>
        </p:grpSpPr>
        <p:sp>
          <p:nvSpPr>
            <p:cNvPr id="191506" name="Line 6"/>
            <p:cNvSpPr>
              <a:spLocks noChangeShapeType="1"/>
            </p:cNvSpPr>
            <p:nvPr/>
          </p:nvSpPr>
          <p:spPr bwMode="auto">
            <a:xfrm>
              <a:off x="1920" y="2727"/>
              <a:ext cx="480" cy="0"/>
            </a:xfrm>
            <a:prstGeom prst="line">
              <a:avLst/>
            </a:prstGeom>
            <a:noFill/>
            <a:ln w="76200">
              <a:solidFill>
                <a:schemeClr val="tx1"/>
              </a:solidFill>
              <a:round/>
              <a:headEnd/>
              <a:tailEnd type="triangle" w="med" len="med"/>
            </a:ln>
          </p:spPr>
          <p:txBody>
            <a:bodyPr/>
            <a:lstStyle/>
            <a:p>
              <a:endParaRPr lang="zh-CN" altLang="en-US"/>
            </a:p>
          </p:txBody>
        </p:sp>
        <p:sp>
          <p:nvSpPr>
            <p:cNvPr id="191507" name="Line 7"/>
            <p:cNvSpPr>
              <a:spLocks noChangeShapeType="1"/>
            </p:cNvSpPr>
            <p:nvPr/>
          </p:nvSpPr>
          <p:spPr bwMode="auto">
            <a:xfrm>
              <a:off x="1920" y="3591"/>
              <a:ext cx="48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508" name="Line 8"/>
            <p:cNvSpPr>
              <a:spLocks noChangeShapeType="1"/>
            </p:cNvSpPr>
            <p:nvPr/>
          </p:nvSpPr>
          <p:spPr bwMode="auto">
            <a:xfrm>
              <a:off x="1920" y="3024"/>
              <a:ext cx="480" cy="0"/>
            </a:xfrm>
            <a:prstGeom prst="line">
              <a:avLst/>
            </a:prstGeom>
            <a:noFill/>
            <a:ln w="19050">
              <a:solidFill>
                <a:schemeClr val="tx1"/>
              </a:solidFill>
              <a:round/>
              <a:headEnd/>
              <a:tailEnd type="triangle" w="med" len="med"/>
            </a:ln>
          </p:spPr>
          <p:txBody>
            <a:bodyPr/>
            <a:lstStyle/>
            <a:p>
              <a:endParaRPr lang="zh-CN" altLang="en-US"/>
            </a:p>
          </p:txBody>
        </p:sp>
        <p:sp>
          <p:nvSpPr>
            <p:cNvPr id="191509" name="Line 9"/>
            <p:cNvSpPr>
              <a:spLocks noChangeShapeType="1"/>
            </p:cNvSpPr>
            <p:nvPr/>
          </p:nvSpPr>
          <p:spPr bwMode="auto">
            <a:xfrm>
              <a:off x="1920" y="3312"/>
              <a:ext cx="480" cy="0"/>
            </a:xfrm>
            <a:prstGeom prst="line">
              <a:avLst/>
            </a:prstGeom>
            <a:noFill/>
            <a:ln w="19050">
              <a:solidFill>
                <a:schemeClr val="tx1"/>
              </a:solidFill>
              <a:round/>
              <a:headEnd type="triangle" w="med" len="med"/>
              <a:tailEnd/>
            </a:ln>
          </p:spPr>
          <p:txBody>
            <a:bodyPr/>
            <a:lstStyle/>
            <a:p>
              <a:endParaRPr lang="zh-CN" altLang="en-US"/>
            </a:p>
          </p:txBody>
        </p:sp>
      </p:grpSp>
      <p:sp>
        <p:nvSpPr>
          <p:cNvPr id="191493" name="Text Box 10"/>
          <p:cNvSpPr txBox="1">
            <a:spLocks noChangeArrowheads="1"/>
          </p:cNvSpPr>
          <p:nvPr/>
        </p:nvSpPr>
        <p:spPr bwMode="auto">
          <a:xfrm>
            <a:off x="1981200" y="39751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4" name="Text Box 11"/>
          <p:cNvSpPr txBox="1">
            <a:spLocks noChangeArrowheads="1"/>
          </p:cNvSpPr>
          <p:nvPr/>
        </p:nvSpPr>
        <p:spPr bwMode="auto">
          <a:xfrm>
            <a:off x="1981200" y="53467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L</a:t>
            </a:r>
          </a:p>
        </p:txBody>
      </p:sp>
      <p:sp>
        <p:nvSpPr>
          <p:cNvPr id="191495" name="Text Box 12"/>
          <p:cNvSpPr txBox="1">
            <a:spLocks noChangeArrowheads="1"/>
          </p:cNvSpPr>
          <p:nvPr/>
        </p:nvSpPr>
        <p:spPr bwMode="auto">
          <a:xfrm>
            <a:off x="1981200" y="4889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L</a:t>
            </a:r>
          </a:p>
        </p:txBody>
      </p:sp>
      <p:sp>
        <p:nvSpPr>
          <p:cNvPr id="191496" name="Text Box 13"/>
          <p:cNvSpPr txBox="1">
            <a:spLocks noChangeArrowheads="1"/>
          </p:cNvSpPr>
          <p:nvPr/>
        </p:nvSpPr>
        <p:spPr bwMode="auto">
          <a:xfrm>
            <a:off x="1981200" y="4508500"/>
            <a:ext cx="12954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L</a:t>
            </a:r>
          </a:p>
        </p:txBody>
      </p:sp>
      <p:sp>
        <p:nvSpPr>
          <p:cNvPr id="191497" name="Line 14"/>
          <p:cNvSpPr>
            <a:spLocks noChangeShapeType="1"/>
          </p:cNvSpPr>
          <p:nvPr/>
        </p:nvSpPr>
        <p:spPr bwMode="auto">
          <a:xfrm flipH="1">
            <a:off x="4724400" y="4189413"/>
            <a:ext cx="762000" cy="0"/>
          </a:xfrm>
          <a:prstGeom prst="line">
            <a:avLst/>
          </a:prstGeom>
          <a:noFill/>
          <a:ln w="76200">
            <a:solidFill>
              <a:schemeClr val="tx1"/>
            </a:solidFill>
            <a:round/>
            <a:headEnd/>
            <a:tailEnd type="triangle" w="med" len="med"/>
          </a:ln>
        </p:spPr>
        <p:txBody>
          <a:bodyPr/>
          <a:lstStyle/>
          <a:p>
            <a:endParaRPr lang="zh-CN" altLang="en-US"/>
          </a:p>
        </p:txBody>
      </p:sp>
      <p:sp>
        <p:nvSpPr>
          <p:cNvPr id="191498" name="Line 15"/>
          <p:cNvSpPr>
            <a:spLocks noChangeShapeType="1"/>
          </p:cNvSpPr>
          <p:nvPr/>
        </p:nvSpPr>
        <p:spPr bwMode="auto">
          <a:xfrm flipH="1">
            <a:off x="4724400" y="5561013"/>
            <a:ext cx="762000" cy="0"/>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91499" name="Line 16"/>
          <p:cNvSpPr>
            <a:spLocks noChangeShapeType="1"/>
          </p:cNvSpPr>
          <p:nvPr/>
        </p:nvSpPr>
        <p:spPr bwMode="auto">
          <a:xfrm flipH="1">
            <a:off x="4724400" y="4660900"/>
            <a:ext cx="762000" cy="0"/>
          </a:xfrm>
          <a:prstGeom prst="line">
            <a:avLst/>
          </a:prstGeom>
          <a:noFill/>
          <a:ln w="19050">
            <a:solidFill>
              <a:schemeClr val="tx1"/>
            </a:solidFill>
            <a:round/>
            <a:headEnd/>
            <a:tailEnd type="triangle" w="med" len="med"/>
          </a:ln>
        </p:spPr>
        <p:txBody>
          <a:bodyPr/>
          <a:lstStyle/>
          <a:p>
            <a:endParaRPr lang="zh-CN" altLang="en-US"/>
          </a:p>
        </p:txBody>
      </p:sp>
      <p:sp>
        <p:nvSpPr>
          <p:cNvPr id="191500" name="Line 17"/>
          <p:cNvSpPr>
            <a:spLocks noChangeShapeType="1"/>
          </p:cNvSpPr>
          <p:nvPr/>
        </p:nvSpPr>
        <p:spPr bwMode="auto">
          <a:xfrm flipH="1">
            <a:off x="4724400" y="5118100"/>
            <a:ext cx="762000" cy="0"/>
          </a:xfrm>
          <a:prstGeom prst="line">
            <a:avLst/>
          </a:prstGeom>
          <a:noFill/>
          <a:ln w="19050">
            <a:solidFill>
              <a:schemeClr val="tx1"/>
            </a:solidFill>
            <a:round/>
            <a:headEnd type="triangle" w="med" len="med"/>
            <a:tailEnd/>
          </a:ln>
        </p:spPr>
        <p:txBody>
          <a:bodyPr/>
          <a:lstStyle/>
          <a:p>
            <a:endParaRPr lang="zh-CN" altLang="en-US"/>
          </a:p>
        </p:txBody>
      </p:sp>
      <p:sp>
        <p:nvSpPr>
          <p:cNvPr id="191501" name="Text Box 18"/>
          <p:cNvSpPr txBox="1">
            <a:spLocks noChangeArrowheads="1"/>
          </p:cNvSpPr>
          <p:nvPr/>
        </p:nvSpPr>
        <p:spPr bwMode="auto">
          <a:xfrm>
            <a:off x="5257800" y="39751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(A</a:t>
            </a:r>
            <a:r>
              <a:rPr lang="en-US" altLang="zh-CN" sz="2000" i="0" baseline="-25000">
                <a:solidFill>
                  <a:srgbClr val="0000FF"/>
                </a:solidFill>
                <a:latin typeface="华文新魏" pitchFamily="2" charset="-122"/>
                <a:ea typeface="华文新魏" pitchFamily="2" charset="-122"/>
              </a:rPr>
              <a:t>0-10</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2" name="Text Box 19"/>
          <p:cNvSpPr txBox="1">
            <a:spLocks noChangeArrowheads="1"/>
          </p:cNvSpPr>
          <p:nvPr/>
        </p:nvSpPr>
        <p:spPr bwMode="auto">
          <a:xfrm>
            <a:off x="5257800" y="53467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(D</a:t>
            </a:r>
            <a:r>
              <a:rPr lang="en-US" altLang="zh-CN" sz="2000" i="0" baseline="-25000">
                <a:solidFill>
                  <a:srgbClr val="0000FF"/>
                </a:solidFill>
                <a:latin typeface="华文新魏" pitchFamily="2" charset="-122"/>
                <a:ea typeface="华文新魏" pitchFamily="2" charset="-122"/>
              </a:rPr>
              <a:t>0-15</a:t>
            </a:r>
            <a:r>
              <a:rPr lang="en-US" altLang="zh-CN" sz="2000" i="0">
                <a:solidFill>
                  <a:srgbClr val="0000FF"/>
                </a:solidFill>
                <a:latin typeface="华文新魏" pitchFamily="2" charset="-122"/>
                <a:ea typeface="华文新魏" pitchFamily="2" charset="-122"/>
              </a:rPr>
              <a:t>)</a:t>
            </a:r>
            <a:r>
              <a:rPr lang="en-US" altLang="zh-CN" sz="2000" i="0" baseline="-25000">
                <a:solidFill>
                  <a:srgbClr val="0000FF"/>
                </a:solidFill>
                <a:latin typeface="华文新魏" pitchFamily="2" charset="-122"/>
                <a:ea typeface="华文新魏" pitchFamily="2" charset="-122"/>
              </a:rPr>
              <a:t>R</a:t>
            </a:r>
          </a:p>
        </p:txBody>
      </p:sp>
      <p:sp>
        <p:nvSpPr>
          <p:cNvPr id="191503" name="Text Box 20"/>
          <p:cNvSpPr txBox="1">
            <a:spLocks noChangeArrowheads="1"/>
          </p:cNvSpPr>
          <p:nvPr/>
        </p:nvSpPr>
        <p:spPr bwMode="auto">
          <a:xfrm>
            <a:off x="5257800" y="4889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BUSY</a:t>
            </a:r>
            <a:r>
              <a:rPr lang="en-US" altLang="zh-CN" sz="2000" i="0" baseline="-25000">
                <a:solidFill>
                  <a:srgbClr val="0000FF"/>
                </a:solidFill>
                <a:latin typeface="华文新魏" pitchFamily="2" charset="-122"/>
                <a:ea typeface="华文新魏" pitchFamily="2" charset="-122"/>
              </a:rPr>
              <a:t>R</a:t>
            </a:r>
          </a:p>
        </p:txBody>
      </p:sp>
      <p:sp>
        <p:nvSpPr>
          <p:cNvPr id="191504" name="Text Box 21"/>
          <p:cNvSpPr txBox="1">
            <a:spLocks noChangeArrowheads="1"/>
          </p:cNvSpPr>
          <p:nvPr/>
        </p:nvSpPr>
        <p:spPr bwMode="auto">
          <a:xfrm>
            <a:off x="5257800" y="4508500"/>
            <a:ext cx="1371600" cy="396875"/>
          </a:xfrm>
          <a:prstGeom prst="rect">
            <a:avLst/>
          </a:prstGeom>
          <a:noFill/>
          <a:ln w="9525">
            <a:noFill/>
            <a:miter lim="800000"/>
            <a:headEnd/>
            <a:tailEnd/>
          </a:ln>
        </p:spPr>
        <p:txBody>
          <a:bodyPr>
            <a:spAutoFit/>
          </a:bodyPr>
          <a:lstStyle/>
          <a:p>
            <a:pPr algn="ctr"/>
            <a:r>
              <a:rPr lang="en-US" altLang="zh-CN" sz="2000" i="0">
                <a:solidFill>
                  <a:srgbClr val="0000FF"/>
                </a:solidFill>
                <a:latin typeface="华文新魏" pitchFamily="2" charset="-122"/>
                <a:ea typeface="华文新魏" pitchFamily="2" charset="-122"/>
              </a:rPr>
              <a:t>R/W</a:t>
            </a:r>
            <a:r>
              <a:rPr lang="en-US" altLang="zh-CN" sz="2000" i="0" baseline="-25000">
                <a:solidFill>
                  <a:srgbClr val="0000FF"/>
                </a:solidFill>
                <a:latin typeface="华文新魏" pitchFamily="2" charset="-122"/>
                <a:ea typeface="华文新魏" pitchFamily="2" charset="-122"/>
              </a:rPr>
              <a:t>R</a:t>
            </a:r>
          </a:p>
        </p:txBody>
      </p:sp>
      <p:sp>
        <p:nvSpPr>
          <p:cNvPr id="1915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3D9529-957C-48E5-B5E1-04F04E4A41FE}" type="slidenum">
              <a:rPr lang="en-US" altLang="zh-CN">
                <a:latin typeface="Arial" charset="0"/>
              </a:rPr>
              <a:pPr/>
              <a:t>101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7" name="Rectangle 2"/>
          <p:cNvSpPr>
            <a:spLocks noGrp="1" noChangeArrowheads="1"/>
          </p:cNvSpPr>
          <p:nvPr>
            <p:ph type="title"/>
          </p:nvPr>
        </p:nvSpPr>
        <p:spPr/>
        <p:txBody>
          <a:bodyPr/>
          <a:lstStyle/>
          <a:p>
            <a:pPr eaLnBrk="1" hangingPunct="1"/>
            <a:r>
              <a:rPr lang="zh-CN" altLang="en-US" smtClean="0"/>
              <a:t>各芯片地址范围</a:t>
            </a:r>
          </a:p>
        </p:txBody>
      </p:sp>
      <p:sp>
        <p:nvSpPr>
          <p:cNvPr id="193538"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93539"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93540"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93541"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93543"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93544"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93546"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48"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93550"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93627"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93628"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93611"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2"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13"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4"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5"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6"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7"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8"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19"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0"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21"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2"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23"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4"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5"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26"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93595"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96"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97"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8"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99"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0"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1"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2"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603"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604"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605"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6"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607"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8"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09"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610"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93579"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0"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1"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2"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3"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4"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5"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86"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87"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88"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93589"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0"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91"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2"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3"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94"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93563"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4"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65"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6"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67"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8"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69"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0"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93571"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2"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93573"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4"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93575"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6"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7"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93578"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9356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7F2AF5-E096-4B8E-B11B-02497E461BEC}" type="slidenum">
              <a:rPr lang="en-US" altLang="zh-CN">
                <a:latin typeface="Arial" charset="0"/>
              </a:rPr>
              <a:pPr/>
              <a:t>102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问题引入</a:t>
            </a:r>
            <a:endParaRPr lang="zh-CN" altLang="en-US" dirty="0"/>
          </a:p>
        </p:txBody>
      </p:sp>
      <p:sp>
        <p:nvSpPr>
          <p:cNvPr id="3" name="内容占位符 2"/>
          <p:cNvSpPr>
            <a:spLocks noGrp="1"/>
          </p:cNvSpPr>
          <p:nvPr>
            <p:ph idx="1"/>
          </p:nvPr>
        </p:nvSpPr>
        <p:spPr/>
        <p:txBody>
          <a:bodyPr/>
          <a:lstStyle/>
          <a:p>
            <a:pPr>
              <a:buFont typeface="Wingdings" pitchFamily="2" charset="2"/>
              <a:buChar char="l"/>
              <a:defRPr/>
            </a:pPr>
            <a:r>
              <a:rPr lang="zh-CN" altLang="en-US" dirty="0" smtClean="0">
                <a:solidFill>
                  <a:schemeClr val="tx1">
                    <a:lumMod val="50000"/>
                    <a:lumOff val="50000"/>
                  </a:schemeClr>
                </a:solidFill>
              </a:rPr>
              <a:t>优化主存性能的方法</a:t>
            </a:r>
            <a:endParaRPr lang="en-US" altLang="zh-CN" dirty="0" smtClean="0">
              <a:solidFill>
                <a:schemeClr val="tx1">
                  <a:lumMod val="50000"/>
                  <a:lumOff val="50000"/>
                </a:schemeClr>
              </a:solidFill>
            </a:endParaRPr>
          </a:p>
          <a:p>
            <a:pPr lvl="1">
              <a:buFont typeface="Wingdings" pitchFamily="2" charset="2"/>
              <a:buChar char="l"/>
              <a:defRPr/>
            </a:pPr>
            <a:r>
              <a:rPr lang="zh-CN" altLang="en-US" dirty="0" smtClean="0">
                <a:solidFill>
                  <a:schemeClr val="tx1">
                    <a:lumMod val="50000"/>
                    <a:lumOff val="50000"/>
                  </a:schemeClr>
                </a:solidFill>
              </a:rPr>
              <a:t>增加</a:t>
            </a:r>
            <a:r>
              <a:rPr lang="en-US" altLang="zh-CN" dirty="0">
                <a:solidFill>
                  <a:schemeClr val="tx1">
                    <a:lumMod val="50000"/>
                    <a:lumOff val="50000"/>
                  </a:schemeClr>
                </a:solidFill>
              </a:rPr>
              <a:t>Cache</a:t>
            </a:r>
            <a:r>
              <a:rPr lang="zh-CN" altLang="en-US" dirty="0">
                <a:solidFill>
                  <a:schemeClr val="tx1">
                    <a:lumMod val="50000"/>
                    <a:lumOff val="50000"/>
                  </a:schemeClr>
                </a:solidFill>
              </a:rPr>
              <a:t>；</a:t>
            </a:r>
          </a:p>
          <a:p>
            <a:pPr lvl="1">
              <a:buFont typeface="Wingdings" pitchFamily="2" charset="2"/>
              <a:buChar char="l"/>
              <a:defRPr/>
            </a:pPr>
            <a:r>
              <a:rPr lang="zh-CN" altLang="en-US" dirty="0">
                <a:solidFill>
                  <a:schemeClr val="tx1">
                    <a:lumMod val="50000"/>
                    <a:lumOff val="50000"/>
                  </a:schemeClr>
                </a:solidFill>
              </a:rPr>
              <a:t>采用高速器件提高速度；</a:t>
            </a:r>
          </a:p>
          <a:p>
            <a:pPr lvl="1">
              <a:buFont typeface="Wingdings" pitchFamily="2" charset="2"/>
              <a:buChar char="l"/>
              <a:defRPr/>
            </a:pPr>
            <a:r>
              <a:rPr lang="zh-CN" altLang="en-US" dirty="0">
                <a:solidFill>
                  <a:schemeClr val="tx1">
                    <a:lumMod val="50000"/>
                    <a:lumOff val="50000"/>
                  </a:schemeClr>
                </a:solidFill>
              </a:rPr>
              <a:t>双端口存储器；</a:t>
            </a:r>
          </a:p>
          <a:p>
            <a:r>
              <a:rPr lang="zh-CN" altLang="en-US" dirty="0" smtClean="0"/>
              <a:t>两条</a:t>
            </a:r>
            <a:r>
              <a:rPr lang="en-US" altLang="zh-CN" dirty="0" smtClean="0"/>
              <a:t>4G</a:t>
            </a:r>
            <a:r>
              <a:rPr lang="zh-CN" altLang="en-US" dirty="0" smtClean="0"/>
              <a:t>内存条   单条</a:t>
            </a:r>
            <a:r>
              <a:rPr lang="en-US" altLang="zh-CN" dirty="0" smtClean="0"/>
              <a:t>8G</a:t>
            </a:r>
            <a:r>
              <a:rPr lang="zh-CN" altLang="en-US" dirty="0" smtClean="0"/>
              <a:t>内存条    性能差异？</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103</a:t>
            </a:fld>
            <a:r>
              <a:rPr lang="en-US" altLang="zh-CN" smtClean="0"/>
              <a:t>- </a:t>
            </a:r>
            <a:endParaRPr lang="en-US" altLang="zh-CN"/>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11760" y="3430568"/>
            <a:ext cx="3744416" cy="2808312"/>
          </a:xfrm>
          <a:prstGeom prst="rect">
            <a:avLst/>
          </a:prstGeom>
        </p:spPr>
      </p:pic>
    </p:spTree>
    <p:extLst>
      <p:ext uri="{BB962C8B-B14F-4D97-AF65-F5344CB8AC3E}">
        <p14:creationId xmlns:p14="http://schemas.microsoft.com/office/powerpoint/2010/main" val="3138521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2513" name="标题 1"/>
          <p:cNvSpPr>
            <a:spLocks noGrp="1"/>
          </p:cNvSpPr>
          <p:nvPr>
            <p:ph type="title"/>
          </p:nvPr>
        </p:nvSpPr>
        <p:spPr/>
        <p:txBody>
          <a:bodyPr/>
          <a:lstStyle/>
          <a:p>
            <a:r>
              <a:rPr lang="zh-CN" altLang="en-US" dirty="0" smtClean="0"/>
              <a:t>优化主存性能的方法</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chemeClr val="bg1">
                    <a:lumMod val="65000"/>
                  </a:schemeClr>
                </a:solidFill>
              </a:rPr>
              <a:t>增加</a:t>
            </a:r>
            <a:r>
              <a:rPr lang="en-US" altLang="zh-CN" dirty="0" smtClean="0">
                <a:solidFill>
                  <a:schemeClr val="bg1">
                    <a:lumMod val="65000"/>
                  </a:schemeClr>
                </a:solidFill>
              </a:rPr>
              <a:t>Cache</a:t>
            </a:r>
            <a:endParaRPr dirty="0">
              <a:solidFill>
                <a:schemeClr val="bg1">
                  <a:lumMod val="65000"/>
                </a:schemeClr>
              </a:solidFill>
            </a:endParaRPr>
          </a:p>
          <a:p>
            <a:pPr>
              <a:buFont typeface="Wingdings" pitchFamily="2" charset="2"/>
              <a:buChar char="l"/>
              <a:defRPr/>
            </a:pPr>
            <a:r>
              <a:rPr dirty="0" smtClean="0">
                <a:solidFill>
                  <a:schemeClr val="bg1">
                    <a:lumMod val="65000"/>
                  </a:schemeClr>
                </a:solidFill>
              </a:rPr>
              <a:t>采用高速器件提高速度</a:t>
            </a:r>
            <a:endParaRPr dirty="0">
              <a:solidFill>
                <a:schemeClr val="bg1">
                  <a:lumMod val="65000"/>
                </a:schemeClr>
              </a:solidFill>
            </a:endParaRPr>
          </a:p>
          <a:p>
            <a:pPr>
              <a:buFont typeface="Wingdings" pitchFamily="2" charset="2"/>
              <a:buChar char="l"/>
              <a:defRPr/>
            </a:pPr>
            <a:r>
              <a:rPr lang="zh-CN" altLang="en-US" dirty="0" smtClean="0">
                <a:solidFill>
                  <a:schemeClr val="bg1">
                    <a:lumMod val="65000"/>
                  </a:schemeClr>
                </a:solidFill>
              </a:rPr>
              <a:t>双</a:t>
            </a:r>
            <a:r>
              <a:rPr lang="zh-CN" altLang="en-US" dirty="0">
                <a:solidFill>
                  <a:schemeClr val="bg1">
                    <a:lumMod val="65000"/>
                  </a:schemeClr>
                </a:solidFill>
              </a:rPr>
              <a:t>端口</a:t>
            </a:r>
            <a:r>
              <a:rPr lang="zh-CN" altLang="en-US" dirty="0" smtClean="0">
                <a:solidFill>
                  <a:schemeClr val="bg1">
                    <a:lumMod val="65000"/>
                  </a:schemeClr>
                </a:solidFill>
              </a:rPr>
              <a:t>存储器</a:t>
            </a:r>
            <a:endParaRPr lang="en-US" altLang="zh-CN" dirty="0" smtClean="0">
              <a:solidFill>
                <a:schemeClr val="bg1">
                  <a:lumMod val="65000"/>
                </a:schemeClr>
              </a:solidFill>
            </a:endParaRPr>
          </a:p>
          <a:p>
            <a:pPr>
              <a:buFont typeface="Wingdings" pitchFamily="2" charset="2"/>
              <a:buChar char="l"/>
              <a:defRPr/>
            </a:pPr>
            <a:r>
              <a:rPr lang="zh-CN" altLang="en-US" dirty="0" smtClean="0"/>
              <a:t>多模块存储器</a:t>
            </a:r>
            <a:endParaRPr lang="zh-CN" altLang="en-US" dirty="0"/>
          </a:p>
          <a:p>
            <a:pPr lvl="1">
              <a:buFont typeface="Wingdings" pitchFamily="2" charset="2"/>
              <a:buChar char="l"/>
              <a:defRPr/>
            </a:pPr>
            <a:r>
              <a:rPr lang="zh-CN" altLang="en-US" dirty="0" smtClean="0"/>
              <a:t>单体多字存储器</a:t>
            </a:r>
            <a:endParaRPr lang="en-US" dirty="0" smtClean="0"/>
          </a:p>
          <a:p>
            <a:pPr lvl="2">
              <a:buFont typeface="Wingdings" pitchFamily="2" charset="2"/>
              <a:buChar char="l"/>
              <a:defRPr/>
            </a:pPr>
            <a:r>
              <a:rPr dirty="0" smtClean="0"/>
              <a:t>增加字长，</a:t>
            </a:r>
            <a:r>
              <a:rPr lang="zh-CN" altLang="en-US" dirty="0" smtClean="0"/>
              <a:t>多模块完全并行</a:t>
            </a:r>
            <a:endParaRPr lang="en-US" dirty="0" smtClean="0"/>
          </a:p>
          <a:p>
            <a:pPr lvl="1">
              <a:buFont typeface="Wingdings" pitchFamily="2" charset="2"/>
              <a:buChar char="l"/>
              <a:defRPr/>
            </a:pPr>
            <a:r>
              <a:rPr lang="zh-CN" altLang="en-US" dirty="0" smtClean="0"/>
              <a:t>多体单字存储器</a:t>
            </a:r>
            <a:endParaRPr lang="en-US" altLang="zh-CN" dirty="0"/>
          </a:p>
          <a:p>
            <a:pPr lvl="2">
              <a:buFont typeface="Wingdings" pitchFamily="2" charset="2"/>
              <a:buChar char="l"/>
              <a:defRPr/>
            </a:pPr>
            <a:r>
              <a:rPr dirty="0" smtClean="0"/>
              <a:t>多模块</a:t>
            </a:r>
            <a:r>
              <a:rPr lang="zh-CN" altLang="en-US" dirty="0" smtClean="0"/>
              <a:t>流水线方式</a:t>
            </a:r>
            <a:r>
              <a:rPr dirty="0" smtClean="0"/>
              <a:t>并行</a:t>
            </a:r>
            <a:endParaRPr dirty="0"/>
          </a:p>
          <a:p>
            <a:pPr marL="0" indent="0">
              <a:buFont typeface="Wingdings" pitchFamily="2" charset="2"/>
              <a:buNone/>
              <a:defRPr/>
            </a:pPr>
            <a:endParaRPr dirty="0"/>
          </a:p>
        </p:txBody>
      </p:sp>
      <p:sp>
        <p:nvSpPr>
          <p:cNvPr id="192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5043BE3-34D6-49B5-91C4-66B62D0F6AD1}" type="slidenum">
              <a:rPr lang="en-US" altLang="zh-CN">
                <a:latin typeface="Arial" charset="0"/>
              </a:rPr>
              <a:pPr/>
              <a:t>104</a:t>
            </a:fld>
            <a:r>
              <a:rPr lang="en-US" altLang="zh-CN">
                <a:latin typeface="Arial" charset="0"/>
              </a:rPr>
              <a:t>- </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单体多字存储器</a:t>
            </a:r>
            <a:endParaRPr lang="zh-CN" altLang="en-US" dirty="0"/>
          </a:p>
        </p:txBody>
      </p:sp>
      <p:sp>
        <p:nvSpPr>
          <p:cNvPr id="3" name="内容占位符 2"/>
          <p:cNvSpPr>
            <a:spLocks noGrp="1"/>
          </p:cNvSpPr>
          <p:nvPr>
            <p:ph idx="1"/>
          </p:nvPr>
        </p:nvSpPr>
        <p:spPr/>
        <p:txBody>
          <a:bodyPr/>
          <a:lstStyle/>
          <a:p>
            <a:r>
              <a:rPr lang="zh-CN" altLang="en-US" dirty="0"/>
              <a:t>多个单字长存储模块并发</a:t>
            </a:r>
            <a:endParaRPr lang="en-US" altLang="zh-CN" dirty="0" smtClean="0"/>
          </a:p>
          <a:p>
            <a:r>
              <a:rPr lang="zh-CN" altLang="en-US" dirty="0" smtClean="0"/>
              <a:t>共用一个地址寄存器</a:t>
            </a:r>
            <a:endParaRPr lang="en-US" altLang="zh-CN" dirty="0" smtClean="0"/>
          </a:p>
          <a:p>
            <a:r>
              <a:rPr lang="zh-CN" altLang="en-US" dirty="0" smtClean="0"/>
              <a:t>单存储周期内访问多个存储字</a:t>
            </a:r>
            <a:endParaRPr lang="en-US" altLang="zh-CN" dirty="0" smtClean="0"/>
          </a:p>
          <a:p>
            <a:r>
              <a:rPr lang="zh-CN" altLang="en-US" dirty="0" smtClean="0"/>
              <a:t>性能？</a:t>
            </a:r>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105</a:t>
            </a:fld>
            <a:r>
              <a:rPr lang="en-US" altLang="zh-CN" smtClean="0"/>
              <a:t>- </a:t>
            </a:r>
            <a:endParaRPr lang="en-US" altLang="zh-CN"/>
          </a:p>
        </p:txBody>
      </p:sp>
      <p:grpSp>
        <p:nvGrpSpPr>
          <p:cNvPr id="43" name="组合 42"/>
          <p:cNvGrpSpPr/>
          <p:nvPr/>
        </p:nvGrpSpPr>
        <p:grpSpPr>
          <a:xfrm>
            <a:off x="3491880" y="2211299"/>
            <a:ext cx="3816423" cy="4075747"/>
            <a:chOff x="753313" y="1920829"/>
            <a:chExt cx="3816423" cy="4075747"/>
          </a:xfrm>
        </p:grpSpPr>
        <p:sp>
          <p:nvSpPr>
            <p:cNvPr id="44" name="AutoShape 2"/>
            <p:cNvSpPr>
              <a:spLocks noChangeArrowheads="1"/>
            </p:cNvSpPr>
            <p:nvPr/>
          </p:nvSpPr>
          <p:spPr bwMode="auto">
            <a:xfrm>
              <a:off x="753313" y="2297073"/>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5" name="直接箭头连接符 44"/>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438678" y="3161170"/>
              <a:ext cx="2482988" cy="296704"/>
              <a:chOff x="2953109" y="2996952"/>
              <a:chExt cx="2482988" cy="296704"/>
            </a:xfrm>
          </p:grpSpPr>
          <p:cxnSp>
            <p:nvCxnSpPr>
              <p:cNvPr id="79" name="直接箭头连接符 78"/>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9" name="Text Box 623"/>
            <p:cNvSpPr txBox="1">
              <a:spLocks noChangeArrowheads="1"/>
            </p:cNvSpPr>
            <p:nvPr/>
          </p:nvSpPr>
          <p:spPr bwMode="auto">
            <a:xfrm>
              <a:off x="2747499" y="1999018"/>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1" name="Text Box 623"/>
            <p:cNvSpPr txBox="1">
              <a:spLocks noChangeArrowheads="1"/>
            </p:cNvSpPr>
            <p:nvPr/>
          </p:nvSpPr>
          <p:spPr bwMode="auto">
            <a:xfrm rot="16200000">
              <a:off x="1449515" y="5001601"/>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52" name="组合 51"/>
            <p:cNvGrpSpPr/>
            <p:nvPr/>
          </p:nvGrpSpPr>
          <p:grpSpPr>
            <a:xfrm rot="16200000">
              <a:off x="2511361" y="3512071"/>
              <a:ext cx="360040" cy="3156057"/>
              <a:chOff x="7112148" y="2144740"/>
              <a:chExt cx="360040" cy="2501026"/>
            </a:xfrm>
          </p:grpSpPr>
          <p:sp>
            <p:nvSpPr>
              <p:cNvPr id="75" name="矩形 74"/>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76" name="矩形 75"/>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77" name="矩形 76"/>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78" name="矩形 77"/>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53" name="组合 52"/>
            <p:cNvGrpSpPr/>
            <p:nvPr/>
          </p:nvGrpSpPr>
          <p:grpSpPr>
            <a:xfrm>
              <a:off x="1113353" y="3438986"/>
              <a:ext cx="3156057" cy="1142141"/>
              <a:chOff x="1113353" y="3438987"/>
              <a:chExt cx="3156057" cy="360040"/>
            </a:xfrm>
          </p:grpSpPr>
          <p:sp>
            <p:nvSpPr>
              <p:cNvPr id="71" name="矩形 70"/>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2" name="矩形 71"/>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3" name="矩形 72"/>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4" name="矩形 73"/>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54" name="直接箭头连接符 53"/>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2032772" y="2499994"/>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7" name="组合 56"/>
            <p:cNvGrpSpPr/>
            <p:nvPr/>
          </p:nvGrpSpPr>
          <p:grpSpPr>
            <a:xfrm>
              <a:off x="1446533" y="4581128"/>
              <a:ext cx="2475132" cy="331710"/>
              <a:chOff x="2960965" y="2996952"/>
              <a:chExt cx="2475132" cy="308035"/>
            </a:xfrm>
          </p:grpSpPr>
          <p:cxnSp>
            <p:nvCxnSpPr>
              <p:cNvPr id="67" name="直接箭头连接符 66"/>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8" name="直接箭头连接符 67"/>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9" name="直接箭头连接符 68"/>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666274" y="5719577"/>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grpSp>
    </p:spTree>
    <p:extLst>
      <p:ext uri="{BB962C8B-B14F-4D97-AF65-F5344CB8AC3E}">
        <p14:creationId xmlns:p14="http://schemas.microsoft.com/office/powerpoint/2010/main" val="1971170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双通道内存实例</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980728"/>
            <a:ext cx="4649266" cy="3091762"/>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106</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633" y="2990289"/>
            <a:ext cx="4539992" cy="3495794"/>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707015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a:t>
            </a:r>
            <a:r>
              <a:rPr lang="zh-CN" altLang="en-US" dirty="0" smtClean="0"/>
              <a:t>通道内存性能</a:t>
            </a:r>
            <a:r>
              <a:rPr lang="zh-CN" altLang="en-US" dirty="0"/>
              <a:t>评测</a:t>
            </a:r>
          </a:p>
        </p:txBody>
      </p:sp>
      <p:sp>
        <p:nvSpPr>
          <p:cNvPr id="3" name="内容占位符 2"/>
          <p:cNvSpPr>
            <a:spLocks noGrp="1"/>
          </p:cNvSpPr>
          <p:nvPr>
            <p:ph idx="1"/>
          </p:nvPr>
        </p:nvSpPr>
        <p:spPr/>
        <p:txBody>
          <a:bodyPr/>
          <a:lstStyle/>
          <a:p>
            <a:pPr marL="0" indent="0" algn="ctr">
              <a:buNone/>
            </a:pPr>
            <a:r>
              <a:rPr lang="en-US" altLang="zh-CN" dirty="0" err="1"/>
              <a:t>SiSoftware</a:t>
            </a:r>
            <a:r>
              <a:rPr lang="en-US" altLang="zh-CN" dirty="0"/>
              <a:t> Sandra Pro Business 2011 </a:t>
            </a:r>
          </a:p>
          <a:p>
            <a:pPr marL="0" indent="0" algn="ctr">
              <a:buNone/>
            </a:pPr>
            <a:r>
              <a:rPr lang="en-US" altLang="zh-CN" dirty="0" smtClean="0"/>
              <a:t> </a:t>
            </a:r>
            <a:r>
              <a:rPr lang="en-US" altLang="zh-CN" sz="2000" dirty="0">
                <a:solidFill>
                  <a:srgbClr val="FF0000"/>
                </a:solidFill>
              </a:rPr>
              <a:t>HP DL120 G7 </a:t>
            </a:r>
            <a:r>
              <a:rPr lang="en-US" altLang="zh-CN" sz="2000" dirty="0" smtClean="0">
                <a:solidFill>
                  <a:srgbClr val="FF0000"/>
                </a:solidFill>
              </a:rPr>
              <a:t>   </a:t>
            </a:r>
            <a:r>
              <a:rPr lang="en-US" altLang="zh-CN" sz="2000" dirty="0">
                <a:solidFill>
                  <a:srgbClr val="FF0000"/>
                </a:solidFill>
              </a:rPr>
              <a:t>Intel </a:t>
            </a:r>
            <a:r>
              <a:rPr lang="en-US" altLang="zh-CN" sz="2000" dirty="0" err="1">
                <a:solidFill>
                  <a:srgbClr val="FF0000"/>
                </a:solidFill>
              </a:rPr>
              <a:t>SandyBridge</a:t>
            </a:r>
            <a:endParaRPr lang="en-US" altLang="zh-CN" sz="2000" dirty="0">
              <a:solidFill>
                <a:srgbClr val="FF0000"/>
              </a:solidFill>
            </a:endParaRPr>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107</a:t>
            </a:fld>
            <a:r>
              <a:rPr lang="en-US" altLang="zh-CN" smtClean="0"/>
              <a:t>- </a:t>
            </a:r>
            <a:endParaRPr lang="en-US" altLang="zh-CN"/>
          </a:p>
        </p:txBody>
      </p:sp>
      <p:graphicFrame>
        <p:nvGraphicFramePr>
          <p:cNvPr id="5" name="表格 4"/>
          <p:cNvGraphicFramePr>
            <a:graphicFrameLocks noGrp="1"/>
          </p:cNvGraphicFramePr>
          <p:nvPr>
            <p:extLst/>
          </p:nvPr>
        </p:nvGraphicFramePr>
        <p:xfrm>
          <a:off x="1331640" y="2204864"/>
          <a:ext cx="6768752" cy="4104456"/>
        </p:xfrm>
        <a:graphic>
          <a:graphicData uri="http://schemas.openxmlformats.org/drawingml/2006/table">
            <a:tbl>
              <a:tblPr firstRow="1" firstCol="1" bandRow="1">
                <a:tableStyleId>{7DF18680-E054-41AD-8BC1-D1AEF772440D}</a:tableStyleId>
              </a:tblPr>
              <a:tblGrid>
                <a:gridCol w="2030403">
                  <a:extLst>
                    <a:ext uri="{9D8B030D-6E8A-4147-A177-3AD203B41FA5}">
                      <a16:colId xmlns:a16="http://schemas.microsoft.com/office/drawing/2014/main" val="20000"/>
                    </a:ext>
                  </a:extLst>
                </a:gridCol>
                <a:gridCol w="2146061">
                  <a:extLst>
                    <a:ext uri="{9D8B030D-6E8A-4147-A177-3AD203B41FA5}">
                      <a16:colId xmlns:a16="http://schemas.microsoft.com/office/drawing/2014/main" val="20001"/>
                    </a:ext>
                  </a:extLst>
                </a:gridCol>
                <a:gridCol w="2592288">
                  <a:extLst>
                    <a:ext uri="{9D8B030D-6E8A-4147-A177-3AD203B41FA5}">
                      <a16:colId xmlns:a16="http://schemas.microsoft.com/office/drawing/2014/main" val="20002"/>
                    </a:ext>
                  </a:extLst>
                </a:gridCol>
              </a:tblGrid>
              <a:tr h="684076">
                <a:tc>
                  <a:txBody>
                    <a:bodyPr/>
                    <a:lstStyle/>
                    <a:p>
                      <a:pPr algn="ctr">
                        <a:lnSpc>
                          <a:spcPts val="975"/>
                        </a:lnSpc>
                        <a:spcAft>
                          <a:spcPts val="0"/>
                        </a:spcAft>
                      </a:pPr>
                      <a:r>
                        <a:rPr lang="zh-CN" sz="1600" kern="0" dirty="0">
                          <a:effectLst/>
                        </a:rPr>
                        <a:t>内存通道</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a:effectLst/>
                        </a:rPr>
                        <a:t>双通道</a:t>
                      </a:r>
                      <a:r>
                        <a:rPr lang="en-US" sz="1600" kern="0">
                          <a:effectLst/>
                        </a:rPr>
                        <a:t>8GB</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zh-CN" sz="1600" kern="0" dirty="0">
                          <a:effectLst/>
                        </a:rPr>
                        <a:t>单通道</a:t>
                      </a:r>
                      <a:r>
                        <a:rPr lang="en-US" sz="1600" kern="0" dirty="0">
                          <a:effectLst/>
                        </a:rPr>
                        <a:t>8GB</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0"/>
                  </a:ext>
                </a:extLst>
              </a:tr>
              <a:tr h="684076">
                <a:tc>
                  <a:txBody>
                    <a:bodyPr/>
                    <a:lstStyle/>
                    <a:p>
                      <a:pPr algn="ctr">
                        <a:lnSpc>
                          <a:spcPts val="975"/>
                        </a:lnSpc>
                        <a:spcAft>
                          <a:spcPts val="0"/>
                        </a:spcAft>
                      </a:pPr>
                      <a:r>
                        <a:rPr lang="zh-CN" sz="1600" kern="0">
                          <a:effectLst/>
                        </a:rPr>
                        <a:t>总体内存性能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17.52GB/s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1"/>
                  </a:ext>
                </a:extLst>
              </a:tr>
              <a:tr h="684076">
                <a:tc>
                  <a:txBody>
                    <a:bodyPr/>
                    <a:lstStyle/>
                    <a:p>
                      <a:pPr algn="ctr">
                        <a:lnSpc>
                          <a:spcPts val="975"/>
                        </a:lnSpc>
                        <a:spcAft>
                          <a:spcPts val="0"/>
                        </a:spcAft>
                      </a:pPr>
                      <a:r>
                        <a:rPr lang="zh-CN" sz="1600" kern="0">
                          <a:effectLst/>
                        </a:rPr>
                        <a:t>缓存</a:t>
                      </a:r>
                      <a:r>
                        <a:rPr lang="en-US" sz="1600" kern="0">
                          <a:effectLst/>
                        </a:rPr>
                        <a:t>/</a:t>
                      </a:r>
                      <a:r>
                        <a:rPr lang="zh-CN" sz="1600" kern="0">
                          <a:effectLst/>
                        </a:rPr>
                        <a:t>内存带宽</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95.23GB/s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73.42GB/s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2"/>
                  </a:ext>
                </a:extLst>
              </a:tr>
              <a:tr h="684076">
                <a:tc>
                  <a:txBody>
                    <a:bodyPr/>
                    <a:lstStyle/>
                    <a:p>
                      <a:pPr algn="ctr">
                        <a:lnSpc>
                          <a:spcPts val="975"/>
                        </a:lnSpc>
                        <a:spcAft>
                          <a:spcPts val="0"/>
                        </a:spcAft>
                      </a:pPr>
                      <a:r>
                        <a:rPr lang="zh-CN" sz="1600" kern="0">
                          <a:effectLst/>
                        </a:rPr>
                        <a:t>内部数据高速缓存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411.14GB/s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410.37GB/s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3"/>
                  </a:ext>
                </a:extLst>
              </a:tr>
              <a:tr h="684076">
                <a:tc>
                  <a:txBody>
                    <a:bodyPr/>
                    <a:lstStyle/>
                    <a:p>
                      <a:pPr algn="ctr">
                        <a:lnSpc>
                          <a:spcPts val="975"/>
                        </a:lnSpc>
                        <a:spcAft>
                          <a:spcPts val="0"/>
                        </a:spcAft>
                      </a:pPr>
                      <a:r>
                        <a:rPr lang="zh-CN" sz="1600" kern="0">
                          <a:effectLst/>
                        </a:rPr>
                        <a:t>二级板载高速缓存</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344GB/s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346GB/s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4"/>
                  </a:ext>
                </a:extLst>
              </a:tr>
              <a:tr h="684076">
                <a:tc>
                  <a:txBody>
                    <a:bodyPr/>
                    <a:lstStyle/>
                    <a:p>
                      <a:pPr algn="ctr">
                        <a:lnSpc>
                          <a:spcPts val="975"/>
                        </a:lnSpc>
                        <a:spcAft>
                          <a:spcPts val="0"/>
                        </a:spcAft>
                      </a:pPr>
                      <a:r>
                        <a:rPr lang="zh-CN" sz="1600" kern="0" dirty="0">
                          <a:effectLst/>
                        </a:rPr>
                        <a:t>三级板载高速缓存</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a:effectLst/>
                        </a:rPr>
                        <a:t>173.29GB/s</a:t>
                      </a:r>
                      <a:endParaRPr lang="zh-CN" sz="2000" kern="10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tc>
                  <a:txBody>
                    <a:bodyPr/>
                    <a:lstStyle/>
                    <a:p>
                      <a:pPr algn="ctr">
                        <a:lnSpc>
                          <a:spcPts val="975"/>
                        </a:lnSpc>
                        <a:spcAft>
                          <a:spcPts val="0"/>
                        </a:spcAft>
                      </a:pPr>
                      <a:r>
                        <a:rPr lang="en-US" sz="1600" kern="0" dirty="0">
                          <a:effectLst/>
                        </a:rPr>
                        <a:t>174.54GB/s</a:t>
                      </a:r>
                      <a:endParaRPr lang="zh-CN" sz="2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0" marR="0" marT="47625" marB="47625"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3126786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 （多体交叉存储器）</a:t>
            </a:r>
            <a:endParaRPr lang="zh-CN" altLang="en-US" dirty="0"/>
          </a:p>
        </p:txBody>
      </p:sp>
      <p:sp>
        <p:nvSpPr>
          <p:cNvPr id="3" name="内容占位符 2"/>
          <p:cNvSpPr>
            <a:spLocks noGrp="1"/>
          </p:cNvSpPr>
          <p:nvPr>
            <p:ph idx="1"/>
          </p:nvPr>
        </p:nvSpPr>
        <p:spPr/>
        <p:txBody>
          <a:bodyPr/>
          <a:lstStyle/>
          <a:p>
            <a:r>
              <a:rPr lang="zh-CN" altLang="en-US" dirty="0" smtClean="0"/>
              <a:t>多模块顺序存储器</a:t>
            </a:r>
            <a:endParaRPr lang="en-US" altLang="zh-CN" dirty="0" smtClean="0"/>
          </a:p>
          <a:p>
            <a:pPr lvl="1"/>
            <a:r>
              <a:rPr lang="zh-CN" altLang="en-US" dirty="0" smtClean="0"/>
              <a:t>高位多体交叉</a:t>
            </a:r>
            <a:endParaRPr lang="en-US" altLang="zh-CN" dirty="0" smtClean="0"/>
          </a:p>
          <a:p>
            <a:r>
              <a:rPr lang="zh-CN" altLang="en-US" dirty="0" smtClean="0"/>
              <a:t>多模块交叉存储器</a:t>
            </a:r>
            <a:endParaRPr lang="en-US" altLang="zh-CN" dirty="0" smtClean="0"/>
          </a:p>
          <a:p>
            <a:pPr lvl="1"/>
            <a:r>
              <a:rPr lang="zh-CN" altLang="en-US" dirty="0" smtClean="0"/>
              <a:t>低位多体交叉</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108</a:t>
            </a:fld>
            <a:r>
              <a:rPr lang="en-US" altLang="zh-CN" smtClean="0"/>
              <a:t>- </a:t>
            </a:r>
            <a:endParaRPr lang="en-US" altLang="zh-CN"/>
          </a:p>
        </p:txBody>
      </p:sp>
    </p:spTree>
    <p:extLst>
      <p:ext uri="{BB962C8B-B14F-4D97-AF65-F5344CB8AC3E}">
        <p14:creationId xmlns:p14="http://schemas.microsoft.com/office/powerpoint/2010/main" val="2836828809"/>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94561" name="Rectangle 2"/>
          <p:cNvSpPr>
            <a:spLocks noChangeArrowheads="1"/>
          </p:cNvSpPr>
          <p:nvPr/>
        </p:nvSpPr>
        <p:spPr bwMode="auto">
          <a:xfrm>
            <a:off x="811213"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4562" name="Line 3"/>
          <p:cNvSpPr>
            <a:spLocks noChangeShapeType="1"/>
          </p:cNvSpPr>
          <p:nvPr/>
        </p:nvSpPr>
        <p:spPr bwMode="auto">
          <a:xfrm>
            <a:off x="14589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3" name="Line 4"/>
          <p:cNvSpPr>
            <a:spLocks noChangeShapeType="1"/>
          </p:cNvSpPr>
          <p:nvPr/>
        </p:nvSpPr>
        <p:spPr bwMode="auto">
          <a:xfrm>
            <a:off x="22971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4" name="Line 5"/>
          <p:cNvSpPr>
            <a:spLocks noChangeShapeType="1"/>
          </p:cNvSpPr>
          <p:nvPr/>
        </p:nvSpPr>
        <p:spPr bwMode="auto">
          <a:xfrm>
            <a:off x="31353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5" name="Line 6"/>
          <p:cNvSpPr>
            <a:spLocks noChangeShapeType="1"/>
          </p:cNvSpPr>
          <p:nvPr/>
        </p:nvSpPr>
        <p:spPr bwMode="auto">
          <a:xfrm>
            <a:off x="3973513"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66" name="Rectangle 7"/>
          <p:cNvSpPr>
            <a:spLocks noGrp="1" noChangeArrowheads="1"/>
          </p:cNvSpPr>
          <p:nvPr>
            <p:ph type="title"/>
          </p:nvPr>
        </p:nvSpPr>
        <p:spPr>
          <a:xfrm>
            <a:off x="395288" y="115888"/>
            <a:ext cx="8001000" cy="792162"/>
          </a:xfrm>
        </p:spPr>
        <p:txBody>
          <a:bodyPr/>
          <a:lstStyle/>
          <a:p>
            <a:pPr eaLnBrk="1" hangingPunct="1"/>
            <a:r>
              <a:rPr lang="zh-CN" altLang="en-US" dirty="0" smtClean="0"/>
              <a:t>多模块顺序存储器（地址总线扩展，容量扩展）</a:t>
            </a:r>
          </a:p>
        </p:txBody>
      </p:sp>
      <p:sp>
        <p:nvSpPr>
          <p:cNvPr id="958472" name="Text Box 8"/>
          <p:cNvSpPr txBox="1">
            <a:spLocks noChangeArrowheads="1"/>
          </p:cNvSpPr>
          <p:nvPr/>
        </p:nvSpPr>
        <p:spPr bwMode="auto">
          <a:xfrm>
            <a:off x="1384300"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8473" name="Rectangle 9"/>
          <p:cNvSpPr>
            <a:spLocks noChangeArrowheads="1"/>
          </p:cNvSpPr>
          <p:nvPr/>
        </p:nvSpPr>
        <p:spPr bwMode="auto">
          <a:xfrm>
            <a:off x="2335213"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4569" name="Group 10"/>
          <p:cNvGrpSpPr>
            <a:grpSpLocks/>
          </p:cNvGrpSpPr>
          <p:nvPr/>
        </p:nvGrpSpPr>
        <p:grpSpPr bwMode="auto">
          <a:xfrm>
            <a:off x="1192213" y="2619375"/>
            <a:ext cx="3048000" cy="1981200"/>
            <a:chOff x="1440" y="2304"/>
            <a:chExt cx="1920" cy="1152"/>
          </a:xfrm>
        </p:grpSpPr>
        <p:sp>
          <p:nvSpPr>
            <p:cNvPr id="194598" name="Rectangle 11"/>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4599" name="Rectangle 12"/>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0" name="Rectangle 13"/>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1" name="Rectangle 14"/>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2" name="Rectangle 15"/>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3" name="Rectangle 16"/>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04" name="Rectangle 17"/>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4605" name="Rectangle 18"/>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4606" name="Rectangle 19"/>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4607" name="Rectangle 20"/>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4608" name="Rectangle 21"/>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4609" name="Rectangle 22"/>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4610" name="Rectangle 23"/>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4611" name="Rectangle 24"/>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4612" name="Rectangle 25"/>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3" name="Rectangle 26"/>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4" name="Rectangle 27"/>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5" name="Rectangle 28"/>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6" name="Rectangle 29"/>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17" name="Rectangle 30"/>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4618" name="Rectangle 31"/>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4619" name="Rectangle 32"/>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4620" name="Rectangle 33"/>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4621" name="Rectangle 34"/>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4622" name="Rectangle 35"/>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4623" name="Rectangle 36"/>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4624" name="Rectangle 37"/>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4625" name="Rectangle 38"/>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6" name="Rectangle 39"/>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7" name="Rectangle 40"/>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8" name="Rectangle 41"/>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29" name="Rectangle 42"/>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0" name="Rectangle 43"/>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4631" name="Rectangle 44"/>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4632" name="Rectangle 45"/>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4633" name="Rectangle 46"/>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4634" name="Rectangle 47"/>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4635" name="Rectangle 48"/>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4636" name="Rectangle 49"/>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4637" name="Rectangle 50"/>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4638" name="Rectangle 51"/>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39" name="Rectangle 52"/>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0" name="Rectangle 53"/>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1" name="Rectangle 54"/>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2" name="Rectangle 55"/>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4643" name="Rectangle 56"/>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4644" name="Rectangle 57"/>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4645" name="Rectangle 58"/>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4646" name="Rectangle 59"/>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4647" name="Rectangle 60"/>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4648" name="Rectangle 61"/>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4649" name="Rectangle 62"/>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sp>
        <p:nvSpPr>
          <p:cNvPr id="958527" name="Rectangle 63"/>
          <p:cNvSpPr>
            <a:spLocks noChangeArrowheads="1"/>
          </p:cNvSpPr>
          <p:nvPr/>
        </p:nvSpPr>
        <p:spPr bwMode="auto">
          <a:xfrm>
            <a:off x="3021013"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4571" name="Text Box 64"/>
          <p:cNvSpPr txBox="1">
            <a:spLocks noChangeArrowheads="1"/>
          </p:cNvSpPr>
          <p:nvPr/>
        </p:nvSpPr>
        <p:spPr bwMode="auto">
          <a:xfrm>
            <a:off x="12684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4572" name="Text Box 65"/>
          <p:cNvSpPr txBox="1">
            <a:spLocks noChangeArrowheads="1"/>
          </p:cNvSpPr>
          <p:nvPr/>
        </p:nvSpPr>
        <p:spPr bwMode="auto">
          <a:xfrm>
            <a:off x="21066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4573" name="Text Box 66"/>
          <p:cNvSpPr txBox="1">
            <a:spLocks noChangeArrowheads="1"/>
          </p:cNvSpPr>
          <p:nvPr/>
        </p:nvSpPr>
        <p:spPr bwMode="auto">
          <a:xfrm>
            <a:off x="29448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4574" name="Text Box 67"/>
          <p:cNvSpPr txBox="1">
            <a:spLocks noChangeArrowheads="1"/>
          </p:cNvSpPr>
          <p:nvPr/>
        </p:nvSpPr>
        <p:spPr bwMode="auto">
          <a:xfrm>
            <a:off x="3783013"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4575" name="Line 68"/>
          <p:cNvSpPr>
            <a:spLocks noChangeAspect="1" noChangeShapeType="1"/>
          </p:cNvSpPr>
          <p:nvPr/>
        </p:nvSpPr>
        <p:spPr bwMode="auto">
          <a:xfrm>
            <a:off x="1116013" y="5172075"/>
            <a:ext cx="3200400" cy="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4576" name="Text Box 69"/>
          <p:cNvSpPr txBox="1">
            <a:spLocks noChangeArrowheads="1"/>
          </p:cNvSpPr>
          <p:nvPr/>
        </p:nvSpPr>
        <p:spPr bwMode="auto">
          <a:xfrm>
            <a:off x="2259013" y="48291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数据总线</a:t>
            </a:r>
          </a:p>
        </p:txBody>
      </p:sp>
      <p:sp>
        <p:nvSpPr>
          <p:cNvPr id="194577" name="Text Box 70"/>
          <p:cNvSpPr txBox="1">
            <a:spLocks noChangeArrowheads="1"/>
          </p:cNvSpPr>
          <p:nvPr/>
        </p:nvSpPr>
        <p:spPr bwMode="auto">
          <a:xfrm>
            <a:off x="2106613" y="5553075"/>
            <a:ext cx="1371600" cy="366713"/>
          </a:xfrm>
          <a:prstGeom prst="rect">
            <a:avLst/>
          </a:prstGeom>
          <a:noFill/>
          <a:ln w="9525">
            <a:noFill/>
            <a:miter lim="800000"/>
            <a:headEnd/>
            <a:tailEnd/>
          </a:ln>
        </p:spPr>
        <p:txBody>
          <a:bodyPr>
            <a:spAutoFit/>
          </a:bodyPr>
          <a:lstStyle/>
          <a:p>
            <a:pPr algn="ctr"/>
            <a:r>
              <a:rPr lang="en-US" altLang="zh-CN" i="0">
                <a:latin typeface="华文新魏" pitchFamily="2" charset="-122"/>
                <a:ea typeface="华文新魏" pitchFamily="2" charset="-122"/>
              </a:rPr>
              <a:t> </a:t>
            </a:r>
            <a:r>
              <a:rPr lang="zh-CN" altLang="en-US" i="0">
                <a:latin typeface="华文新魏" pitchFamily="2" charset="-122"/>
                <a:ea typeface="华文新魏" pitchFamily="2" charset="-122"/>
              </a:rPr>
              <a:t>顺序方式</a:t>
            </a:r>
          </a:p>
        </p:txBody>
      </p:sp>
      <p:sp>
        <p:nvSpPr>
          <p:cNvPr id="958535" name="Rectangle 71"/>
          <p:cNvSpPr>
            <a:spLocks noGrp="1" noChangeArrowheads="1"/>
          </p:cNvSpPr>
          <p:nvPr>
            <p:ph type="body" idx="1"/>
          </p:nvPr>
        </p:nvSpPr>
        <p:spPr>
          <a:xfrm>
            <a:off x="5454994" y="2400300"/>
            <a:ext cx="2914600" cy="2667000"/>
          </a:xfrm>
        </p:spPr>
        <p:txBody>
          <a:bodyPr/>
          <a:lstStyle/>
          <a:p>
            <a:pPr eaLnBrk="1" hangingPunct="1"/>
            <a:r>
              <a:rPr lang="zh-CN" altLang="en-US" sz="2600" dirty="0" smtClean="0"/>
              <a:t>一个地址寄存器</a:t>
            </a:r>
            <a:endParaRPr lang="en-US" altLang="zh-CN" sz="2600" dirty="0" smtClean="0"/>
          </a:p>
          <a:p>
            <a:pPr eaLnBrk="1" hangingPunct="1"/>
            <a:r>
              <a:rPr lang="zh-CN" altLang="en-US" sz="2600" dirty="0" smtClean="0"/>
              <a:t>多模块串行</a:t>
            </a:r>
            <a:endParaRPr lang="en-US" altLang="zh-CN" sz="2600" dirty="0" smtClean="0"/>
          </a:p>
          <a:p>
            <a:pPr eaLnBrk="1" hangingPunct="1"/>
            <a:endParaRPr lang="en-US" altLang="zh-CN" sz="2600" dirty="0" smtClean="0"/>
          </a:p>
          <a:p>
            <a:pPr eaLnBrk="1" hangingPunct="1"/>
            <a:r>
              <a:rPr lang="zh-CN" altLang="en-US" sz="2600" dirty="0" smtClean="0"/>
              <a:t>性能无提升</a:t>
            </a:r>
            <a:endParaRPr lang="en-US" altLang="zh-CN" sz="2600" dirty="0" smtClean="0"/>
          </a:p>
          <a:p>
            <a:pPr eaLnBrk="1" hangingPunct="1"/>
            <a:r>
              <a:rPr lang="zh-CN" altLang="en-US" sz="2600" dirty="0" smtClean="0"/>
              <a:t>扩充</a:t>
            </a:r>
            <a:r>
              <a:rPr lang="zh-CN" altLang="en-US" sz="2600" dirty="0"/>
              <a:t>容量方便</a:t>
            </a:r>
          </a:p>
          <a:p>
            <a:pPr eaLnBrk="1" hangingPunct="1"/>
            <a:r>
              <a:rPr lang="zh-CN" altLang="en-US" sz="2600" dirty="0"/>
              <a:t>故障隔离</a:t>
            </a:r>
          </a:p>
          <a:p>
            <a:pPr eaLnBrk="1" hangingPunct="1"/>
            <a:endParaRPr sz="2600" dirty="0" smtClean="0"/>
          </a:p>
        </p:txBody>
      </p:sp>
      <p:grpSp>
        <p:nvGrpSpPr>
          <p:cNvPr id="3" name="Group 72"/>
          <p:cNvGrpSpPr>
            <a:grpSpLocks/>
          </p:cNvGrpSpPr>
          <p:nvPr/>
        </p:nvGrpSpPr>
        <p:grpSpPr bwMode="auto">
          <a:xfrm>
            <a:off x="1573213" y="2466975"/>
            <a:ext cx="685800" cy="2362200"/>
            <a:chOff x="864" y="1728"/>
            <a:chExt cx="432" cy="1488"/>
          </a:xfrm>
        </p:grpSpPr>
        <p:sp>
          <p:nvSpPr>
            <p:cNvPr id="194593" name="Line 73"/>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94" name="Line 74"/>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5" name="Line 75"/>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6" name="Line 76"/>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7" name="Line 77"/>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4" name="Group 78"/>
          <p:cNvGrpSpPr>
            <a:grpSpLocks/>
          </p:cNvGrpSpPr>
          <p:nvPr/>
        </p:nvGrpSpPr>
        <p:grpSpPr bwMode="auto">
          <a:xfrm>
            <a:off x="2411413" y="2466975"/>
            <a:ext cx="685800" cy="2362200"/>
            <a:chOff x="864" y="1728"/>
            <a:chExt cx="432" cy="1488"/>
          </a:xfrm>
        </p:grpSpPr>
        <p:sp>
          <p:nvSpPr>
            <p:cNvPr id="194588" name="Line 79"/>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9" name="Line 80"/>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90" name="Line 81"/>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91" name="Line 82"/>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92" name="Line 83"/>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grpSp>
        <p:nvGrpSpPr>
          <p:cNvPr id="5" name="Group 84"/>
          <p:cNvGrpSpPr>
            <a:grpSpLocks/>
          </p:cNvGrpSpPr>
          <p:nvPr/>
        </p:nvGrpSpPr>
        <p:grpSpPr bwMode="auto">
          <a:xfrm>
            <a:off x="3249613" y="2466975"/>
            <a:ext cx="685800" cy="2362200"/>
            <a:chOff x="864" y="1728"/>
            <a:chExt cx="432" cy="1488"/>
          </a:xfrm>
        </p:grpSpPr>
        <p:sp>
          <p:nvSpPr>
            <p:cNvPr id="194583" name="Line 85"/>
            <p:cNvSpPr>
              <a:spLocks noChangeShapeType="1"/>
            </p:cNvSpPr>
            <p:nvPr/>
          </p:nvSpPr>
          <p:spPr bwMode="auto">
            <a:xfrm>
              <a:off x="864" y="3072"/>
              <a:ext cx="0" cy="144"/>
            </a:xfrm>
            <a:prstGeom prst="line">
              <a:avLst/>
            </a:prstGeom>
            <a:noFill/>
            <a:ln w="19050">
              <a:solidFill>
                <a:srgbClr val="0000FF"/>
              </a:solidFill>
              <a:prstDash val="sysDot"/>
              <a:round/>
              <a:headEnd/>
              <a:tailEnd/>
            </a:ln>
          </p:spPr>
          <p:txBody>
            <a:bodyPr/>
            <a:lstStyle/>
            <a:p>
              <a:endParaRPr lang="zh-CN" altLang="en-US"/>
            </a:p>
          </p:txBody>
        </p:sp>
        <p:sp>
          <p:nvSpPr>
            <p:cNvPr id="194584" name="Line 86"/>
            <p:cNvSpPr>
              <a:spLocks noChangeShapeType="1"/>
            </p:cNvSpPr>
            <p:nvPr/>
          </p:nvSpPr>
          <p:spPr bwMode="auto">
            <a:xfrm>
              <a:off x="864" y="3216"/>
              <a:ext cx="192" cy="0"/>
            </a:xfrm>
            <a:prstGeom prst="line">
              <a:avLst/>
            </a:prstGeom>
            <a:noFill/>
            <a:ln w="19050">
              <a:solidFill>
                <a:srgbClr val="0000FF"/>
              </a:solidFill>
              <a:prstDash val="sysDot"/>
              <a:round/>
              <a:headEnd/>
              <a:tailEnd/>
            </a:ln>
          </p:spPr>
          <p:txBody>
            <a:bodyPr/>
            <a:lstStyle/>
            <a:p>
              <a:endParaRPr lang="zh-CN" altLang="en-US"/>
            </a:p>
          </p:txBody>
        </p:sp>
        <p:sp>
          <p:nvSpPr>
            <p:cNvPr id="194585" name="Line 87"/>
            <p:cNvSpPr>
              <a:spLocks noChangeShapeType="1"/>
            </p:cNvSpPr>
            <p:nvPr/>
          </p:nvSpPr>
          <p:spPr bwMode="auto">
            <a:xfrm flipV="1">
              <a:off x="1056" y="1728"/>
              <a:ext cx="0" cy="1488"/>
            </a:xfrm>
            <a:prstGeom prst="line">
              <a:avLst/>
            </a:prstGeom>
            <a:noFill/>
            <a:ln w="19050">
              <a:solidFill>
                <a:srgbClr val="0000FF"/>
              </a:solidFill>
              <a:prstDash val="sysDot"/>
              <a:round/>
              <a:headEnd/>
              <a:tailEnd/>
            </a:ln>
          </p:spPr>
          <p:txBody>
            <a:bodyPr/>
            <a:lstStyle/>
            <a:p>
              <a:endParaRPr lang="zh-CN" altLang="en-US"/>
            </a:p>
          </p:txBody>
        </p:sp>
        <p:sp>
          <p:nvSpPr>
            <p:cNvPr id="194586" name="Line 88"/>
            <p:cNvSpPr>
              <a:spLocks noChangeShapeType="1"/>
            </p:cNvSpPr>
            <p:nvPr/>
          </p:nvSpPr>
          <p:spPr bwMode="auto">
            <a:xfrm>
              <a:off x="1056" y="1728"/>
              <a:ext cx="240" cy="0"/>
            </a:xfrm>
            <a:prstGeom prst="line">
              <a:avLst/>
            </a:prstGeom>
            <a:noFill/>
            <a:ln w="19050">
              <a:solidFill>
                <a:srgbClr val="0000FF"/>
              </a:solidFill>
              <a:prstDash val="sysDot"/>
              <a:round/>
              <a:headEnd/>
              <a:tailEnd/>
            </a:ln>
          </p:spPr>
          <p:txBody>
            <a:bodyPr/>
            <a:lstStyle/>
            <a:p>
              <a:endParaRPr lang="zh-CN" altLang="en-US"/>
            </a:p>
          </p:txBody>
        </p:sp>
        <p:sp>
          <p:nvSpPr>
            <p:cNvPr id="194587" name="Line 89"/>
            <p:cNvSpPr>
              <a:spLocks noChangeShapeType="1"/>
            </p:cNvSpPr>
            <p:nvPr/>
          </p:nvSpPr>
          <p:spPr bwMode="auto">
            <a:xfrm>
              <a:off x="1296" y="1728"/>
              <a:ext cx="0" cy="96"/>
            </a:xfrm>
            <a:prstGeom prst="line">
              <a:avLst/>
            </a:prstGeom>
            <a:noFill/>
            <a:ln w="19050">
              <a:solidFill>
                <a:srgbClr val="0000FF"/>
              </a:solidFill>
              <a:prstDash val="sysDot"/>
              <a:round/>
              <a:headEnd/>
              <a:tailEnd/>
            </a:ln>
          </p:spPr>
          <p:txBody>
            <a:bodyPr/>
            <a:lstStyle/>
            <a:p>
              <a:endParaRPr lang="zh-CN" altLang="en-US"/>
            </a:p>
          </p:txBody>
        </p:sp>
      </p:grpSp>
      <p:sp>
        <p:nvSpPr>
          <p:cNvPr id="1945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DC4DA6-20BD-4FFB-8A8F-F82E24A9D3E8}" type="slidenum">
              <a:rPr lang="en-US" altLang="zh-CN">
                <a:latin typeface="Arial" charset="0"/>
              </a:rPr>
              <a:pPr/>
              <a:t>109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repeatCount="3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958473"/>
                                        </p:tgtEl>
                                        <p:attrNameLst>
                                          <p:attrName>style.visibility</p:attrName>
                                        </p:attrNameLst>
                                      </p:cBhvr>
                                      <p:to>
                                        <p:strVal val="visible"/>
                                      </p:to>
                                    </p:set>
                                    <p:anim calcmode="lin" valueType="num">
                                      <p:cBhvr additive="base">
                                        <p:cTn id="22" dur="500" fill="hold"/>
                                        <p:tgtEl>
                                          <p:spTgt spid="958473"/>
                                        </p:tgtEl>
                                        <p:attrNameLst>
                                          <p:attrName>ppt_x</p:attrName>
                                        </p:attrNameLst>
                                      </p:cBhvr>
                                      <p:tavLst>
                                        <p:tav tm="0">
                                          <p:val>
                                            <p:strVal val="#ppt_x"/>
                                          </p:val>
                                        </p:tav>
                                        <p:tav tm="100000">
                                          <p:val>
                                            <p:strVal val="#ppt_x"/>
                                          </p:val>
                                        </p:tav>
                                      </p:tavLst>
                                    </p:anim>
                                    <p:anim calcmode="lin" valueType="num">
                                      <p:cBhvr additive="base">
                                        <p:cTn id="23" dur="500" fill="hold"/>
                                        <p:tgtEl>
                                          <p:spTgt spid="958473"/>
                                        </p:tgtEl>
                                        <p:attrNameLst>
                                          <p:attrName>ppt_y</p:attrName>
                                        </p:attrNameLst>
                                      </p:cBhvr>
                                      <p:tavLst>
                                        <p:tav tm="0">
                                          <p:val>
                                            <p:strVal val="1+#ppt_h/2"/>
                                          </p:val>
                                        </p:tav>
                                        <p:tav tm="100000">
                                          <p:val>
                                            <p:strVal val="#ppt_y"/>
                                          </p:val>
                                        </p:tav>
                                      </p:tavLst>
                                    </p:anim>
                                  </p:childTnLst>
                                </p:cTn>
                              </p:par>
                              <p:par>
                                <p:cTn id="24" presetID="2" presetClass="entr" presetSubtype="4" fill="hold" grpId="0" nodeType="withEffect">
                                  <p:stCondLst>
                                    <p:cond delay="0"/>
                                  </p:stCondLst>
                                  <p:childTnLst>
                                    <p:set>
                                      <p:cBhvr>
                                        <p:cTn id="25" dur="1" fill="hold">
                                          <p:stCondLst>
                                            <p:cond delay="0"/>
                                          </p:stCondLst>
                                        </p:cTn>
                                        <p:tgtEl>
                                          <p:spTgt spid="958472"/>
                                        </p:tgtEl>
                                        <p:attrNameLst>
                                          <p:attrName>style.visibility</p:attrName>
                                        </p:attrNameLst>
                                      </p:cBhvr>
                                      <p:to>
                                        <p:strVal val="visible"/>
                                      </p:to>
                                    </p:set>
                                    <p:anim calcmode="lin" valueType="num">
                                      <p:cBhvr additive="base">
                                        <p:cTn id="26" dur="500" fill="hold"/>
                                        <p:tgtEl>
                                          <p:spTgt spid="958472"/>
                                        </p:tgtEl>
                                        <p:attrNameLst>
                                          <p:attrName>ppt_x</p:attrName>
                                        </p:attrNameLst>
                                      </p:cBhvr>
                                      <p:tavLst>
                                        <p:tav tm="0">
                                          <p:val>
                                            <p:strVal val="#ppt_x"/>
                                          </p:val>
                                        </p:tav>
                                        <p:tav tm="100000">
                                          <p:val>
                                            <p:strVal val="#ppt_x"/>
                                          </p:val>
                                        </p:tav>
                                      </p:tavLst>
                                    </p:anim>
                                    <p:anim calcmode="lin" valueType="num">
                                      <p:cBhvr additive="base">
                                        <p:cTn id="27" dur="500" fill="hold"/>
                                        <p:tgtEl>
                                          <p:spTgt spid="958472"/>
                                        </p:tgtEl>
                                        <p:attrNameLst>
                                          <p:attrName>ppt_y</p:attrName>
                                        </p:attrNameLst>
                                      </p:cBhvr>
                                      <p:tavLst>
                                        <p:tav tm="0">
                                          <p:val>
                                            <p:strVal val="1+#ppt_h/2"/>
                                          </p:val>
                                        </p:tav>
                                        <p:tav tm="100000">
                                          <p:val>
                                            <p:strVal val="#ppt_y"/>
                                          </p:val>
                                        </p:tav>
                                      </p:tavLst>
                                    </p:anim>
                                  </p:childTnLst>
                                </p:cTn>
                              </p:par>
                              <p:par>
                                <p:cTn id="28" presetID="2" presetClass="entr" presetSubtype="4" fill="hold" grpId="0" nodeType="withEffect">
                                  <p:stCondLst>
                                    <p:cond delay="0"/>
                                  </p:stCondLst>
                                  <p:childTnLst>
                                    <p:set>
                                      <p:cBhvr>
                                        <p:cTn id="29" dur="1" fill="hold">
                                          <p:stCondLst>
                                            <p:cond delay="0"/>
                                          </p:stCondLst>
                                        </p:cTn>
                                        <p:tgtEl>
                                          <p:spTgt spid="958527"/>
                                        </p:tgtEl>
                                        <p:attrNameLst>
                                          <p:attrName>style.visibility</p:attrName>
                                        </p:attrNameLst>
                                      </p:cBhvr>
                                      <p:to>
                                        <p:strVal val="visible"/>
                                      </p:to>
                                    </p:set>
                                    <p:anim calcmode="lin" valueType="num">
                                      <p:cBhvr additive="base">
                                        <p:cTn id="30" dur="500" fill="hold"/>
                                        <p:tgtEl>
                                          <p:spTgt spid="958527"/>
                                        </p:tgtEl>
                                        <p:attrNameLst>
                                          <p:attrName>ppt_x</p:attrName>
                                        </p:attrNameLst>
                                      </p:cBhvr>
                                      <p:tavLst>
                                        <p:tav tm="0">
                                          <p:val>
                                            <p:strVal val="#ppt_x"/>
                                          </p:val>
                                        </p:tav>
                                        <p:tav tm="100000">
                                          <p:val>
                                            <p:strVal val="#ppt_x"/>
                                          </p:val>
                                        </p:tav>
                                      </p:tavLst>
                                    </p:anim>
                                    <p:anim calcmode="lin" valueType="num">
                                      <p:cBhvr additive="base">
                                        <p:cTn id="31" dur="500" fill="hold"/>
                                        <p:tgtEl>
                                          <p:spTgt spid="958527"/>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958535">
                                            <p:txEl>
                                              <p:pRg st="0" end="0"/>
                                            </p:txEl>
                                          </p:spTgt>
                                        </p:tgtEl>
                                        <p:attrNameLst>
                                          <p:attrName>style.visibility</p:attrName>
                                        </p:attrNameLst>
                                      </p:cBhvr>
                                      <p:to>
                                        <p:strVal val="visible"/>
                                      </p:to>
                                    </p:set>
                                    <p:animEffect transition="in" filter="fade">
                                      <p:cBhvr>
                                        <p:cTn id="36" dur="1000"/>
                                        <p:tgtEl>
                                          <p:spTgt spid="958535">
                                            <p:txEl>
                                              <p:pRg st="0" end="0"/>
                                            </p:txEl>
                                          </p:spTgt>
                                        </p:tgtEl>
                                      </p:cBhvr>
                                    </p:animEffect>
                                    <p:anim calcmode="lin" valueType="num">
                                      <p:cBhvr>
                                        <p:cTn id="37" dur="1000" fill="hold"/>
                                        <p:tgtEl>
                                          <p:spTgt spid="958535">
                                            <p:txEl>
                                              <p:pRg st="0" end="0"/>
                                            </p:txEl>
                                          </p:spTgt>
                                        </p:tgtEl>
                                        <p:attrNameLst>
                                          <p:attrName>ppt_x</p:attrName>
                                        </p:attrNameLst>
                                      </p:cBhvr>
                                      <p:tavLst>
                                        <p:tav tm="0">
                                          <p:val>
                                            <p:strVal val="#ppt_x"/>
                                          </p:val>
                                        </p:tav>
                                        <p:tav tm="100000">
                                          <p:val>
                                            <p:strVal val="#ppt_x"/>
                                          </p:val>
                                        </p:tav>
                                      </p:tavLst>
                                    </p:anim>
                                    <p:anim calcmode="lin" valueType="num">
                                      <p:cBhvr>
                                        <p:cTn id="38" dur="1000" fill="hold"/>
                                        <p:tgtEl>
                                          <p:spTgt spid="95853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958535">
                                            <p:txEl>
                                              <p:pRg st="1" end="1"/>
                                            </p:txEl>
                                          </p:spTgt>
                                        </p:tgtEl>
                                        <p:attrNameLst>
                                          <p:attrName>style.visibility</p:attrName>
                                        </p:attrNameLst>
                                      </p:cBhvr>
                                      <p:to>
                                        <p:strVal val="visible"/>
                                      </p:to>
                                    </p:set>
                                    <p:animEffect transition="in" filter="fade">
                                      <p:cBhvr>
                                        <p:cTn id="43" dur="1000"/>
                                        <p:tgtEl>
                                          <p:spTgt spid="958535">
                                            <p:txEl>
                                              <p:pRg st="1" end="1"/>
                                            </p:txEl>
                                          </p:spTgt>
                                        </p:tgtEl>
                                      </p:cBhvr>
                                    </p:animEffect>
                                    <p:anim calcmode="lin" valueType="num">
                                      <p:cBhvr>
                                        <p:cTn id="44" dur="1000" fill="hold"/>
                                        <p:tgtEl>
                                          <p:spTgt spid="958535">
                                            <p:txEl>
                                              <p:pRg st="1" end="1"/>
                                            </p:txEl>
                                          </p:spTgt>
                                        </p:tgtEl>
                                        <p:attrNameLst>
                                          <p:attrName>ppt_x</p:attrName>
                                        </p:attrNameLst>
                                      </p:cBhvr>
                                      <p:tavLst>
                                        <p:tav tm="0">
                                          <p:val>
                                            <p:strVal val="#ppt_x"/>
                                          </p:val>
                                        </p:tav>
                                        <p:tav tm="100000">
                                          <p:val>
                                            <p:strVal val="#ppt_x"/>
                                          </p:val>
                                        </p:tav>
                                      </p:tavLst>
                                    </p:anim>
                                    <p:anim calcmode="lin" valueType="num">
                                      <p:cBhvr>
                                        <p:cTn id="45" dur="1000" fill="hold"/>
                                        <p:tgtEl>
                                          <p:spTgt spid="958535">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958535">
                                            <p:txEl>
                                              <p:pRg st="3" end="3"/>
                                            </p:txEl>
                                          </p:spTgt>
                                        </p:tgtEl>
                                        <p:attrNameLst>
                                          <p:attrName>style.visibility</p:attrName>
                                        </p:attrNameLst>
                                      </p:cBhvr>
                                      <p:to>
                                        <p:strVal val="visible"/>
                                      </p:to>
                                    </p:set>
                                    <p:animEffect transition="in" filter="fade">
                                      <p:cBhvr>
                                        <p:cTn id="50" dur="1000"/>
                                        <p:tgtEl>
                                          <p:spTgt spid="958535">
                                            <p:txEl>
                                              <p:pRg st="3" end="3"/>
                                            </p:txEl>
                                          </p:spTgt>
                                        </p:tgtEl>
                                      </p:cBhvr>
                                    </p:animEffect>
                                    <p:anim calcmode="lin" valueType="num">
                                      <p:cBhvr>
                                        <p:cTn id="51" dur="1000" fill="hold"/>
                                        <p:tgtEl>
                                          <p:spTgt spid="958535">
                                            <p:txEl>
                                              <p:pRg st="3" end="3"/>
                                            </p:txEl>
                                          </p:spTgt>
                                        </p:tgtEl>
                                        <p:attrNameLst>
                                          <p:attrName>ppt_x</p:attrName>
                                        </p:attrNameLst>
                                      </p:cBhvr>
                                      <p:tavLst>
                                        <p:tav tm="0">
                                          <p:val>
                                            <p:strVal val="#ppt_x"/>
                                          </p:val>
                                        </p:tav>
                                        <p:tav tm="100000">
                                          <p:val>
                                            <p:strVal val="#ppt_x"/>
                                          </p:val>
                                        </p:tav>
                                      </p:tavLst>
                                    </p:anim>
                                    <p:anim calcmode="lin" valueType="num">
                                      <p:cBhvr>
                                        <p:cTn id="52" dur="1000" fill="hold"/>
                                        <p:tgtEl>
                                          <p:spTgt spid="958535">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958535">
                                            <p:txEl>
                                              <p:pRg st="4" end="4"/>
                                            </p:txEl>
                                          </p:spTgt>
                                        </p:tgtEl>
                                        <p:attrNameLst>
                                          <p:attrName>style.visibility</p:attrName>
                                        </p:attrNameLst>
                                      </p:cBhvr>
                                      <p:to>
                                        <p:strVal val="visible"/>
                                      </p:to>
                                    </p:set>
                                    <p:animEffect transition="in" filter="fade">
                                      <p:cBhvr>
                                        <p:cTn id="57" dur="1000"/>
                                        <p:tgtEl>
                                          <p:spTgt spid="958535">
                                            <p:txEl>
                                              <p:pRg st="4" end="4"/>
                                            </p:txEl>
                                          </p:spTgt>
                                        </p:tgtEl>
                                      </p:cBhvr>
                                    </p:animEffect>
                                    <p:anim calcmode="lin" valueType="num">
                                      <p:cBhvr>
                                        <p:cTn id="58" dur="1000" fill="hold"/>
                                        <p:tgtEl>
                                          <p:spTgt spid="958535">
                                            <p:txEl>
                                              <p:pRg st="4" end="4"/>
                                            </p:txEl>
                                          </p:spTgt>
                                        </p:tgtEl>
                                        <p:attrNameLst>
                                          <p:attrName>ppt_x</p:attrName>
                                        </p:attrNameLst>
                                      </p:cBhvr>
                                      <p:tavLst>
                                        <p:tav tm="0">
                                          <p:val>
                                            <p:strVal val="#ppt_x"/>
                                          </p:val>
                                        </p:tav>
                                        <p:tav tm="100000">
                                          <p:val>
                                            <p:strVal val="#ppt_x"/>
                                          </p:val>
                                        </p:tav>
                                      </p:tavLst>
                                    </p:anim>
                                    <p:anim calcmode="lin" valueType="num">
                                      <p:cBhvr>
                                        <p:cTn id="59" dur="1000" fill="hold"/>
                                        <p:tgtEl>
                                          <p:spTgt spid="958535">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58535">
                                            <p:txEl>
                                              <p:pRg st="5" end="5"/>
                                            </p:txEl>
                                          </p:spTgt>
                                        </p:tgtEl>
                                        <p:attrNameLst>
                                          <p:attrName>style.visibility</p:attrName>
                                        </p:attrNameLst>
                                      </p:cBhvr>
                                      <p:to>
                                        <p:strVal val="visible"/>
                                      </p:to>
                                    </p:set>
                                    <p:animEffect transition="in" filter="fade">
                                      <p:cBhvr>
                                        <p:cTn id="64" dur="1000"/>
                                        <p:tgtEl>
                                          <p:spTgt spid="958535">
                                            <p:txEl>
                                              <p:pRg st="5" end="5"/>
                                            </p:txEl>
                                          </p:spTgt>
                                        </p:tgtEl>
                                      </p:cBhvr>
                                    </p:animEffect>
                                    <p:anim calcmode="lin" valueType="num">
                                      <p:cBhvr>
                                        <p:cTn id="65" dur="1000" fill="hold"/>
                                        <p:tgtEl>
                                          <p:spTgt spid="958535">
                                            <p:txEl>
                                              <p:pRg st="5" end="5"/>
                                            </p:txEl>
                                          </p:spTgt>
                                        </p:tgtEl>
                                        <p:attrNameLst>
                                          <p:attrName>ppt_x</p:attrName>
                                        </p:attrNameLst>
                                      </p:cBhvr>
                                      <p:tavLst>
                                        <p:tav tm="0">
                                          <p:val>
                                            <p:strVal val="#ppt_x"/>
                                          </p:val>
                                        </p:tav>
                                        <p:tav tm="100000">
                                          <p:val>
                                            <p:strVal val="#ppt_x"/>
                                          </p:val>
                                        </p:tav>
                                      </p:tavLst>
                                    </p:anim>
                                    <p:anim calcmode="lin" valueType="num">
                                      <p:cBhvr>
                                        <p:cTn id="66" dur="1000" fill="hold"/>
                                        <p:tgtEl>
                                          <p:spTgt spid="958535">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8472" grpId="0"/>
      <p:bldP spid="958473" grpId="0" animBg="1"/>
      <p:bldP spid="958527" grpId="0" animBg="1"/>
      <p:bldP spid="958535"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noChangeArrowheads="1"/>
          </p:cNvSpPr>
          <p:nvPr>
            <p:ph type="title"/>
          </p:nvPr>
        </p:nvSpPr>
        <p:spPr/>
        <p:txBody>
          <a:bodyPr/>
          <a:lstStyle/>
          <a:p>
            <a:pPr eaLnBrk="1" hangingPunct="1"/>
            <a:r>
              <a:rPr lang="zh-CN" altLang="en-US" smtClean="0"/>
              <a:t>存储系统主要技术指标</a:t>
            </a:r>
          </a:p>
        </p:txBody>
      </p:sp>
      <p:sp>
        <p:nvSpPr>
          <p:cNvPr id="37890" name="Rectangle 3"/>
          <p:cNvSpPr>
            <a:spLocks noGrp="1" noChangeArrowheads="1"/>
          </p:cNvSpPr>
          <p:nvPr>
            <p:ph type="body" idx="1"/>
          </p:nvPr>
        </p:nvSpPr>
        <p:spPr>
          <a:xfrm>
            <a:off x="395288" y="981075"/>
            <a:ext cx="8218487" cy="5040313"/>
          </a:xfrm>
        </p:spPr>
        <p:txBody>
          <a:bodyPr/>
          <a:lstStyle/>
          <a:p>
            <a:pPr eaLnBrk="1" hangingPunct="1"/>
            <a:r>
              <a:rPr smtClean="0"/>
              <a:t>存储时间</a:t>
            </a:r>
            <a:endParaRPr lang="en-US" altLang="zh-CN" smtClean="0"/>
          </a:p>
          <a:p>
            <a:pPr lvl="1" eaLnBrk="1" hangingPunct="1"/>
            <a:r>
              <a:rPr smtClean="0"/>
              <a:t>从存储器接受到读写命令到从存储器中读出或写入信息所经历的时间</a:t>
            </a:r>
            <a:r>
              <a:rPr lang="en-US" altLang="zh-CN" smtClean="0"/>
              <a:t>,</a:t>
            </a:r>
            <a:r>
              <a:rPr smtClean="0"/>
              <a:t>或称访问时间 </a:t>
            </a:r>
            <a:endParaRPr lang="en-US" altLang="zh-CN" smtClean="0"/>
          </a:p>
          <a:p>
            <a:pPr eaLnBrk="1" hangingPunct="1"/>
            <a:r>
              <a:rPr smtClean="0"/>
              <a:t>存储周期</a:t>
            </a:r>
            <a:endParaRPr lang="en-US" altLang="zh-CN" smtClean="0"/>
          </a:p>
          <a:p>
            <a:pPr lvl="1" eaLnBrk="1" hangingPunct="1"/>
            <a:r>
              <a:rPr smtClean="0"/>
              <a:t>连续两次访问存储器所需要的最小时间间隔</a:t>
            </a:r>
          </a:p>
          <a:p>
            <a:pPr eaLnBrk="1" hangingPunct="1"/>
            <a:r>
              <a:rPr smtClean="0"/>
              <a:t>存储器带宽</a:t>
            </a:r>
          </a:p>
          <a:p>
            <a:pPr lvl="1" eaLnBrk="1" hangingPunct="1"/>
            <a:r>
              <a:rPr smtClean="0"/>
              <a:t>单位时间内存储器存取的信息量</a:t>
            </a:r>
          </a:p>
          <a:p>
            <a:pPr lvl="1" eaLnBrk="1" hangingPunct="1"/>
            <a:r>
              <a:rPr lang="en-US" altLang="zh-CN" smtClean="0"/>
              <a:t>Byte/s</a:t>
            </a:r>
          </a:p>
        </p:txBody>
      </p:sp>
      <p:sp>
        <p:nvSpPr>
          <p:cNvPr id="378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1127F37-6365-414C-AA82-B9CC6FBAD6C9}" type="slidenum">
              <a:rPr lang="en-US" altLang="zh-CN">
                <a:latin typeface="Arial" charset="0"/>
              </a:rPr>
              <a:pPr/>
              <a:t>11</a:t>
            </a:fld>
            <a:r>
              <a:rPr lang="en-US" altLang="zh-CN">
                <a:latin typeface="Arial" charset="0"/>
              </a:rPr>
              <a:t>- </a:t>
            </a:r>
          </a:p>
        </p:txBody>
      </p:sp>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5" name="Rectangle 2"/>
          <p:cNvSpPr>
            <a:spLocks noChangeArrowheads="1"/>
          </p:cNvSpPr>
          <p:nvPr/>
        </p:nvSpPr>
        <p:spPr bwMode="auto">
          <a:xfrm>
            <a:off x="977900" y="1628775"/>
            <a:ext cx="3810000" cy="3886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5586" name="Rectangle 3"/>
          <p:cNvSpPr>
            <a:spLocks noGrp="1" noChangeArrowheads="1"/>
          </p:cNvSpPr>
          <p:nvPr>
            <p:ph type="title"/>
          </p:nvPr>
        </p:nvSpPr>
        <p:spPr/>
        <p:txBody>
          <a:bodyPr/>
          <a:lstStyle/>
          <a:p>
            <a:pPr eaLnBrk="1" hangingPunct="1"/>
            <a:r>
              <a:rPr lang="zh-CN" altLang="en-US" smtClean="0"/>
              <a:t>多模块交叉存储器</a:t>
            </a:r>
          </a:p>
        </p:txBody>
      </p:sp>
      <p:sp>
        <p:nvSpPr>
          <p:cNvPr id="959545" name="Text Box 57"/>
          <p:cNvSpPr txBox="1">
            <a:spLocks noChangeArrowheads="1"/>
          </p:cNvSpPr>
          <p:nvPr/>
        </p:nvSpPr>
        <p:spPr bwMode="auto">
          <a:xfrm>
            <a:off x="1424557" y="1848269"/>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959546" name="Rectangle 58"/>
          <p:cNvSpPr>
            <a:spLocks noChangeArrowheads="1"/>
          </p:cNvSpPr>
          <p:nvPr/>
        </p:nvSpPr>
        <p:spPr bwMode="auto">
          <a:xfrm>
            <a:off x="33401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959547" name="Rectangle 59"/>
          <p:cNvSpPr>
            <a:spLocks noChangeArrowheads="1"/>
          </p:cNvSpPr>
          <p:nvPr/>
        </p:nvSpPr>
        <p:spPr bwMode="auto">
          <a:xfrm>
            <a:off x="23495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5591" name="Text Box 60"/>
          <p:cNvSpPr txBox="1">
            <a:spLocks noChangeArrowheads="1"/>
          </p:cNvSpPr>
          <p:nvPr/>
        </p:nvSpPr>
        <p:spPr bwMode="auto">
          <a:xfrm>
            <a:off x="14351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5592" name="Text Box 61"/>
          <p:cNvSpPr txBox="1">
            <a:spLocks noChangeArrowheads="1"/>
          </p:cNvSpPr>
          <p:nvPr/>
        </p:nvSpPr>
        <p:spPr bwMode="auto">
          <a:xfrm>
            <a:off x="22733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5593" name="Text Box 62"/>
          <p:cNvSpPr txBox="1">
            <a:spLocks noChangeArrowheads="1"/>
          </p:cNvSpPr>
          <p:nvPr/>
        </p:nvSpPr>
        <p:spPr bwMode="auto">
          <a:xfrm>
            <a:off x="31115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5594" name="Text Box 63"/>
          <p:cNvSpPr txBox="1">
            <a:spLocks noChangeArrowheads="1"/>
          </p:cNvSpPr>
          <p:nvPr/>
        </p:nvSpPr>
        <p:spPr bwMode="auto">
          <a:xfrm>
            <a:off x="39497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5595" name="Line 64"/>
          <p:cNvSpPr>
            <a:spLocks noChangeShapeType="1"/>
          </p:cNvSpPr>
          <p:nvPr/>
        </p:nvSpPr>
        <p:spPr bwMode="auto">
          <a:xfrm>
            <a:off x="166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6" name="Line 65"/>
          <p:cNvSpPr>
            <a:spLocks noChangeShapeType="1"/>
          </p:cNvSpPr>
          <p:nvPr/>
        </p:nvSpPr>
        <p:spPr bwMode="auto">
          <a:xfrm>
            <a:off x="246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7" name="Line 66"/>
          <p:cNvSpPr>
            <a:spLocks noChangeShapeType="1"/>
          </p:cNvSpPr>
          <p:nvPr/>
        </p:nvSpPr>
        <p:spPr bwMode="auto">
          <a:xfrm>
            <a:off x="33020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8" name="Line 67"/>
          <p:cNvSpPr>
            <a:spLocks noChangeShapeType="1"/>
          </p:cNvSpPr>
          <p:nvPr/>
        </p:nvSpPr>
        <p:spPr bwMode="auto">
          <a:xfrm>
            <a:off x="41402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5599" name="Line 68"/>
          <p:cNvSpPr>
            <a:spLocks noChangeAspect="1" noChangeShapeType="1"/>
          </p:cNvSpPr>
          <p:nvPr/>
        </p:nvSpPr>
        <p:spPr bwMode="auto">
          <a:xfrm>
            <a:off x="13208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5600" name="Text Box 69"/>
          <p:cNvSpPr txBox="1">
            <a:spLocks noChangeArrowheads="1"/>
          </p:cNvSpPr>
          <p:nvPr/>
        </p:nvSpPr>
        <p:spPr bwMode="auto">
          <a:xfrm>
            <a:off x="24257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5601" name="Text Box 70"/>
          <p:cNvSpPr txBox="1">
            <a:spLocks noChangeArrowheads="1"/>
          </p:cNvSpPr>
          <p:nvPr/>
        </p:nvSpPr>
        <p:spPr bwMode="auto">
          <a:xfrm>
            <a:off x="2349500" y="5502275"/>
            <a:ext cx="13716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交叉方式</a:t>
            </a:r>
          </a:p>
        </p:txBody>
      </p:sp>
      <p:grpSp>
        <p:nvGrpSpPr>
          <p:cNvPr id="3" name="Group 96"/>
          <p:cNvGrpSpPr>
            <a:grpSpLocks/>
          </p:cNvGrpSpPr>
          <p:nvPr/>
        </p:nvGrpSpPr>
        <p:grpSpPr bwMode="auto">
          <a:xfrm>
            <a:off x="1892300" y="2771775"/>
            <a:ext cx="1981200" cy="0"/>
            <a:chOff x="1104" y="1920"/>
            <a:chExt cx="1248" cy="0"/>
          </a:xfrm>
        </p:grpSpPr>
        <p:sp>
          <p:nvSpPr>
            <p:cNvPr id="195633" name="Line 71"/>
            <p:cNvSpPr>
              <a:spLocks noChangeShapeType="1"/>
            </p:cNvSpPr>
            <p:nvPr/>
          </p:nvSpPr>
          <p:spPr bwMode="auto">
            <a:xfrm>
              <a:off x="1104"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4" name="Line 72"/>
            <p:cNvSpPr>
              <a:spLocks noChangeShapeType="1"/>
            </p:cNvSpPr>
            <p:nvPr/>
          </p:nvSpPr>
          <p:spPr bwMode="auto">
            <a:xfrm>
              <a:off x="1632" y="1920"/>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5" name="Line 73"/>
            <p:cNvSpPr>
              <a:spLocks noChangeShapeType="1"/>
            </p:cNvSpPr>
            <p:nvPr/>
          </p:nvSpPr>
          <p:spPr bwMode="auto">
            <a:xfrm>
              <a:off x="2160" y="1920"/>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4" name="Group 97"/>
          <p:cNvGrpSpPr>
            <a:grpSpLocks/>
          </p:cNvGrpSpPr>
          <p:nvPr/>
        </p:nvGrpSpPr>
        <p:grpSpPr bwMode="auto">
          <a:xfrm>
            <a:off x="1892300" y="3000375"/>
            <a:ext cx="1981200" cy="0"/>
            <a:chOff x="1104" y="2064"/>
            <a:chExt cx="1248" cy="0"/>
          </a:xfrm>
        </p:grpSpPr>
        <p:sp>
          <p:nvSpPr>
            <p:cNvPr id="195630" name="Line 74"/>
            <p:cNvSpPr>
              <a:spLocks noChangeShapeType="1"/>
            </p:cNvSpPr>
            <p:nvPr/>
          </p:nvSpPr>
          <p:spPr bwMode="auto">
            <a:xfrm>
              <a:off x="1104"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1" name="Line 75"/>
            <p:cNvSpPr>
              <a:spLocks noChangeShapeType="1"/>
            </p:cNvSpPr>
            <p:nvPr/>
          </p:nvSpPr>
          <p:spPr bwMode="auto">
            <a:xfrm>
              <a:off x="1632" y="2064"/>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32" name="Line 76"/>
            <p:cNvSpPr>
              <a:spLocks noChangeShapeType="1"/>
            </p:cNvSpPr>
            <p:nvPr/>
          </p:nvSpPr>
          <p:spPr bwMode="auto">
            <a:xfrm>
              <a:off x="2160" y="2064"/>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5" name="Group 98"/>
          <p:cNvGrpSpPr>
            <a:grpSpLocks/>
          </p:cNvGrpSpPr>
          <p:nvPr/>
        </p:nvGrpSpPr>
        <p:grpSpPr bwMode="auto">
          <a:xfrm>
            <a:off x="1892300" y="3228975"/>
            <a:ext cx="1981200" cy="0"/>
            <a:chOff x="1104" y="2208"/>
            <a:chExt cx="1248" cy="0"/>
          </a:xfrm>
        </p:grpSpPr>
        <p:sp>
          <p:nvSpPr>
            <p:cNvPr id="195627" name="Line 77"/>
            <p:cNvSpPr>
              <a:spLocks noChangeShapeType="1"/>
            </p:cNvSpPr>
            <p:nvPr/>
          </p:nvSpPr>
          <p:spPr bwMode="auto">
            <a:xfrm>
              <a:off x="1104"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8" name="Line 78"/>
            <p:cNvSpPr>
              <a:spLocks noChangeShapeType="1"/>
            </p:cNvSpPr>
            <p:nvPr/>
          </p:nvSpPr>
          <p:spPr bwMode="auto">
            <a:xfrm>
              <a:off x="1632" y="220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9" name="Line 79"/>
            <p:cNvSpPr>
              <a:spLocks noChangeShapeType="1"/>
            </p:cNvSpPr>
            <p:nvPr/>
          </p:nvSpPr>
          <p:spPr bwMode="auto">
            <a:xfrm>
              <a:off x="2160" y="220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6" name="Group 99"/>
          <p:cNvGrpSpPr>
            <a:grpSpLocks/>
          </p:cNvGrpSpPr>
          <p:nvPr/>
        </p:nvGrpSpPr>
        <p:grpSpPr bwMode="auto">
          <a:xfrm>
            <a:off x="1892300" y="3457575"/>
            <a:ext cx="1981200" cy="0"/>
            <a:chOff x="1104" y="2352"/>
            <a:chExt cx="1248" cy="0"/>
          </a:xfrm>
        </p:grpSpPr>
        <p:sp>
          <p:nvSpPr>
            <p:cNvPr id="195624" name="Line 80"/>
            <p:cNvSpPr>
              <a:spLocks noChangeShapeType="1"/>
            </p:cNvSpPr>
            <p:nvPr/>
          </p:nvSpPr>
          <p:spPr bwMode="auto">
            <a:xfrm>
              <a:off x="1104"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5" name="Line 81"/>
            <p:cNvSpPr>
              <a:spLocks noChangeShapeType="1"/>
            </p:cNvSpPr>
            <p:nvPr/>
          </p:nvSpPr>
          <p:spPr bwMode="auto">
            <a:xfrm>
              <a:off x="1632" y="235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6" name="Line 82"/>
            <p:cNvSpPr>
              <a:spLocks noChangeShapeType="1"/>
            </p:cNvSpPr>
            <p:nvPr/>
          </p:nvSpPr>
          <p:spPr bwMode="auto">
            <a:xfrm>
              <a:off x="2160" y="235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7" name="Group 100"/>
          <p:cNvGrpSpPr>
            <a:grpSpLocks/>
          </p:cNvGrpSpPr>
          <p:nvPr/>
        </p:nvGrpSpPr>
        <p:grpSpPr bwMode="auto">
          <a:xfrm>
            <a:off x="1892300" y="3724275"/>
            <a:ext cx="1981200" cy="0"/>
            <a:chOff x="1104" y="2496"/>
            <a:chExt cx="1248" cy="0"/>
          </a:xfrm>
        </p:grpSpPr>
        <p:sp>
          <p:nvSpPr>
            <p:cNvPr id="195621" name="Line 83"/>
            <p:cNvSpPr>
              <a:spLocks noChangeShapeType="1"/>
            </p:cNvSpPr>
            <p:nvPr/>
          </p:nvSpPr>
          <p:spPr bwMode="auto">
            <a:xfrm>
              <a:off x="1104"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2" name="Line 84"/>
            <p:cNvSpPr>
              <a:spLocks noChangeShapeType="1"/>
            </p:cNvSpPr>
            <p:nvPr/>
          </p:nvSpPr>
          <p:spPr bwMode="auto">
            <a:xfrm>
              <a:off x="1632" y="249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3" name="Line 85"/>
            <p:cNvSpPr>
              <a:spLocks noChangeShapeType="1"/>
            </p:cNvSpPr>
            <p:nvPr/>
          </p:nvSpPr>
          <p:spPr bwMode="auto">
            <a:xfrm>
              <a:off x="2160" y="2496"/>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8" name="Group 101"/>
          <p:cNvGrpSpPr>
            <a:grpSpLocks/>
          </p:cNvGrpSpPr>
          <p:nvPr/>
        </p:nvGrpSpPr>
        <p:grpSpPr bwMode="auto">
          <a:xfrm>
            <a:off x="1892300" y="3978275"/>
            <a:ext cx="1981200" cy="0"/>
            <a:chOff x="1104" y="2688"/>
            <a:chExt cx="1248" cy="0"/>
          </a:xfrm>
        </p:grpSpPr>
        <p:sp>
          <p:nvSpPr>
            <p:cNvPr id="195618" name="Line 86"/>
            <p:cNvSpPr>
              <a:spLocks noChangeShapeType="1"/>
            </p:cNvSpPr>
            <p:nvPr/>
          </p:nvSpPr>
          <p:spPr bwMode="auto">
            <a:xfrm>
              <a:off x="1104"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9" name="Line 87"/>
            <p:cNvSpPr>
              <a:spLocks noChangeShapeType="1"/>
            </p:cNvSpPr>
            <p:nvPr/>
          </p:nvSpPr>
          <p:spPr bwMode="auto">
            <a:xfrm>
              <a:off x="1632" y="2688"/>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20" name="Line 88"/>
            <p:cNvSpPr>
              <a:spLocks noChangeShapeType="1"/>
            </p:cNvSpPr>
            <p:nvPr/>
          </p:nvSpPr>
          <p:spPr bwMode="auto">
            <a:xfrm>
              <a:off x="2160" y="2688"/>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9" name="Group 102"/>
          <p:cNvGrpSpPr>
            <a:grpSpLocks/>
          </p:cNvGrpSpPr>
          <p:nvPr/>
        </p:nvGrpSpPr>
        <p:grpSpPr bwMode="auto">
          <a:xfrm>
            <a:off x="1892300" y="4219575"/>
            <a:ext cx="1981200" cy="0"/>
            <a:chOff x="1104" y="2832"/>
            <a:chExt cx="1248" cy="0"/>
          </a:xfrm>
        </p:grpSpPr>
        <p:sp>
          <p:nvSpPr>
            <p:cNvPr id="195615" name="Line 89"/>
            <p:cNvSpPr>
              <a:spLocks noChangeShapeType="1"/>
            </p:cNvSpPr>
            <p:nvPr/>
          </p:nvSpPr>
          <p:spPr bwMode="auto">
            <a:xfrm>
              <a:off x="1104"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6" name="Line 90"/>
            <p:cNvSpPr>
              <a:spLocks noChangeShapeType="1"/>
            </p:cNvSpPr>
            <p:nvPr/>
          </p:nvSpPr>
          <p:spPr bwMode="auto">
            <a:xfrm>
              <a:off x="1632" y="2832"/>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7" name="Line 91"/>
            <p:cNvSpPr>
              <a:spLocks noChangeShapeType="1"/>
            </p:cNvSpPr>
            <p:nvPr/>
          </p:nvSpPr>
          <p:spPr bwMode="auto">
            <a:xfrm>
              <a:off x="2160" y="2832"/>
              <a:ext cx="192" cy="0"/>
            </a:xfrm>
            <a:prstGeom prst="line">
              <a:avLst/>
            </a:prstGeom>
            <a:noFill/>
            <a:ln w="19050" cap="rnd">
              <a:solidFill>
                <a:srgbClr val="0000FF"/>
              </a:solidFill>
              <a:prstDash val="sysDot"/>
              <a:round/>
              <a:headEnd/>
              <a:tailEnd/>
            </a:ln>
          </p:spPr>
          <p:txBody>
            <a:bodyPr/>
            <a:lstStyle/>
            <a:p>
              <a:endParaRPr lang="zh-CN" altLang="en-US"/>
            </a:p>
          </p:txBody>
        </p:sp>
      </p:grpSp>
      <p:grpSp>
        <p:nvGrpSpPr>
          <p:cNvPr id="10" name="Group 103"/>
          <p:cNvGrpSpPr>
            <a:grpSpLocks/>
          </p:cNvGrpSpPr>
          <p:nvPr/>
        </p:nvGrpSpPr>
        <p:grpSpPr bwMode="auto">
          <a:xfrm>
            <a:off x="1892300" y="4460875"/>
            <a:ext cx="1981200" cy="0"/>
            <a:chOff x="1104" y="2976"/>
            <a:chExt cx="1248" cy="0"/>
          </a:xfrm>
        </p:grpSpPr>
        <p:sp>
          <p:nvSpPr>
            <p:cNvPr id="195612" name="Line 92"/>
            <p:cNvSpPr>
              <a:spLocks noChangeShapeType="1"/>
            </p:cNvSpPr>
            <p:nvPr/>
          </p:nvSpPr>
          <p:spPr bwMode="auto">
            <a:xfrm>
              <a:off x="1104"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3" name="Line 93"/>
            <p:cNvSpPr>
              <a:spLocks noChangeShapeType="1"/>
            </p:cNvSpPr>
            <p:nvPr/>
          </p:nvSpPr>
          <p:spPr bwMode="auto">
            <a:xfrm>
              <a:off x="1632" y="2976"/>
              <a:ext cx="192" cy="0"/>
            </a:xfrm>
            <a:prstGeom prst="line">
              <a:avLst/>
            </a:prstGeom>
            <a:noFill/>
            <a:ln w="19050" cap="rnd">
              <a:solidFill>
                <a:srgbClr val="0000FF"/>
              </a:solidFill>
              <a:prstDash val="sysDot"/>
              <a:round/>
              <a:headEnd/>
              <a:tailEnd/>
            </a:ln>
          </p:spPr>
          <p:txBody>
            <a:bodyPr/>
            <a:lstStyle/>
            <a:p>
              <a:endParaRPr lang="zh-CN" altLang="en-US"/>
            </a:p>
          </p:txBody>
        </p:sp>
        <p:sp>
          <p:nvSpPr>
            <p:cNvPr id="195614" name="Line 94"/>
            <p:cNvSpPr>
              <a:spLocks noChangeShapeType="1"/>
            </p:cNvSpPr>
            <p:nvPr/>
          </p:nvSpPr>
          <p:spPr bwMode="auto">
            <a:xfrm>
              <a:off x="2160" y="2976"/>
              <a:ext cx="192" cy="0"/>
            </a:xfrm>
            <a:prstGeom prst="line">
              <a:avLst/>
            </a:prstGeom>
            <a:noFill/>
            <a:ln w="19050" cap="rnd">
              <a:solidFill>
                <a:srgbClr val="0000FF"/>
              </a:solidFill>
              <a:prstDash val="sysDot"/>
              <a:round/>
              <a:headEnd/>
              <a:tailEnd/>
            </a:ln>
          </p:spPr>
          <p:txBody>
            <a:bodyPr/>
            <a:lstStyle/>
            <a:p>
              <a:endParaRPr lang="zh-CN" altLang="en-US"/>
            </a:p>
          </p:txBody>
        </p:sp>
      </p:grpSp>
      <p:sp>
        <p:nvSpPr>
          <p:cNvPr id="959583" name="AutoShape 95"/>
          <p:cNvSpPr>
            <a:spLocks noChangeArrowheads="1"/>
          </p:cNvSpPr>
          <p:nvPr/>
        </p:nvSpPr>
        <p:spPr bwMode="auto">
          <a:xfrm>
            <a:off x="4932363" y="1714500"/>
            <a:ext cx="3962400" cy="2057400"/>
          </a:xfrm>
          <a:prstGeom prst="wedgeEllipseCallout">
            <a:avLst>
              <a:gd name="adj1" fmla="val -59255"/>
              <a:gd name="adj2" fmla="val 79782"/>
            </a:avLst>
          </a:prstGeom>
          <a:solidFill>
            <a:srgbClr val="99CC00"/>
          </a:solidFill>
          <a:ln w="3175" algn="ctr">
            <a:solidFill>
              <a:schemeClr val="tx1"/>
            </a:solidFill>
            <a:miter lim="800000"/>
            <a:headEnd/>
            <a:tailEnd/>
          </a:ln>
        </p:spPr>
        <p:txBody>
          <a:bodyPr/>
          <a:lstStyle/>
          <a:p>
            <a:r>
              <a:rPr lang="zh-CN" altLang="en-US" i="0" dirty="0">
                <a:solidFill>
                  <a:schemeClr val="accent2"/>
                </a:solidFill>
                <a:latin typeface="Tahoma" pitchFamily="34" charset="0"/>
                <a:ea typeface="华文行楷" pitchFamily="2" charset="-122"/>
              </a:rPr>
              <a:t>模块并行工作，</a:t>
            </a:r>
            <a:r>
              <a:rPr lang="en-US" altLang="zh-CN" i="0" dirty="0">
                <a:solidFill>
                  <a:schemeClr val="accent2"/>
                </a:solidFill>
                <a:latin typeface="Tahoma" pitchFamily="34" charset="0"/>
                <a:ea typeface="华文行楷" pitchFamily="2" charset="-122"/>
              </a:rPr>
              <a:t>CPU</a:t>
            </a:r>
            <a:r>
              <a:rPr lang="zh-CN" altLang="en-US" i="0" dirty="0">
                <a:solidFill>
                  <a:schemeClr val="accent2"/>
                </a:solidFill>
                <a:latin typeface="Tahoma" pitchFamily="34" charset="0"/>
                <a:ea typeface="华文行楷" pitchFamily="2" charset="-122"/>
              </a:rPr>
              <a:t>比存储器要快，能同时取出多条指令或者数据，可以大大提高机器的运行速度以及存储带宽</a:t>
            </a:r>
          </a:p>
        </p:txBody>
      </p:sp>
      <p:sp>
        <p:nvSpPr>
          <p:cNvPr id="195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52652E-371B-462C-9DE0-B6B7529C6D4C}" type="slidenum">
              <a:rPr lang="en-US" altLang="zh-CN">
                <a:latin typeface="Arial" charset="0"/>
              </a:rPr>
              <a:pPr/>
              <a:t>110</a:t>
            </a:fld>
            <a:r>
              <a:rPr lang="en-US" altLang="zh-CN">
                <a:latin typeface="Arial" charset="0"/>
              </a:rPr>
              <a:t>- </a:t>
            </a:r>
          </a:p>
        </p:txBody>
      </p:sp>
      <p:grpSp>
        <p:nvGrpSpPr>
          <p:cNvPr id="195587" name="Group 4"/>
          <p:cNvGrpSpPr>
            <a:grpSpLocks/>
          </p:cNvGrpSpPr>
          <p:nvPr/>
        </p:nvGrpSpPr>
        <p:grpSpPr bwMode="auto">
          <a:xfrm>
            <a:off x="1358900" y="2619375"/>
            <a:ext cx="3048000" cy="1981200"/>
            <a:chOff x="1440" y="2304"/>
            <a:chExt cx="1920" cy="1152"/>
          </a:xfrm>
        </p:grpSpPr>
        <p:sp>
          <p:nvSpPr>
            <p:cNvPr id="195636" name="Rectangle 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5637" name="Rectangle 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8" name="Rectangle 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39" name="Rectangle 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0" name="Rectangle 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1" name="Rectangle 1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42" name="Rectangle 1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5643" name="Rectangle 1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5644"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5645"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5646"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5647"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5648"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5649" name="Rectangle 1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5650" name="Rectangle 1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1" name="Rectangle 2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2" name="Rectangle 2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3" name="Rectangle 2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4" name="Rectangle 2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55" name="Rectangle 2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5656" name="Rectangle 2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5657"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5658"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5659"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5660"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5661"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5662" name="Rectangle 3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5663" name="Rectangle 3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4" name="Rectangle 3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5" name="Rectangle 3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6" name="Rectangle 3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7" name="Rectangle 3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68" name="Rectangle 3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5669" name="Rectangle 3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5670"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5671"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5672"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5673"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5674"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5675" name="Rectangle 4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5676" name="Rectangle 4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7" name="Rectangle 4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8" name="Rectangle 4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79" name="Rectangle 4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0" name="Rectangle 4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5681" name="Rectangle 5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5682" name="Rectangle 5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5683"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5684"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5685"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5686"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5687"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2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200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repeatCount="200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repeatCount="200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par>
                                <p:cTn id="23" presetID="22" presetClass="entr" presetSubtype="8" repeatCount="200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8" repeatCount="200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par>
                                <p:cTn id="29" presetID="22" presetClass="entr" presetSubtype="8" repeatCount="2000" fill="hold"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repeatCount="200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left)">
                                      <p:cBhvr>
                                        <p:cTn id="34" dur="500"/>
                                        <p:tgtEl>
                                          <p:spTgt spid="10"/>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959545"/>
                                        </p:tgtEl>
                                        <p:attrNameLst>
                                          <p:attrName>style.visibility</p:attrName>
                                        </p:attrNameLst>
                                      </p:cBhvr>
                                      <p:to>
                                        <p:strVal val="visible"/>
                                      </p:to>
                                    </p:set>
                                    <p:anim calcmode="lin" valueType="num">
                                      <p:cBhvr additive="base">
                                        <p:cTn id="39" dur="500" fill="hold"/>
                                        <p:tgtEl>
                                          <p:spTgt spid="959545"/>
                                        </p:tgtEl>
                                        <p:attrNameLst>
                                          <p:attrName>ppt_x</p:attrName>
                                        </p:attrNameLst>
                                      </p:cBhvr>
                                      <p:tavLst>
                                        <p:tav tm="0">
                                          <p:val>
                                            <p:strVal val="#ppt_x"/>
                                          </p:val>
                                        </p:tav>
                                        <p:tav tm="100000">
                                          <p:val>
                                            <p:strVal val="#ppt_x"/>
                                          </p:val>
                                        </p:tav>
                                      </p:tavLst>
                                    </p:anim>
                                    <p:anim calcmode="lin" valueType="num">
                                      <p:cBhvr additive="base">
                                        <p:cTn id="40" dur="500" fill="hold"/>
                                        <p:tgtEl>
                                          <p:spTgt spid="95954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959547"/>
                                        </p:tgtEl>
                                        <p:attrNameLst>
                                          <p:attrName>style.visibility</p:attrName>
                                        </p:attrNameLst>
                                      </p:cBhvr>
                                      <p:to>
                                        <p:strVal val="visible"/>
                                      </p:to>
                                    </p:set>
                                    <p:anim calcmode="lin" valueType="num">
                                      <p:cBhvr additive="base">
                                        <p:cTn id="43" dur="500" fill="hold"/>
                                        <p:tgtEl>
                                          <p:spTgt spid="959547"/>
                                        </p:tgtEl>
                                        <p:attrNameLst>
                                          <p:attrName>ppt_x</p:attrName>
                                        </p:attrNameLst>
                                      </p:cBhvr>
                                      <p:tavLst>
                                        <p:tav tm="0">
                                          <p:val>
                                            <p:strVal val="#ppt_x"/>
                                          </p:val>
                                        </p:tav>
                                        <p:tav tm="100000">
                                          <p:val>
                                            <p:strVal val="#ppt_x"/>
                                          </p:val>
                                        </p:tav>
                                      </p:tavLst>
                                    </p:anim>
                                    <p:anim calcmode="lin" valueType="num">
                                      <p:cBhvr additive="base">
                                        <p:cTn id="44" dur="500" fill="hold"/>
                                        <p:tgtEl>
                                          <p:spTgt spid="95954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59546"/>
                                        </p:tgtEl>
                                        <p:attrNameLst>
                                          <p:attrName>style.visibility</p:attrName>
                                        </p:attrNameLst>
                                      </p:cBhvr>
                                      <p:to>
                                        <p:strVal val="visible"/>
                                      </p:to>
                                    </p:set>
                                    <p:anim calcmode="lin" valueType="num">
                                      <p:cBhvr additive="base">
                                        <p:cTn id="47" dur="500" fill="hold"/>
                                        <p:tgtEl>
                                          <p:spTgt spid="959546"/>
                                        </p:tgtEl>
                                        <p:attrNameLst>
                                          <p:attrName>ppt_x</p:attrName>
                                        </p:attrNameLst>
                                      </p:cBhvr>
                                      <p:tavLst>
                                        <p:tav tm="0">
                                          <p:val>
                                            <p:strVal val="#ppt_x"/>
                                          </p:val>
                                        </p:tav>
                                        <p:tav tm="100000">
                                          <p:val>
                                            <p:strVal val="#ppt_x"/>
                                          </p:val>
                                        </p:tav>
                                      </p:tavLst>
                                    </p:anim>
                                    <p:anim calcmode="lin" valueType="num">
                                      <p:cBhvr additive="base">
                                        <p:cTn id="48" dur="500" fill="hold"/>
                                        <p:tgtEl>
                                          <p:spTgt spid="959546"/>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959583"/>
                                        </p:tgtEl>
                                        <p:attrNameLst>
                                          <p:attrName>style.visibility</p:attrName>
                                        </p:attrNameLst>
                                      </p:cBhvr>
                                      <p:to>
                                        <p:strVal val="visible"/>
                                      </p:to>
                                    </p:set>
                                    <p:anim calcmode="lin" valueType="num">
                                      <p:cBhvr additive="base">
                                        <p:cTn id="53" dur="500" fill="hold"/>
                                        <p:tgtEl>
                                          <p:spTgt spid="959583"/>
                                        </p:tgtEl>
                                        <p:attrNameLst>
                                          <p:attrName>ppt_x</p:attrName>
                                        </p:attrNameLst>
                                      </p:cBhvr>
                                      <p:tavLst>
                                        <p:tav tm="0">
                                          <p:val>
                                            <p:strVal val="#ppt_x"/>
                                          </p:val>
                                        </p:tav>
                                        <p:tav tm="100000">
                                          <p:val>
                                            <p:strVal val="#ppt_x"/>
                                          </p:val>
                                        </p:tav>
                                      </p:tavLst>
                                    </p:anim>
                                    <p:anim calcmode="lin" valueType="num">
                                      <p:cBhvr additive="base">
                                        <p:cTn id="54" dur="500" fill="hold"/>
                                        <p:tgtEl>
                                          <p:spTgt spid="9595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9545" grpId="0"/>
      <p:bldP spid="959546" grpId="0" animBg="1"/>
      <p:bldP spid="959547" grpId="0" animBg="1"/>
      <p:bldP spid="959583"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09" name="Rectangle 2"/>
          <p:cNvSpPr>
            <a:spLocks noChangeArrowheads="1"/>
          </p:cNvSpPr>
          <p:nvPr/>
        </p:nvSpPr>
        <p:spPr bwMode="auto">
          <a:xfrm>
            <a:off x="4800600" y="1628775"/>
            <a:ext cx="3810000" cy="37465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0" name="Rectangle 3"/>
          <p:cNvSpPr>
            <a:spLocks noChangeArrowheads="1"/>
          </p:cNvSpPr>
          <p:nvPr/>
        </p:nvSpPr>
        <p:spPr bwMode="auto">
          <a:xfrm>
            <a:off x="609600" y="1628775"/>
            <a:ext cx="3810000" cy="3759200"/>
          </a:xfrm>
          <a:prstGeom prst="rect">
            <a:avLst/>
          </a:prstGeom>
          <a:solidFill>
            <a:srgbClr val="CCFF66"/>
          </a:solidFill>
          <a:ln w="28575" algn="ctr">
            <a:solidFill>
              <a:schemeClr val="tx1"/>
            </a:solidFill>
            <a:miter lim="800000"/>
            <a:headEnd/>
            <a:tailEnd/>
          </a:ln>
        </p:spPr>
        <p:txBody>
          <a:bodyPr wrap="none" anchor="ctr"/>
          <a:lstStyle/>
          <a:p>
            <a:pPr algn="ctr"/>
            <a:endParaRPr lang="zh-CN" altLang="en-US" i="0"/>
          </a:p>
        </p:txBody>
      </p:sp>
      <p:sp>
        <p:nvSpPr>
          <p:cNvPr id="196611" name="Line 4"/>
          <p:cNvSpPr>
            <a:spLocks noChangeShapeType="1"/>
          </p:cNvSpPr>
          <p:nvPr/>
        </p:nvSpPr>
        <p:spPr bwMode="auto">
          <a:xfrm>
            <a:off x="12573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2" name="Line 5"/>
          <p:cNvSpPr>
            <a:spLocks noChangeShapeType="1"/>
          </p:cNvSpPr>
          <p:nvPr/>
        </p:nvSpPr>
        <p:spPr bwMode="auto">
          <a:xfrm>
            <a:off x="20955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3" name="Line 6"/>
          <p:cNvSpPr>
            <a:spLocks noChangeShapeType="1"/>
          </p:cNvSpPr>
          <p:nvPr/>
        </p:nvSpPr>
        <p:spPr bwMode="auto">
          <a:xfrm>
            <a:off x="2933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4" name="Line 7"/>
          <p:cNvSpPr>
            <a:spLocks noChangeShapeType="1"/>
          </p:cNvSpPr>
          <p:nvPr/>
        </p:nvSpPr>
        <p:spPr bwMode="auto">
          <a:xfrm>
            <a:off x="3733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15" name="Rectangle 8"/>
          <p:cNvSpPr>
            <a:spLocks noGrp="1" noChangeArrowheads="1"/>
          </p:cNvSpPr>
          <p:nvPr>
            <p:ph type="title"/>
          </p:nvPr>
        </p:nvSpPr>
        <p:spPr/>
        <p:txBody>
          <a:bodyPr/>
          <a:lstStyle/>
          <a:p>
            <a:pPr eaLnBrk="1" hangingPunct="1"/>
            <a:r>
              <a:rPr lang="zh-CN" altLang="en-US" smtClean="0"/>
              <a:t>顺序编址与交叉编址</a:t>
            </a:r>
          </a:p>
        </p:txBody>
      </p:sp>
      <p:sp>
        <p:nvSpPr>
          <p:cNvPr id="196616" name="Text Box 9"/>
          <p:cNvSpPr txBox="1">
            <a:spLocks noChangeArrowheads="1"/>
          </p:cNvSpPr>
          <p:nvPr/>
        </p:nvSpPr>
        <p:spPr bwMode="auto">
          <a:xfrm>
            <a:off x="1209136" y="1849647"/>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17" name="Rectangle 10"/>
          <p:cNvSpPr>
            <a:spLocks noChangeArrowheads="1"/>
          </p:cNvSpPr>
          <p:nvPr/>
        </p:nvSpPr>
        <p:spPr bwMode="auto">
          <a:xfrm>
            <a:off x="21336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grpSp>
        <p:nvGrpSpPr>
          <p:cNvPr id="196618" name="Group 11"/>
          <p:cNvGrpSpPr>
            <a:grpSpLocks/>
          </p:cNvGrpSpPr>
          <p:nvPr/>
        </p:nvGrpSpPr>
        <p:grpSpPr bwMode="auto">
          <a:xfrm>
            <a:off x="990600" y="2619375"/>
            <a:ext cx="3048000" cy="1981200"/>
            <a:chOff x="1440" y="2304"/>
            <a:chExt cx="1920" cy="1152"/>
          </a:xfrm>
        </p:grpSpPr>
        <p:sp>
          <p:nvSpPr>
            <p:cNvPr id="196695" name="Rectangle 12"/>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96" name="Rectangle 1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7" name="Rectangle 1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8" name="Rectangle 1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99" name="Rectangle 1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0" name="Rectangle 1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01" name="Rectangle 18"/>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702" name="Rectangle 19"/>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703" name="Rectangle 20"/>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704" name="Rectangle 21"/>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705" name="Rectangle 22"/>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706" name="Rectangle 23"/>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707" name="Rectangle 24"/>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708" name="Rectangle 25"/>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709" name="Rectangle 2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0" name="Rectangle 2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1" name="Rectangle 2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2" name="Rectangle 2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3" name="Rectangle 3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14" name="Rectangle 31"/>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715" name="Rectangle 32"/>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716" name="Rectangle 33"/>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717" name="Rectangle 34"/>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718" name="Rectangle 35"/>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719" name="Rectangle 36"/>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720" name="Rectangle 37"/>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721" name="Rectangle 38"/>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722" name="Rectangle 3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3" name="Rectangle 4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4" name="Rectangle 4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5" name="Rectangle 4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6" name="Rectangle 4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27" name="Rectangle 44"/>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728" name="Rectangle 45"/>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sp>
          <p:nvSpPr>
            <p:cNvPr id="196729" name="Rectangle 46"/>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730" name="Rectangle 47"/>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731" name="Rectangle 48"/>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732" name="Rectangle 49"/>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733" name="Rectangle 50"/>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734" name="Rectangle 51"/>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735" name="Rectangle 5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6" name="Rectangle 5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7" name="Rectangle 5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8" name="Rectangle 5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39" name="Rectangle 5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740" name="Rectangle 57"/>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741" name="Rectangle 58"/>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742" name="Rectangle 59"/>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743" name="Rectangle 60"/>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744" name="Rectangle 61"/>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745" name="Rectangle 62"/>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746" name="Rectangle 63"/>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grpSp>
      <p:grpSp>
        <p:nvGrpSpPr>
          <p:cNvPr id="196619" name="Group 64"/>
          <p:cNvGrpSpPr>
            <a:grpSpLocks/>
          </p:cNvGrpSpPr>
          <p:nvPr/>
        </p:nvGrpSpPr>
        <p:grpSpPr bwMode="auto">
          <a:xfrm>
            <a:off x="5181600" y="2619375"/>
            <a:ext cx="3048000" cy="1981200"/>
            <a:chOff x="1440" y="2304"/>
            <a:chExt cx="1920" cy="1152"/>
          </a:xfrm>
        </p:grpSpPr>
        <p:sp>
          <p:nvSpPr>
            <p:cNvPr id="196643" name="Rectangle 65"/>
            <p:cNvSpPr>
              <a:spLocks noChangeArrowheads="1"/>
            </p:cNvSpPr>
            <p:nvPr/>
          </p:nvSpPr>
          <p:spPr bwMode="auto">
            <a:xfrm>
              <a:off x="1440"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0</a:t>
              </a:r>
            </a:p>
          </p:txBody>
        </p:sp>
        <p:sp>
          <p:nvSpPr>
            <p:cNvPr id="196644" name="Rectangle 66"/>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5" name="Rectangle 67"/>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6" name="Rectangle 68"/>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7" name="Rectangle 69"/>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8" name="Rectangle 70"/>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49" name="Rectangle 71"/>
            <p:cNvSpPr>
              <a:spLocks noChangeArrowheads="1"/>
            </p:cNvSpPr>
            <p:nvPr/>
          </p:nvSpPr>
          <p:spPr bwMode="auto">
            <a:xfrm>
              <a:off x="1440"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24</a:t>
              </a:r>
            </a:p>
          </p:txBody>
        </p:sp>
        <p:sp>
          <p:nvSpPr>
            <p:cNvPr id="196650" name="Rectangle 72"/>
            <p:cNvSpPr>
              <a:spLocks noChangeArrowheads="1"/>
            </p:cNvSpPr>
            <p:nvPr/>
          </p:nvSpPr>
          <p:spPr bwMode="auto">
            <a:xfrm>
              <a:off x="1440"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28</a:t>
              </a:r>
            </a:p>
          </p:txBody>
        </p:sp>
        <p:sp>
          <p:nvSpPr>
            <p:cNvPr id="196651" name="Rectangle 73"/>
            <p:cNvSpPr>
              <a:spLocks noChangeArrowheads="1"/>
            </p:cNvSpPr>
            <p:nvPr/>
          </p:nvSpPr>
          <p:spPr bwMode="auto">
            <a:xfrm>
              <a:off x="1440"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4</a:t>
              </a:r>
            </a:p>
          </p:txBody>
        </p:sp>
        <p:sp>
          <p:nvSpPr>
            <p:cNvPr id="196652" name="Rectangle 74"/>
            <p:cNvSpPr>
              <a:spLocks noChangeArrowheads="1"/>
            </p:cNvSpPr>
            <p:nvPr/>
          </p:nvSpPr>
          <p:spPr bwMode="auto">
            <a:xfrm>
              <a:off x="1440"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8</a:t>
              </a:r>
            </a:p>
          </p:txBody>
        </p:sp>
        <p:sp>
          <p:nvSpPr>
            <p:cNvPr id="196653" name="Rectangle 75"/>
            <p:cNvSpPr>
              <a:spLocks noChangeArrowheads="1"/>
            </p:cNvSpPr>
            <p:nvPr/>
          </p:nvSpPr>
          <p:spPr bwMode="auto">
            <a:xfrm>
              <a:off x="1440"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12</a:t>
              </a:r>
            </a:p>
          </p:txBody>
        </p:sp>
        <p:sp>
          <p:nvSpPr>
            <p:cNvPr id="196654" name="Rectangle 76"/>
            <p:cNvSpPr>
              <a:spLocks noChangeArrowheads="1"/>
            </p:cNvSpPr>
            <p:nvPr/>
          </p:nvSpPr>
          <p:spPr bwMode="auto">
            <a:xfrm>
              <a:off x="1440"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16</a:t>
              </a:r>
            </a:p>
          </p:txBody>
        </p:sp>
        <p:sp>
          <p:nvSpPr>
            <p:cNvPr id="196655" name="Rectangle 77"/>
            <p:cNvSpPr>
              <a:spLocks noChangeArrowheads="1"/>
            </p:cNvSpPr>
            <p:nvPr/>
          </p:nvSpPr>
          <p:spPr bwMode="auto">
            <a:xfrm>
              <a:off x="1440"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20</a:t>
              </a:r>
            </a:p>
          </p:txBody>
        </p:sp>
        <p:sp>
          <p:nvSpPr>
            <p:cNvPr id="196656" name="Rectangle 78"/>
            <p:cNvSpPr>
              <a:spLocks noChangeArrowheads="1"/>
            </p:cNvSpPr>
            <p:nvPr/>
          </p:nvSpPr>
          <p:spPr bwMode="auto">
            <a:xfrm>
              <a:off x="1968"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a:t>
              </a:r>
            </a:p>
          </p:txBody>
        </p:sp>
        <p:sp>
          <p:nvSpPr>
            <p:cNvPr id="196657" name="Rectangle 79"/>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8" name="Rectangle 80"/>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59" name="Rectangle 81"/>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0" name="Rectangle 82"/>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1" name="Rectangle 83"/>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62" name="Rectangle 84"/>
            <p:cNvSpPr>
              <a:spLocks noChangeArrowheads="1"/>
            </p:cNvSpPr>
            <p:nvPr/>
          </p:nvSpPr>
          <p:spPr bwMode="auto">
            <a:xfrm>
              <a:off x="1968"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25</a:t>
              </a:r>
            </a:p>
          </p:txBody>
        </p:sp>
        <p:sp>
          <p:nvSpPr>
            <p:cNvPr id="196663" name="Rectangle 85"/>
            <p:cNvSpPr>
              <a:spLocks noChangeArrowheads="1"/>
            </p:cNvSpPr>
            <p:nvPr/>
          </p:nvSpPr>
          <p:spPr bwMode="auto">
            <a:xfrm>
              <a:off x="1968"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29</a:t>
              </a:r>
            </a:p>
          </p:txBody>
        </p:sp>
        <p:sp>
          <p:nvSpPr>
            <p:cNvPr id="196664" name="Rectangle 86"/>
            <p:cNvSpPr>
              <a:spLocks noChangeArrowheads="1"/>
            </p:cNvSpPr>
            <p:nvPr/>
          </p:nvSpPr>
          <p:spPr bwMode="auto">
            <a:xfrm>
              <a:off x="1968"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5</a:t>
              </a:r>
            </a:p>
          </p:txBody>
        </p:sp>
        <p:sp>
          <p:nvSpPr>
            <p:cNvPr id="196665" name="Rectangle 87"/>
            <p:cNvSpPr>
              <a:spLocks noChangeArrowheads="1"/>
            </p:cNvSpPr>
            <p:nvPr/>
          </p:nvSpPr>
          <p:spPr bwMode="auto">
            <a:xfrm>
              <a:off x="1968"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9</a:t>
              </a:r>
            </a:p>
          </p:txBody>
        </p:sp>
        <p:sp>
          <p:nvSpPr>
            <p:cNvPr id="196666" name="Rectangle 88"/>
            <p:cNvSpPr>
              <a:spLocks noChangeArrowheads="1"/>
            </p:cNvSpPr>
            <p:nvPr/>
          </p:nvSpPr>
          <p:spPr bwMode="auto">
            <a:xfrm>
              <a:off x="1968"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13</a:t>
              </a:r>
            </a:p>
          </p:txBody>
        </p:sp>
        <p:sp>
          <p:nvSpPr>
            <p:cNvPr id="196667" name="Rectangle 89"/>
            <p:cNvSpPr>
              <a:spLocks noChangeArrowheads="1"/>
            </p:cNvSpPr>
            <p:nvPr/>
          </p:nvSpPr>
          <p:spPr bwMode="auto">
            <a:xfrm>
              <a:off x="1968"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17</a:t>
              </a:r>
            </a:p>
          </p:txBody>
        </p:sp>
        <p:sp>
          <p:nvSpPr>
            <p:cNvPr id="196668" name="Rectangle 90"/>
            <p:cNvSpPr>
              <a:spLocks noChangeArrowheads="1"/>
            </p:cNvSpPr>
            <p:nvPr/>
          </p:nvSpPr>
          <p:spPr bwMode="auto">
            <a:xfrm>
              <a:off x="1968"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21</a:t>
              </a:r>
            </a:p>
          </p:txBody>
        </p:sp>
        <p:sp>
          <p:nvSpPr>
            <p:cNvPr id="196669" name="Rectangle 91"/>
            <p:cNvSpPr>
              <a:spLocks noChangeArrowheads="1"/>
            </p:cNvSpPr>
            <p:nvPr/>
          </p:nvSpPr>
          <p:spPr bwMode="auto">
            <a:xfrm>
              <a:off x="2496"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a:t>
              </a:r>
            </a:p>
          </p:txBody>
        </p:sp>
        <p:sp>
          <p:nvSpPr>
            <p:cNvPr id="196670" name="Rectangle 92"/>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1" name="Rectangle 93"/>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2" name="Rectangle 94"/>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3" name="Rectangle 95"/>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4" name="Rectangle 96"/>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75" name="Rectangle 97"/>
            <p:cNvSpPr>
              <a:spLocks noChangeArrowheads="1"/>
            </p:cNvSpPr>
            <p:nvPr/>
          </p:nvSpPr>
          <p:spPr bwMode="auto">
            <a:xfrm>
              <a:off x="2496"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26</a:t>
              </a:r>
            </a:p>
          </p:txBody>
        </p:sp>
        <p:sp>
          <p:nvSpPr>
            <p:cNvPr id="196676" name="Rectangle 98"/>
            <p:cNvSpPr>
              <a:spLocks noChangeArrowheads="1"/>
            </p:cNvSpPr>
            <p:nvPr/>
          </p:nvSpPr>
          <p:spPr bwMode="auto">
            <a:xfrm>
              <a:off x="2496"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30</a:t>
              </a:r>
            </a:p>
          </p:txBody>
        </p:sp>
        <p:sp>
          <p:nvSpPr>
            <p:cNvPr id="196677" name="Rectangle 99"/>
            <p:cNvSpPr>
              <a:spLocks noChangeArrowheads="1"/>
            </p:cNvSpPr>
            <p:nvPr/>
          </p:nvSpPr>
          <p:spPr bwMode="auto">
            <a:xfrm>
              <a:off x="2496"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6</a:t>
              </a:r>
            </a:p>
          </p:txBody>
        </p:sp>
        <p:sp>
          <p:nvSpPr>
            <p:cNvPr id="196678" name="Rectangle 100"/>
            <p:cNvSpPr>
              <a:spLocks noChangeArrowheads="1"/>
            </p:cNvSpPr>
            <p:nvPr/>
          </p:nvSpPr>
          <p:spPr bwMode="auto">
            <a:xfrm>
              <a:off x="2496"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10</a:t>
              </a:r>
            </a:p>
          </p:txBody>
        </p:sp>
        <p:sp>
          <p:nvSpPr>
            <p:cNvPr id="196679" name="Rectangle 101"/>
            <p:cNvSpPr>
              <a:spLocks noChangeArrowheads="1"/>
            </p:cNvSpPr>
            <p:nvPr/>
          </p:nvSpPr>
          <p:spPr bwMode="auto">
            <a:xfrm>
              <a:off x="2496"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14</a:t>
              </a:r>
            </a:p>
          </p:txBody>
        </p:sp>
        <p:sp>
          <p:nvSpPr>
            <p:cNvPr id="196680" name="Rectangle 102"/>
            <p:cNvSpPr>
              <a:spLocks noChangeArrowheads="1"/>
            </p:cNvSpPr>
            <p:nvPr/>
          </p:nvSpPr>
          <p:spPr bwMode="auto">
            <a:xfrm>
              <a:off x="2496"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18</a:t>
              </a:r>
            </a:p>
          </p:txBody>
        </p:sp>
        <p:sp>
          <p:nvSpPr>
            <p:cNvPr id="196681" name="Rectangle 103"/>
            <p:cNvSpPr>
              <a:spLocks noChangeArrowheads="1"/>
            </p:cNvSpPr>
            <p:nvPr/>
          </p:nvSpPr>
          <p:spPr bwMode="auto">
            <a:xfrm>
              <a:off x="2496"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22</a:t>
              </a:r>
            </a:p>
          </p:txBody>
        </p:sp>
        <p:sp>
          <p:nvSpPr>
            <p:cNvPr id="196682" name="Rectangle 104"/>
            <p:cNvSpPr>
              <a:spLocks noChangeArrowheads="1"/>
            </p:cNvSpPr>
            <p:nvPr/>
          </p:nvSpPr>
          <p:spPr bwMode="auto">
            <a:xfrm>
              <a:off x="3024" y="230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a:t>
              </a:r>
            </a:p>
          </p:txBody>
        </p:sp>
        <p:sp>
          <p:nvSpPr>
            <p:cNvPr id="196683" name="Rectangle 105"/>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4" name="Rectangle 106"/>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5" name="Rectangle 107"/>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6" name="Rectangle 108"/>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7" name="Rectangle 109"/>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endParaRPr lang="zh-CN" altLang="zh-CN" sz="1200" b="1" i="0">
                <a:solidFill>
                  <a:srgbClr val="0066FF"/>
                </a:solidFill>
                <a:latin typeface="Tahoma" pitchFamily="34" charset="0"/>
                <a:ea typeface="宋体" charset="-122"/>
              </a:endParaRPr>
            </a:p>
          </p:txBody>
        </p:sp>
        <p:sp>
          <p:nvSpPr>
            <p:cNvPr id="196688" name="Rectangle 110"/>
            <p:cNvSpPr>
              <a:spLocks noChangeArrowheads="1"/>
            </p:cNvSpPr>
            <p:nvPr/>
          </p:nvSpPr>
          <p:spPr bwMode="auto">
            <a:xfrm>
              <a:off x="3024" y="316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27</a:t>
              </a:r>
            </a:p>
          </p:txBody>
        </p:sp>
        <p:sp>
          <p:nvSpPr>
            <p:cNvPr id="196689" name="Rectangle 111"/>
            <p:cNvSpPr>
              <a:spLocks noChangeArrowheads="1"/>
            </p:cNvSpPr>
            <p:nvPr/>
          </p:nvSpPr>
          <p:spPr bwMode="auto">
            <a:xfrm>
              <a:off x="3024" y="331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31</a:t>
              </a:r>
            </a:p>
          </p:txBody>
        </p:sp>
        <p:sp>
          <p:nvSpPr>
            <p:cNvPr id="196690" name="Rectangle 112"/>
            <p:cNvSpPr>
              <a:spLocks noChangeArrowheads="1"/>
            </p:cNvSpPr>
            <p:nvPr/>
          </p:nvSpPr>
          <p:spPr bwMode="auto">
            <a:xfrm>
              <a:off x="3024" y="2448"/>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7</a:t>
              </a:r>
            </a:p>
          </p:txBody>
        </p:sp>
        <p:sp>
          <p:nvSpPr>
            <p:cNvPr id="196691" name="Rectangle 113"/>
            <p:cNvSpPr>
              <a:spLocks noChangeArrowheads="1"/>
            </p:cNvSpPr>
            <p:nvPr/>
          </p:nvSpPr>
          <p:spPr bwMode="auto">
            <a:xfrm>
              <a:off x="3024" y="2592"/>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11</a:t>
              </a:r>
            </a:p>
          </p:txBody>
        </p:sp>
        <p:sp>
          <p:nvSpPr>
            <p:cNvPr id="196692" name="Rectangle 114"/>
            <p:cNvSpPr>
              <a:spLocks noChangeArrowheads="1"/>
            </p:cNvSpPr>
            <p:nvPr/>
          </p:nvSpPr>
          <p:spPr bwMode="auto">
            <a:xfrm>
              <a:off x="3024" y="2736"/>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15</a:t>
              </a:r>
            </a:p>
          </p:txBody>
        </p:sp>
        <p:sp>
          <p:nvSpPr>
            <p:cNvPr id="196693" name="Rectangle 115"/>
            <p:cNvSpPr>
              <a:spLocks noChangeArrowheads="1"/>
            </p:cNvSpPr>
            <p:nvPr/>
          </p:nvSpPr>
          <p:spPr bwMode="auto">
            <a:xfrm>
              <a:off x="3024" y="2880"/>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19</a:t>
              </a:r>
            </a:p>
          </p:txBody>
        </p:sp>
        <p:sp>
          <p:nvSpPr>
            <p:cNvPr id="196694" name="Rectangle 116"/>
            <p:cNvSpPr>
              <a:spLocks noChangeArrowheads="1"/>
            </p:cNvSpPr>
            <p:nvPr/>
          </p:nvSpPr>
          <p:spPr bwMode="auto">
            <a:xfrm>
              <a:off x="3024" y="3024"/>
              <a:ext cx="336" cy="144"/>
            </a:xfrm>
            <a:prstGeom prst="rect">
              <a:avLst/>
            </a:prstGeom>
            <a:solidFill>
              <a:srgbClr val="FF9900"/>
            </a:solidFill>
            <a:ln w="12700" algn="ctr">
              <a:solidFill>
                <a:schemeClr val="tx1"/>
              </a:solidFill>
              <a:miter lim="800000"/>
              <a:headEnd type="none" w="sm" len="sm"/>
              <a:tailEnd type="none" w="sm" len="sm"/>
            </a:ln>
          </p:spPr>
          <p:txBody>
            <a:bodyPr wrap="none" anchor="ctr"/>
            <a:lstStyle/>
            <a:p>
              <a:pPr algn="ctr"/>
              <a:r>
                <a:rPr lang="en-US" altLang="zh-CN" sz="1200" b="1" i="0">
                  <a:solidFill>
                    <a:srgbClr val="0066FF"/>
                  </a:solidFill>
                  <a:latin typeface="Tahoma" pitchFamily="34" charset="0"/>
                  <a:ea typeface="宋体" charset="-122"/>
                </a:rPr>
                <a:t>23</a:t>
              </a:r>
            </a:p>
          </p:txBody>
        </p:sp>
      </p:grpSp>
      <p:sp>
        <p:nvSpPr>
          <p:cNvPr id="196620" name="Rectangle 117"/>
          <p:cNvSpPr>
            <a:spLocks noChangeArrowheads="1"/>
          </p:cNvSpPr>
          <p:nvPr/>
        </p:nvSpPr>
        <p:spPr bwMode="auto">
          <a:xfrm>
            <a:off x="28194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1" name="Text Box 118"/>
          <p:cNvSpPr txBox="1">
            <a:spLocks noChangeArrowheads="1"/>
          </p:cNvSpPr>
          <p:nvPr/>
        </p:nvSpPr>
        <p:spPr bwMode="auto">
          <a:xfrm>
            <a:off x="1066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2" name="Text Box 119"/>
          <p:cNvSpPr txBox="1">
            <a:spLocks noChangeArrowheads="1"/>
          </p:cNvSpPr>
          <p:nvPr/>
        </p:nvSpPr>
        <p:spPr bwMode="auto">
          <a:xfrm>
            <a:off x="1905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23" name="Text Box 120"/>
          <p:cNvSpPr txBox="1">
            <a:spLocks noChangeArrowheads="1"/>
          </p:cNvSpPr>
          <p:nvPr/>
        </p:nvSpPr>
        <p:spPr bwMode="auto">
          <a:xfrm>
            <a:off x="2743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24" name="Text Box 121"/>
          <p:cNvSpPr txBox="1">
            <a:spLocks noChangeArrowheads="1"/>
          </p:cNvSpPr>
          <p:nvPr/>
        </p:nvSpPr>
        <p:spPr bwMode="auto">
          <a:xfrm>
            <a:off x="3581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25" name="Text Box 122"/>
          <p:cNvSpPr txBox="1">
            <a:spLocks noChangeArrowheads="1"/>
          </p:cNvSpPr>
          <p:nvPr/>
        </p:nvSpPr>
        <p:spPr bwMode="auto">
          <a:xfrm>
            <a:off x="5247736" y="1857375"/>
            <a:ext cx="990600" cy="304800"/>
          </a:xfrm>
          <a:prstGeom prst="rect">
            <a:avLst/>
          </a:prstGeom>
          <a:noFill/>
          <a:ln w="9525">
            <a:noFill/>
            <a:miter lim="800000"/>
            <a:headEnd/>
            <a:tailEnd/>
          </a:ln>
        </p:spPr>
        <p:txBody>
          <a:bodyPr>
            <a:spAutoFit/>
          </a:bodyPr>
          <a:lstStyle/>
          <a:p>
            <a:pPr algn="ctr"/>
            <a:r>
              <a:rPr lang="zh-CN" altLang="en-US" sz="1400" i="0" dirty="0">
                <a:latin typeface="Tahoma" pitchFamily="34" charset="0"/>
                <a:ea typeface="宋体" charset="-122"/>
              </a:rPr>
              <a:t>内存地址</a:t>
            </a:r>
          </a:p>
        </p:txBody>
      </p:sp>
      <p:sp>
        <p:nvSpPr>
          <p:cNvPr id="196626" name="Rectangle 123"/>
          <p:cNvSpPr>
            <a:spLocks noChangeArrowheads="1"/>
          </p:cNvSpPr>
          <p:nvPr/>
        </p:nvSpPr>
        <p:spPr bwMode="auto">
          <a:xfrm>
            <a:off x="7162800" y="1857375"/>
            <a:ext cx="6858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模块</a:t>
            </a:r>
            <a:r>
              <a:rPr lang="en-US" altLang="zh-CN" sz="1200" i="0">
                <a:latin typeface="Tahoma" pitchFamily="34" charset="0"/>
                <a:ea typeface="宋体" charset="-122"/>
              </a:rPr>
              <a:t>2bit</a:t>
            </a:r>
          </a:p>
        </p:txBody>
      </p:sp>
      <p:sp>
        <p:nvSpPr>
          <p:cNvPr id="196627" name="Rectangle 124"/>
          <p:cNvSpPr>
            <a:spLocks noChangeArrowheads="1"/>
          </p:cNvSpPr>
          <p:nvPr/>
        </p:nvSpPr>
        <p:spPr bwMode="auto">
          <a:xfrm>
            <a:off x="6172200" y="1857375"/>
            <a:ext cx="9906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200" i="0">
                <a:latin typeface="Tahoma" pitchFamily="34" charset="0"/>
                <a:ea typeface="宋体" charset="-122"/>
              </a:rPr>
              <a:t>字</a:t>
            </a:r>
            <a:r>
              <a:rPr lang="en-US" altLang="zh-CN" sz="1200" i="0">
                <a:latin typeface="Tahoma" pitchFamily="34" charset="0"/>
                <a:ea typeface="宋体" charset="-122"/>
              </a:rPr>
              <a:t>3bit</a:t>
            </a:r>
          </a:p>
        </p:txBody>
      </p:sp>
      <p:sp>
        <p:nvSpPr>
          <p:cNvPr id="196628" name="Text Box 125"/>
          <p:cNvSpPr txBox="1">
            <a:spLocks noChangeArrowheads="1"/>
          </p:cNvSpPr>
          <p:nvPr/>
        </p:nvSpPr>
        <p:spPr bwMode="auto">
          <a:xfrm>
            <a:off x="52578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0</a:t>
            </a:r>
          </a:p>
        </p:txBody>
      </p:sp>
      <p:sp>
        <p:nvSpPr>
          <p:cNvPr id="196629" name="Text Box 126"/>
          <p:cNvSpPr txBox="1">
            <a:spLocks noChangeArrowheads="1"/>
          </p:cNvSpPr>
          <p:nvPr/>
        </p:nvSpPr>
        <p:spPr bwMode="auto">
          <a:xfrm>
            <a:off x="60960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p>
        </p:txBody>
      </p:sp>
      <p:sp>
        <p:nvSpPr>
          <p:cNvPr id="196630" name="Text Box 127"/>
          <p:cNvSpPr txBox="1">
            <a:spLocks noChangeArrowheads="1"/>
          </p:cNvSpPr>
          <p:nvPr/>
        </p:nvSpPr>
        <p:spPr bwMode="auto">
          <a:xfrm>
            <a:off x="69342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2</a:t>
            </a:r>
          </a:p>
        </p:txBody>
      </p:sp>
      <p:sp>
        <p:nvSpPr>
          <p:cNvPr id="196631" name="Text Box 128"/>
          <p:cNvSpPr txBox="1">
            <a:spLocks noChangeArrowheads="1"/>
          </p:cNvSpPr>
          <p:nvPr/>
        </p:nvSpPr>
        <p:spPr bwMode="auto">
          <a:xfrm>
            <a:off x="7772400" y="2238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3</a:t>
            </a:r>
          </a:p>
        </p:txBody>
      </p:sp>
      <p:sp>
        <p:nvSpPr>
          <p:cNvPr id="196632" name="Line 129"/>
          <p:cNvSpPr>
            <a:spLocks noChangeAspect="1" noChangeShapeType="1"/>
          </p:cNvSpPr>
          <p:nvPr/>
        </p:nvSpPr>
        <p:spPr bwMode="auto">
          <a:xfrm>
            <a:off x="914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3" name="Line 130"/>
          <p:cNvSpPr>
            <a:spLocks noChangeShapeType="1"/>
          </p:cNvSpPr>
          <p:nvPr/>
        </p:nvSpPr>
        <p:spPr bwMode="auto">
          <a:xfrm>
            <a:off x="54864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4" name="Line 131"/>
          <p:cNvSpPr>
            <a:spLocks noChangeShapeType="1"/>
          </p:cNvSpPr>
          <p:nvPr/>
        </p:nvSpPr>
        <p:spPr bwMode="auto">
          <a:xfrm>
            <a:off x="626745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5" name="Line 132"/>
          <p:cNvSpPr>
            <a:spLocks noChangeShapeType="1"/>
          </p:cNvSpPr>
          <p:nvPr/>
        </p:nvSpPr>
        <p:spPr bwMode="auto">
          <a:xfrm>
            <a:off x="71247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6" name="Line 133"/>
          <p:cNvSpPr>
            <a:spLocks noChangeShapeType="1"/>
          </p:cNvSpPr>
          <p:nvPr/>
        </p:nvSpPr>
        <p:spPr bwMode="auto">
          <a:xfrm>
            <a:off x="7924800" y="4600575"/>
            <a:ext cx="0" cy="533400"/>
          </a:xfrm>
          <a:prstGeom prst="line">
            <a:avLst/>
          </a:prstGeom>
          <a:noFill/>
          <a:ln w="28575">
            <a:solidFill>
              <a:schemeClr val="tx1"/>
            </a:solidFill>
            <a:round/>
            <a:headEnd type="triangle" w="med" len="med"/>
            <a:tailEnd type="triangle" w="med" len="med"/>
          </a:ln>
        </p:spPr>
        <p:txBody>
          <a:bodyPr/>
          <a:lstStyle/>
          <a:p>
            <a:endParaRPr lang="zh-CN" altLang="en-US"/>
          </a:p>
        </p:txBody>
      </p:sp>
      <p:sp>
        <p:nvSpPr>
          <p:cNvPr id="196637" name="Line 134"/>
          <p:cNvSpPr>
            <a:spLocks noChangeAspect="1" noChangeShapeType="1"/>
          </p:cNvSpPr>
          <p:nvPr/>
        </p:nvSpPr>
        <p:spPr bwMode="auto">
          <a:xfrm>
            <a:off x="5105400" y="5172075"/>
            <a:ext cx="3200400" cy="0"/>
          </a:xfrm>
          <a:prstGeom prst="line">
            <a:avLst/>
          </a:prstGeom>
          <a:noFill/>
          <a:ln w="28575">
            <a:solidFill>
              <a:schemeClr val="tx2"/>
            </a:solidFill>
            <a:round/>
            <a:headEnd type="triangle" w="med" len="med"/>
            <a:tailEnd type="triangle" w="med" len="med"/>
          </a:ln>
        </p:spPr>
        <p:txBody>
          <a:bodyPr/>
          <a:lstStyle/>
          <a:p>
            <a:endParaRPr lang="zh-CN" altLang="en-US"/>
          </a:p>
        </p:txBody>
      </p:sp>
      <p:sp>
        <p:nvSpPr>
          <p:cNvPr id="196638" name="Text Box 135"/>
          <p:cNvSpPr txBox="1">
            <a:spLocks noChangeArrowheads="1"/>
          </p:cNvSpPr>
          <p:nvPr/>
        </p:nvSpPr>
        <p:spPr bwMode="auto">
          <a:xfrm>
            <a:off x="2057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39" name="Text Box 136"/>
          <p:cNvSpPr txBox="1">
            <a:spLocks noChangeArrowheads="1"/>
          </p:cNvSpPr>
          <p:nvPr/>
        </p:nvSpPr>
        <p:spPr bwMode="auto">
          <a:xfrm>
            <a:off x="6248400" y="4752975"/>
            <a:ext cx="9906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数据总线</a:t>
            </a:r>
          </a:p>
        </p:txBody>
      </p:sp>
      <p:sp>
        <p:nvSpPr>
          <p:cNvPr id="196640" name="Text Box 137"/>
          <p:cNvSpPr txBox="1">
            <a:spLocks noChangeArrowheads="1"/>
          </p:cNvSpPr>
          <p:nvPr/>
        </p:nvSpPr>
        <p:spPr bwMode="auto">
          <a:xfrm>
            <a:off x="1905000" y="5413375"/>
            <a:ext cx="1371600" cy="396875"/>
          </a:xfrm>
          <a:prstGeom prst="rect">
            <a:avLst/>
          </a:prstGeom>
          <a:noFill/>
          <a:ln w="9525">
            <a:noFill/>
            <a:miter lim="800000"/>
            <a:headEnd/>
            <a:tailEnd/>
          </a:ln>
        </p:spPr>
        <p:txBody>
          <a:bodyPr>
            <a:spAutoFit/>
          </a:bodyPr>
          <a:lstStyle/>
          <a:p>
            <a:pPr algn="ctr"/>
            <a:r>
              <a:rPr lang="en-US" altLang="zh-CN" sz="2000" i="0">
                <a:latin typeface="华文新魏" pitchFamily="2" charset="-122"/>
                <a:ea typeface="华文新魏" pitchFamily="2" charset="-122"/>
              </a:rPr>
              <a:t> </a:t>
            </a:r>
            <a:r>
              <a:rPr lang="zh-CN" altLang="en-US" sz="2000" i="0">
                <a:latin typeface="华文新魏" pitchFamily="2" charset="-122"/>
                <a:ea typeface="华文新魏" pitchFamily="2" charset="-122"/>
              </a:rPr>
              <a:t>顺序方式</a:t>
            </a:r>
          </a:p>
        </p:txBody>
      </p:sp>
      <p:sp>
        <p:nvSpPr>
          <p:cNvPr id="196641" name="Text Box 138"/>
          <p:cNvSpPr txBox="1">
            <a:spLocks noChangeArrowheads="1"/>
          </p:cNvSpPr>
          <p:nvPr/>
        </p:nvSpPr>
        <p:spPr bwMode="auto">
          <a:xfrm>
            <a:off x="6172200" y="5413375"/>
            <a:ext cx="1371600" cy="396875"/>
          </a:xfrm>
          <a:prstGeom prst="rect">
            <a:avLst/>
          </a:prstGeom>
          <a:noFill/>
          <a:ln w="9525">
            <a:noFill/>
            <a:miter lim="800000"/>
            <a:headEnd/>
            <a:tailEnd/>
          </a:ln>
        </p:spPr>
        <p:txBody>
          <a:bodyPr>
            <a:spAutoFit/>
          </a:bodyPr>
          <a:lstStyle/>
          <a:p>
            <a:pPr algn="ctr"/>
            <a:r>
              <a:rPr lang="zh-CN" altLang="en-US" sz="2000" i="0">
                <a:latin typeface="华文新魏" pitchFamily="2" charset="-122"/>
                <a:ea typeface="华文新魏" pitchFamily="2" charset="-122"/>
              </a:rPr>
              <a:t>交叉方式</a:t>
            </a:r>
          </a:p>
        </p:txBody>
      </p:sp>
      <p:sp>
        <p:nvSpPr>
          <p:cNvPr id="19664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114DBB-9FBE-43CE-940F-731D1AAC0367}" type="slidenum">
              <a:rPr lang="en-US" altLang="zh-CN">
                <a:latin typeface="Arial" charset="0"/>
              </a:rPr>
              <a:pPr/>
              <a:t>111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多体并行存储器</a:t>
            </a:r>
            <a:endParaRPr lang="zh-CN" altLang="en-US" dirty="0"/>
          </a:p>
        </p:txBody>
      </p:sp>
      <p:sp>
        <p:nvSpPr>
          <p:cNvPr id="4" name="灯片编号占位符 3"/>
          <p:cNvSpPr>
            <a:spLocks noGrp="1"/>
          </p:cNvSpPr>
          <p:nvPr>
            <p:ph type="sldNum" sz="quarter" idx="10"/>
          </p:nvPr>
        </p:nvSpPr>
        <p:spPr/>
        <p:txBody>
          <a:bodyPr/>
          <a:lstStyle/>
          <a:p>
            <a:pPr>
              <a:defRPr/>
            </a:pPr>
            <a:r>
              <a:rPr lang="en-US" altLang="zh-CN" dirty="0" smtClean="0"/>
              <a:t> -</a:t>
            </a:r>
            <a:fld id="{7DB7D154-6577-432F-8144-43C687260925}" type="slidenum">
              <a:rPr lang="en-US" altLang="zh-CN" smtClean="0"/>
              <a:pPr>
                <a:defRPr/>
              </a:pPr>
              <a:t>112</a:t>
            </a:fld>
            <a:r>
              <a:rPr lang="en-US" altLang="zh-CN" dirty="0" smtClean="0"/>
              <a:t>- </a:t>
            </a:r>
            <a:endParaRPr lang="en-US" altLang="zh-CN" dirty="0"/>
          </a:p>
        </p:txBody>
      </p:sp>
      <p:grpSp>
        <p:nvGrpSpPr>
          <p:cNvPr id="5" name="组合 4"/>
          <p:cNvGrpSpPr/>
          <p:nvPr/>
        </p:nvGrpSpPr>
        <p:grpSpPr>
          <a:xfrm>
            <a:off x="539553" y="1468684"/>
            <a:ext cx="3816423" cy="4075747"/>
            <a:chOff x="753313" y="1920829"/>
            <a:chExt cx="3816423" cy="4075747"/>
          </a:xfrm>
        </p:grpSpPr>
        <p:sp>
          <p:nvSpPr>
            <p:cNvPr id="28" name="AutoShape 2"/>
            <p:cNvSpPr>
              <a:spLocks noChangeArrowheads="1"/>
            </p:cNvSpPr>
            <p:nvPr/>
          </p:nvSpPr>
          <p:spPr bwMode="auto">
            <a:xfrm>
              <a:off x="753313" y="2297073"/>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30" name="直接箭头连接符 29"/>
            <p:cNvCxnSpPr/>
            <p:nvPr/>
          </p:nvCxnSpPr>
          <p:spPr>
            <a:xfrm>
              <a:off x="2688211" y="1920829"/>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1438678" y="3161170"/>
              <a:ext cx="2482988" cy="296704"/>
              <a:chOff x="2953109" y="2996952"/>
              <a:chExt cx="2482988" cy="296704"/>
            </a:xfrm>
          </p:grpSpPr>
          <p:cxnSp>
            <p:nvCxnSpPr>
              <p:cNvPr id="31" name="直接箭头连接符 30"/>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直接箭头连接符 32"/>
              <p:cNvCxnSpPr/>
              <p:nvPr/>
            </p:nvCxnSpPr>
            <p:spPr>
              <a:xfrm>
                <a:off x="3780772" y="2996952"/>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08433"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436097"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2953109" y="2996953"/>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40" name="直接箭头连接符 39"/>
            <p:cNvCxnSpPr/>
            <p:nvPr/>
          </p:nvCxnSpPr>
          <p:spPr>
            <a:xfrm flipH="1">
              <a:off x="2679754" y="5270120"/>
              <a:ext cx="1" cy="715460"/>
            </a:xfrm>
            <a:prstGeom prst="straightConnector1">
              <a:avLst/>
            </a:prstGeom>
            <a:ln w="76200">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1" name="Text Box 623"/>
            <p:cNvSpPr txBox="1">
              <a:spLocks noChangeArrowheads="1"/>
            </p:cNvSpPr>
            <p:nvPr/>
          </p:nvSpPr>
          <p:spPr bwMode="auto">
            <a:xfrm>
              <a:off x="2747499" y="1999018"/>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sp>
          <p:nvSpPr>
            <p:cNvPr id="55" name="Text Box 623"/>
            <p:cNvSpPr txBox="1">
              <a:spLocks noChangeArrowheads="1"/>
            </p:cNvSpPr>
            <p:nvPr/>
          </p:nvSpPr>
          <p:spPr bwMode="auto">
            <a:xfrm rot="16200000">
              <a:off x="1449515" y="5001601"/>
              <a:ext cx="430887" cy="915314"/>
            </a:xfrm>
            <a:prstGeom prst="rect">
              <a:avLst/>
            </a:prstGeom>
            <a:solidFill>
              <a:schemeClr val="bg1">
                <a:alpha val="0"/>
              </a:schemeClr>
            </a:solidFill>
            <a:ln w="9525">
              <a:noFill/>
              <a:miter lim="800000"/>
              <a:headEnd/>
              <a:tailEnd/>
            </a:ln>
          </p:spPr>
          <p:txBody>
            <a:bodyPr vert="eaVert" wrap="none" tIns="0" bIns="0">
              <a:spAutoFit/>
            </a:bodyPr>
            <a:lstStyle/>
            <a:p>
              <a:pPr marL="354013" indent="-354013" algn="ctr" defTabSz="941388">
                <a:buClr>
                  <a:srgbClr val="003580"/>
                </a:buClr>
                <a:buFont typeface="Wingdings" pitchFamily="2" charset="2"/>
                <a:buNone/>
              </a:pPr>
              <a:r>
                <a:rPr lang="zh-CN" altLang="en-US" sz="1600" b="1" i="0" dirty="0" smtClean="0">
                  <a:ea typeface="宋体" charset="-122"/>
                  <a:cs typeface="Arial" charset="0"/>
                </a:rPr>
                <a:t>多字长</a:t>
              </a:r>
              <a:r>
                <a:rPr lang="en-US" altLang="zh-CN" sz="1600" b="1" i="0" dirty="0" smtClean="0">
                  <a:ea typeface="宋体" charset="-122"/>
                  <a:cs typeface="Arial" charset="0"/>
                </a:rPr>
                <a:t>DR</a:t>
              </a:r>
              <a:endParaRPr lang="zh-CN" altLang="en-US" sz="1600" b="1" i="0" dirty="0">
                <a:ea typeface="宋体" charset="-122"/>
                <a:cs typeface="Arial" charset="0"/>
              </a:endParaRPr>
            </a:p>
          </p:txBody>
        </p:sp>
        <p:grpSp>
          <p:nvGrpSpPr>
            <p:cNvPr id="63" name="组合 62"/>
            <p:cNvGrpSpPr/>
            <p:nvPr/>
          </p:nvGrpSpPr>
          <p:grpSpPr>
            <a:xfrm rot="16200000">
              <a:off x="2511361" y="3512071"/>
              <a:ext cx="360040" cy="3156057"/>
              <a:chOff x="7112148" y="2144740"/>
              <a:chExt cx="360040" cy="2501026"/>
            </a:xfrm>
          </p:grpSpPr>
          <p:sp>
            <p:nvSpPr>
              <p:cNvPr id="59" name="矩形 58"/>
              <p:cNvSpPr/>
              <p:nvPr/>
            </p:nvSpPr>
            <p:spPr>
              <a:xfrm rot="5400000">
                <a:off x="6966845" y="229004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0</a:t>
                </a:r>
                <a:endParaRPr lang="zh-CN" altLang="en-US" sz="1400" i="0" dirty="0">
                  <a:solidFill>
                    <a:schemeClr val="tx1"/>
                  </a:solidFill>
                </a:endParaRPr>
              </a:p>
            </p:txBody>
          </p:sp>
          <p:sp>
            <p:nvSpPr>
              <p:cNvPr id="60" name="矩形 59"/>
              <p:cNvSpPr/>
              <p:nvPr/>
            </p:nvSpPr>
            <p:spPr>
              <a:xfrm rot="5400000">
                <a:off x="6966845" y="292713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1</a:t>
                </a:r>
                <a:endParaRPr lang="zh-CN" altLang="en-US" sz="1400" i="0" dirty="0">
                  <a:solidFill>
                    <a:schemeClr val="tx1"/>
                  </a:solidFill>
                </a:endParaRPr>
              </a:p>
            </p:txBody>
          </p:sp>
          <p:sp>
            <p:nvSpPr>
              <p:cNvPr id="61" name="矩形 60"/>
              <p:cNvSpPr/>
              <p:nvPr/>
            </p:nvSpPr>
            <p:spPr>
              <a:xfrm rot="5400000">
                <a:off x="6966845" y="4140423"/>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3</a:t>
                </a:r>
                <a:endParaRPr lang="zh-CN" altLang="en-US" sz="1400" i="0" dirty="0">
                  <a:solidFill>
                    <a:schemeClr val="tx1"/>
                  </a:solidFill>
                </a:endParaRPr>
              </a:p>
            </p:txBody>
          </p:sp>
          <p:sp>
            <p:nvSpPr>
              <p:cNvPr id="62" name="矩形 61"/>
              <p:cNvSpPr/>
              <p:nvPr/>
            </p:nvSpPr>
            <p:spPr>
              <a:xfrm rot="5400000">
                <a:off x="6966845" y="3538785"/>
                <a:ext cx="65064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2</a:t>
                </a:r>
                <a:endParaRPr lang="zh-CN" altLang="en-US" sz="1400" i="0" dirty="0">
                  <a:solidFill>
                    <a:schemeClr val="tx1"/>
                  </a:solidFill>
                </a:endParaRPr>
              </a:p>
            </p:txBody>
          </p:sp>
        </p:grpSp>
        <p:grpSp>
          <p:nvGrpSpPr>
            <p:cNvPr id="3" name="组合 2"/>
            <p:cNvGrpSpPr/>
            <p:nvPr/>
          </p:nvGrpSpPr>
          <p:grpSpPr>
            <a:xfrm>
              <a:off x="1113353" y="3438986"/>
              <a:ext cx="3156057" cy="1142141"/>
              <a:chOff x="1113353" y="3438987"/>
              <a:chExt cx="3156057" cy="360040"/>
            </a:xfrm>
          </p:grpSpPr>
          <p:sp>
            <p:nvSpPr>
              <p:cNvPr id="43" name="矩形 42"/>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44" name="矩形 43"/>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45" name="矩形 44"/>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46" name="矩形 45"/>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cxnSp>
          <p:nvCxnSpPr>
            <p:cNvPr id="49" name="直接箭头连接符 48"/>
            <p:cNvCxnSpPr/>
            <p:nvPr/>
          </p:nvCxnSpPr>
          <p:spPr>
            <a:xfrm>
              <a:off x="2679754" y="2864467"/>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032772" y="2499994"/>
              <a:ext cx="134483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zh-CN" altLang="en-US" dirty="0" smtClean="0"/>
                <a:t>地址寄存器</a:t>
              </a:r>
              <a:r>
                <a:rPr lang="en-US" altLang="zh-CN" dirty="0" smtClean="0"/>
                <a:t>AR</a:t>
              </a:r>
              <a:endParaRPr lang="zh-CN" altLang="en-US" dirty="0"/>
            </a:p>
          </p:txBody>
        </p:sp>
        <p:grpSp>
          <p:nvGrpSpPr>
            <p:cNvPr id="51" name="组合 50"/>
            <p:cNvGrpSpPr/>
            <p:nvPr/>
          </p:nvGrpSpPr>
          <p:grpSpPr>
            <a:xfrm>
              <a:off x="1446533" y="4581128"/>
              <a:ext cx="2475132" cy="331710"/>
              <a:chOff x="2960965" y="2996952"/>
              <a:chExt cx="2475132" cy="308035"/>
            </a:xfrm>
          </p:grpSpPr>
          <p:cxnSp>
            <p:nvCxnSpPr>
              <p:cNvPr id="52" name="直接箭头连接符 51"/>
              <p:cNvCxnSpPr/>
              <p:nvPr/>
            </p:nvCxnSpPr>
            <p:spPr>
              <a:xfrm>
                <a:off x="2960965" y="3008284"/>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3780772" y="2996952"/>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4608433"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5436097" y="2996953"/>
                <a:ext cx="0" cy="296703"/>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58" name="Text Box 623"/>
            <p:cNvSpPr txBox="1">
              <a:spLocks noChangeArrowheads="1"/>
            </p:cNvSpPr>
            <p:nvPr/>
          </p:nvSpPr>
          <p:spPr bwMode="auto">
            <a:xfrm>
              <a:off x="2666274" y="5719577"/>
              <a:ext cx="153599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多字长</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grpSp>
      <p:sp>
        <p:nvSpPr>
          <p:cNvPr id="38" name="AutoShape 2"/>
          <p:cNvSpPr>
            <a:spLocks noChangeArrowheads="1"/>
          </p:cNvSpPr>
          <p:nvPr/>
        </p:nvSpPr>
        <p:spPr bwMode="auto">
          <a:xfrm>
            <a:off x="4716016" y="1860975"/>
            <a:ext cx="3816423" cy="3312263"/>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cxnSp>
        <p:nvCxnSpPr>
          <p:cNvPr id="42" name="直接箭头连接符 41"/>
          <p:cNvCxnSpPr/>
          <p:nvPr/>
        </p:nvCxnSpPr>
        <p:spPr>
          <a:xfrm>
            <a:off x="6553161" y="1450862"/>
            <a:ext cx="0" cy="596987"/>
          </a:xfrm>
          <a:prstGeom prst="straightConnector1">
            <a:avLst/>
          </a:prstGeom>
          <a:ln w="57150">
            <a:solidFill>
              <a:srgbClr val="00B0F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7" name="组合 46"/>
          <p:cNvGrpSpPr/>
          <p:nvPr/>
        </p:nvGrpSpPr>
        <p:grpSpPr>
          <a:xfrm>
            <a:off x="5401382" y="2708920"/>
            <a:ext cx="2482987" cy="312856"/>
            <a:chOff x="2953110" y="2980800"/>
            <a:chExt cx="2482987" cy="312856"/>
          </a:xfrm>
        </p:grpSpPr>
        <p:cxnSp>
          <p:nvCxnSpPr>
            <p:cNvPr id="82" name="直接箭头连接符 81"/>
            <p:cNvCxnSpPr/>
            <p:nvPr/>
          </p:nvCxnSpPr>
          <p:spPr>
            <a:xfrm>
              <a:off x="2953110" y="2996953"/>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直接箭头连接符 82"/>
            <p:cNvCxnSpPr/>
            <p:nvPr/>
          </p:nvCxnSpPr>
          <p:spPr>
            <a:xfrm>
              <a:off x="3780772"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p:cNvCxnSpPr/>
            <p:nvPr/>
          </p:nvCxnSpPr>
          <p:spPr>
            <a:xfrm>
              <a:off x="4608433"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直接箭头连接符 84"/>
            <p:cNvCxnSpPr/>
            <p:nvPr/>
          </p:nvCxnSpPr>
          <p:spPr>
            <a:xfrm>
              <a:off x="5436097" y="2980800"/>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48" name="直接箭头连接符 47"/>
          <p:cNvCxnSpPr/>
          <p:nvPr/>
        </p:nvCxnSpPr>
        <p:spPr>
          <a:xfrm>
            <a:off x="6641246" y="5038316"/>
            <a:ext cx="9484" cy="478916"/>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0" name="Text Box 623"/>
          <p:cNvSpPr txBox="1">
            <a:spLocks noChangeArrowheads="1"/>
          </p:cNvSpPr>
          <p:nvPr/>
        </p:nvSpPr>
        <p:spPr bwMode="auto">
          <a:xfrm>
            <a:off x="6710202" y="1562920"/>
            <a:ext cx="838691"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en-US" altLang="zh-CN" b="1" dirty="0" smtClean="0">
                <a:solidFill>
                  <a:srgbClr val="008000"/>
                </a:solidFill>
                <a:ea typeface="宋体" charset="-122"/>
                <a:cs typeface="Arial" charset="0"/>
              </a:rPr>
              <a:t>ABUS</a:t>
            </a:r>
            <a:endParaRPr lang="zh-CN" altLang="en-US" b="1" dirty="0">
              <a:solidFill>
                <a:srgbClr val="008000"/>
              </a:solidFill>
              <a:ea typeface="宋体" charset="-122"/>
              <a:cs typeface="Arial" charset="0"/>
            </a:endParaRPr>
          </a:p>
        </p:txBody>
      </p:sp>
      <p:grpSp>
        <p:nvGrpSpPr>
          <p:cNvPr id="64" name="组合 63"/>
          <p:cNvGrpSpPr/>
          <p:nvPr/>
        </p:nvGrpSpPr>
        <p:grpSpPr>
          <a:xfrm rot="16200000">
            <a:off x="6465604" y="3074991"/>
            <a:ext cx="369487" cy="3148578"/>
            <a:chOff x="7112148" y="2144741"/>
            <a:chExt cx="369487" cy="2495099"/>
          </a:xfrm>
        </p:grpSpPr>
        <p:sp>
          <p:nvSpPr>
            <p:cNvPr id="78" name="矩形 77"/>
            <p:cNvSpPr/>
            <p:nvPr/>
          </p:nvSpPr>
          <p:spPr>
            <a:xfrm rot="5400000">
              <a:off x="7034365" y="2222524"/>
              <a:ext cx="515606"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79" name="矩形 78"/>
            <p:cNvSpPr/>
            <p:nvPr/>
          </p:nvSpPr>
          <p:spPr>
            <a:xfrm rot="5400000">
              <a:off x="7023292" y="2873256"/>
              <a:ext cx="537753"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0" name="矩形 79"/>
            <p:cNvSpPr/>
            <p:nvPr/>
          </p:nvSpPr>
          <p:spPr>
            <a:xfrm rot="5400000">
              <a:off x="7053066" y="4211272"/>
              <a:ext cx="497097"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sp>
          <p:nvSpPr>
            <p:cNvPr id="81" name="矩形 80"/>
            <p:cNvSpPr/>
            <p:nvPr/>
          </p:nvSpPr>
          <p:spPr>
            <a:xfrm rot="5400000">
              <a:off x="7032990" y="3535315"/>
              <a:ext cx="537248" cy="360040"/>
            </a:xfrm>
            <a:prstGeom prst="rect">
              <a:avLst/>
            </a:prstGeom>
            <a:solidFill>
              <a:srgbClr val="92D05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DR</a:t>
              </a:r>
              <a:endParaRPr lang="zh-CN" altLang="en-US" sz="1400" i="0" dirty="0">
                <a:solidFill>
                  <a:schemeClr val="tx1"/>
                </a:solidFill>
              </a:endParaRPr>
            </a:p>
          </p:txBody>
        </p:sp>
      </p:grpSp>
      <p:grpSp>
        <p:nvGrpSpPr>
          <p:cNvPr id="65" name="组合 64"/>
          <p:cNvGrpSpPr/>
          <p:nvPr/>
        </p:nvGrpSpPr>
        <p:grpSpPr>
          <a:xfrm>
            <a:off x="5076056" y="3002888"/>
            <a:ext cx="3156057" cy="1142141"/>
            <a:chOff x="1113353" y="3438987"/>
            <a:chExt cx="3156057" cy="360040"/>
          </a:xfrm>
        </p:grpSpPr>
        <p:sp>
          <p:nvSpPr>
            <p:cNvPr id="74" name="矩形 73"/>
            <p:cNvSpPr/>
            <p:nvPr/>
          </p:nvSpPr>
          <p:spPr>
            <a:xfrm>
              <a:off x="1113353"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0</a:t>
              </a:r>
              <a:endParaRPr lang="zh-CN" altLang="en-US" sz="1400" i="0" baseline="-25000" dirty="0">
                <a:solidFill>
                  <a:schemeClr val="tx1"/>
                </a:solidFill>
              </a:endParaRPr>
            </a:p>
          </p:txBody>
        </p:sp>
        <p:sp>
          <p:nvSpPr>
            <p:cNvPr id="75" name="矩形 74"/>
            <p:cNvSpPr/>
            <p:nvPr/>
          </p:nvSpPr>
          <p:spPr>
            <a:xfrm>
              <a:off x="1948490"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1</a:t>
              </a:r>
              <a:endParaRPr lang="zh-CN" altLang="en-US" sz="1400" i="0" baseline="-25000" dirty="0">
                <a:solidFill>
                  <a:schemeClr val="tx1"/>
                </a:solidFill>
              </a:endParaRPr>
            </a:p>
          </p:txBody>
        </p:sp>
        <p:sp>
          <p:nvSpPr>
            <p:cNvPr id="76" name="矩形 75"/>
            <p:cNvSpPr/>
            <p:nvPr/>
          </p:nvSpPr>
          <p:spPr>
            <a:xfrm>
              <a:off x="2783627"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a:solidFill>
                    <a:schemeClr val="tx1"/>
                  </a:solidFill>
                </a:rPr>
                <a:t>2</a:t>
              </a:r>
              <a:endParaRPr lang="zh-CN" altLang="en-US" sz="1400" i="0" baseline="-25000" dirty="0">
                <a:solidFill>
                  <a:schemeClr val="tx1"/>
                </a:solidFill>
              </a:endParaRPr>
            </a:p>
          </p:txBody>
        </p:sp>
        <p:sp>
          <p:nvSpPr>
            <p:cNvPr id="77" name="矩形 76"/>
            <p:cNvSpPr/>
            <p:nvPr/>
          </p:nvSpPr>
          <p:spPr>
            <a:xfrm>
              <a:off x="3618764" y="3438987"/>
              <a:ext cx="650646" cy="360040"/>
            </a:xfrm>
            <a:prstGeom prst="rect">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n-US" altLang="zh-CN" sz="1400" i="0" dirty="0" smtClean="0">
                  <a:solidFill>
                    <a:schemeClr val="tx1"/>
                  </a:solidFill>
                </a:rPr>
                <a:t>M</a:t>
              </a:r>
              <a:r>
                <a:rPr lang="en-US" altLang="zh-CN" sz="1400" i="0" baseline="-25000" dirty="0" smtClean="0">
                  <a:solidFill>
                    <a:schemeClr val="tx1"/>
                  </a:solidFill>
                </a:rPr>
                <a:t>3</a:t>
              </a:r>
              <a:endParaRPr lang="zh-CN" altLang="en-US" sz="1400" i="0" baseline="-25000" dirty="0">
                <a:solidFill>
                  <a:schemeClr val="tx1"/>
                </a:solidFill>
              </a:endParaRPr>
            </a:p>
          </p:txBody>
        </p:sp>
      </p:grpSp>
      <p:sp>
        <p:nvSpPr>
          <p:cNvPr id="67" name="文本框 66"/>
          <p:cNvSpPr txBox="1"/>
          <p:nvPr/>
        </p:nvSpPr>
        <p:spPr>
          <a:xfrm>
            <a:off x="5076055" y="2362584"/>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70" name="直接箭头连接符 69"/>
          <p:cNvCxnSpPr/>
          <p:nvPr/>
        </p:nvCxnSpPr>
        <p:spPr>
          <a:xfrm>
            <a:off x="5409236" y="4157233"/>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6229043" y="4145030"/>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7056704"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7884368" y="4145031"/>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8" name="组合 7"/>
          <p:cNvGrpSpPr/>
          <p:nvPr/>
        </p:nvGrpSpPr>
        <p:grpSpPr>
          <a:xfrm>
            <a:off x="5431658" y="4824576"/>
            <a:ext cx="2475132" cy="217235"/>
            <a:chOff x="5431658" y="4824576"/>
            <a:chExt cx="2475132" cy="331710"/>
          </a:xfrm>
        </p:grpSpPr>
        <p:cxnSp>
          <p:nvCxnSpPr>
            <p:cNvPr id="90" name="直接箭头连接符 89"/>
            <p:cNvCxnSpPr/>
            <p:nvPr/>
          </p:nvCxnSpPr>
          <p:spPr>
            <a:xfrm>
              <a:off x="5431658" y="4836779"/>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箭头连接符 90"/>
            <p:cNvCxnSpPr/>
            <p:nvPr/>
          </p:nvCxnSpPr>
          <p:spPr>
            <a:xfrm>
              <a:off x="6251465" y="4824576"/>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2" name="直接箭头连接符 91"/>
            <p:cNvCxnSpPr/>
            <p:nvPr/>
          </p:nvCxnSpPr>
          <p:spPr>
            <a:xfrm>
              <a:off x="7079126"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3" name="直接箭头连接符 92"/>
            <p:cNvCxnSpPr/>
            <p:nvPr/>
          </p:nvCxnSpPr>
          <p:spPr>
            <a:xfrm>
              <a:off x="7906790" y="4824577"/>
              <a:ext cx="0" cy="319507"/>
            </a:xfrm>
            <a:prstGeom prst="straightConnector1">
              <a:avLst/>
            </a:prstGeom>
            <a:ln w="28575">
              <a:solidFill>
                <a:srgbClr val="92D05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69" name="Text Box 623"/>
          <p:cNvSpPr txBox="1">
            <a:spLocks noChangeArrowheads="1"/>
          </p:cNvSpPr>
          <p:nvPr/>
        </p:nvSpPr>
        <p:spPr bwMode="auto">
          <a:xfrm>
            <a:off x="6696834" y="5267432"/>
            <a:ext cx="1600118" cy="276999"/>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dirty="0" smtClean="0">
                <a:solidFill>
                  <a:srgbClr val="008000"/>
                </a:solidFill>
                <a:ea typeface="宋体" charset="-122"/>
                <a:cs typeface="Arial" charset="0"/>
              </a:rPr>
              <a:t>单字长 </a:t>
            </a:r>
            <a:r>
              <a:rPr lang="en-US" altLang="zh-CN" b="1" dirty="0" smtClean="0">
                <a:solidFill>
                  <a:srgbClr val="008000"/>
                </a:solidFill>
                <a:ea typeface="宋体" charset="-122"/>
                <a:cs typeface="Arial" charset="0"/>
              </a:rPr>
              <a:t>DBUS</a:t>
            </a:r>
            <a:endParaRPr lang="zh-CN" altLang="en-US" b="1" dirty="0">
              <a:solidFill>
                <a:srgbClr val="008000"/>
              </a:solidFill>
              <a:ea typeface="宋体" charset="-122"/>
              <a:cs typeface="Arial" charset="0"/>
            </a:endParaRPr>
          </a:p>
        </p:txBody>
      </p:sp>
      <p:sp>
        <p:nvSpPr>
          <p:cNvPr id="87" name="文本框 86"/>
          <p:cNvSpPr txBox="1"/>
          <p:nvPr/>
        </p:nvSpPr>
        <p:spPr>
          <a:xfrm>
            <a:off x="5912265" y="2357816"/>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88" name="文本框 87"/>
          <p:cNvSpPr txBox="1"/>
          <p:nvPr/>
        </p:nvSpPr>
        <p:spPr>
          <a:xfrm>
            <a:off x="6753380" y="234407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sp>
        <p:nvSpPr>
          <p:cNvPr id="89" name="文本框 88"/>
          <p:cNvSpPr txBox="1"/>
          <p:nvPr/>
        </p:nvSpPr>
        <p:spPr>
          <a:xfrm>
            <a:off x="7581467" y="2344079"/>
            <a:ext cx="650647" cy="343416"/>
          </a:xfrm>
          <a:prstGeom prst="rect">
            <a:avLst/>
          </a:prstGeom>
          <a:solidFill>
            <a:srgbClr val="00B0F0"/>
          </a:solidFill>
          <a:ln w="12700"/>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zh-CN"/>
            </a:defPPr>
            <a:lvl1pPr algn="ctr">
              <a:defRPr sz="1400" i="0">
                <a:latin typeface="+mn-lt"/>
                <a:ea typeface="+mn-ea"/>
              </a:defRPr>
            </a:lvl1pPr>
            <a:lvl2pPr>
              <a:defRPr>
                <a:solidFill>
                  <a:schemeClr val="lt1"/>
                </a:solidFill>
                <a:latin typeface="+mn-lt"/>
                <a:ea typeface="+mn-ea"/>
              </a:defRPr>
            </a:lvl2pPr>
            <a:lvl3pPr>
              <a:defRPr>
                <a:solidFill>
                  <a:schemeClr val="lt1"/>
                </a:solidFill>
                <a:latin typeface="+mn-lt"/>
                <a:ea typeface="+mn-ea"/>
              </a:defRPr>
            </a:lvl3pPr>
            <a:lvl4pPr>
              <a:defRPr>
                <a:solidFill>
                  <a:schemeClr val="lt1"/>
                </a:solidFill>
                <a:latin typeface="+mn-lt"/>
                <a:ea typeface="+mn-ea"/>
              </a:defRPr>
            </a:lvl4pPr>
            <a:lvl5pPr>
              <a:defRPr>
                <a:solidFill>
                  <a:schemeClr val="lt1"/>
                </a:solidFill>
                <a:latin typeface="+mn-lt"/>
                <a:ea typeface="+mn-ea"/>
              </a:defRPr>
            </a:lvl5pPr>
            <a:lvl6pPr>
              <a:defRPr>
                <a:solidFill>
                  <a:schemeClr val="lt1"/>
                </a:solidFill>
                <a:latin typeface="+mn-lt"/>
                <a:ea typeface="+mn-ea"/>
              </a:defRPr>
            </a:lvl6pPr>
            <a:lvl7pPr>
              <a:defRPr>
                <a:solidFill>
                  <a:schemeClr val="lt1"/>
                </a:solidFill>
                <a:latin typeface="+mn-lt"/>
                <a:ea typeface="+mn-ea"/>
              </a:defRPr>
            </a:lvl7pPr>
            <a:lvl8pPr>
              <a:defRPr>
                <a:solidFill>
                  <a:schemeClr val="lt1"/>
                </a:solidFill>
                <a:latin typeface="+mn-lt"/>
                <a:ea typeface="+mn-ea"/>
              </a:defRPr>
            </a:lvl8pPr>
            <a:lvl9pPr>
              <a:defRPr>
                <a:solidFill>
                  <a:schemeClr val="lt1"/>
                </a:solidFill>
                <a:latin typeface="+mn-lt"/>
                <a:ea typeface="+mn-ea"/>
              </a:defRPr>
            </a:lvl9pPr>
          </a:lstStyle>
          <a:p>
            <a:r>
              <a:rPr lang="en-US" altLang="zh-CN" dirty="0" smtClean="0"/>
              <a:t>AR</a:t>
            </a:r>
            <a:endParaRPr lang="zh-CN" altLang="en-US" dirty="0"/>
          </a:p>
        </p:txBody>
      </p:sp>
      <p:cxnSp>
        <p:nvCxnSpPr>
          <p:cNvPr id="10" name="直接连接符 9"/>
          <p:cNvCxnSpPr/>
          <p:nvPr/>
        </p:nvCxnSpPr>
        <p:spPr>
          <a:xfrm>
            <a:off x="5431658" y="5033819"/>
            <a:ext cx="2475132" cy="0"/>
          </a:xfrm>
          <a:prstGeom prst="line">
            <a:avLst/>
          </a:prstGeom>
          <a:ln w="1905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5409236" y="2036679"/>
            <a:ext cx="2482988"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95" name="直接箭头连接符 94"/>
          <p:cNvCxnSpPr/>
          <p:nvPr/>
        </p:nvCxnSpPr>
        <p:spPr>
          <a:xfrm>
            <a:off x="5416330"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6" name="直接箭头连接符 95"/>
          <p:cNvCxnSpPr/>
          <p:nvPr/>
        </p:nvCxnSpPr>
        <p:spPr>
          <a:xfrm>
            <a:off x="6243992" y="2036678"/>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直接箭头连接符 96"/>
          <p:cNvCxnSpPr/>
          <p:nvPr/>
        </p:nvCxnSpPr>
        <p:spPr>
          <a:xfrm>
            <a:off x="7071653"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8" name="直接箭头连接符 97"/>
          <p:cNvCxnSpPr/>
          <p:nvPr/>
        </p:nvCxnSpPr>
        <p:spPr>
          <a:xfrm>
            <a:off x="7899317" y="2036679"/>
            <a:ext cx="0" cy="296703"/>
          </a:xfrm>
          <a:prstGeom prst="straightConnector1">
            <a:avLst/>
          </a:prstGeom>
          <a:ln w="28575">
            <a:solidFill>
              <a:srgbClr val="00B0F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Text Box 623"/>
          <p:cNvSpPr txBox="1">
            <a:spLocks noChangeArrowheads="1"/>
          </p:cNvSpPr>
          <p:nvPr/>
        </p:nvSpPr>
        <p:spPr bwMode="auto">
          <a:xfrm>
            <a:off x="2016993" y="5754645"/>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单体多字</a:t>
            </a:r>
            <a:endParaRPr lang="zh-CN" altLang="en-US" sz="2000" b="1" i="0" dirty="0">
              <a:ea typeface="宋体" charset="-122"/>
              <a:cs typeface="Arial" charset="0"/>
            </a:endParaRPr>
          </a:p>
        </p:txBody>
      </p:sp>
      <p:sp>
        <p:nvSpPr>
          <p:cNvPr id="100" name="Text Box 623"/>
          <p:cNvSpPr txBox="1">
            <a:spLocks noChangeArrowheads="1"/>
          </p:cNvSpPr>
          <p:nvPr/>
        </p:nvSpPr>
        <p:spPr bwMode="auto">
          <a:xfrm>
            <a:off x="6144880" y="5751836"/>
            <a:ext cx="1217000" cy="307777"/>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sz="2000" b="1" i="0" dirty="0" smtClean="0">
                <a:ea typeface="宋体" charset="-122"/>
                <a:cs typeface="Arial" charset="0"/>
              </a:rPr>
              <a:t>多体交叉</a:t>
            </a:r>
            <a:endParaRPr lang="zh-CN" altLang="en-US" sz="2000" b="1" i="0" dirty="0">
              <a:ea typeface="宋体" charset="-122"/>
              <a:cs typeface="Arial" charset="0"/>
            </a:endParaRPr>
          </a:p>
        </p:txBody>
      </p:sp>
    </p:spTree>
    <p:extLst>
      <p:ext uri="{BB962C8B-B14F-4D97-AF65-F5344CB8AC3E}">
        <p14:creationId xmlns:p14="http://schemas.microsoft.com/office/powerpoint/2010/main" val="4227657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9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9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50" grpId="0" animBg="1"/>
      <p:bldP spid="67" grpId="0" animBg="1"/>
      <p:bldP spid="69" grpId="0" animBg="1"/>
      <p:bldP spid="87" grpId="0" animBg="1"/>
      <p:bldP spid="88" grpId="0" animBg="1"/>
      <p:bldP spid="89" grpId="0" animBg="1"/>
      <p:bldP spid="100"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1" name="标题 1"/>
          <p:cNvSpPr>
            <a:spLocks noGrp="1"/>
          </p:cNvSpPr>
          <p:nvPr>
            <p:ph type="title"/>
          </p:nvPr>
        </p:nvSpPr>
        <p:spPr/>
        <p:txBody>
          <a:bodyPr/>
          <a:lstStyle/>
          <a:p>
            <a:r>
              <a:rPr lang="zh-CN" altLang="en-US" smtClean="0"/>
              <a:t>流水方式存取示意图</a:t>
            </a:r>
          </a:p>
        </p:txBody>
      </p:sp>
      <p:sp>
        <p:nvSpPr>
          <p:cNvPr id="199682" name="Rectangle 3"/>
          <p:cNvSpPr>
            <a:spLocks noChangeArrowheads="1"/>
          </p:cNvSpPr>
          <p:nvPr/>
        </p:nvSpPr>
        <p:spPr bwMode="auto">
          <a:xfrm>
            <a:off x="1144588" y="3482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3" name="Text Box 4"/>
          <p:cNvSpPr txBox="1">
            <a:spLocks noChangeArrowheads="1"/>
          </p:cNvSpPr>
          <p:nvPr/>
        </p:nvSpPr>
        <p:spPr bwMode="auto">
          <a:xfrm>
            <a:off x="1830388" y="4397375"/>
            <a:ext cx="457200" cy="304800"/>
          </a:xfrm>
          <a:prstGeom prst="rect">
            <a:avLst/>
          </a:prstGeom>
          <a:noFill/>
          <a:ln w="9525">
            <a:noFill/>
            <a:miter lim="800000"/>
            <a:headEnd/>
            <a:tailEnd/>
          </a:ln>
        </p:spPr>
        <p:txBody>
          <a:bodyPr>
            <a:spAutoFit/>
          </a:bodyPr>
          <a:lstStyle/>
          <a:p>
            <a:pPr algn="ctr"/>
            <a:r>
              <a:rPr lang="en-US" altLang="zh-CN" sz="1400" b="1" i="0">
                <a:solidFill>
                  <a:schemeClr val="folHlink"/>
                </a:solidFill>
                <a:latin typeface="Tahoma" pitchFamily="34" charset="0"/>
                <a:ea typeface="宋体" charset="-122"/>
              </a:rPr>
              <a:t>T</a:t>
            </a:r>
            <a:endParaRPr lang="en-US" altLang="zh-CN" sz="1400" b="1" i="0" baseline="-25000">
              <a:solidFill>
                <a:schemeClr val="folHlink"/>
              </a:solidFill>
              <a:latin typeface="Tahoma" pitchFamily="34" charset="0"/>
              <a:ea typeface="宋体" charset="-122"/>
            </a:endParaRPr>
          </a:p>
        </p:txBody>
      </p:sp>
      <p:sp>
        <p:nvSpPr>
          <p:cNvPr id="199684" name="Rectangle 5"/>
          <p:cNvSpPr>
            <a:spLocks noChangeArrowheads="1"/>
          </p:cNvSpPr>
          <p:nvPr/>
        </p:nvSpPr>
        <p:spPr bwMode="auto">
          <a:xfrm>
            <a:off x="1601788" y="3101975"/>
            <a:ext cx="1600200" cy="3810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folHlink"/>
                </a:solidFill>
                <a:latin typeface="Tahoma" pitchFamily="34" charset="0"/>
                <a:ea typeface="宋体" charset="-122"/>
              </a:rPr>
              <a:t>M</a:t>
            </a:r>
            <a:r>
              <a:rPr lang="en-US" altLang="zh-CN" sz="1400" b="1" i="0" baseline="-25000">
                <a:solidFill>
                  <a:schemeClr val="folHlink"/>
                </a:solidFill>
                <a:latin typeface="Tahoma" pitchFamily="34" charset="0"/>
                <a:ea typeface="宋体" charset="-122"/>
              </a:rPr>
              <a:t>1</a:t>
            </a:r>
            <a:endParaRPr lang="en-US" altLang="zh-CN" sz="1200" b="1" i="0">
              <a:solidFill>
                <a:schemeClr val="accent2"/>
              </a:solidFill>
              <a:latin typeface="Tahoma" pitchFamily="34" charset="0"/>
              <a:ea typeface="宋体" charset="-122"/>
            </a:endParaRPr>
          </a:p>
        </p:txBody>
      </p:sp>
      <p:sp>
        <p:nvSpPr>
          <p:cNvPr id="199685" name="Rectangle 6"/>
          <p:cNvSpPr>
            <a:spLocks noChangeArrowheads="1"/>
          </p:cNvSpPr>
          <p:nvPr/>
        </p:nvSpPr>
        <p:spPr bwMode="auto">
          <a:xfrm>
            <a:off x="1982788" y="2720975"/>
            <a:ext cx="1600200" cy="381000"/>
          </a:xfrm>
          <a:prstGeom prst="rect">
            <a:avLst/>
          </a:prstGeom>
          <a:solidFill>
            <a:srgbClr val="9933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2</a:t>
            </a:r>
            <a:endParaRPr lang="en-US" altLang="zh-CN" sz="1200" b="1" i="0">
              <a:solidFill>
                <a:schemeClr val="bg1"/>
              </a:solidFill>
              <a:latin typeface="Tahoma" pitchFamily="34" charset="0"/>
              <a:ea typeface="宋体" charset="-122"/>
            </a:endParaRPr>
          </a:p>
        </p:txBody>
      </p:sp>
      <p:sp>
        <p:nvSpPr>
          <p:cNvPr id="199686" name="Rectangle 7"/>
          <p:cNvSpPr>
            <a:spLocks noChangeArrowheads="1"/>
          </p:cNvSpPr>
          <p:nvPr/>
        </p:nvSpPr>
        <p:spPr bwMode="auto">
          <a:xfrm>
            <a:off x="2363788" y="2339975"/>
            <a:ext cx="1600200" cy="3810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3</a:t>
            </a:r>
            <a:endParaRPr lang="en-US" altLang="zh-CN" sz="1200" b="1" i="0">
              <a:solidFill>
                <a:schemeClr val="bg1"/>
              </a:solidFill>
              <a:latin typeface="Tahoma" pitchFamily="34" charset="0"/>
              <a:ea typeface="宋体" charset="-122"/>
            </a:endParaRPr>
          </a:p>
        </p:txBody>
      </p:sp>
      <p:sp>
        <p:nvSpPr>
          <p:cNvPr id="199687" name="Rectangle 8"/>
          <p:cNvSpPr>
            <a:spLocks noChangeArrowheads="1"/>
          </p:cNvSpPr>
          <p:nvPr/>
        </p:nvSpPr>
        <p:spPr bwMode="auto">
          <a:xfrm>
            <a:off x="2744788" y="1958975"/>
            <a:ext cx="16002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chemeClr val="bg1"/>
                </a:solidFill>
                <a:latin typeface="Tahoma" pitchFamily="34" charset="0"/>
                <a:ea typeface="宋体" charset="-122"/>
              </a:rPr>
              <a:t>M</a:t>
            </a:r>
            <a:r>
              <a:rPr lang="en-US" altLang="zh-CN" sz="1400" b="1" i="0" baseline="-25000">
                <a:solidFill>
                  <a:schemeClr val="bg1"/>
                </a:solidFill>
                <a:latin typeface="Tahoma" pitchFamily="34" charset="0"/>
                <a:ea typeface="宋体" charset="-122"/>
              </a:rPr>
              <a:t>0</a:t>
            </a:r>
            <a:endParaRPr lang="en-US" altLang="zh-CN" sz="1200" b="1" i="0">
              <a:solidFill>
                <a:schemeClr val="bg1"/>
              </a:solidFill>
              <a:latin typeface="Tahoma" pitchFamily="34" charset="0"/>
              <a:ea typeface="宋体" charset="-122"/>
            </a:endParaRPr>
          </a:p>
        </p:txBody>
      </p:sp>
      <p:sp>
        <p:nvSpPr>
          <p:cNvPr id="199688" name="Line 9"/>
          <p:cNvSpPr>
            <a:spLocks noChangeShapeType="1"/>
          </p:cNvSpPr>
          <p:nvPr/>
        </p:nvSpPr>
        <p:spPr bwMode="auto">
          <a:xfrm>
            <a:off x="763588" y="4321175"/>
            <a:ext cx="4038600" cy="0"/>
          </a:xfrm>
          <a:prstGeom prst="line">
            <a:avLst/>
          </a:prstGeom>
          <a:noFill/>
          <a:ln w="3175">
            <a:solidFill>
              <a:schemeClr val="tx1"/>
            </a:solidFill>
            <a:round/>
            <a:headEnd/>
            <a:tailEnd type="triangle" w="med" len="med"/>
          </a:ln>
        </p:spPr>
        <p:txBody>
          <a:bodyPr/>
          <a:lstStyle/>
          <a:p>
            <a:endParaRPr lang="zh-CN" altLang="en-US"/>
          </a:p>
        </p:txBody>
      </p:sp>
      <p:sp>
        <p:nvSpPr>
          <p:cNvPr id="199689" name="Line 10"/>
          <p:cNvSpPr>
            <a:spLocks noChangeShapeType="1"/>
          </p:cNvSpPr>
          <p:nvPr/>
        </p:nvSpPr>
        <p:spPr bwMode="auto">
          <a:xfrm flipV="1">
            <a:off x="763588" y="1425575"/>
            <a:ext cx="0" cy="2895600"/>
          </a:xfrm>
          <a:prstGeom prst="line">
            <a:avLst/>
          </a:prstGeom>
          <a:noFill/>
          <a:ln w="3175">
            <a:solidFill>
              <a:schemeClr val="tx1"/>
            </a:solidFill>
            <a:round/>
            <a:headEnd/>
            <a:tailEnd type="triangle" w="med" len="med"/>
          </a:ln>
        </p:spPr>
        <p:txBody>
          <a:bodyPr/>
          <a:lstStyle/>
          <a:p>
            <a:endParaRPr lang="zh-CN" altLang="en-US"/>
          </a:p>
        </p:txBody>
      </p:sp>
      <p:sp>
        <p:nvSpPr>
          <p:cNvPr id="199690" name="Line 11"/>
          <p:cNvSpPr>
            <a:spLocks noChangeShapeType="1"/>
          </p:cNvSpPr>
          <p:nvPr/>
        </p:nvSpPr>
        <p:spPr bwMode="auto">
          <a:xfrm>
            <a:off x="11445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1" name="Line 12"/>
          <p:cNvSpPr>
            <a:spLocks noChangeShapeType="1"/>
          </p:cNvSpPr>
          <p:nvPr/>
        </p:nvSpPr>
        <p:spPr bwMode="auto">
          <a:xfrm>
            <a:off x="2744788" y="3863975"/>
            <a:ext cx="0" cy="609600"/>
          </a:xfrm>
          <a:prstGeom prst="line">
            <a:avLst/>
          </a:prstGeom>
          <a:noFill/>
          <a:ln w="19050">
            <a:solidFill>
              <a:schemeClr val="tx1"/>
            </a:solidFill>
            <a:prstDash val="sysDot"/>
            <a:round/>
            <a:headEnd/>
            <a:tailEnd/>
          </a:ln>
        </p:spPr>
        <p:txBody>
          <a:bodyPr/>
          <a:lstStyle/>
          <a:p>
            <a:endParaRPr lang="zh-CN" altLang="en-US"/>
          </a:p>
        </p:txBody>
      </p:sp>
      <p:sp>
        <p:nvSpPr>
          <p:cNvPr id="199692" name="Line 13"/>
          <p:cNvSpPr>
            <a:spLocks noChangeShapeType="1"/>
          </p:cNvSpPr>
          <p:nvPr/>
        </p:nvSpPr>
        <p:spPr bwMode="auto">
          <a:xfrm>
            <a:off x="3201988" y="3482975"/>
            <a:ext cx="0" cy="990600"/>
          </a:xfrm>
          <a:prstGeom prst="line">
            <a:avLst/>
          </a:prstGeom>
          <a:noFill/>
          <a:ln w="19050">
            <a:solidFill>
              <a:schemeClr val="tx1"/>
            </a:solidFill>
            <a:prstDash val="sysDot"/>
            <a:round/>
            <a:headEnd/>
            <a:tailEnd/>
          </a:ln>
        </p:spPr>
        <p:txBody>
          <a:bodyPr/>
          <a:lstStyle/>
          <a:p>
            <a:endParaRPr lang="zh-CN" altLang="en-US"/>
          </a:p>
        </p:txBody>
      </p:sp>
      <p:sp>
        <p:nvSpPr>
          <p:cNvPr id="199693" name="Line 14"/>
          <p:cNvSpPr>
            <a:spLocks noChangeShapeType="1"/>
          </p:cNvSpPr>
          <p:nvPr/>
        </p:nvSpPr>
        <p:spPr bwMode="auto">
          <a:xfrm>
            <a:off x="3582988" y="3101975"/>
            <a:ext cx="0" cy="1219200"/>
          </a:xfrm>
          <a:prstGeom prst="line">
            <a:avLst/>
          </a:prstGeom>
          <a:noFill/>
          <a:ln w="19050">
            <a:solidFill>
              <a:schemeClr val="tx1"/>
            </a:solidFill>
            <a:prstDash val="sysDot"/>
            <a:round/>
            <a:headEnd/>
            <a:tailEnd/>
          </a:ln>
        </p:spPr>
        <p:txBody>
          <a:bodyPr/>
          <a:lstStyle/>
          <a:p>
            <a:endParaRPr lang="zh-CN" altLang="en-US"/>
          </a:p>
        </p:txBody>
      </p:sp>
      <p:sp>
        <p:nvSpPr>
          <p:cNvPr id="199694" name="Line 15"/>
          <p:cNvSpPr>
            <a:spLocks noChangeShapeType="1"/>
          </p:cNvSpPr>
          <p:nvPr/>
        </p:nvSpPr>
        <p:spPr bwMode="auto">
          <a:xfrm>
            <a:off x="3963988" y="2720975"/>
            <a:ext cx="0" cy="1600200"/>
          </a:xfrm>
          <a:prstGeom prst="line">
            <a:avLst/>
          </a:prstGeom>
          <a:noFill/>
          <a:ln w="19050">
            <a:solidFill>
              <a:schemeClr val="tx1"/>
            </a:solidFill>
            <a:prstDash val="sysDot"/>
            <a:round/>
            <a:headEnd/>
            <a:tailEnd/>
          </a:ln>
        </p:spPr>
        <p:txBody>
          <a:bodyPr/>
          <a:lstStyle/>
          <a:p>
            <a:endParaRPr lang="zh-CN" altLang="en-US"/>
          </a:p>
        </p:txBody>
      </p:sp>
      <p:sp>
        <p:nvSpPr>
          <p:cNvPr id="199695" name="Line 16"/>
          <p:cNvSpPr>
            <a:spLocks noChangeShapeType="1"/>
          </p:cNvSpPr>
          <p:nvPr/>
        </p:nvSpPr>
        <p:spPr bwMode="auto">
          <a:xfrm>
            <a:off x="4344988" y="2339975"/>
            <a:ext cx="0" cy="1981200"/>
          </a:xfrm>
          <a:prstGeom prst="line">
            <a:avLst/>
          </a:prstGeom>
          <a:noFill/>
          <a:ln w="19050">
            <a:solidFill>
              <a:schemeClr val="tx1"/>
            </a:solidFill>
            <a:prstDash val="sysDot"/>
            <a:round/>
            <a:headEnd/>
            <a:tailEnd/>
          </a:ln>
        </p:spPr>
        <p:txBody>
          <a:bodyPr/>
          <a:lstStyle/>
          <a:p>
            <a:endParaRPr lang="zh-CN" altLang="en-US"/>
          </a:p>
        </p:txBody>
      </p:sp>
      <p:sp>
        <p:nvSpPr>
          <p:cNvPr id="199696" name="Line 17"/>
          <p:cNvSpPr>
            <a:spLocks noChangeShapeType="1"/>
          </p:cNvSpPr>
          <p:nvPr/>
        </p:nvSpPr>
        <p:spPr bwMode="auto">
          <a:xfrm>
            <a:off x="11445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199697" name="Line 18"/>
          <p:cNvSpPr>
            <a:spLocks noChangeShapeType="1"/>
          </p:cNvSpPr>
          <p:nvPr/>
        </p:nvSpPr>
        <p:spPr bwMode="auto">
          <a:xfrm flipH="1">
            <a:off x="2135188" y="4473575"/>
            <a:ext cx="609600" cy="0"/>
          </a:xfrm>
          <a:prstGeom prst="line">
            <a:avLst/>
          </a:prstGeom>
          <a:noFill/>
          <a:ln w="3175">
            <a:solidFill>
              <a:schemeClr val="tx1"/>
            </a:solidFill>
            <a:round/>
            <a:headEnd type="triangle" w="med" len="med"/>
            <a:tailEnd/>
          </a:ln>
        </p:spPr>
        <p:txBody>
          <a:bodyPr/>
          <a:lstStyle/>
          <a:p>
            <a:endParaRPr lang="zh-CN" altLang="en-US"/>
          </a:p>
        </p:txBody>
      </p:sp>
      <p:sp>
        <p:nvSpPr>
          <p:cNvPr id="21" name="Text Box 19"/>
          <p:cNvSpPr txBox="1">
            <a:spLocks noChangeArrowheads="1"/>
          </p:cNvSpPr>
          <p:nvPr/>
        </p:nvSpPr>
        <p:spPr bwMode="auto">
          <a:xfrm>
            <a:off x="2820988" y="4305300"/>
            <a:ext cx="457200" cy="369888"/>
          </a:xfrm>
          <a:prstGeom prst="rect">
            <a:avLst/>
          </a:prstGeom>
          <a:noFill/>
          <a:ln w="3175" algn="ctr">
            <a:noFill/>
            <a:miter lim="800000"/>
            <a:headEnd/>
            <a:tailEnd/>
          </a:ln>
          <a:effectLst/>
        </p:spPr>
        <p:txBody>
          <a:bodyPr>
            <a:spAutoFit/>
          </a:bodyPr>
          <a:lstStyle/>
          <a:p>
            <a:pPr algn="ctr">
              <a:defRPr/>
            </a:pPr>
            <a:r>
              <a:rPr lang="en-US" altLang="zh-CN" i="0">
                <a:solidFill>
                  <a:schemeClr val="folHlink"/>
                </a:solidFill>
                <a:effectLst>
                  <a:outerShdw blurRad="38100" dist="38100" dir="2700000" algn="tl">
                    <a:srgbClr val="C0C0C0"/>
                  </a:outerShdw>
                </a:effectLst>
                <a:latin typeface="Tahoma" pitchFamily="34" charset="0"/>
                <a:ea typeface="宋体" pitchFamily="2" charset="-122"/>
                <a:sym typeface="Symbol" pitchFamily="18" charset="2"/>
              </a:rPr>
              <a:t></a:t>
            </a:r>
          </a:p>
        </p:txBody>
      </p:sp>
      <p:sp>
        <p:nvSpPr>
          <p:cNvPr id="199699" name="Rectangle 20"/>
          <p:cNvSpPr txBox="1">
            <a:spLocks noChangeArrowheads="1"/>
          </p:cNvSpPr>
          <p:nvPr/>
        </p:nvSpPr>
        <p:spPr bwMode="auto">
          <a:xfrm>
            <a:off x="5121275" y="2133600"/>
            <a:ext cx="3886200" cy="3352800"/>
          </a:xfrm>
          <a:prstGeom prst="rect">
            <a:avLst/>
          </a:prstGeom>
          <a:noFill/>
          <a:ln w="9525">
            <a:noFill/>
            <a:miter lim="800000"/>
            <a:headEnd/>
            <a:tailEnd/>
          </a:ln>
        </p:spPr>
        <p:txBody>
          <a:bodyPr/>
          <a:lstStyle/>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T  = m</a:t>
            </a:r>
            <a:r>
              <a:rPr lang="en-US" altLang="zh-CN" sz="2400" i="0">
                <a:solidFill>
                  <a:schemeClr val="folHlink"/>
                </a:solidFill>
                <a:latin typeface="微软雅黑" charset="-122"/>
                <a:ea typeface="微软雅黑" charset="-122"/>
                <a:sym typeface="Symbol" pitchFamily="18" charset="2"/>
              </a:rPr>
              <a:t></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rPr>
              <a:t>m = T/</a:t>
            </a:r>
            <a:r>
              <a:rPr lang="en-US" altLang="zh-CN" sz="2400" i="0">
                <a:solidFill>
                  <a:schemeClr val="folHlink"/>
                </a:solidFill>
                <a:latin typeface="微软雅黑" charset="-122"/>
                <a:ea typeface="微软雅黑" charset="-122"/>
                <a:sym typeface="Symbol" pitchFamily="18" charset="2"/>
              </a:rPr>
              <a:t>  </a:t>
            </a:r>
            <a:r>
              <a:rPr lang="zh-CN" altLang="en-US" sz="2100" i="0">
                <a:solidFill>
                  <a:schemeClr val="folHlink"/>
                </a:solidFill>
                <a:latin typeface="微软雅黑" charset="-122"/>
                <a:ea typeface="微软雅黑" charset="-122"/>
                <a:sym typeface="Symbol" pitchFamily="18" charset="2"/>
              </a:rPr>
              <a:t>交叉存取度</a:t>
            </a:r>
          </a:p>
          <a:p>
            <a:pPr marL="342900" indent="-342900">
              <a:lnSpc>
                <a:spcPct val="90000"/>
              </a:lnSpc>
              <a:spcBef>
                <a:spcPct val="20000"/>
              </a:spcBef>
              <a:buClr>
                <a:srgbClr val="FFC000"/>
              </a:buClr>
              <a:buFont typeface="Wingdings" pitchFamily="2" charset="2"/>
              <a:buChar char="n"/>
            </a:pPr>
            <a:endParaRPr lang="zh-CN" altLang="en-US" sz="2400" i="0">
              <a:solidFill>
                <a:srgbClr val="66FF33"/>
              </a:solidFill>
              <a:latin typeface="微软雅黑" charset="-122"/>
              <a:ea typeface="微软雅黑" charset="-122"/>
              <a:sym typeface="Symbol" pitchFamily="18" charset="2"/>
            </a:endParaRPr>
          </a:p>
          <a:p>
            <a:pPr marL="342900" indent="-342900">
              <a:lnSpc>
                <a:spcPct val="90000"/>
              </a:lnSpc>
              <a:spcBef>
                <a:spcPct val="20000"/>
              </a:spcBef>
              <a:buClr>
                <a:srgbClr val="FFC000"/>
              </a:buClr>
              <a:buFont typeface="Wingdings" pitchFamily="2" charset="2"/>
              <a:buNone/>
            </a:pPr>
            <a:r>
              <a:rPr lang="zh-CN" altLang="en-US" sz="2100" i="0">
                <a:solidFill>
                  <a:schemeClr val="accent2"/>
                </a:solidFill>
                <a:latin typeface="微软雅黑" charset="-122"/>
                <a:ea typeface="微软雅黑" charset="-122"/>
                <a:sym typeface="Symbol" pitchFamily="18" charset="2"/>
              </a:rPr>
              <a:t>连续读取</a:t>
            </a:r>
            <a:r>
              <a:rPr lang="en-US" altLang="zh-CN" sz="2100" i="0">
                <a:solidFill>
                  <a:schemeClr val="accent2"/>
                </a:solidFill>
                <a:latin typeface="微软雅黑" charset="-122"/>
                <a:ea typeface="微软雅黑" charset="-122"/>
                <a:sym typeface="Symbol" pitchFamily="18" charset="2"/>
              </a:rPr>
              <a:t>n</a:t>
            </a:r>
            <a:r>
              <a:rPr lang="zh-CN" altLang="en-US" sz="2100" i="0">
                <a:solidFill>
                  <a:schemeClr val="accent2"/>
                </a:solidFill>
                <a:latin typeface="微软雅黑" charset="-122"/>
                <a:ea typeface="微软雅黑" charset="-122"/>
                <a:sym typeface="Symbol" pitchFamily="18" charset="2"/>
              </a:rPr>
              <a:t>个字的时间</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1</a:t>
            </a:r>
            <a:r>
              <a:rPr lang="en-US" altLang="zh-CN" sz="2400" i="0">
                <a:solidFill>
                  <a:schemeClr val="folHlink"/>
                </a:solidFill>
                <a:latin typeface="微软雅黑" charset="-122"/>
                <a:ea typeface="微软雅黑" charset="-122"/>
                <a:sym typeface="Symbol" pitchFamily="18" charset="2"/>
              </a:rPr>
              <a:t>=T+(n-1)  </a:t>
            </a:r>
          </a:p>
          <a:p>
            <a:pPr marL="342900" indent="-342900">
              <a:lnSpc>
                <a:spcPct val="90000"/>
              </a:lnSpc>
              <a:spcBef>
                <a:spcPct val="20000"/>
              </a:spcBef>
              <a:buClr>
                <a:srgbClr val="FFC000"/>
              </a:buClr>
              <a:buFont typeface="Wingdings" pitchFamily="2" charset="2"/>
              <a:buChar char="n"/>
            </a:pPr>
            <a:r>
              <a:rPr lang="en-US" altLang="zh-CN" sz="2400" i="0">
                <a:solidFill>
                  <a:schemeClr val="folHlink"/>
                </a:solidFill>
                <a:latin typeface="微软雅黑" charset="-122"/>
                <a:ea typeface="微软雅黑" charset="-122"/>
                <a:sym typeface="Symbol" pitchFamily="18" charset="2"/>
              </a:rPr>
              <a:t>t</a:t>
            </a:r>
            <a:r>
              <a:rPr lang="en-US" altLang="zh-CN" sz="2400" i="0" baseline="-25000">
                <a:solidFill>
                  <a:schemeClr val="folHlink"/>
                </a:solidFill>
                <a:latin typeface="微软雅黑" charset="-122"/>
                <a:ea typeface="微软雅黑" charset="-122"/>
                <a:sym typeface="Symbol" pitchFamily="18" charset="2"/>
              </a:rPr>
              <a:t>2</a:t>
            </a:r>
            <a:r>
              <a:rPr lang="en-US" altLang="zh-CN" sz="2400" i="0">
                <a:solidFill>
                  <a:schemeClr val="folHlink"/>
                </a:solidFill>
                <a:latin typeface="微软雅黑" charset="-122"/>
                <a:ea typeface="微软雅黑" charset="-122"/>
                <a:sym typeface="Symbol" pitchFamily="18" charset="2"/>
              </a:rPr>
              <a:t>=nT</a:t>
            </a:r>
            <a:endParaRPr lang="en-US" altLang="zh-CN" sz="2400" i="0">
              <a:solidFill>
                <a:schemeClr val="folHlink"/>
              </a:solidFill>
              <a:latin typeface="微软雅黑" charset="-122"/>
              <a:ea typeface="微软雅黑" charset="-122"/>
            </a:endParaRPr>
          </a:p>
        </p:txBody>
      </p:sp>
      <p:sp>
        <p:nvSpPr>
          <p:cNvPr id="23" name="Text Box 21"/>
          <p:cNvSpPr txBox="1">
            <a:spLocks noChangeArrowheads="1"/>
          </p:cNvSpPr>
          <p:nvPr/>
        </p:nvSpPr>
        <p:spPr bwMode="auto">
          <a:xfrm>
            <a:off x="0" y="4778375"/>
            <a:ext cx="5410200" cy="708025"/>
          </a:xfrm>
          <a:prstGeom prst="rect">
            <a:avLst/>
          </a:prstGeom>
          <a:noFill/>
          <a:ln w="3175" algn="ctr">
            <a:noFill/>
            <a:miter lim="800000"/>
            <a:headEnd/>
            <a:tailEnd/>
          </a:ln>
          <a:effectLst/>
        </p:spPr>
        <p:txBody>
          <a:bodyPr>
            <a:spAutoFit/>
          </a:bodyPr>
          <a:lstStyle/>
          <a:p>
            <a:pPr algn="ctr">
              <a:defRPr/>
            </a:pPr>
            <a:r>
              <a:rPr lang="en-US" altLang="zh-CN" sz="2000" i="0" dirty="0">
                <a:solidFill>
                  <a:schemeClr val="accent2"/>
                </a:solidFill>
                <a:latin typeface="Arial" pitchFamily="34" charset="0"/>
              </a:rPr>
              <a:t>T:  </a:t>
            </a:r>
            <a:r>
              <a:rPr lang="zh-CN" altLang="en-US" sz="2000" i="0" dirty="0">
                <a:solidFill>
                  <a:schemeClr val="accent2"/>
                </a:solidFill>
                <a:latin typeface="Arial" pitchFamily="34" charset="0"/>
              </a:rPr>
              <a:t>模块存取周期</a:t>
            </a:r>
            <a:r>
              <a:rPr lang="zh-CN" altLang="en-US" sz="2000" b="1" i="0" dirty="0">
                <a:solidFill>
                  <a:schemeClr val="accent2"/>
                </a:solidFill>
                <a:latin typeface="Arial" pitchFamily="34" charset="0"/>
              </a:rPr>
              <a:t> </a:t>
            </a:r>
            <a:r>
              <a:rPr lang="zh-CN" altLang="en-US" sz="2000" i="0" dirty="0">
                <a:solidFill>
                  <a:schemeClr val="accent2"/>
                </a:solidFill>
                <a:effectLst>
                  <a:outerShdw blurRad="38100" dist="38100" dir="2700000" algn="tl">
                    <a:srgbClr val="C0C0C0"/>
                  </a:outerShdw>
                </a:effectLst>
                <a:latin typeface="Arial" pitchFamily="34" charset="0"/>
                <a:sym typeface="Symbol" pitchFamily="18" charset="2"/>
              </a:rPr>
              <a:t>：</a:t>
            </a:r>
            <a:r>
              <a:rPr lang="zh-CN" altLang="en-US" sz="2000" i="0" dirty="0">
                <a:solidFill>
                  <a:schemeClr val="accent2"/>
                </a:solidFill>
                <a:latin typeface="Arial" pitchFamily="34" charset="0"/>
              </a:rPr>
              <a:t>总线传输周期 </a:t>
            </a:r>
          </a:p>
          <a:p>
            <a:pPr algn="ctr">
              <a:defRPr/>
            </a:pPr>
            <a:r>
              <a:rPr lang="en-US" altLang="zh-CN" sz="2000" i="0" dirty="0">
                <a:solidFill>
                  <a:schemeClr val="accent2"/>
                </a:solidFill>
                <a:latin typeface="Arial" pitchFamily="34" charset="0"/>
              </a:rPr>
              <a:t>m: </a:t>
            </a:r>
            <a:r>
              <a:rPr lang="zh-CN" altLang="en-US" sz="2000" i="0" dirty="0">
                <a:solidFill>
                  <a:schemeClr val="accent2"/>
                </a:solidFill>
                <a:latin typeface="Arial" pitchFamily="34" charset="0"/>
              </a:rPr>
              <a:t>存储器交叉模块数</a:t>
            </a:r>
          </a:p>
        </p:txBody>
      </p:sp>
      <p:sp>
        <p:nvSpPr>
          <p:cNvPr id="199701" name="Text Box 22"/>
          <p:cNvSpPr txBox="1">
            <a:spLocks noChangeArrowheads="1"/>
          </p:cNvSpPr>
          <p:nvPr/>
        </p:nvSpPr>
        <p:spPr bwMode="auto">
          <a:xfrm>
            <a:off x="4421188" y="43211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时间</a:t>
            </a:r>
            <a:endParaRPr lang="zh-CN" altLang="en-US" sz="1400" i="0" baseline="-25000">
              <a:solidFill>
                <a:schemeClr val="folHlink"/>
              </a:solidFill>
              <a:latin typeface="Tahoma" pitchFamily="34" charset="0"/>
              <a:ea typeface="宋体" charset="-122"/>
            </a:endParaRPr>
          </a:p>
        </p:txBody>
      </p:sp>
      <p:sp>
        <p:nvSpPr>
          <p:cNvPr id="199702" name="Text Box 23"/>
          <p:cNvSpPr txBox="1">
            <a:spLocks noChangeArrowheads="1"/>
          </p:cNvSpPr>
          <p:nvPr/>
        </p:nvSpPr>
        <p:spPr bwMode="auto">
          <a:xfrm>
            <a:off x="763588" y="1425575"/>
            <a:ext cx="685800" cy="30480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字</a:t>
            </a:r>
            <a:endParaRPr lang="zh-CN" altLang="en-US" sz="1400" i="0" baseline="-25000">
              <a:solidFill>
                <a:schemeClr val="folHlink"/>
              </a:solidFill>
              <a:latin typeface="Tahoma" pitchFamily="34" charset="0"/>
              <a:ea typeface="宋体" charset="-122"/>
            </a:endParaRPr>
          </a:p>
        </p:txBody>
      </p:sp>
      <p:sp>
        <p:nvSpPr>
          <p:cNvPr id="26" name="Rectangle 24"/>
          <p:cNvSpPr>
            <a:spLocks noChangeArrowheads="1"/>
          </p:cNvSpPr>
          <p:nvPr/>
        </p:nvSpPr>
        <p:spPr bwMode="auto">
          <a:xfrm>
            <a:off x="5106988" y="4865688"/>
            <a:ext cx="2482850" cy="533400"/>
          </a:xfrm>
          <a:prstGeom prst="rect">
            <a:avLst/>
          </a:prstGeom>
          <a:noFill/>
          <a:ln w="9525">
            <a:noFill/>
            <a:miter lim="800000"/>
            <a:headEnd/>
            <a:tailEnd/>
          </a:ln>
        </p:spPr>
        <p:txBody>
          <a:bodyPr/>
          <a:lstStyle/>
          <a:p>
            <a:pPr marL="469900" indent="-469900" algn="ctr">
              <a:lnSpc>
                <a:spcPct val="80000"/>
              </a:lnSpc>
              <a:spcBef>
                <a:spcPct val="20000"/>
              </a:spcBef>
              <a:buClr>
                <a:schemeClr val="accent2"/>
              </a:buClr>
              <a:buFont typeface="Wingdings" pitchFamily="2" charset="2"/>
              <a:buNone/>
            </a:pPr>
            <a:r>
              <a:rPr lang="en-US" altLang="zh-CN" sz="2600" i="0">
                <a:solidFill>
                  <a:schemeClr val="folHlink"/>
                </a:solidFill>
                <a:latin typeface="Verdana" pitchFamily="34" charset="0"/>
                <a:sym typeface="Symbol" pitchFamily="18" charset="2"/>
              </a:rPr>
              <a:t>t</a:t>
            </a:r>
            <a:r>
              <a:rPr lang="en-US" altLang="zh-CN" sz="2600" i="0" baseline="-25000">
                <a:solidFill>
                  <a:schemeClr val="folHlink"/>
                </a:solidFill>
                <a:latin typeface="Verdana" pitchFamily="34" charset="0"/>
                <a:sym typeface="Symbol" pitchFamily="18" charset="2"/>
              </a:rPr>
              <a:t>1</a:t>
            </a:r>
            <a:r>
              <a:rPr lang="en-US" altLang="zh-CN" sz="2600" i="0">
                <a:solidFill>
                  <a:schemeClr val="folHlink"/>
                </a:solidFill>
                <a:latin typeface="Verdana" pitchFamily="34" charset="0"/>
                <a:sym typeface="Symbol" pitchFamily="18" charset="2"/>
              </a:rPr>
              <a:t>&lt;t</a:t>
            </a:r>
            <a:r>
              <a:rPr lang="en-US" altLang="zh-CN" sz="2600" i="0" baseline="-25000">
                <a:solidFill>
                  <a:schemeClr val="folHlink"/>
                </a:solidFill>
                <a:latin typeface="Verdana" pitchFamily="34" charset="0"/>
                <a:sym typeface="Symbol" pitchFamily="18" charset="2"/>
              </a:rPr>
              <a:t>2</a:t>
            </a:r>
            <a:endParaRPr lang="en-US" altLang="zh-CN" sz="2600" i="0">
              <a:solidFill>
                <a:schemeClr val="folHlink"/>
              </a:solidFill>
              <a:latin typeface="Verdana" pitchFamily="34" charset="0"/>
            </a:endParaRPr>
          </a:p>
        </p:txBody>
      </p:sp>
      <p:grpSp>
        <p:nvGrpSpPr>
          <p:cNvPr id="199704" name="Group 25"/>
          <p:cNvGrpSpPr>
            <a:grpSpLocks/>
          </p:cNvGrpSpPr>
          <p:nvPr/>
        </p:nvGrpSpPr>
        <p:grpSpPr bwMode="auto">
          <a:xfrm>
            <a:off x="1601788" y="3863975"/>
            <a:ext cx="762000" cy="457200"/>
            <a:chOff x="960" y="2784"/>
            <a:chExt cx="480" cy="384"/>
          </a:xfrm>
        </p:grpSpPr>
        <p:sp>
          <p:nvSpPr>
            <p:cNvPr id="199706" name="Line 26"/>
            <p:cNvSpPr>
              <a:spLocks noChangeShapeType="1"/>
            </p:cNvSpPr>
            <p:nvPr/>
          </p:nvSpPr>
          <p:spPr bwMode="auto">
            <a:xfrm>
              <a:off x="96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7" name="Line 27"/>
            <p:cNvSpPr>
              <a:spLocks noChangeShapeType="1"/>
            </p:cNvSpPr>
            <p:nvPr/>
          </p:nvSpPr>
          <p:spPr bwMode="auto">
            <a:xfrm>
              <a:off x="1200" y="2784"/>
              <a:ext cx="0" cy="384"/>
            </a:xfrm>
            <a:prstGeom prst="line">
              <a:avLst/>
            </a:prstGeom>
            <a:noFill/>
            <a:ln w="19050">
              <a:solidFill>
                <a:schemeClr val="tx1"/>
              </a:solidFill>
              <a:prstDash val="sysDot"/>
              <a:round/>
              <a:headEnd/>
              <a:tailEnd/>
            </a:ln>
          </p:spPr>
          <p:txBody>
            <a:bodyPr/>
            <a:lstStyle/>
            <a:p>
              <a:endParaRPr lang="zh-CN" altLang="en-US"/>
            </a:p>
          </p:txBody>
        </p:sp>
        <p:sp>
          <p:nvSpPr>
            <p:cNvPr id="199708" name="Line 28"/>
            <p:cNvSpPr>
              <a:spLocks noChangeShapeType="1"/>
            </p:cNvSpPr>
            <p:nvPr/>
          </p:nvSpPr>
          <p:spPr bwMode="auto">
            <a:xfrm>
              <a:off x="1440" y="2784"/>
              <a:ext cx="0" cy="384"/>
            </a:xfrm>
            <a:prstGeom prst="line">
              <a:avLst/>
            </a:prstGeom>
            <a:noFill/>
            <a:ln w="19050">
              <a:solidFill>
                <a:schemeClr val="tx1"/>
              </a:solidFill>
              <a:prstDash val="sysDot"/>
              <a:round/>
              <a:headEnd/>
              <a:tailEnd/>
            </a:ln>
          </p:spPr>
          <p:txBody>
            <a:bodyPr/>
            <a:lstStyle/>
            <a:p>
              <a:endParaRPr lang="zh-CN" altLang="en-US"/>
            </a:p>
          </p:txBody>
        </p:sp>
      </p:grpSp>
      <p:sp>
        <p:nvSpPr>
          <p:cNvPr id="1997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1C4AF3-904B-470F-AAED-E557C48F42F9}" type="slidenum">
              <a:rPr lang="en-US" altLang="zh-CN">
                <a:latin typeface="Arial" charset="0"/>
              </a:rPr>
              <a:pPr/>
              <a:t>113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U</a:t>
            </a:r>
            <a:r>
              <a:rPr lang="zh-CN" altLang="en-US" dirty="0" smtClean="0"/>
              <a:t>盘与</a:t>
            </a:r>
            <a:r>
              <a:rPr lang="en-US" altLang="zh-CN" dirty="0" smtClean="0"/>
              <a:t>SSD</a:t>
            </a:r>
            <a:r>
              <a:rPr lang="zh-CN" altLang="en-US" dirty="0" smtClean="0"/>
              <a:t>性能差异？</a:t>
            </a:r>
            <a:r>
              <a:rPr lang="en-US" altLang="zh-CN" dirty="0" smtClean="0"/>
              <a:t>		</a:t>
            </a:r>
            <a:endParaRPr lang="zh-CN" altLang="en-US" dirty="0"/>
          </a:p>
        </p:txBody>
      </p:sp>
      <p:sp>
        <p:nvSpPr>
          <p:cNvPr id="3" name="内容占位符 2"/>
          <p:cNvSpPr>
            <a:spLocks noGrp="1"/>
          </p:cNvSpPr>
          <p:nvPr>
            <p:ph idx="1"/>
          </p:nvPr>
        </p:nvSpPr>
        <p:spPr/>
        <p:txBody>
          <a:bodyPr/>
          <a:lstStyle/>
          <a:p>
            <a:r>
              <a:rPr lang="en-US" altLang="zh-CN" dirty="0" smtClean="0"/>
              <a:t>U</a:t>
            </a:r>
            <a:r>
              <a:rPr lang="zh-CN" altLang="en-US" dirty="0" smtClean="0"/>
              <a:t>盘   </a:t>
            </a:r>
            <a:r>
              <a:rPr lang="en-US" altLang="zh-CN" dirty="0" smtClean="0"/>
              <a:t>50MB/S</a:t>
            </a:r>
          </a:p>
          <a:p>
            <a:r>
              <a:rPr lang="en-US" altLang="zh-CN" dirty="0" smtClean="0"/>
              <a:t>SSD  500MB/s</a:t>
            </a:r>
          </a:p>
          <a:p>
            <a:r>
              <a:rPr lang="zh-CN" altLang="en-US" dirty="0" smtClean="0"/>
              <a:t>同是闪存颗粒，为何有性能差异？</a:t>
            </a:r>
            <a:endParaRPr lang="en-US" altLang="zh-CN" dirty="0" smtClean="0"/>
          </a:p>
          <a:p>
            <a:r>
              <a:rPr lang="en-US" altLang="zh-CN" dirty="0" smtClean="0"/>
              <a:t>USB </a:t>
            </a:r>
            <a:r>
              <a:rPr lang="zh-CN" altLang="en-US" dirty="0" smtClean="0"/>
              <a:t>与 </a:t>
            </a:r>
            <a:r>
              <a:rPr lang="en-US" altLang="zh-CN" dirty="0" smtClean="0"/>
              <a:t>MSATA  SATA  PCI-E</a:t>
            </a:r>
            <a:r>
              <a:rPr lang="zh-CN" altLang="en-US" dirty="0" smtClean="0"/>
              <a:t>性能差异还是？</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114</a:t>
            </a:fld>
            <a:r>
              <a:rPr lang="en-US" altLang="zh-CN" smtClean="0"/>
              <a:t>- </a:t>
            </a:r>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140968"/>
            <a:ext cx="5328592" cy="243117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35896" y="4220832"/>
            <a:ext cx="5292080" cy="246412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4188228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 </a:t>
            </a:r>
            <a:r>
              <a:rPr lang="zh-CN" altLang="en-US" dirty="0" smtClean="0"/>
              <a:t>拆解</a:t>
            </a:r>
            <a:endParaRPr lang="zh-CN" altLang="en-US" dirty="0"/>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9512" y="1052736"/>
            <a:ext cx="4762500" cy="35718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115</a:t>
            </a:fld>
            <a:r>
              <a:rPr lang="en-US" altLang="zh-CN" smtClean="0"/>
              <a:t>- </a:t>
            </a:r>
            <a:endParaRPr lang="en-US" altLang="zh-CN"/>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67944" y="3076439"/>
            <a:ext cx="4752528" cy="3564396"/>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039520"/>
            <a:ext cx="2213289" cy="16599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3149341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684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0685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solidFill>
                  <a:srgbClr val="C00000"/>
                </a:solidFill>
              </a:rPr>
              <a:t>Cache</a:t>
            </a:r>
            <a:r>
              <a:rPr dirty="0" smtClean="0">
                <a:solidFill>
                  <a:srgbClr val="C00000"/>
                </a:solidFill>
              </a:rPr>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068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E0A5EF0-280A-4B25-97C4-52EA12484414}" type="slidenum">
              <a:rPr lang="en-US" altLang="zh-CN">
                <a:latin typeface="Arial" charset="0"/>
              </a:rPr>
              <a:pPr/>
              <a:t>116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6"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765175" y="3509963"/>
            <a:ext cx="2914650" cy="2295525"/>
          </a:xfrm>
          <a:prstGeom prst="rect">
            <a:avLst/>
          </a:prstGeom>
          <a:noFill/>
          <a:ln w="9525">
            <a:noFill/>
            <a:miter lim="800000"/>
            <a:headEnd/>
            <a:tailEnd/>
          </a:ln>
        </p:spPr>
      </p:pic>
      <p:pic>
        <p:nvPicPr>
          <p:cNvPr id="4" name="Picture 10" descr="1857451"/>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590925" y="3798888"/>
            <a:ext cx="1817688" cy="1352550"/>
          </a:xfrm>
          <a:prstGeom prst="rect">
            <a:avLst/>
          </a:prstGeom>
          <a:noFill/>
          <a:ln w="9525">
            <a:noFill/>
            <a:miter lim="800000"/>
            <a:headEnd/>
            <a:tailEnd/>
          </a:ln>
        </p:spPr>
      </p:pic>
      <p:grpSp>
        <p:nvGrpSpPr>
          <p:cNvPr id="5" name="Group 14"/>
          <p:cNvGrpSpPr>
            <a:grpSpLocks/>
          </p:cNvGrpSpPr>
          <p:nvPr/>
        </p:nvGrpSpPr>
        <p:grpSpPr bwMode="auto">
          <a:xfrm>
            <a:off x="3813175" y="1638300"/>
            <a:ext cx="4719638" cy="2727325"/>
            <a:chOff x="2256" y="1567"/>
            <a:chExt cx="2973" cy="1718"/>
          </a:xfrm>
        </p:grpSpPr>
        <p:pic>
          <p:nvPicPr>
            <p:cNvPr id="207881" name="Picture 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256" y="1621"/>
              <a:ext cx="1494" cy="931"/>
            </a:xfrm>
            <a:prstGeom prst="rect">
              <a:avLst/>
            </a:prstGeom>
            <a:noFill/>
            <a:ln w="9525">
              <a:noFill/>
              <a:miter lim="800000"/>
              <a:headEnd/>
              <a:tailEnd/>
            </a:ln>
          </p:spPr>
        </p:pic>
        <p:pic>
          <p:nvPicPr>
            <p:cNvPr id="207882" name="Picture 9" descr="未命名"/>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3959" y="1567"/>
              <a:ext cx="1270" cy="864"/>
            </a:xfrm>
            <a:prstGeom prst="rect">
              <a:avLst/>
            </a:prstGeom>
            <a:noFill/>
            <a:ln w="9525">
              <a:noFill/>
              <a:miter lim="800000"/>
              <a:headEnd/>
              <a:tailEnd/>
            </a:ln>
          </p:spPr>
        </p:pic>
        <p:pic>
          <p:nvPicPr>
            <p:cNvPr id="207883" name="Picture 11"/>
            <p:cNvPicPr>
              <a:picLocks noChangeAspect="1" noChangeArrowheads="1"/>
            </p:cNvPicPr>
            <p:nvPr/>
          </p:nvPicPr>
          <p:blipFill>
            <a:blip r:embed="rId6" cstate="print"/>
            <a:srcRect/>
            <a:stretch>
              <a:fillRect/>
            </a:stretch>
          </p:blipFill>
          <p:spPr bwMode="auto">
            <a:xfrm>
              <a:off x="3562" y="2672"/>
              <a:ext cx="1100" cy="613"/>
            </a:xfrm>
            <a:prstGeom prst="rect">
              <a:avLst/>
            </a:prstGeom>
            <a:noFill/>
            <a:ln w="9525">
              <a:noFill/>
              <a:miter lim="800000"/>
              <a:headEnd/>
              <a:tailEnd/>
            </a:ln>
          </p:spPr>
        </p:pic>
      </p:grpSp>
      <p:pic>
        <p:nvPicPr>
          <p:cNvPr id="9" name="Picture 12"/>
          <p:cNvPicPr>
            <a:picLocks noChangeAspect="1" noChangeArrowheads="1"/>
          </p:cNvPicPr>
          <p:nvPr/>
        </p:nvPicPr>
        <p:blipFill>
          <a:blip r:embed="rId7" cstate="print"/>
          <a:srcRect/>
          <a:stretch>
            <a:fillRect/>
          </a:stretch>
        </p:blipFill>
        <p:spPr bwMode="auto">
          <a:xfrm>
            <a:off x="757238" y="2022475"/>
            <a:ext cx="2520950" cy="1408113"/>
          </a:xfrm>
          <a:prstGeom prst="rect">
            <a:avLst/>
          </a:prstGeom>
          <a:noFill/>
          <a:ln w="9525">
            <a:noFill/>
            <a:miter lim="800000"/>
            <a:headEnd/>
            <a:tailEnd/>
          </a:ln>
        </p:spPr>
      </p:pic>
      <p:pic>
        <p:nvPicPr>
          <p:cNvPr id="10" name="Picture 13"/>
          <p:cNvPicPr>
            <a:picLocks noChangeAspect="1" noChangeArrowheads="1"/>
          </p:cNvPicPr>
          <p:nvPr/>
        </p:nvPicPr>
        <p:blipFill>
          <a:blip r:embed="rId8" cstate="print"/>
          <a:srcRect/>
          <a:stretch>
            <a:fillRect/>
          </a:stretch>
        </p:blipFill>
        <p:spPr bwMode="auto">
          <a:xfrm>
            <a:off x="5697538" y="4514850"/>
            <a:ext cx="2619375" cy="968375"/>
          </a:xfrm>
          <a:prstGeom prst="rect">
            <a:avLst/>
          </a:prstGeom>
          <a:noFill/>
          <a:ln w="9525">
            <a:noFill/>
            <a:miter lim="800000"/>
            <a:headEnd/>
            <a:tailEnd/>
          </a:ln>
        </p:spPr>
      </p:pic>
      <p:sp>
        <p:nvSpPr>
          <p:cNvPr id="207878" name="标题 10"/>
          <p:cNvSpPr>
            <a:spLocks noGrp="1"/>
          </p:cNvSpPr>
          <p:nvPr>
            <p:ph type="title"/>
          </p:nvPr>
        </p:nvSpPr>
        <p:spPr/>
        <p:txBody>
          <a:bodyPr/>
          <a:lstStyle/>
          <a:p>
            <a:r>
              <a:rPr lang="zh-CN" altLang="en-US" smtClean="0">
                <a:latin typeface="Arial" charset="0"/>
              </a:rPr>
              <a:t>如何进行系统级存储性能优化？</a:t>
            </a:r>
            <a:endParaRPr lang="zh-CN" altLang="en-US" smtClean="0"/>
          </a:p>
        </p:txBody>
      </p:sp>
      <p:pic>
        <p:nvPicPr>
          <p:cNvPr id="207879" name="Picture 5" descr="j0433797[1]"/>
          <p:cNvPicPr>
            <a:picLocks noChangeAspect="1" noChangeArrowheads="1"/>
          </p:cNvPicPr>
          <p:nvPr/>
        </p:nvPicPr>
        <p:blipFill>
          <a:blip r:embed="rId9" cstate="print"/>
          <a:srcRect/>
          <a:stretch>
            <a:fillRect/>
          </a:stretch>
        </p:blipFill>
        <p:spPr bwMode="auto">
          <a:xfrm>
            <a:off x="7770813" y="333375"/>
            <a:ext cx="1092200" cy="1092200"/>
          </a:xfrm>
          <a:prstGeom prst="rect">
            <a:avLst/>
          </a:prstGeom>
          <a:noFill/>
          <a:ln w="9525">
            <a:noFill/>
            <a:miter lim="800000"/>
            <a:headEnd/>
            <a:tailEnd/>
          </a:ln>
        </p:spPr>
      </p:pic>
      <p:sp>
        <p:nvSpPr>
          <p:cNvPr id="2078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C864E2F-B31E-4BCA-92C7-D0FCA72C6A5D}" type="slidenum">
              <a:rPr lang="en-US" altLang="zh-CN">
                <a:latin typeface="Arial" charset="0"/>
              </a:rPr>
              <a:pPr/>
              <a:t>117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8897" name="Rectangle 2"/>
          <p:cNvSpPr>
            <a:spLocks noGrp="1" noChangeArrowheads="1"/>
          </p:cNvSpPr>
          <p:nvPr>
            <p:ph type="title"/>
          </p:nvPr>
        </p:nvSpPr>
        <p:spPr/>
        <p:txBody>
          <a:bodyPr/>
          <a:lstStyle/>
          <a:p>
            <a:pPr eaLnBrk="1" hangingPunct="1"/>
            <a:r>
              <a:rPr lang="en-US" altLang="zh-CN" sz="3400" smtClean="0"/>
              <a:t>C</a:t>
            </a:r>
            <a:r>
              <a:rPr lang="en-US" altLang="zh-CN" smtClean="0"/>
              <a:t>ache</a:t>
            </a:r>
            <a:r>
              <a:rPr lang="zh-CN" altLang="en-US" smtClean="0"/>
              <a:t>基本原理</a:t>
            </a:r>
          </a:p>
        </p:txBody>
      </p:sp>
      <p:sp>
        <p:nvSpPr>
          <p:cNvPr id="208898" name="Rectangle 3"/>
          <p:cNvSpPr>
            <a:spLocks noGrp="1" noChangeArrowheads="1"/>
          </p:cNvSpPr>
          <p:nvPr>
            <p:ph idx="1"/>
          </p:nvPr>
        </p:nvSpPr>
        <p:spPr>
          <a:xfrm>
            <a:off x="395288" y="981075"/>
            <a:ext cx="8218487" cy="5040313"/>
          </a:xfrm>
        </p:spPr>
        <p:txBody>
          <a:bodyPr/>
          <a:lstStyle/>
          <a:p>
            <a:pPr eaLnBrk="1" hangingPunct="1"/>
            <a:r>
              <a:rPr lang="en-US" altLang="zh-CN" dirty="0" smtClean="0">
                <a:solidFill>
                  <a:srgbClr val="C00000"/>
                </a:solidFill>
              </a:rPr>
              <a:t>U</a:t>
            </a:r>
            <a:r>
              <a:rPr dirty="0" smtClean="0">
                <a:solidFill>
                  <a:srgbClr val="C00000"/>
                </a:solidFill>
              </a:rPr>
              <a:t>盘安全删除的秘密</a:t>
            </a:r>
          </a:p>
          <a:p>
            <a:pPr eaLnBrk="1" hangingPunct="1"/>
            <a:r>
              <a:rPr dirty="0" smtClean="0"/>
              <a:t>层次性存储结构</a:t>
            </a:r>
          </a:p>
          <a:p>
            <a:pPr eaLnBrk="1" hangingPunct="1"/>
            <a:r>
              <a:rPr dirty="0" smtClean="0"/>
              <a:t>数据访问局部性原理</a:t>
            </a:r>
          </a:p>
          <a:p>
            <a:pPr eaLnBrk="1" hangingPunct="1"/>
            <a:r>
              <a:rPr lang="en-US" altLang="zh-CN" dirty="0" smtClean="0"/>
              <a:t>Cache</a:t>
            </a:r>
            <a:r>
              <a:rPr dirty="0" smtClean="0"/>
              <a:t>基本思想</a:t>
            </a:r>
          </a:p>
        </p:txBody>
      </p:sp>
      <p:sp>
        <p:nvSpPr>
          <p:cNvPr id="208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F544E2-08EA-4580-A066-4540AB3650AD}" type="slidenum">
              <a:rPr lang="en-US" altLang="zh-CN">
                <a:latin typeface="Arial" charset="0"/>
              </a:rPr>
              <a:pPr/>
              <a:t>118</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09921" name="标题 10"/>
          <p:cNvSpPr>
            <a:spLocks noGrp="1"/>
          </p:cNvSpPr>
          <p:nvPr>
            <p:ph type="title"/>
          </p:nvPr>
        </p:nvSpPr>
        <p:spPr/>
        <p:txBody>
          <a:bodyPr/>
          <a:lstStyle/>
          <a:p>
            <a:r>
              <a:rPr lang="en-US" altLang="zh-CN" smtClean="0">
                <a:latin typeface="Arial" charset="0"/>
              </a:rPr>
              <a:t>U</a:t>
            </a:r>
            <a:r>
              <a:rPr lang="zh-CN" altLang="en-US" smtClean="0">
                <a:latin typeface="Arial" charset="0"/>
              </a:rPr>
              <a:t>盘拔出时为什么需要安全删除？</a:t>
            </a:r>
          </a:p>
        </p:txBody>
      </p:sp>
      <p:pic>
        <p:nvPicPr>
          <p:cNvPr id="15" name="Picture 7"/>
          <p:cNvPicPr>
            <a:picLocks noGrp="1" noChangeAspect="1" noChangeArrowheads="1"/>
          </p:cNvPicPr>
          <p:nvPr>
            <p:ph idx="1"/>
          </p:nvPr>
        </p:nvPicPr>
        <p:blipFill>
          <a:blip r:embed="rId2" cstate="print"/>
          <a:srcRect/>
          <a:stretch>
            <a:fillRect/>
          </a:stretch>
        </p:blipFill>
        <p:spPr>
          <a:xfrm>
            <a:off x="468313" y="1700213"/>
            <a:ext cx="3714750" cy="3810000"/>
          </a:xfrm>
        </p:spPr>
      </p:pic>
      <p:sp>
        <p:nvSpPr>
          <p:cNvPr id="2" name="内容占位符 1"/>
          <p:cNvSpPr>
            <a:spLocks noGrp="1"/>
          </p:cNvSpPr>
          <p:nvPr>
            <p:ph idx="11"/>
          </p:nvPr>
        </p:nvSpPr>
        <p:spPr>
          <a:xfrm>
            <a:off x="4572000" y="3043238"/>
            <a:ext cx="4103688" cy="2520950"/>
          </a:xfrm>
        </p:spPr>
        <p:style>
          <a:lnRef idx="1">
            <a:schemeClr val="accent1"/>
          </a:lnRef>
          <a:fillRef idx="2">
            <a:schemeClr val="accent1"/>
          </a:fillRef>
          <a:effectRef idx="1">
            <a:schemeClr val="accent1"/>
          </a:effectRef>
          <a:fontRef idx="minor">
            <a:schemeClr val="dk1"/>
          </a:fontRef>
        </p:style>
        <p:txBody>
          <a:bodyPr/>
          <a:lstStyle/>
          <a:p>
            <a:pPr eaLnBrk="1" hangingPunct="1">
              <a:lnSpc>
                <a:spcPct val="110000"/>
              </a:lnSpc>
              <a:defRPr/>
            </a:pPr>
            <a:r>
              <a:rPr sz="2000" dirty="0"/>
              <a:t>后果</a:t>
            </a:r>
          </a:p>
          <a:p>
            <a:pPr lvl="1" eaLnBrk="1" hangingPunct="1">
              <a:lnSpc>
                <a:spcPct val="110000"/>
              </a:lnSpc>
              <a:defRPr/>
            </a:pPr>
            <a:r>
              <a:rPr sz="1800" dirty="0"/>
              <a:t>计算机崩溃</a:t>
            </a:r>
          </a:p>
          <a:p>
            <a:pPr lvl="1" eaLnBrk="1" hangingPunct="1">
              <a:lnSpc>
                <a:spcPct val="110000"/>
              </a:lnSpc>
              <a:defRPr/>
            </a:pPr>
            <a:r>
              <a:rPr sz="1800" u="sng" dirty="0">
                <a:solidFill>
                  <a:srgbClr val="FF0000"/>
                </a:solidFill>
              </a:rPr>
              <a:t>数据丢失</a:t>
            </a:r>
          </a:p>
          <a:p>
            <a:pPr eaLnBrk="1" hangingPunct="1">
              <a:lnSpc>
                <a:spcPct val="110000"/>
              </a:lnSpc>
              <a:defRPr/>
            </a:pPr>
            <a:r>
              <a:rPr sz="2000" dirty="0"/>
              <a:t>原因</a:t>
            </a:r>
          </a:p>
          <a:p>
            <a:pPr lvl="1" eaLnBrk="1" hangingPunct="1">
              <a:lnSpc>
                <a:spcPct val="110000"/>
              </a:lnSpc>
              <a:defRPr/>
            </a:pPr>
            <a:r>
              <a:rPr sz="1800" dirty="0">
                <a:solidFill>
                  <a:srgbClr val="FF0000"/>
                </a:solidFill>
              </a:rPr>
              <a:t>内存为</a:t>
            </a:r>
            <a:r>
              <a:rPr lang="en-US" altLang="zh-CN" sz="1800" dirty="0">
                <a:solidFill>
                  <a:srgbClr val="FF0000"/>
                </a:solidFill>
              </a:rPr>
              <a:t>U</a:t>
            </a:r>
            <a:r>
              <a:rPr sz="1800" dirty="0">
                <a:solidFill>
                  <a:srgbClr val="FF0000"/>
                </a:solidFill>
              </a:rPr>
              <a:t>盘作</a:t>
            </a:r>
            <a:r>
              <a:rPr sz="1800" u="sng" dirty="0">
                <a:solidFill>
                  <a:srgbClr val="FF0000"/>
                </a:solidFill>
              </a:rPr>
              <a:t>缓冲</a:t>
            </a:r>
          </a:p>
          <a:p>
            <a:pPr lvl="1" eaLnBrk="1" hangingPunct="1">
              <a:lnSpc>
                <a:spcPct val="110000"/>
              </a:lnSpc>
              <a:defRPr/>
            </a:pPr>
            <a:r>
              <a:rPr sz="1800" dirty="0"/>
              <a:t>写入缓冲区的数据未及时更新到</a:t>
            </a:r>
            <a:r>
              <a:rPr lang="en-US" altLang="zh-CN" sz="1600" dirty="0"/>
              <a:t>U</a:t>
            </a:r>
            <a:r>
              <a:rPr sz="1800" dirty="0"/>
              <a:t>盘导致数据丢失</a:t>
            </a:r>
          </a:p>
          <a:p>
            <a:pPr>
              <a:defRPr/>
            </a:pPr>
            <a:endParaRPr dirty="0"/>
          </a:p>
        </p:txBody>
      </p:sp>
      <p:pic>
        <p:nvPicPr>
          <p:cNvPr id="209924" name="Picture 5" descr="j0433797[1]"/>
          <p:cNvPicPr>
            <a:picLocks noChangeAspect="1" noChangeArrowheads="1"/>
          </p:cNvPicPr>
          <p:nvPr/>
        </p:nvPicPr>
        <p:blipFill>
          <a:blip r:embed="rId3" cstate="print"/>
          <a:srcRect/>
          <a:stretch>
            <a:fillRect/>
          </a:stretch>
        </p:blipFill>
        <p:spPr bwMode="auto">
          <a:xfrm>
            <a:off x="7770813" y="333375"/>
            <a:ext cx="1092200" cy="1092200"/>
          </a:xfrm>
          <a:prstGeom prst="rect">
            <a:avLst/>
          </a:prstGeom>
          <a:noFill/>
          <a:ln w="9525">
            <a:noFill/>
            <a:miter lim="800000"/>
            <a:headEnd/>
            <a:tailEnd/>
          </a:ln>
        </p:spPr>
      </p:pic>
      <p:pic>
        <p:nvPicPr>
          <p:cNvPr id="12" name="Picture 14" descr="img200804291101590"/>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003800" y="1268413"/>
            <a:ext cx="2847975" cy="1774825"/>
          </a:xfrm>
          <a:prstGeom prst="rect">
            <a:avLst/>
          </a:prstGeom>
          <a:noFill/>
          <a:ln w="9525">
            <a:noFill/>
            <a:miter lim="800000"/>
            <a:headEnd/>
            <a:tailEnd/>
          </a:ln>
        </p:spPr>
      </p:pic>
      <p:sp>
        <p:nvSpPr>
          <p:cNvPr id="209926"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BACB000-D5F3-43A1-825D-9920EF9CEA66}" type="slidenum">
              <a:rPr lang="en-US" altLang="zh-CN">
                <a:latin typeface="Arial" charset="0"/>
              </a:rPr>
              <a:pPr/>
              <a:t>119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anim calcmode="lin" valueType="num">
                                      <p:cBhvr additive="base">
                                        <p:cTn id="17"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
                                            <p:txEl>
                                              <p:pRg st="1" end="1"/>
                                            </p:txEl>
                                          </p:spTgt>
                                        </p:tgtEl>
                                        <p:attrNameLst>
                                          <p:attrName>style.visibility</p:attrName>
                                        </p:attrNameLst>
                                      </p:cBhvr>
                                      <p:to>
                                        <p:strVal val="visible"/>
                                      </p:to>
                                    </p:set>
                                    <p:anim calcmode="lin" valueType="num">
                                      <p:cBhvr additive="base">
                                        <p:cTn id="23"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2">
                                            <p:txEl>
                                              <p:pRg st="2" end="2"/>
                                            </p:txEl>
                                          </p:spTgt>
                                        </p:tgtEl>
                                        <p:attrNameLst>
                                          <p:attrName>style.visibility</p:attrName>
                                        </p:attrNameLst>
                                      </p:cBhvr>
                                      <p:to>
                                        <p:strVal val="visible"/>
                                      </p:to>
                                    </p:set>
                                    <p:anim calcmode="lin" valueType="num">
                                      <p:cBhvr additive="base">
                                        <p:cTn id="29"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
                                            <p:txEl>
                                              <p:pRg st="3" end="3"/>
                                            </p:txEl>
                                          </p:spTgt>
                                        </p:tgtEl>
                                        <p:attrNameLst>
                                          <p:attrName>style.visibility</p:attrName>
                                        </p:attrNameLst>
                                      </p:cBhvr>
                                      <p:to>
                                        <p:strVal val="visible"/>
                                      </p:to>
                                    </p:set>
                                    <p:anim calcmode="lin" valueType="num">
                                      <p:cBhvr additive="base">
                                        <p:cTn id="35"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
                                            <p:txEl>
                                              <p:pRg st="4" end="4"/>
                                            </p:txEl>
                                          </p:spTgt>
                                        </p:tgtEl>
                                        <p:attrNameLst>
                                          <p:attrName>style.visibility</p:attrName>
                                        </p:attrNameLst>
                                      </p:cBhvr>
                                      <p:to>
                                        <p:strVal val="visible"/>
                                      </p:to>
                                    </p:set>
                                    <p:anim calcmode="lin" valueType="num">
                                      <p:cBhvr additive="base">
                                        <p:cTn id="4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
                                            <p:txEl>
                                              <p:pRg st="5" end="5"/>
                                            </p:txEl>
                                          </p:spTgt>
                                        </p:tgtEl>
                                        <p:attrNameLst>
                                          <p:attrName>style.visibility</p:attrName>
                                        </p:attrNameLst>
                                      </p:cBhvr>
                                      <p:to>
                                        <p:strVal val="visible"/>
                                      </p:to>
                                    </p:set>
                                    <p:anim calcmode="lin" valueType="num">
                                      <p:cBhvr additive="base">
                                        <p:cTn id="47"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uiExpand="1" build="p"/>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3" name="Rectangle 2"/>
          <p:cNvSpPr>
            <a:spLocks noGrp="1" noChangeArrowheads="1"/>
          </p:cNvSpPr>
          <p:nvPr>
            <p:ph type="title"/>
          </p:nvPr>
        </p:nvSpPr>
        <p:spPr/>
        <p:txBody>
          <a:bodyPr/>
          <a:lstStyle/>
          <a:p>
            <a:pPr eaLnBrk="1" hangingPunct="1"/>
            <a:r>
              <a:rPr lang="en-US" altLang="zh-CN" smtClean="0"/>
              <a:t>Outline</a:t>
            </a:r>
          </a:p>
        </p:txBody>
      </p:sp>
      <p:sp>
        <p:nvSpPr>
          <p:cNvPr id="28676" name="Rectangle 3"/>
          <p:cNvSpPr>
            <a:spLocks noGrp="1" noChangeArrowheads="1"/>
          </p:cNvSpPr>
          <p:nvPr>
            <p:ph type="body" idx="1"/>
          </p:nvPr>
        </p:nvSpPr>
        <p:spPr>
          <a:xfrm>
            <a:off x="395288" y="981075"/>
            <a:ext cx="8218487" cy="5040313"/>
          </a:xfrm>
        </p:spPr>
        <p:txBody>
          <a:bodyPr/>
          <a:lstStyle/>
          <a:p>
            <a:pPr eaLnBrk="1" hangingPunct="1">
              <a:defRPr/>
            </a:pPr>
            <a:r>
              <a:rPr dirty="0" smtClean="0">
                <a:latin typeface="Times New Roman" pitchFamily="18" charset="0"/>
              </a:rPr>
              <a:t>存储器概述</a:t>
            </a:r>
          </a:p>
          <a:p>
            <a:pPr eaLnBrk="1" hangingPunct="1">
              <a:defRPr/>
            </a:pPr>
            <a:r>
              <a:rPr dirty="0" smtClean="0">
                <a:solidFill>
                  <a:srgbClr val="FF0000"/>
                </a:solidFill>
                <a:effectLst>
                  <a:outerShdw blurRad="38100" dist="38100" dir="2700000" algn="tl">
                    <a:srgbClr val="000000">
                      <a:alpha val="43137"/>
                    </a:srgbClr>
                  </a:outerShdw>
                </a:effectLst>
                <a:latin typeface="Times New Roman" pitchFamily="18" charset="0"/>
              </a:rPr>
              <a:t>主存储器</a:t>
            </a:r>
          </a:p>
          <a:p>
            <a:pPr eaLnBrk="1" hangingPunct="1">
              <a:defRPr/>
            </a:pPr>
            <a:r>
              <a:rPr dirty="0" smtClean="0">
                <a:latin typeface="Times New Roman" pitchFamily="18" charset="0"/>
              </a:rPr>
              <a:t>高速缓冲存储器</a:t>
            </a:r>
          </a:p>
          <a:p>
            <a:pPr eaLnBrk="1" hangingPunct="1">
              <a:defRPr/>
            </a:pPr>
            <a:r>
              <a:rPr dirty="0" smtClean="0">
                <a:latin typeface="Times New Roman" pitchFamily="18" charset="0"/>
              </a:rPr>
              <a:t>外存储器</a:t>
            </a:r>
          </a:p>
          <a:p>
            <a:pPr eaLnBrk="1" hangingPunct="1">
              <a:defRPr/>
            </a:pPr>
            <a:r>
              <a:rPr dirty="0" smtClean="0">
                <a:latin typeface="Times New Roman" pitchFamily="18" charset="0"/>
              </a:rPr>
              <a:t>虚拟存储器</a:t>
            </a:r>
          </a:p>
          <a:p>
            <a:pPr eaLnBrk="1" hangingPunct="1">
              <a:defRPr/>
            </a:pPr>
            <a:r>
              <a:rPr dirty="0" smtClean="0">
                <a:latin typeface="Times New Roman" pitchFamily="18" charset="0"/>
              </a:rPr>
              <a:t>存储保护</a:t>
            </a:r>
            <a:endParaRPr dirty="0" smtClean="0"/>
          </a:p>
        </p:txBody>
      </p:sp>
      <p:sp>
        <p:nvSpPr>
          <p:cNvPr id="38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EFC40C-BE88-465D-BDC5-8A752455ABD9}" type="slidenum">
              <a:rPr lang="en-US" altLang="zh-CN">
                <a:latin typeface="Arial" charset="0"/>
              </a:rPr>
              <a:pPr/>
              <a:t>12</a:t>
            </a:fld>
            <a:r>
              <a:rPr lang="en-US" altLang="zh-CN">
                <a:latin typeface="Arial" charset="0"/>
              </a:rPr>
              <a:t>- </a:t>
            </a:r>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10945" name="Picture 2"/>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6243638" y="4195763"/>
            <a:ext cx="1095375" cy="1463675"/>
          </a:xfrm>
          <a:prstGeom prst="rect">
            <a:avLst/>
          </a:prstGeom>
          <a:noFill/>
          <a:ln w="9525">
            <a:noFill/>
            <a:miter lim="800000"/>
            <a:headEnd/>
            <a:tailEnd/>
          </a:ln>
        </p:spPr>
      </p:pic>
      <p:sp>
        <p:nvSpPr>
          <p:cNvPr id="210946" name="Rectangle 3"/>
          <p:cNvSpPr>
            <a:spLocks noGrp="1" noChangeArrowheads="1"/>
          </p:cNvSpPr>
          <p:nvPr>
            <p:ph type="title"/>
          </p:nvPr>
        </p:nvSpPr>
        <p:spPr/>
        <p:txBody>
          <a:bodyPr/>
          <a:lstStyle/>
          <a:p>
            <a:pPr eaLnBrk="1" hangingPunct="1"/>
            <a:r>
              <a:rPr lang="en-US" altLang="zh-CN" smtClean="0"/>
              <a:t>U</a:t>
            </a:r>
            <a:r>
              <a:rPr lang="zh-CN" altLang="en-US" smtClean="0"/>
              <a:t>盘缓冲原理</a:t>
            </a:r>
          </a:p>
        </p:txBody>
      </p:sp>
      <p:sp>
        <p:nvSpPr>
          <p:cNvPr id="1475588" name="Rectangle 4"/>
          <p:cNvSpPr>
            <a:spLocks noGrp="1" noChangeArrowheads="1"/>
          </p:cNvSpPr>
          <p:nvPr>
            <p:ph type="body" idx="1"/>
          </p:nvPr>
        </p:nvSpPr>
        <p:spPr>
          <a:xfrm>
            <a:off x="603250" y="1125538"/>
            <a:ext cx="7950200" cy="2514600"/>
          </a:xfrm>
        </p:spPr>
        <p:txBody>
          <a:bodyPr/>
          <a:lstStyle/>
          <a:p>
            <a:pPr eaLnBrk="1" hangingPunct="1">
              <a:lnSpc>
                <a:spcPct val="100000"/>
              </a:lnSpc>
            </a:pPr>
            <a:r>
              <a:rPr sz="2500" smtClean="0"/>
              <a:t>内存写速度远高于</a:t>
            </a:r>
            <a:r>
              <a:rPr lang="en-US" altLang="zh-CN" sz="2100" smtClean="0"/>
              <a:t>U</a:t>
            </a:r>
            <a:r>
              <a:rPr sz="2500" smtClean="0"/>
              <a:t>盘，部分区域为</a:t>
            </a:r>
            <a:r>
              <a:rPr lang="en-US" altLang="zh-CN" sz="2100" smtClean="0"/>
              <a:t>U</a:t>
            </a:r>
            <a:r>
              <a:rPr sz="2500" smtClean="0"/>
              <a:t>盘做写缓冲</a:t>
            </a:r>
          </a:p>
          <a:p>
            <a:pPr eaLnBrk="1" hangingPunct="1">
              <a:lnSpc>
                <a:spcPct val="100000"/>
              </a:lnSpc>
            </a:pPr>
            <a:r>
              <a:rPr sz="2500" smtClean="0"/>
              <a:t>数据写入内存即报告写操作完成</a:t>
            </a:r>
          </a:p>
          <a:p>
            <a:pPr lvl="1" eaLnBrk="1" hangingPunct="1">
              <a:lnSpc>
                <a:spcPct val="100000"/>
              </a:lnSpc>
            </a:pPr>
            <a:r>
              <a:rPr sz="2100" smtClean="0"/>
              <a:t>可有效提升写性能</a:t>
            </a:r>
          </a:p>
          <a:p>
            <a:pPr lvl="1" eaLnBrk="1" hangingPunct="1">
              <a:lnSpc>
                <a:spcPct val="100000"/>
              </a:lnSpc>
            </a:pPr>
            <a:r>
              <a:rPr sz="2100" smtClean="0"/>
              <a:t>导致数据不一致性，产生</a:t>
            </a:r>
            <a:r>
              <a:rPr sz="2100" u="sng" smtClean="0">
                <a:solidFill>
                  <a:srgbClr val="FF0000"/>
                </a:solidFill>
              </a:rPr>
              <a:t>脏数据</a:t>
            </a:r>
            <a:r>
              <a:rPr lang="en-US" altLang="zh-CN" sz="2100" u="sng" smtClean="0">
                <a:solidFill>
                  <a:srgbClr val="FF0000"/>
                </a:solidFill>
              </a:rPr>
              <a:t>---</a:t>
            </a:r>
            <a:r>
              <a:rPr sz="2100" u="sng" smtClean="0">
                <a:solidFill>
                  <a:srgbClr val="FF0000"/>
                </a:solidFill>
              </a:rPr>
              <a:t>还未写入</a:t>
            </a:r>
            <a:r>
              <a:rPr lang="en-US" altLang="zh-CN" sz="1900" u="sng" smtClean="0">
                <a:solidFill>
                  <a:srgbClr val="FF0000"/>
                </a:solidFill>
              </a:rPr>
              <a:t>U</a:t>
            </a:r>
            <a:r>
              <a:rPr sz="2100" u="sng" smtClean="0">
                <a:solidFill>
                  <a:srgbClr val="FF0000"/>
                </a:solidFill>
              </a:rPr>
              <a:t>盘的数据</a:t>
            </a:r>
          </a:p>
          <a:p>
            <a:pPr eaLnBrk="1" hangingPunct="1">
              <a:lnSpc>
                <a:spcPct val="100000"/>
              </a:lnSpc>
            </a:pPr>
            <a:r>
              <a:rPr sz="2500" smtClean="0"/>
              <a:t>系统将</a:t>
            </a:r>
            <a:r>
              <a:rPr sz="2500" u="sng" smtClean="0">
                <a:solidFill>
                  <a:srgbClr val="FF0000"/>
                </a:solidFill>
              </a:rPr>
              <a:t>定时</a:t>
            </a:r>
            <a:r>
              <a:rPr sz="2500" smtClean="0"/>
              <a:t>或</a:t>
            </a:r>
            <a:r>
              <a:rPr sz="2500" u="sng" smtClean="0">
                <a:solidFill>
                  <a:srgbClr val="FF0000"/>
                </a:solidFill>
              </a:rPr>
              <a:t>被迫</a:t>
            </a:r>
            <a:r>
              <a:rPr sz="2500" smtClean="0"/>
              <a:t>将脏数据迁移到</a:t>
            </a:r>
            <a:r>
              <a:rPr lang="en-US" altLang="zh-CN" sz="2500" smtClean="0"/>
              <a:t>U</a:t>
            </a:r>
            <a:r>
              <a:rPr sz="2500" smtClean="0"/>
              <a:t>盘</a:t>
            </a:r>
          </a:p>
          <a:p>
            <a:pPr eaLnBrk="1" hangingPunct="1">
              <a:lnSpc>
                <a:spcPct val="100000"/>
              </a:lnSpc>
            </a:pPr>
            <a:r>
              <a:rPr sz="2500" smtClean="0"/>
              <a:t>不安全的拔盘可能丢失脏数据</a:t>
            </a:r>
          </a:p>
        </p:txBody>
      </p:sp>
      <p:pic>
        <p:nvPicPr>
          <p:cNvPr id="210948" name="Picture 131" descr="j0242087[1]"/>
          <p:cNvPicPr>
            <a:picLocks noChangeAspect="1" noChangeArrowheads="1"/>
          </p:cNvPicPr>
          <p:nvPr/>
        </p:nvPicPr>
        <p:blipFill>
          <a:blip r:embed="rId4" cstate="print">
            <a:grayscl/>
            <a:biLevel thresh="50000"/>
          </a:blip>
          <a:srcRect/>
          <a:stretch>
            <a:fillRect/>
          </a:stretch>
        </p:blipFill>
        <p:spPr bwMode="auto">
          <a:xfrm>
            <a:off x="1390650" y="4473575"/>
            <a:ext cx="912813" cy="674688"/>
          </a:xfrm>
          <a:prstGeom prst="rect">
            <a:avLst/>
          </a:prstGeom>
          <a:noFill/>
          <a:ln w="9525">
            <a:noFill/>
            <a:miter lim="800000"/>
            <a:headEnd/>
            <a:tailEnd/>
          </a:ln>
        </p:spPr>
      </p:pic>
      <p:sp>
        <p:nvSpPr>
          <p:cNvPr id="210949" name="Line 9"/>
          <p:cNvSpPr>
            <a:spLocks noChangeShapeType="1"/>
          </p:cNvSpPr>
          <p:nvPr/>
        </p:nvSpPr>
        <p:spPr bwMode="auto">
          <a:xfrm>
            <a:off x="2157413" y="48672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10950" name="Text Box 10"/>
          <p:cNvSpPr txBox="1">
            <a:spLocks noChangeArrowheads="1"/>
          </p:cNvSpPr>
          <p:nvPr/>
        </p:nvSpPr>
        <p:spPr bwMode="auto">
          <a:xfrm>
            <a:off x="4037013" y="4076700"/>
            <a:ext cx="1023937"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b="1">
                <a:solidFill>
                  <a:srgbClr val="000204"/>
                </a:solidFill>
                <a:ea typeface="宋体" charset="-122"/>
                <a:cs typeface="Arial" charset="0"/>
              </a:rPr>
              <a:t>内存缓冲区</a:t>
            </a:r>
          </a:p>
        </p:txBody>
      </p:sp>
      <p:sp>
        <p:nvSpPr>
          <p:cNvPr id="1296397" name="Line 13"/>
          <p:cNvSpPr>
            <a:spLocks noChangeShapeType="1"/>
          </p:cNvSpPr>
          <p:nvPr/>
        </p:nvSpPr>
        <p:spPr bwMode="auto">
          <a:xfrm>
            <a:off x="2119313" y="4740275"/>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398" name="Line 14"/>
          <p:cNvSpPr>
            <a:spLocks noChangeShapeType="1"/>
          </p:cNvSpPr>
          <p:nvPr/>
        </p:nvSpPr>
        <p:spPr bwMode="auto">
          <a:xfrm>
            <a:off x="4872038" y="4867275"/>
            <a:ext cx="1920875" cy="0"/>
          </a:xfrm>
          <a:prstGeom prst="line">
            <a:avLst/>
          </a:prstGeom>
          <a:noFill/>
          <a:ln w="76200">
            <a:solidFill>
              <a:srgbClr val="FF0000"/>
            </a:solidFill>
            <a:round/>
            <a:headEnd/>
            <a:tailEnd type="triangle" w="med" len="med"/>
          </a:ln>
        </p:spPr>
        <p:txBody>
          <a:bodyPr lIns="0" tIns="0" rIns="0" bIns="0"/>
          <a:lstStyle/>
          <a:p>
            <a:endParaRPr lang="zh-CN" altLang="en-US"/>
          </a:p>
        </p:txBody>
      </p:sp>
      <p:sp>
        <p:nvSpPr>
          <p:cNvPr id="1296424" name="Oval 40"/>
          <p:cNvSpPr>
            <a:spLocks noChangeArrowheads="1"/>
          </p:cNvSpPr>
          <p:nvPr/>
        </p:nvSpPr>
        <p:spPr bwMode="auto">
          <a:xfrm>
            <a:off x="6694488" y="4670425"/>
            <a:ext cx="431800" cy="4318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6" name="Text Box 42"/>
          <p:cNvSpPr txBox="1">
            <a:spLocks noChangeArrowheads="1"/>
          </p:cNvSpPr>
          <p:nvPr/>
        </p:nvSpPr>
        <p:spPr bwMode="auto">
          <a:xfrm>
            <a:off x="2671763" y="43926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写请求</a:t>
            </a:r>
          </a:p>
        </p:txBody>
      </p:sp>
      <p:sp>
        <p:nvSpPr>
          <p:cNvPr id="1296427" name="Text Box 43"/>
          <p:cNvSpPr txBox="1">
            <a:spLocks noChangeArrowheads="1"/>
          </p:cNvSpPr>
          <p:nvPr/>
        </p:nvSpPr>
        <p:spPr bwMode="auto">
          <a:xfrm>
            <a:off x="2716213" y="508476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写响应</a:t>
            </a:r>
          </a:p>
        </p:txBody>
      </p:sp>
      <p:sp>
        <p:nvSpPr>
          <p:cNvPr id="1296428" name="Line 44"/>
          <p:cNvSpPr>
            <a:spLocks noChangeShapeType="1"/>
          </p:cNvSpPr>
          <p:nvPr/>
        </p:nvSpPr>
        <p:spPr bwMode="auto">
          <a:xfrm>
            <a:off x="2157413" y="5019675"/>
            <a:ext cx="1819275" cy="0"/>
          </a:xfrm>
          <a:prstGeom prst="line">
            <a:avLst/>
          </a:prstGeom>
          <a:noFill/>
          <a:ln w="38100">
            <a:solidFill>
              <a:srgbClr val="FF0000"/>
            </a:solidFill>
            <a:prstDash val="sysDot"/>
            <a:round/>
            <a:headEnd type="triangle" w="med" len="med"/>
            <a:tailEnd/>
          </a:ln>
        </p:spPr>
        <p:txBody>
          <a:bodyPr lIns="0" tIns="0" rIns="0" bIns="0"/>
          <a:lstStyle/>
          <a:p>
            <a:endParaRPr lang="zh-CN" altLang="en-US"/>
          </a:p>
        </p:txBody>
      </p:sp>
      <p:sp>
        <p:nvSpPr>
          <p:cNvPr id="210957" name="Rectangle 47"/>
          <p:cNvSpPr>
            <a:spLocks noChangeArrowheads="1"/>
          </p:cNvSpPr>
          <p:nvPr/>
        </p:nvSpPr>
        <p:spPr bwMode="auto">
          <a:xfrm>
            <a:off x="4578350" y="4748213"/>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10958" name="Group 48"/>
          <p:cNvGrpSpPr>
            <a:grpSpLocks/>
          </p:cNvGrpSpPr>
          <p:nvPr/>
        </p:nvGrpSpPr>
        <p:grpSpPr bwMode="auto">
          <a:xfrm>
            <a:off x="4033838" y="4338638"/>
            <a:ext cx="1028700" cy="1028700"/>
            <a:chOff x="2922" y="2088"/>
            <a:chExt cx="648" cy="648"/>
          </a:xfrm>
        </p:grpSpPr>
        <p:grpSp>
          <p:nvGrpSpPr>
            <p:cNvPr id="210970" name="Group 49"/>
            <p:cNvGrpSpPr>
              <a:grpSpLocks/>
            </p:cNvGrpSpPr>
            <p:nvPr/>
          </p:nvGrpSpPr>
          <p:grpSpPr bwMode="auto">
            <a:xfrm>
              <a:off x="2922" y="2088"/>
              <a:ext cx="648" cy="81"/>
              <a:chOff x="2922" y="2088"/>
              <a:chExt cx="648" cy="81"/>
            </a:xfrm>
          </p:grpSpPr>
          <p:sp>
            <p:nvSpPr>
              <p:cNvPr id="211034"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5"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6"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7"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8"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9"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0"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41"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1" name="Group 58"/>
            <p:cNvGrpSpPr>
              <a:grpSpLocks/>
            </p:cNvGrpSpPr>
            <p:nvPr/>
          </p:nvGrpSpPr>
          <p:grpSpPr bwMode="auto">
            <a:xfrm>
              <a:off x="2922" y="2169"/>
              <a:ext cx="648" cy="81"/>
              <a:chOff x="2922" y="2088"/>
              <a:chExt cx="648" cy="81"/>
            </a:xfrm>
          </p:grpSpPr>
          <p:sp>
            <p:nvSpPr>
              <p:cNvPr id="211026"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7"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8"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9"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0"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1"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2"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33"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2" name="Group 67"/>
            <p:cNvGrpSpPr>
              <a:grpSpLocks/>
            </p:cNvGrpSpPr>
            <p:nvPr/>
          </p:nvGrpSpPr>
          <p:grpSpPr bwMode="auto">
            <a:xfrm>
              <a:off x="2922" y="2250"/>
              <a:ext cx="648" cy="81"/>
              <a:chOff x="2922" y="2088"/>
              <a:chExt cx="648" cy="81"/>
            </a:xfrm>
          </p:grpSpPr>
          <p:sp>
            <p:nvSpPr>
              <p:cNvPr id="211018"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9"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0"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1"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2"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3"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4"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25"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3" name="Group 76"/>
            <p:cNvGrpSpPr>
              <a:grpSpLocks/>
            </p:cNvGrpSpPr>
            <p:nvPr/>
          </p:nvGrpSpPr>
          <p:grpSpPr bwMode="auto">
            <a:xfrm>
              <a:off x="2922" y="2331"/>
              <a:ext cx="648" cy="81"/>
              <a:chOff x="2922" y="2088"/>
              <a:chExt cx="648" cy="81"/>
            </a:xfrm>
          </p:grpSpPr>
          <p:sp>
            <p:nvSpPr>
              <p:cNvPr id="211010"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1"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2"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3"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4"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5"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6"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17"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4" name="Group 85"/>
            <p:cNvGrpSpPr>
              <a:grpSpLocks/>
            </p:cNvGrpSpPr>
            <p:nvPr/>
          </p:nvGrpSpPr>
          <p:grpSpPr bwMode="auto">
            <a:xfrm>
              <a:off x="2922" y="2412"/>
              <a:ext cx="648" cy="81"/>
              <a:chOff x="2922" y="2088"/>
              <a:chExt cx="648" cy="81"/>
            </a:xfrm>
          </p:grpSpPr>
          <p:sp>
            <p:nvSpPr>
              <p:cNvPr id="211002"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3"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4"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5"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6"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7"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8"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9"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5" name="Group 94"/>
            <p:cNvGrpSpPr>
              <a:grpSpLocks/>
            </p:cNvGrpSpPr>
            <p:nvPr/>
          </p:nvGrpSpPr>
          <p:grpSpPr bwMode="auto">
            <a:xfrm>
              <a:off x="2922" y="2493"/>
              <a:ext cx="648" cy="81"/>
              <a:chOff x="2922" y="2088"/>
              <a:chExt cx="648" cy="81"/>
            </a:xfrm>
          </p:grpSpPr>
          <p:sp>
            <p:nvSpPr>
              <p:cNvPr id="210994"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5"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6"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7"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8"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9"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0"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1001"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6" name="Group 103"/>
            <p:cNvGrpSpPr>
              <a:grpSpLocks/>
            </p:cNvGrpSpPr>
            <p:nvPr/>
          </p:nvGrpSpPr>
          <p:grpSpPr bwMode="auto">
            <a:xfrm>
              <a:off x="2922" y="2574"/>
              <a:ext cx="648" cy="81"/>
              <a:chOff x="2922" y="2088"/>
              <a:chExt cx="648" cy="81"/>
            </a:xfrm>
          </p:grpSpPr>
          <p:sp>
            <p:nvSpPr>
              <p:cNvPr id="210986"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7"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8"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9"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0"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1"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2"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93"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10977" name="Group 112"/>
            <p:cNvGrpSpPr>
              <a:grpSpLocks/>
            </p:cNvGrpSpPr>
            <p:nvPr/>
          </p:nvGrpSpPr>
          <p:grpSpPr bwMode="auto">
            <a:xfrm>
              <a:off x="2922" y="2655"/>
              <a:ext cx="648" cy="81"/>
              <a:chOff x="2922" y="2088"/>
              <a:chExt cx="648" cy="81"/>
            </a:xfrm>
          </p:grpSpPr>
          <p:sp>
            <p:nvSpPr>
              <p:cNvPr id="210978"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79"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0"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1"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2"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3"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4"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10985"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9" name="Rectangle 125"/>
          <p:cNvSpPr>
            <a:spLocks noChangeArrowheads="1"/>
          </p:cNvSpPr>
          <p:nvPr/>
        </p:nvSpPr>
        <p:spPr bwMode="auto">
          <a:xfrm>
            <a:off x="4033838" y="43402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162425"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19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548188" y="43402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676775" y="4340225"/>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pic>
        <p:nvPicPr>
          <p:cNvPr id="210964" name="Picture 5" descr="02aXeRam"/>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2563281">
            <a:off x="3557588" y="4900613"/>
            <a:ext cx="1976437" cy="1557337"/>
          </a:xfrm>
          <a:prstGeom prst="rect">
            <a:avLst/>
          </a:prstGeom>
          <a:noFill/>
          <a:ln w="9525">
            <a:noFill/>
            <a:miter lim="800000"/>
            <a:headEnd/>
            <a:tailEnd/>
          </a:ln>
        </p:spPr>
      </p:pic>
      <p:sp>
        <p:nvSpPr>
          <p:cNvPr id="210965" name="Text Box 10"/>
          <p:cNvSpPr txBox="1">
            <a:spLocks noChangeArrowheads="1"/>
          </p:cNvSpPr>
          <p:nvPr/>
        </p:nvSpPr>
        <p:spPr bwMode="auto">
          <a:xfrm>
            <a:off x="1617663" y="4343400"/>
            <a:ext cx="427037"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CPU</a:t>
            </a:r>
          </a:p>
        </p:txBody>
      </p:sp>
      <p:sp>
        <p:nvSpPr>
          <p:cNvPr id="210966" name="Text Box 10"/>
          <p:cNvSpPr txBox="1">
            <a:spLocks noChangeArrowheads="1"/>
          </p:cNvSpPr>
          <p:nvPr/>
        </p:nvSpPr>
        <p:spPr bwMode="auto">
          <a:xfrm>
            <a:off x="7370763" y="5143500"/>
            <a:ext cx="349250"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U</a:t>
            </a:r>
            <a:r>
              <a:rPr lang="zh-CN" altLang="en-US" sz="1600" b="1">
                <a:solidFill>
                  <a:srgbClr val="000204"/>
                </a:solidFill>
                <a:ea typeface="宋体" charset="-122"/>
                <a:cs typeface="Arial" charset="0"/>
              </a:rPr>
              <a:t>盘</a:t>
            </a:r>
          </a:p>
        </p:txBody>
      </p:sp>
      <p:sp>
        <p:nvSpPr>
          <p:cNvPr id="2" name="Rectangle 128"/>
          <p:cNvSpPr>
            <a:spLocks noChangeArrowheads="1"/>
          </p:cNvSpPr>
          <p:nvPr/>
        </p:nvSpPr>
        <p:spPr bwMode="auto">
          <a:xfrm>
            <a:off x="4546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3" name="Rectangle 128"/>
          <p:cNvSpPr>
            <a:spLocks noChangeArrowheads="1"/>
          </p:cNvSpPr>
          <p:nvPr/>
        </p:nvSpPr>
        <p:spPr bwMode="auto">
          <a:xfrm>
            <a:off x="4292600" y="43402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109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1D8AAE5-24EC-462E-A733-12DABAB2DAAD}" type="slidenum">
              <a:rPr lang="en-US" altLang="zh-CN">
                <a:latin typeface="Arial" charset="0"/>
              </a:rPr>
              <a:pPr/>
              <a:t>120</a:t>
            </a:fld>
            <a:r>
              <a:rPr lang="en-US" altLang="zh-CN">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5588">
                                            <p:txEl>
                                              <p:pRg st="0" end="0"/>
                                            </p:txEl>
                                          </p:spTgt>
                                        </p:tgtEl>
                                        <p:attrNameLst>
                                          <p:attrName>style.visibility</p:attrName>
                                        </p:attrNameLst>
                                      </p:cBhvr>
                                      <p:to>
                                        <p:strVal val="visible"/>
                                      </p:to>
                                    </p:set>
                                    <p:animEffect transition="in" filter="fade">
                                      <p:cBhvr>
                                        <p:cTn id="7" dur="1000"/>
                                        <p:tgtEl>
                                          <p:spTgt spid="1475588">
                                            <p:txEl>
                                              <p:pRg st="0" end="0"/>
                                            </p:txEl>
                                          </p:spTgt>
                                        </p:tgtEl>
                                      </p:cBhvr>
                                    </p:animEffect>
                                    <p:anim calcmode="lin" valueType="num">
                                      <p:cBhvr>
                                        <p:cTn id="8" dur="1000" fill="hold"/>
                                        <p:tgtEl>
                                          <p:spTgt spid="1475588">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5588">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5588">
                                            <p:txEl>
                                              <p:pRg st="1" end="1"/>
                                            </p:txEl>
                                          </p:spTgt>
                                        </p:tgtEl>
                                        <p:attrNameLst>
                                          <p:attrName>style.visibility</p:attrName>
                                        </p:attrNameLst>
                                      </p:cBhvr>
                                      <p:to>
                                        <p:strVal val="visible"/>
                                      </p:to>
                                    </p:set>
                                    <p:animEffect transition="in" filter="fade">
                                      <p:cBhvr>
                                        <p:cTn id="14" dur="1000"/>
                                        <p:tgtEl>
                                          <p:spTgt spid="1475588">
                                            <p:txEl>
                                              <p:pRg st="1" end="1"/>
                                            </p:txEl>
                                          </p:spTgt>
                                        </p:tgtEl>
                                      </p:cBhvr>
                                    </p:animEffect>
                                    <p:anim calcmode="lin" valueType="num">
                                      <p:cBhvr>
                                        <p:cTn id="15" dur="1000" fill="hold"/>
                                        <p:tgtEl>
                                          <p:spTgt spid="1475588">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5588">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296397"/>
                                        </p:tgtEl>
                                        <p:attrNameLst>
                                          <p:attrName>style.visibility</p:attrName>
                                        </p:attrNameLst>
                                      </p:cBhvr>
                                      <p:to>
                                        <p:strVal val="visible"/>
                                      </p:to>
                                    </p:set>
                                    <p:animEffect transition="in" filter="wipe(left)">
                                      <p:cBhvr>
                                        <p:cTn id="21" dur="1000"/>
                                        <p:tgtEl>
                                          <p:spTgt spid="1296397"/>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296426"/>
                                        </p:tgtEl>
                                        <p:attrNameLst>
                                          <p:attrName>style.visibility</p:attrName>
                                        </p:attrNameLst>
                                      </p:cBhvr>
                                      <p:to>
                                        <p:strVal val="visible"/>
                                      </p:to>
                                    </p:set>
                                    <p:animEffect transition="in" filter="wipe(left)">
                                      <p:cBhvr>
                                        <p:cTn id="24" dur="500"/>
                                        <p:tgtEl>
                                          <p:spTgt spid="1296426"/>
                                        </p:tgtEl>
                                      </p:cBhvr>
                                    </p:animEffect>
                                  </p:childTnLst>
                                </p:cTn>
                              </p:par>
                            </p:childTnLst>
                          </p:cTn>
                        </p:par>
                        <p:par>
                          <p:cTn id="25" fill="hold" nodeType="afterGroup">
                            <p:stCondLst>
                              <p:cond delay="1000"/>
                            </p:stCondLst>
                            <p:childTnLst>
                              <p:par>
                                <p:cTn id="26" presetID="1" presetClass="entr" presetSubtype="0" fill="hold" grpId="0" nodeType="afterEffect">
                                  <p:stCondLst>
                                    <p:cond delay="0"/>
                                  </p:stCondLst>
                                  <p:childTnLst>
                                    <p:set>
                                      <p:cBhvr>
                                        <p:cTn id="27" dur="1" fill="hold">
                                          <p:stCondLst>
                                            <p:cond delay="0"/>
                                          </p:stCondLst>
                                        </p:cTn>
                                        <p:tgtEl>
                                          <p:spTgt spid="1296509"/>
                                        </p:tgtEl>
                                        <p:attrNameLst>
                                          <p:attrName>style.visibility</p:attrName>
                                        </p:attrNameLst>
                                      </p:cBhvr>
                                      <p:to>
                                        <p:strVal val="visible"/>
                                      </p:to>
                                    </p:set>
                                  </p:childTnLst>
                                </p:cTn>
                              </p:par>
                            </p:childTnLst>
                          </p:cTn>
                        </p:par>
                        <p:par>
                          <p:cTn id="28" fill="hold" nodeType="afterGroup">
                            <p:stCondLst>
                              <p:cond delay="1000"/>
                            </p:stCondLst>
                            <p:childTnLst>
                              <p:par>
                                <p:cTn id="29" presetID="1" presetClass="entr" presetSubtype="0" fill="hold" grpId="0" nodeType="afterEffect">
                                  <p:stCondLst>
                                    <p:cond delay="100"/>
                                  </p:stCondLst>
                                  <p:childTnLst>
                                    <p:set>
                                      <p:cBhvr>
                                        <p:cTn id="30" dur="1" fill="hold">
                                          <p:stCondLst>
                                            <p:cond delay="0"/>
                                          </p:stCondLst>
                                        </p:cTn>
                                        <p:tgtEl>
                                          <p:spTgt spid="1296510"/>
                                        </p:tgtEl>
                                        <p:attrNameLst>
                                          <p:attrName>style.visibility</p:attrName>
                                        </p:attrNameLst>
                                      </p:cBhvr>
                                      <p:to>
                                        <p:strVal val="visible"/>
                                      </p:to>
                                    </p:set>
                                  </p:childTnLst>
                                </p:cTn>
                              </p:par>
                              <p:par>
                                <p:cTn id="31" presetID="1" presetClass="exit" presetSubtype="0" fill="hold" nodeType="withEffect">
                                  <p:stCondLst>
                                    <p:cond delay="100"/>
                                  </p:stCondLst>
                                  <p:childTnLst>
                                    <p:set>
                                      <p:cBhvr>
                                        <p:cTn id="32" dur="1" fill="hold">
                                          <p:stCondLst>
                                            <p:cond delay="0"/>
                                          </p:stCondLst>
                                        </p:cTn>
                                        <p:tgtEl>
                                          <p:spTgt spid="1296509"/>
                                        </p:tgtEl>
                                        <p:attrNameLst>
                                          <p:attrName>style.visibility</p:attrName>
                                        </p:attrNameLst>
                                      </p:cBhvr>
                                      <p:to>
                                        <p:strVal val="hidden"/>
                                      </p:to>
                                    </p:set>
                                  </p:childTnLst>
                                </p:cTn>
                              </p:par>
                              <p:par>
                                <p:cTn id="33" presetID="1" presetClass="exit" presetSubtype="0" fill="hold" nodeType="withEffect">
                                  <p:stCondLst>
                                    <p:cond delay="100"/>
                                  </p:stCondLst>
                                  <p:childTnLst>
                                    <p:set>
                                      <p:cBhvr>
                                        <p:cTn id="34" dur="1" fill="hold">
                                          <p:stCondLst>
                                            <p:cond delay="0"/>
                                          </p:stCondLst>
                                        </p:cTn>
                                        <p:tgtEl>
                                          <p:spTgt spid="1296510"/>
                                        </p:tgtEl>
                                        <p:attrNameLst>
                                          <p:attrName>style.visibility</p:attrName>
                                        </p:attrNameLst>
                                      </p:cBhvr>
                                      <p:to>
                                        <p:strVal val="hidden"/>
                                      </p:to>
                                    </p:set>
                                  </p:childTnLst>
                                </p:cTn>
                              </p:par>
                            </p:childTnLst>
                          </p:cTn>
                        </p:par>
                        <p:par>
                          <p:cTn id="35" fill="hold" nodeType="afterGroup">
                            <p:stCondLst>
                              <p:cond delay="1100"/>
                            </p:stCondLst>
                            <p:childTnLst>
                              <p:par>
                                <p:cTn id="36" presetID="1" presetClass="entr" presetSubtype="0" fill="hold" grpId="0" nodeType="afterEffect">
                                  <p:stCondLst>
                                    <p:cond delay="100"/>
                                  </p:stCondLst>
                                  <p:childTnLst>
                                    <p:set>
                                      <p:cBhvr>
                                        <p:cTn id="37" dur="1" fill="hold">
                                          <p:stCondLst>
                                            <p:cond delay="0"/>
                                          </p:stCondLst>
                                        </p:cTn>
                                        <p:tgtEl>
                                          <p:spTgt spid="1296512"/>
                                        </p:tgtEl>
                                        <p:attrNameLst>
                                          <p:attrName>style.visibility</p:attrName>
                                        </p:attrNameLst>
                                      </p:cBhvr>
                                      <p:to>
                                        <p:strVal val="visible"/>
                                      </p:to>
                                    </p:set>
                                  </p:childTnLst>
                                </p:cTn>
                              </p:par>
                            </p:childTnLst>
                          </p:cTn>
                        </p:par>
                        <p:par>
                          <p:cTn id="38" fill="hold" nodeType="afterGroup">
                            <p:stCondLst>
                              <p:cond delay="1200"/>
                            </p:stCondLst>
                            <p:childTnLst>
                              <p:par>
                                <p:cTn id="39" presetID="1" presetClass="entr" presetSubtype="0" fill="hold" grpId="0" nodeType="afterEffect">
                                  <p:stCondLst>
                                    <p:cond delay="100"/>
                                  </p:stCondLst>
                                  <p:childTnLst>
                                    <p:set>
                                      <p:cBhvr>
                                        <p:cTn id="40" dur="1" fill="hold">
                                          <p:stCondLst>
                                            <p:cond delay="0"/>
                                          </p:stCondLst>
                                        </p:cTn>
                                        <p:tgtEl>
                                          <p:spTgt spid="1296513"/>
                                        </p:tgtEl>
                                        <p:attrNameLst>
                                          <p:attrName>style.visibility</p:attrName>
                                        </p:attrNameLst>
                                      </p:cBhvr>
                                      <p:to>
                                        <p:strVal val="visible"/>
                                      </p:to>
                                    </p:set>
                                  </p:childTnLst>
                                </p:cTn>
                              </p:par>
                              <p:par>
                                <p:cTn id="41" presetID="1" presetClass="exit" presetSubtype="0" fill="hold" nodeType="withEffect">
                                  <p:stCondLst>
                                    <p:cond delay="100"/>
                                  </p:stCondLst>
                                  <p:childTnLst>
                                    <p:set>
                                      <p:cBhvr>
                                        <p:cTn id="42" dur="1" fill="hold">
                                          <p:stCondLst>
                                            <p:cond delay="0"/>
                                          </p:stCondLst>
                                        </p:cTn>
                                        <p:tgtEl>
                                          <p:spTgt spid="1296512"/>
                                        </p:tgtEl>
                                        <p:attrNameLst>
                                          <p:attrName>style.visibility</p:attrName>
                                        </p:attrNameLst>
                                      </p:cBhvr>
                                      <p:to>
                                        <p:strVal val="hidden"/>
                                      </p:to>
                                    </p:set>
                                  </p:childTnLst>
                                </p:cTn>
                              </p:par>
                            </p:childTnLst>
                          </p:cTn>
                        </p:par>
                        <p:par>
                          <p:cTn id="43" fill="hold" nodeType="afterGroup">
                            <p:stCondLst>
                              <p:cond delay="1300"/>
                            </p:stCondLst>
                            <p:childTnLst>
                              <p:par>
                                <p:cTn id="44" presetID="1" presetClass="entr" presetSubtype="0" fill="hold" grpId="0" nodeType="afterEffect">
                                  <p:stCondLst>
                                    <p:cond delay="0"/>
                                  </p:stCondLst>
                                  <p:childTnLst>
                                    <p:set>
                                      <p:cBhvr>
                                        <p:cTn id="45" dur="1" fill="hold">
                                          <p:stCondLst>
                                            <p:cond delay="0"/>
                                          </p:stCondLst>
                                        </p:cTn>
                                        <p:tgtEl>
                                          <p:spTgt spid="3"/>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3"/>
                                        </p:tgtEl>
                                        <p:attrNameLst>
                                          <p:attrName>style.visibility</p:attrName>
                                        </p:attrNameLst>
                                      </p:cBhvr>
                                      <p:to>
                                        <p:strVal val="hidden"/>
                                      </p:to>
                                    </p:set>
                                  </p:childTnLst>
                                </p:cTn>
                              </p:par>
                            </p:childTnLst>
                          </p:cTn>
                        </p:par>
                        <p:par>
                          <p:cTn id="48" fill="hold" nodeType="afterGroup">
                            <p:stCondLst>
                              <p:cond delay="1300"/>
                            </p:stCondLst>
                            <p:childTnLst>
                              <p:par>
                                <p:cTn id="49" presetID="1" presetClass="entr" presetSubtype="0" fill="hold" grpId="0" nodeType="afterEffect">
                                  <p:stCondLst>
                                    <p:cond delay="0"/>
                                  </p:stCondLst>
                                  <p:childTnLst>
                                    <p:set>
                                      <p:cBhvr>
                                        <p:cTn id="50" dur="1" fill="hold">
                                          <p:stCondLst>
                                            <p:cond delay="0"/>
                                          </p:stCondLst>
                                        </p:cTn>
                                        <p:tgtEl>
                                          <p:spTgt spid="2"/>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2"/>
                                        </p:tgtEl>
                                        <p:attrNameLst>
                                          <p:attrName>style.visibility</p:attrName>
                                        </p:attrNameLst>
                                      </p:cBhvr>
                                      <p:to>
                                        <p:strVal val="hidden"/>
                                      </p:to>
                                    </p:set>
                                  </p:childTnLst>
                                </p:cTn>
                              </p:par>
                            </p:childTnLst>
                          </p:cTn>
                        </p:par>
                        <p:par>
                          <p:cTn id="53" fill="hold" nodeType="afterGroup">
                            <p:stCondLst>
                              <p:cond delay="1300"/>
                            </p:stCondLst>
                            <p:childTnLst>
                              <p:par>
                                <p:cTn id="54" presetID="1" presetClass="entr" presetSubtype="0" fill="hold" grpId="0" nodeType="afterEffect">
                                  <p:stCondLst>
                                    <p:cond delay="100"/>
                                  </p:stCondLst>
                                  <p:childTnLst>
                                    <p:set>
                                      <p:cBhvr>
                                        <p:cTn id="55" dur="1" fill="hold">
                                          <p:stCondLst>
                                            <p:cond delay="0"/>
                                          </p:stCondLst>
                                        </p:cTn>
                                        <p:tgtEl>
                                          <p:spTgt spid="1296514"/>
                                        </p:tgtEl>
                                        <p:attrNameLst>
                                          <p:attrName>style.visibility</p:attrName>
                                        </p:attrNameLst>
                                      </p:cBhvr>
                                      <p:to>
                                        <p:strVal val="visible"/>
                                      </p:to>
                                    </p:set>
                                  </p:childTnLst>
                                </p:cTn>
                              </p:par>
                              <p:par>
                                <p:cTn id="56" presetID="1" presetClass="exit" presetSubtype="0" fill="hold" grpId="1" nodeType="withEffect">
                                  <p:stCondLst>
                                    <p:cond delay="100"/>
                                  </p:stCondLst>
                                  <p:childTnLst>
                                    <p:set>
                                      <p:cBhvr>
                                        <p:cTn id="57" dur="1" fill="hold">
                                          <p:stCondLst>
                                            <p:cond delay="0"/>
                                          </p:stCondLst>
                                        </p:cTn>
                                        <p:tgtEl>
                                          <p:spTgt spid="1296513"/>
                                        </p:tgtEl>
                                        <p:attrNameLst>
                                          <p:attrName>style.visibility</p:attrName>
                                        </p:attrNameLst>
                                      </p:cBhvr>
                                      <p:to>
                                        <p:strVal val="hidden"/>
                                      </p:to>
                                    </p:se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grpId="0" nodeType="clickEffect">
                                  <p:stCondLst>
                                    <p:cond delay="0"/>
                                  </p:stCondLst>
                                  <p:childTnLst>
                                    <p:set>
                                      <p:cBhvr>
                                        <p:cTn id="61" dur="1" fill="hold">
                                          <p:stCondLst>
                                            <p:cond delay="0"/>
                                          </p:stCondLst>
                                        </p:cTn>
                                        <p:tgtEl>
                                          <p:spTgt spid="1296428"/>
                                        </p:tgtEl>
                                        <p:attrNameLst>
                                          <p:attrName>style.visibility</p:attrName>
                                        </p:attrNameLst>
                                      </p:cBhvr>
                                      <p:to>
                                        <p:strVal val="visible"/>
                                      </p:to>
                                    </p:set>
                                    <p:animEffect transition="in" filter="wipe(right)">
                                      <p:cBhvr>
                                        <p:cTn id="62" dur="1000"/>
                                        <p:tgtEl>
                                          <p:spTgt spid="1296428"/>
                                        </p:tgtEl>
                                      </p:cBhvr>
                                    </p:animEffect>
                                  </p:childTnLst>
                                </p:cTn>
                              </p:par>
                              <p:par>
                                <p:cTn id="63" presetID="22" presetClass="entr" presetSubtype="2" fill="hold" grpId="0" nodeType="withEffect">
                                  <p:stCondLst>
                                    <p:cond delay="0"/>
                                  </p:stCondLst>
                                  <p:childTnLst>
                                    <p:set>
                                      <p:cBhvr>
                                        <p:cTn id="64" dur="1" fill="hold">
                                          <p:stCondLst>
                                            <p:cond delay="0"/>
                                          </p:stCondLst>
                                        </p:cTn>
                                        <p:tgtEl>
                                          <p:spTgt spid="1296427"/>
                                        </p:tgtEl>
                                        <p:attrNameLst>
                                          <p:attrName>style.visibility</p:attrName>
                                        </p:attrNameLst>
                                      </p:cBhvr>
                                      <p:to>
                                        <p:strVal val="visible"/>
                                      </p:to>
                                    </p:set>
                                    <p:animEffect transition="in" filter="wipe(right)">
                                      <p:cBhvr>
                                        <p:cTn id="65" dur="500"/>
                                        <p:tgtEl>
                                          <p:spTgt spid="1296427"/>
                                        </p:tgtEl>
                                      </p:cBhvr>
                                    </p:animEffect>
                                  </p:childTnLst>
                                </p:cTn>
                              </p:par>
                            </p:childTnLst>
                          </p:cTn>
                        </p:par>
                      </p:childTnLst>
                    </p:cTn>
                  </p:par>
                  <p:par>
                    <p:cTn id="66" fill="hold" nodeType="clickPar">
                      <p:stCondLst>
                        <p:cond delay="indefinite"/>
                      </p:stCondLst>
                      <p:childTnLst>
                        <p:par>
                          <p:cTn id="67" fill="hold" nodeType="withGroup">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1475588">
                                            <p:txEl>
                                              <p:pRg st="2" end="2"/>
                                            </p:txEl>
                                          </p:spTgt>
                                        </p:tgtEl>
                                        <p:attrNameLst>
                                          <p:attrName>style.visibility</p:attrName>
                                        </p:attrNameLst>
                                      </p:cBhvr>
                                      <p:to>
                                        <p:strVal val="visible"/>
                                      </p:to>
                                    </p:set>
                                    <p:animEffect transition="in" filter="fade">
                                      <p:cBhvr>
                                        <p:cTn id="70" dur="1000"/>
                                        <p:tgtEl>
                                          <p:spTgt spid="1475588">
                                            <p:txEl>
                                              <p:pRg st="2" end="2"/>
                                            </p:txEl>
                                          </p:spTgt>
                                        </p:tgtEl>
                                      </p:cBhvr>
                                    </p:animEffect>
                                    <p:anim calcmode="lin" valueType="num">
                                      <p:cBhvr>
                                        <p:cTn id="71" dur="1000" fill="hold"/>
                                        <p:tgtEl>
                                          <p:spTgt spid="1475588">
                                            <p:txEl>
                                              <p:pRg st="2" end="2"/>
                                            </p:txEl>
                                          </p:spTgt>
                                        </p:tgtEl>
                                        <p:attrNameLst>
                                          <p:attrName>ppt_x</p:attrName>
                                        </p:attrNameLst>
                                      </p:cBhvr>
                                      <p:tavLst>
                                        <p:tav tm="0">
                                          <p:val>
                                            <p:strVal val="#ppt_x"/>
                                          </p:val>
                                        </p:tav>
                                        <p:tav tm="100000">
                                          <p:val>
                                            <p:strVal val="#ppt_x"/>
                                          </p:val>
                                        </p:tav>
                                      </p:tavLst>
                                    </p:anim>
                                    <p:anim calcmode="lin" valueType="num">
                                      <p:cBhvr>
                                        <p:cTn id="72" dur="1000" fill="hold"/>
                                        <p:tgtEl>
                                          <p:spTgt spid="1475588">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475588">
                                            <p:txEl>
                                              <p:pRg st="3" end="3"/>
                                            </p:txEl>
                                          </p:spTgt>
                                        </p:tgtEl>
                                        <p:attrNameLst>
                                          <p:attrName>style.visibility</p:attrName>
                                        </p:attrNameLst>
                                      </p:cBhvr>
                                      <p:to>
                                        <p:strVal val="visible"/>
                                      </p:to>
                                    </p:set>
                                    <p:animEffect transition="in" filter="fade">
                                      <p:cBhvr>
                                        <p:cTn id="77" dur="1000"/>
                                        <p:tgtEl>
                                          <p:spTgt spid="1475588">
                                            <p:txEl>
                                              <p:pRg st="3" end="3"/>
                                            </p:txEl>
                                          </p:spTgt>
                                        </p:tgtEl>
                                      </p:cBhvr>
                                    </p:animEffect>
                                    <p:anim calcmode="lin" valueType="num">
                                      <p:cBhvr>
                                        <p:cTn id="78" dur="1000" fill="hold"/>
                                        <p:tgtEl>
                                          <p:spTgt spid="1475588">
                                            <p:txEl>
                                              <p:pRg st="3" end="3"/>
                                            </p:txEl>
                                          </p:spTgt>
                                        </p:tgtEl>
                                        <p:attrNameLst>
                                          <p:attrName>ppt_x</p:attrName>
                                        </p:attrNameLst>
                                      </p:cBhvr>
                                      <p:tavLst>
                                        <p:tav tm="0">
                                          <p:val>
                                            <p:strVal val="#ppt_x"/>
                                          </p:val>
                                        </p:tav>
                                        <p:tav tm="100000">
                                          <p:val>
                                            <p:strVal val="#ppt_x"/>
                                          </p:val>
                                        </p:tav>
                                      </p:tavLst>
                                    </p:anim>
                                    <p:anim calcmode="lin" valueType="num">
                                      <p:cBhvr>
                                        <p:cTn id="79" dur="1000" fill="hold"/>
                                        <p:tgtEl>
                                          <p:spTgt spid="1475588">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1475588">
                                            <p:txEl>
                                              <p:pRg st="4" end="4"/>
                                            </p:txEl>
                                          </p:spTgt>
                                        </p:tgtEl>
                                        <p:attrNameLst>
                                          <p:attrName>style.visibility</p:attrName>
                                        </p:attrNameLst>
                                      </p:cBhvr>
                                      <p:to>
                                        <p:strVal val="visible"/>
                                      </p:to>
                                    </p:set>
                                    <p:animEffect transition="in" filter="fade">
                                      <p:cBhvr>
                                        <p:cTn id="84" dur="1000"/>
                                        <p:tgtEl>
                                          <p:spTgt spid="1475588">
                                            <p:txEl>
                                              <p:pRg st="4" end="4"/>
                                            </p:txEl>
                                          </p:spTgt>
                                        </p:tgtEl>
                                      </p:cBhvr>
                                    </p:animEffect>
                                    <p:anim calcmode="lin" valueType="num">
                                      <p:cBhvr>
                                        <p:cTn id="85" dur="1000" fill="hold"/>
                                        <p:tgtEl>
                                          <p:spTgt spid="1475588">
                                            <p:txEl>
                                              <p:pRg st="4" end="4"/>
                                            </p:txEl>
                                          </p:spTgt>
                                        </p:tgtEl>
                                        <p:attrNameLst>
                                          <p:attrName>ppt_x</p:attrName>
                                        </p:attrNameLst>
                                      </p:cBhvr>
                                      <p:tavLst>
                                        <p:tav tm="0">
                                          <p:val>
                                            <p:strVal val="#ppt_x"/>
                                          </p:val>
                                        </p:tav>
                                        <p:tav tm="100000">
                                          <p:val>
                                            <p:strVal val="#ppt_x"/>
                                          </p:val>
                                        </p:tav>
                                      </p:tavLst>
                                    </p:anim>
                                    <p:anim calcmode="lin" valueType="num">
                                      <p:cBhvr>
                                        <p:cTn id="86" dur="1000" fill="hold"/>
                                        <p:tgtEl>
                                          <p:spTgt spid="1475588">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1296398"/>
                                        </p:tgtEl>
                                        <p:attrNameLst>
                                          <p:attrName>style.visibility</p:attrName>
                                        </p:attrNameLst>
                                      </p:cBhvr>
                                      <p:to>
                                        <p:strVal val="visible"/>
                                      </p:to>
                                    </p:set>
                                    <p:animEffect transition="in" filter="wipe(left)">
                                      <p:cBhvr>
                                        <p:cTn id="91" dur="1000"/>
                                        <p:tgtEl>
                                          <p:spTgt spid="1296398"/>
                                        </p:tgtEl>
                                      </p:cBhvr>
                                    </p:animEffect>
                                  </p:childTnLst>
                                </p:cTn>
                              </p:par>
                            </p:childTnLst>
                          </p:cTn>
                        </p:par>
                      </p:childTnLst>
                    </p:cTn>
                  </p:par>
                  <p:par>
                    <p:cTn id="92" fill="hold" nodeType="clickPar">
                      <p:stCondLst>
                        <p:cond delay="indefinite"/>
                      </p:stCondLst>
                      <p:childTnLst>
                        <p:par>
                          <p:cTn id="93" fill="hold" nodeType="withGroup">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1296424"/>
                                        </p:tgtEl>
                                        <p:attrNameLst>
                                          <p:attrName>style.visibility</p:attrName>
                                        </p:attrNameLst>
                                      </p:cBhvr>
                                      <p:to>
                                        <p:strVal val="visible"/>
                                      </p:to>
                                    </p:set>
                                  </p:childTnLst>
                                </p:cTn>
                              </p:par>
                            </p:childTnLst>
                          </p:cTn>
                        </p:par>
                        <p:par>
                          <p:cTn id="96" fill="hold" nodeType="afterGroup">
                            <p:stCondLst>
                              <p:cond delay="0"/>
                            </p:stCondLst>
                            <p:childTnLst>
                              <p:par>
                                <p:cTn id="97" presetID="35" presetClass="emph" presetSubtype="0" repeatCount="3000" fill="hold" grpId="1" nodeType="afterEffect">
                                  <p:stCondLst>
                                    <p:cond delay="0"/>
                                  </p:stCondLst>
                                  <p:childTnLst>
                                    <p:anim calcmode="discrete" valueType="str">
                                      <p:cBhvr>
                                        <p:cTn id="98" dur="1000" fill="hold"/>
                                        <p:tgtEl>
                                          <p:spTgt spid="1296424"/>
                                        </p:tgtEl>
                                        <p:attrNameLst>
                                          <p:attrName>style.visibility</p:attrName>
                                        </p:attrNameLst>
                                      </p:cBhvr>
                                      <p:tavLst>
                                        <p:tav tm="0">
                                          <p:val>
                                            <p:strVal val="hidden"/>
                                          </p:val>
                                        </p:tav>
                                        <p:tav tm="50000">
                                          <p:val>
                                            <p:strVal val="visible"/>
                                          </p:val>
                                        </p:tav>
                                      </p:tavLst>
                                    </p:anim>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1475588">
                                            <p:txEl>
                                              <p:pRg st="5" end="5"/>
                                            </p:txEl>
                                          </p:spTgt>
                                        </p:tgtEl>
                                        <p:attrNameLst>
                                          <p:attrName>style.visibility</p:attrName>
                                        </p:attrNameLst>
                                      </p:cBhvr>
                                      <p:to>
                                        <p:strVal val="visible"/>
                                      </p:to>
                                    </p:set>
                                    <p:animEffect transition="in" filter="wipe(left)">
                                      <p:cBhvr>
                                        <p:cTn id="103" dur="500"/>
                                        <p:tgtEl>
                                          <p:spTgt spid="147558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5588" grpId="0" build="p"/>
      <p:bldP spid="1296397" grpId="0" animBg="1"/>
      <p:bldP spid="1296398" grpId="0" animBg="1"/>
      <p:bldP spid="1296424" grpId="0" animBg="1"/>
      <p:bldP spid="1296424" grpId="1" animBg="1"/>
      <p:bldP spid="1296426" grpId="0"/>
      <p:bldP spid="1296427" grpId="0"/>
      <p:bldP spid="1296428" grpId="0" animBg="1"/>
      <p:bldP spid="1296509" grpId="0" animBg="1"/>
      <p:bldP spid="1296510" grpId="0" animBg="1"/>
      <p:bldP spid="1296512" grpId="0" animBg="1"/>
      <p:bldP spid="1296513" grpId="0" animBg="1"/>
      <p:bldP spid="1296513" grpId="1" animBg="1"/>
      <p:bldP spid="1296514" grpId="0" animBg="1"/>
      <p:bldP spid="2" grpId="0" animBg="1"/>
      <p:bldP spid="3" grpId="0" animBg="1"/>
    </p:bldLst>
  </p:timing>
</p:sld>
</file>

<file path=ppt/slides/slide1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1969" name="Rectangle 2"/>
          <p:cNvSpPr>
            <a:spLocks noGrp="1" noChangeArrowheads="1"/>
          </p:cNvSpPr>
          <p:nvPr>
            <p:ph type="title" idx="4294967295"/>
          </p:nvPr>
        </p:nvSpPr>
        <p:spPr/>
        <p:txBody>
          <a:bodyPr/>
          <a:lstStyle/>
          <a:p>
            <a:pPr eaLnBrk="1" hangingPunct="1"/>
            <a:r>
              <a:rPr lang="zh-CN" altLang="en-US" smtClean="0"/>
              <a:t>缓冲的意义</a:t>
            </a:r>
          </a:p>
        </p:txBody>
      </p:sp>
      <p:pic>
        <p:nvPicPr>
          <p:cNvPr id="1476612" name="Picture 8" descr="1"/>
          <p:cNvPicPr>
            <a:picLocks noGrp="1" noChangeAspect="1" noChangeArrowheads="1"/>
          </p:cNvPicPr>
          <p:nvPr>
            <p:ph sz="half" idx="4294967295"/>
          </p:nvPr>
        </p:nvPicPr>
        <p:blipFill>
          <a:blip r:embed="rId3" cstate="print"/>
          <a:srcRect/>
          <a:stretch>
            <a:fillRect/>
          </a:stretch>
        </p:blipFill>
        <p:spPr>
          <a:xfrm>
            <a:off x="899592" y="1556792"/>
            <a:ext cx="3035300" cy="4030663"/>
          </a:xfrm>
          <a:prstGeom prst="round2DiagRect">
            <a:avLst>
              <a:gd name="adj1" fmla="val 16667"/>
              <a:gd name="adj2" fmla="val 0"/>
            </a:avLst>
          </a:prstGeom>
          <a:ln w="88900" cap="sq">
            <a:solidFill>
              <a:srgbClr val="FFFFFF"/>
            </a:solidFill>
          </a:ln>
          <a:effectLst>
            <a:outerShdw blurRad="254000" algn="tl" rotWithShape="0">
              <a:srgbClr val="000000">
                <a:alpha val="43000"/>
              </a:srgbClr>
            </a:outerShdw>
          </a:effectLst>
        </p:spPr>
      </p:pic>
      <p:sp>
        <p:nvSpPr>
          <p:cNvPr id="1476613" name="Rectangle 9"/>
          <p:cNvSpPr>
            <a:spLocks noGrp="1" noChangeArrowheads="1"/>
          </p:cNvSpPr>
          <p:nvPr>
            <p:ph type="body" sz="half" idx="4294967295"/>
          </p:nvPr>
        </p:nvSpPr>
        <p:spPr>
          <a:xfrm>
            <a:off x="4567238" y="1955800"/>
            <a:ext cx="3924300" cy="4000500"/>
          </a:xfrm>
        </p:spPr>
        <p:txBody>
          <a:bodyPr/>
          <a:lstStyle/>
          <a:p>
            <a:pPr eaLnBrk="1" hangingPunct="1">
              <a:buClr>
                <a:srgbClr val="FFC000"/>
              </a:buClr>
              <a:buFont typeface="Wingdings" pitchFamily="2" charset="2"/>
              <a:buChar char="n"/>
            </a:pPr>
            <a:r>
              <a:rPr sz="2200"/>
              <a:t>缓冲的意义</a:t>
            </a:r>
          </a:p>
          <a:p>
            <a:pPr lvl="1" eaLnBrk="1" hangingPunct="1">
              <a:buFont typeface="Wingdings" pitchFamily="2" charset="2"/>
              <a:buChar char="n"/>
            </a:pPr>
            <a:r>
              <a:t>减缓（高空救援）</a:t>
            </a:r>
          </a:p>
          <a:p>
            <a:pPr lvl="1" eaLnBrk="1" hangingPunct="1">
              <a:buFont typeface="Wingdings" pitchFamily="2" charset="2"/>
              <a:buChar char="n"/>
            </a:pPr>
            <a:r>
              <a:t>加速（车站广场）</a:t>
            </a:r>
          </a:p>
          <a:p>
            <a:pPr eaLnBrk="1" hangingPunct="1">
              <a:buClr>
                <a:srgbClr val="FFC000"/>
              </a:buClr>
              <a:buFont typeface="Wingdings" pitchFamily="2" charset="2"/>
              <a:buChar char="n"/>
            </a:pPr>
            <a:r>
              <a:rPr sz="2200"/>
              <a:t>缓冲前提</a:t>
            </a:r>
          </a:p>
          <a:p>
            <a:pPr lvl="1" eaLnBrk="1" hangingPunct="1">
              <a:buFont typeface="Wingdings" pitchFamily="2" charset="2"/>
              <a:buChar char="n"/>
            </a:pPr>
            <a:r>
              <a:t>有较大性能差异</a:t>
            </a:r>
          </a:p>
          <a:p>
            <a:pPr lvl="1" eaLnBrk="1" hangingPunct="1">
              <a:buFont typeface="Wingdings" pitchFamily="2" charset="2"/>
              <a:buChar char="n"/>
            </a:pPr>
            <a:r>
              <a:t>缓冲空间足够</a:t>
            </a:r>
          </a:p>
          <a:p>
            <a:pPr eaLnBrk="1" hangingPunct="1">
              <a:buClr>
                <a:srgbClr val="FFC000"/>
              </a:buClr>
              <a:buFont typeface="Wingdings" pitchFamily="2" charset="2"/>
              <a:buChar char="n"/>
            </a:pPr>
            <a:r>
              <a:rPr sz="2200"/>
              <a:t>利用快速存储器为慢速存储器作写缓冲可优化写性能</a:t>
            </a:r>
          </a:p>
        </p:txBody>
      </p:sp>
      <p:sp>
        <p:nvSpPr>
          <p:cNvPr id="21197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B110FEB-E92B-48D1-ABE3-BF2596519920}" type="slidenum">
              <a:rPr lang="en-US" altLang="zh-CN" sz="1400" smtClean="0">
                <a:solidFill>
                  <a:srgbClr val="0D7157"/>
                </a:solidFill>
                <a:latin typeface="Arial" charset="0"/>
              </a:rPr>
              <a:pPr/>
              <a:t>121</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76613">
                                            <p:txEl>
                                              <p:pRg st="0" end="0"/>
                                            </p:txEl>
                                          </p:spTgt>
                                        </p:tgtEl>
                                        <p:attrNameLst>
                                          <p:attrName>style.visibility</p:attrName>
                                        </p:attrNameLst>
                                      </p:cBhvr>
                                      <p:to>
                                        <p:strVal val="visible"/>
                                      </p:to>
                                    </p:set>
                                    <p:animEffect transition="in" filter="fade">
                                      <p:cBhvr>
                                        <p:cTn id="7" dur="1000"/>
                                        <p:tgtEl>
                                          <p:spTgt spid="1476613">
                                            <p:txEl>
                                              <p:pRg st="0" end="0"/>
                                            </p:txEl>
                                          </p:spTgt>
                                        </p:tgtEl>
                                      </p:cBhvr>
                                    </p:animEffect>
                                    <p:anim calcmode="lin" valueType="num">
                                      <p:cBhvr>
                                        <p:cTn id="8" dur="1000" fill="hold"/>
                                        <p:tgtEl>
                                          <p:spTgt spid="147661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7661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76613">
                                            <p:txEl>
                                              <p:pRg st="1" end="1"/>
                                            </p:txEl>
                                          </p:spTgt>
                                        </p:tgtEl>
                                        <p:attrNameLst>
                                          <p:attrName>style.visibility</p:attrName>
                                        </p:attrNameLst>
                                      </p:cBhvr>
                                      <p:to>
                                        <p:strVal val="visible"/>
                                      </p:to>
                                    </p:set>
                                    <p:animEffect transition="in" filter="fade">
                                      <p:cBhvr>
                                        <p:cTn id="14" dur="1000"/>
                                        <p:tgtEl>
                                          <p:spTgt spid="1476613">
                                            <p:txEl>
                                              <p:pRg st="1" end="1"/>
                                            </p:txEl>
                                          </p:spTgt>
                                        </p:tgtEl>
                                      </p:cBhvr>
                                    </p:animEffect>
                                    <p:anim calcmode="lin" valueType="num">
                                      <p:cBhvr>
                                        <p:cTn id="15" dur="1000" fill="hold"/>
                                        <p:tgtEl>
                                          <p:spTgt spid="147661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47661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76612">
                                            <p:bg/>
                                          </p:spTgt>
                                        </p:tgtEl>
                                        <p:attrNameLst>
                                          <p:attrName>style.visibility</p:attrName>
                                        </p:attrNameLst>
                                      </p:cBhvr>
                                      <p:to>
                                        <p:strVal val="visible"/>
                                      </p:to>
                                    </p:set>
                                    <p:animEffect transition="in" filter="fade">
                                      <p:cBhvr>
                                        <p:cTn id="21" dur="1000"/>
                                        <p:tgtEl>
                                          <p:spTgt spid="1476612">
                                            <p:bg/>
                                          </p:spTgt>
                                        </p:tgtEl>
                                      </p:cBhvr>
                                    </p:animEffect>
                                    <p:anim calcmode="lin" valueType="num">
                                      <p:cBhvr>
                                        <p:cTn id="22" dur="1000" fill="hold"/>
                                        <p:tgtEl>
                                          <p:spTgt spid="1476612">
                                            <p:bg/>
                                          </p:spTgt>
                                        </p:tgtEl>
                                        <p:attrNameLst>
                                          <p:attrName>ppt_x</p:attrName>
                                        </p:attrNameLst>
                                      </p:cBhvr>
                                      <p:tavLst>
                                        <p:tav tm="0">
                                          <p:val>
                                            <p:strVal val="#ppt_x"/>
                                          </p:val>
                                        </p:tav>
                                        <p:tav tm="100000">
                                          <p:val>
                                            <p:strVal val="#ppt_x"/>
                                          </p:val>
                                        </p:tav>
                                      </p:tavLst>
                                    </p:anim>
                                    <p:anim calcmode="lin" valueType="num">
                                      <p:cBhvr>
                                        <p:cTn id="23" dur="1000" fill="hold"/>
                                        <p:tgtEl>
                                          <p:spTgt spid="1476612">
                                            <p:bg/>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76613">
                                            <p:txEl>
                                              <p:pRg st="2" end="2"/>
                                            </p:txEl>
                                          </p:spTgt>
                                        </p:tgtEl>
                                        <p:attrNameLst>
                                          <p:attrName>style.visibility</p:attrName>
                                        </p:attrNameLst>
                                      </p:cBhvr>
                                      <p:to>
                                        <p:strVal val="visible"/>
                                      </p:to>
                                    </p:set>
                                    <p:animEffect transition="in" filter="fade">
                                      <p:cBhvr>
                                        <p:cTn id="28" dur="1000"/>
                                        <p:tgtEl>
                                          <p:spTgt spid="1476613">
                                            <p:txEl>
                                              <p:pRg st="2" end="2"/>
                                            </p:txEl>
                                          </p:spTgt>
                                        </p:tgtEl>
                                      </p:cBhvr>
                                    </p:animEffect>
                                    <p:anim calcmode="lin" valueType="num">
                                      <p:cBhvr>
                                        <p:cTn id="29" dur="1000" fill="hold"/>
                                        <p:tgtEl>
                                          <p:spTgt spid="1476613">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47661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476613">
                                            <p:txEl>
                                              <p:pRg st="3" end="3"/>
                                            </p:txEl>
                                          </p:spTgt>
                                        </p:tgtEl>
                                        <p:attrNameLst>
                                          <p:attrName>style.visibility</p:attrName>
                                        </p:attrNameLst>
                                      </p:cBhvr>
                                      <p:to>
                                        <p:strVal val="visible"/>
                                      </p:to>
                                    </p:set>
                                    <p:animEffect transition="in" filter="fade">
                                      <p:cBhvr>
                                        <p:cTn id="35" dur="1000"/>
                                        <p:tgtEl>
                                          <p:spTgt spid="1476613">
                                            <p:txEl>
                                              <p:pRg st="3" end="3"/>
                                            </p:txEl>
                                          </p:spTgt>
                                        </p:tgtEl>
                                      </p:cBhvr>
                                    </p:animEffect>
                                    <p:anim calcmode="lin" valueType="num">
                                      <p:cBhvr>
                                        <p:cTn id="36" dur="1000" fill="hold"/>
                                        <p:tgtEl>
                                          <p:spTgt spid="1476613">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47661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476613">
                                            <p:txEl>
                                              <p:pRg st="4" end="4"/>
                                            </p:txEl>
                                          </p:spTgt>
                                        </p:tgtEl>
                                        <p:attrNameLst>
                                          <p:attrName>style.visibility</p:attrName>
                                        </p:attrNameLst>
                                      </p:cBhvr>
                                      <p:to>
                                        <p:strVal val="visible"/>
                                      </p:to>
                                    </p:set>
                                    <p:animEffect transition="in" filter="fade">
                                      <p:cBhvr>
                                        <p:cTn id="42" dur="1000"/>
                                        <p:tgtEl>
                                          <p:spTgt spid="1476613">
                                            <p:txEl>
                                              <p:pRg st="4" end="4"/>
                                            </p:txEl>
                                          </p:spTgt>
                                        </p:tgtEl>
                                      </p:cBhvr>
                                    </p:animEffect>
                                    <p:anim calcmode="lin" valueType="num">
                                      <p:cBhvr>
                                        <p:cTn id="43" dur="1000" fill="hold"/>
                                        <p:tgtEl>
                                          <p:spTgt spid="1476613">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76613">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76613">
                                            <p:txEl>
                                              <p:pRg st="5" end="5"/>
                                            </p:txEl>
                                          </p:spTgt>
                                        </p:tgtEl>
                                        <p:attrNameLst>
                                          <p:attrName>style.visibility</p:attrName>
                                        </p:attrNameLst>
                                      </p:cBhvr>
                                      <p:to>
                                        <p:strVal val="visible"/>
                                      </p:to>
                                    </p:set>
                                    <p:animEffect transition="in" filter="fade">
                                      <p:cBhvr>
                                        <p:cTn id="47" dur="1000"/>
                                        <p:tgtEl>
                                          <p:spTgt spid="1476613">
                                            <p:txEl>
                                              <p:pRg st="5" end="5"/>
                                            </p:txEl>
                                          </p:spTgt>
                                        </p:tgtEl>
                                      </p:cBhvr>
                                    </p:animEffect>
                                    <p:anim calcmode="lin" valueType="num">
                                      <p:cBhvr>
                                        <p:cTn id="48" dur="1000" fill="hold"/>
                                        <p:tgtEl>
                                          <p:spTgt spid="1476613">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7661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476613">
                                            <p:txEl>
                                              <p:pRg st="6" end="6"/>
                                            </p:txEl>
                                          </p:spTgt>
                                        </p:tgtEl>
                                        <p:attrNameLst>
                                          <p:attrName>style.visibility</p:attrName>
                                        </p:attrNameLst>
                                      </p:cBhvr>
                                      <p:to>
                                        <p:strVal val="visible"/>
                                      </p:to>
                                    </p:set>
                                    <p:animEffect transition="in" filter="fade">
                                      <p:cBhvr>
                                        <p:cTn id="54" dur="1000"/>
                                        <p:tgtEl>
                                          <p:spTgt spid="1476613">
                                            <p:txEl>
                                              <p:pRg st="6" end="6"/>
                                            </p:txEl>
                                          </p:spTgt>
                                        </p:tgtEl>
                                      </p:cBhvr>
                                    </p:animEffect>
                                    <p:anim calcmode="lin" valueType="num">
                                      <p:cBhvr>
                                        <p:cTn id="55" dur="1000" fill="hold"/>
                                        <p:tgtEl>
                                          <p:spTgt spid="1476613">
                                            <p:txEl>
                                              <p:pRg st="6" end="6"/>
                                            </p:txEl>
                                          </p:spTgt>
                                        </p:tgtEl>
                                        <p:attrNameLst>
                                          <p:attrName>ppt_x</p:attrName>
                                        </p:attrNameLst>
                                      </p:cBhvr>
                                      <p:tavLst>
                                        <p:tav tm="0">
                                          <p:val>
                                            <p:strVal val="#ppt_x"/>
                                          </p:val>
                                        </p:tav>
                                        <p:tav tm="100000">
                                          <p:val>
                                            <p:strVal val="#ppt_x"/>
                                          </p:val>
                                        </p:tav>
                                      </p:tavLst>
                                    </p:anim>
                                    <p:anim calcmode="lin" valueType="num">
                                      <p:cBhvr>
                                        <p:cTn id="56" dur="1000" fill="hold"/>
                                        <p:tgtEl>
                                          <p:spTgt spid="147661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6612" grpId="0" build="p" animBg="1"/>
      <p:bldP spid="1476613" grpId="0" build="p"/>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3" name="标题 2"/>
          <p:cNvSpPr>
            <a:spLocks noGrp="1"/>
          </p:cNvSpPr>
          <p:nvPr>
            <p:ph type="title"/>
          </p:nvPr>
        </p:nvSpPr>
        <p:spPr/>
        <p:txBody>
          <a:bodyPr/>
          <a:lstStyle/>
          <a:p>
            <a:r>
              <a:rPr lang="en-US" altLang="zh-CN" smtClean="0"/>
              <a:t>Cache</a:t>
            </a:r>
            <a:r>
              <a:rPr lang="zh-CN" altLang="en-US" smtClean="0"/>
              <a:t>基本原理</a:t>
            </a:r>
          </a:p>
        </p:txBody>
      </p:sp>
      <p:sp>
        <p:nvSpPr>
          <p:cNvPr id="212994"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rgbClr val="C00000"/>
                </a:solidFill>
              </a:rPr>
              <a:t>层次性存储结构</a:t>
            </a:r>
          </a:p>
          <a:p>
            <a:pPr eaLnBrk="1" hangingPunct="1"/>
            <a:r>
              <a:rPr dirty="0" smtClean="0"/>
              <a:t>数据访问局部性原理</a:t>
            </a:r>
          </a:p>
          <a:p>
            <a:pPr eaLnBrk="1" hangingPunct="1"/>
            <a:r>
              <a:rPr lang="en-US" altLang="zh-CN" dirty="0" smtClean="0"/>
              <a:t>Cache</a:t>
            </a:r>
            <a:r>
              <a:rPr dirty="0" smtClean="0"/>
              <a:t>基本思想</a:t>
            </a:r>
          </a:p>
          <a:p>
            <a:endParaRPr dirty="0" smtClean="0"/>
          </a:p>
        </p:txBody>
      </p:sp>
      <p:sp>
        <p:nvSpPr>
          <p:cNvPr id="2129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C1A5EBD-76E4-4214-B915-3F93F2ECA82F}" type="slidenum">
              <a:rPr lang="en-US" altLang="zh-CN">
                <a:latin typeface="Arial" charset="0"/>
              </a:rPr>
              <a:pPr/>
              <a:t>122</a:t>
            </a:fld>
            <a:r>
              <a:rPr lang="en-US" altLang="zh-CN">
                <a:latin typeface="Arial" charset="0"/>
              </a:rPr>
              <a:t>- </a:t>
            </a:r>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7" name="Rectangle 2"/>
          <p:cNvSpPr>
            <a:spLocks noGrp="1" noChangeArrowheads="1"/>
          </p:cNvSpPr>
          <p:nvPr>
            <p:ph type="title"/>
          </p:nvPr>
        </p:nvSpPr>
        <p:spPr/>
        <p:txBody>
          <a:bodyPr/>
          <a:lstStyle/>
          <a:p>
            <a:pPr eaLnBrk="1" hangingPunct="1"/>
            <a:r>
              <a:rPr lang="zh-CN" altLang="en-US" smtClean="0"/>
              <a:t>存储系统分层结构</a:t>
            </a:r>
          </a:p>
        </p:txBody>
      </p:sp>
      <p:grpSp>
        <p:nvGrpSpPr>
          <p:cNvPr id="2" name="Group 3"/>
          <p:cNvGrpSpPr>
            <a:grpSpLocks/>
          </p:cNvGrpSpPr>
          <p:nvPr/>
        </p:nvGrpSpPr>
        <p:grpSpPr bwMode="auto">
          <a:xfrm>
            <a:off x="2133600" y="4673600"/>
            <a:ext cx="4635500" cy="636588"/>
            <a:chOff x="1296" y="3103"/>
            <a:chExt cx="2784" cy="401"/>
          </a:xfrm>
        </p:grpSpPr>
        <p:sp>
          <p:nvSpPr>
            <p:cNvPr id="26653" name="AutoShape 4"/>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nchorCtr="1"/>
            <a:lstStyle/>
            <a:p>
              <a:pPr algn="ctr">
                <a:defRPr/>
              </a:pPr>
              <a:endParaRPr lang="zh-CN" altLang="en-US" i="0">
                <a:latin typeface="+mn-ea"/>
                <a:ea typeface="+mn-ea"/>
              </a:endParaRPr>
            </a:p>
          </p:txBody>
        </p:sp>
        <p:sp>
          <p:nvSpPr>
            <p:cNvPr id="26654" name="Rectangle 5"/>
            <p:cNvSpPr>
              <a:spLocks noChangeArrowheads="1"/>
            </p:cNvSpPr>
            <p:nvPr/>
          </p:nvSpPr>
          <p:spPr bwMode="auto">
            <a:xfrm>
              <a:off x="2112" y="3166"/>
              <a:ext cx="1152" cy="290"/>
            </a:xfrm>
            <a:prstGeom prst="rect">
              <a:avLst/>
            </a:prstGeom>
            <a:noFill/>
            <a:ln w="12700">
              <a:noFill/>
              <a:miter lim="800000"/>
              <a:headEnd/>
              <a:tailEnd/>
            </a:ln>
          </p:spPr>
          <p:txBody>
            <a:bodyPr lIns="12700" tIns="12700" rIns="12700" bIns="12700" anchor="ctr" anchorCtr="1"/>
            <a:lstStyle/>
            <a:p>
              <a:pPr algn="ctr">
                <a:defRPr/>
              </a:pPr>
              <a:r>
                <a:rPr lang="zh-CN" altLang="en-US" i="0">
                  <a:solidFill>
                    <a:srgbClr val="66FF33"/>
                  </a:solidFill>
                  <a:latin typeface="+mn-ea"/>
                  <a:ea typeface="+mn-ea"/>
                </a:rPr>
                <a:t>磁带、光盘</a:t>
              </a:r>
            </a:p>
          </p:txBody>
        </p:sp>
      </p:grpSp>
      <p:grpSp>
        <p:nvGrpSpPr>
          <p:cNvPr id="3" name="Group 6"/>
          <p:cNvGrpSpPr>
            <a:grpSpLocks/>
          </p:cNvGrpSpPr>
          <p:nvPr/>
        </p:nvGrpSpPr>
        <p:grpSpPr bwMode="auto">
          <a:xfrm>
            <a:off x="2425700" y="4079875"/>
            <a:ext cx="4089400" cy="593725"/>
            <a:chOff x="1464" y="2748"/>
            <a:chExt cx="2448" cy="374"/>
          </a:xfrm>
        </p:grpSpPr>
        <p:sp>
          <p:nvSpPr>
            <p:cNvPr id="26651" name="AutoShape 7"/>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2" name="Rectangle 8"/>
            <p:cNvSpPr>
              <a:spLocks noChangeArrowheads="1"/>
            </p:cNvSpPr>
            <p:nvPr/>
          </p:nvSpPr>
          <p:spPr bwMode="auto">
            <a:xfrm>
              <a:off x="2112" y="2832"/>
              <a:ext cx="1152" cy="290"/>
            </a:xfrm>
            <a:prstGeom prst="rect">
              <a:avLst/>
            </a:prstGeom>
            <a:noFill/>
            <a:ln w="12700">
              <a:noFill/>
              <a:miter lim="800000"/>
              <a:headEnd/>
              <a:tailEnd/>
            </a:ln>
          </p:spPr>
          <p:txBody>
            <a:bodyPr lIns="12700" tIns="12700" rIns="12700" bIns="12700"/>
            <a:lstStyle/>
            <a:p>
              <a:pPr algn="ctr">
                <a:defRPr/>
              </a:pPr>
              <a:r>
                <a:rPr lang="zh-CN" altLang="en-US" i="0">
                  <a:solidFill>
                    <a:srgbClr val="CCFF66"/>
                  </a:solidFill>
                  <a:latin typeface="+mn-ea"/>
                  <a:ea typeface="+mn-ea"/>
                </a:rPr>
                <a:t>磁盘</a:t>
              </a:r>
            </a:p>
          </p:txBody>
        </p:sp>
      </p:grpSp>
      <p:grpSp>
        <p:nvGrpSpPr>
          <p:cNvPr id="4" name="Group 9"/>
          <p:cNvGrpSpPr>
            <a:grpSpLocks/>
          </p:cNvGrpSpPr>
          <p:nvPr/>
        </p:nvGrpSpPr>
        <p:grpSpPr bwMode="auto">
          <a:xfrm>
            <a:off x="2879725" y="2933700"/>
            <a:ext cx="3168650" cy="574675"/>
            <a:chOff x="1718" y="2040"/>
            <a:chExt cx="1940" cy="362"/>
          </a:xfrm>
        </p:grpSpPr>
        <p:sp>
          <p:nvSpPr>
            <p:cNvPr id="26649" name="AutoShape 10"/>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50" name="Rectangle 11"/>
            <p:cNvSpPr>
              <a:spLocks noChangeArrowheads="1"/>
            </p:cNvSpPr>
            <p:nvPr/>
          </p:nvSpPr>
          <p:spPr bwMode="auto">
            <a:xfrm>
              <a:off x="2160" y="2112"/>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CCFF66"/>
                  </a:solidFill>
                  <a:latin typeface="+mn-ea"/>
                  <a:ea typeface="+mn-ea"/>
                </a:rPr>
                <a:t>Cache(SRAM)</a:t>
              </a:r>
              <a:endParaRPr lang="en-US" altLang="zh-CN" sz="1600" i="0" dirty="0">
                <a:solidFill>
                  <a:srgbClr val="CCFF66"/>
                </a:solidFill>
                <a:latin typeface="+mn-ea"/>
                <a:ea typeface="+mn-ea"/>
              </a:endParaRPr>
            </a:p>
          </p:txBody>
        </p:sp>
      </p:grpSp>
      <p:grpSp>
        <p:nvGrpSpPr>
          <p:cNvPr id="5" name="Group 12"/>
          <p:cNvGrpSpPr>
            <a:grpSpLocks/>
          </p:cNvGrpSpPr>
          <p:nvPr/>
        </p:nvGrpSpPr>
        <p:grpSpPr bwMode="auto">
          <a:xfrm>
            <a:off x="2654300" y="3508375"/>
            <a:ext cx="3619500" cy="606425"/>
            <a:chOff x="1592" y="2402"/>
            <a:chExt cx="2192" cy="382"/>
          </a:xfrm>
        </p:grpSpPr>
        <p:sp>
          <p:nvSpPr>
            <p:cNvPr id="26646" name="AutoShape 13"/>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rot="10800000" wrap="none" anchor="ctr"/>
            <a:lstStyle/>
            <a:p>
              <a:pPr algn="ctr">
                <a:lnSpc>
                  <a:spcPct val="120000"/>
                </a:lnSpc>
                <a:spcBef>
                  <a:spcPct val="20000"/>
                </a:spcBef>
                <a:buClr>
                  <a:schemeClr val="accent2"/>
                </a:buClr>
                <a:buFont typeface="Wingdings" pitchFamily="2" charset="2"/>
                <a:buNone/>
                <a:defRPr/>
              </a:pPr>
              <a:endParaRPr lang="zh-CN" altLang="zh-CN" b="1" i="0" dirty="0">
                <a:solidFill>
                  <a:srgbClr val="CCFF66"/>
                </a:solidFill>
                <a:latin typeface="+mn-ea"/>
                <a:ea typeface="+mn-ea"/>
              </a:endParaRPr>
            </a:p>
          </p:txBody>
        </p:sp>
        <p:sp>
          <p:nvSpPr>
            <p:cNvPr id="26647" name="Rectangle 14"/>
            <p:cNvSpPr>
              <a:spLocks noChangeArrowheads="1"/>
            </p:cNvSpPr>
            <p:nvPr/>
          </p:nvSpPr>
          <p:spPr bwMode="auto">
            <a:xfrm>
              <a:off x="2160" y="2494"/>
              <a:ext cx="1152" cy="290"/>
            </a:xfrm>
            <a:prstGeom prst="rect">
              <a:avLst/>
            </a:prstGeom>
            <a:noFill/>
            <a:ln w="12700">
              <a:noFill/>
              <a:miter lim="800000"/>
              <a:headEnd/>
              <a:tailEnd/>
            </a:ln>
          </p:spPr>
          <p:txBody>
            <a:bodyPr lIns="12700" tIns="12700" rIns="12700" bIns="12700"/>
            <a:lstStyle/>
            <a:p>
              <a:pPr algn="ctr">
                <a:defRPr/>
              </a:pPr>
              <a:endParaRPr lang="zh-CN" altLang="zh-CN" i="0">
                <a:solidFill>
                  <a:srgbClr val="CCFF66"/>
                </a:solidFill>
                <a:latin typeface="+mn-ea"/>
                <a:ea typeface="+mn-ea"/>
              </a:endParaRPr>
            </a:p>
          </p:txBody>
        </p:sp>
        <p:sp>
          <p:nvSpPr>
            <p:cNvPr id="26648" name="Rectangle 15"/>
            <p:cNvSpPr>
              <a:spLocks noChangeArrowheads="1"/>
            </p:cNvSpPr>
            <p:nvPr/>
          </p:nvSpPr>
          <p:spPr bwMode="auto">
            <a:xfrm>
              <a:off x="2160" y="2448"/>
              <a:ext cx="1152" cy="290"/>
            </a:xfrm>
            <a:prstGeom prst="rect">
              <a:avLst/>
            </a:prstGeom>
            <a:noFill/>
            <a:ln w="12700">
              <a:noFill/>
              <a:miter lim="800000"/>
              <a:headEnd/>
              <a:tailEnd/>
            </a:ln>
          </p:spPr>
          <p:txBody>
            <a:bodyPr lIns="12700" tIns="12700" rIns="12700" bIns="12700"/>
            <a:lstStyle/>
            <a:p>
              <a:pPr algn="ctr">
                <a:defRPr/>
              </a:pPr>
              <a:r>
                <a:rPr lang="zh-CN" altLang="en-US" i="0" dirty="0">
                  <a:solidFill>
                    <a:srgbClr val="CCFF66"/>
                  </a:solidFill>
                  <a:latin typeface="+mn-ea"/>
                  <a:ea typeface="+mn-ea"/>
                </a:rPr>
                <a:t>主存</a:t>
              </a:r>
              <a:r>
                <a:rPr lang="en-US" altLang="zh-CN" i="0" dirty="0">
                  <a:solidFill>
                    <a:srgbClr val="CCFF66"/>
                  </a:solidFill>
                  <a:latin typeface="+mn-ea"/>
                  <a:ea typeface="+mn-ea"/>
                </a:rPr>
                <a:t>(DRAM)</a:t>
              </a:r>
            </a:p>
          </p:txBody>
        </p:sp>
      </p:grpSp>
      <p:grpSp>
        <p:nvGrpSpPr>
          <p:cNvPr id="6" name="Group 16"/>
          <p:cNvGrpSpPr>
            <a:grpSpLocks/>
          </p:cNvGrpSpPr>
          <p:nvPr/>
        </p:nvGrpSpPr>
        <p:grpSpPr bwMode="auto">
          <a:xfrm>
            <a:off x="3117850" y="2349500"/>
            <a:ext cx="2679700" cy="536575"/>
            <a:chOff x="1844" y="1680"/>
            <a:chExt cx="1688" cy="338"/>
          </a:xfrm>
        </p:grpSpPr>
        <p:sp>
          <p:nvSpPr>
            <p:cNvPr id="26644" name="AutoShape 17"/>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pPr algn="ctr">
                <a:defRPr/>
              </a:pPr>
              <a:endParaRPr lang="zh-CN" altLang="en-US" i="0">
                <a:latin typeface="+mn-ea"/>
                <a:ea typeface="+mn-ea"/>
              </a:endParaRPr>
            </a:p>
          </p:txBody>
        </p:sp>
        <p:sp>
          <p:nvSpPr>
            <p:cNvPr id="26645" name="Rectangle 18"/>
            <p:cNvSpPr>
              <a:spLocks noChangeArrowheads="1"/>
            </p:cNvSpPr>
            <p:nvPr/>
          </p:nvSpPr>
          <p:spPr bwMode="auto">
            <a:xfrm>
              <a:off x="2160" y="1728"/>
              <a:ext cx="1152" cy="290"/>
            </a:xfrm>
            <a:prstGeom prst="rect">
              <a:avLst/>
            </a:prstGeom>
            <a:noFill/>
            <a:ln w="12700">
              <a:noFill/>
              <a:miter lim="800000"/>
              <a:headEnd/>
              <a:tailEnd/>
            </a:ln>
          </p:spPr>
          <p:txBody>
            <a:bodyPr lIns="12700" tIns="12700" rIns="12700" bIns="12700"/>
            <a:lstStyle/>
            <a:p>
              <a:pPr algn="ctr">
                <a:defRPr/>
              </a:pPr>
              <a:r>
                <a:rPr lang="en-US" altLang="zh-CN" i="0" dirty="0">
                  <a:solidFill>
                    <a:srgbClr val="003300"/>
                  </a:solidFill>
                  <a:latin typeface="+mn-ea"/>
                  <a:ea typeface="+mn-ea"/>
                </a:rPr>
                <a:t>CPU</a:t>
              </a:r>
              <a:r>
                <a:rPr lang="zh-CN" altLang="en-US" i="0" dirty="0">
                  <a:solidFill>
                    <a:srgbClr val="003300"/>
                  </a:solidFill>
                  <a:latin typeface="+mn-ea"/>
                  <a:ea typeface="+mn-ea"/>
                </a:rPr>
                <a:t>寄存器</a:t>
              </a:r>
            </a:p>
          </p:txBody>
        </p:sp>
      </p:grpSp>
      <p:sp>
        <p:nvSpPr>
          <p:cNvPr id="865299" name="Line 19"/>
          <p:cNvSpPr>
            <a:spLocks noChangeShapeType="1"/>
          </p:cNvSpPr>
          <p:nvPr/>
        </p:nvSpPr>
        <p:spPr bwMode="auto">
          <a:xfrm flipV="1">
            <a:off x="2032000" y="2260600"/>
            <a:ext cx="0" cy="3048000"/>
          </a:xfrm>
          <a:prstGeom prst="line">
            <a:avLst/>
          </a:prstGeom>
          <a:noFill/>
          <a:ln w="57150">
            <a:solidFill>
              <a:srgbClr val="008000"/>
            </a:solidFill>
            <a:round/>
            <a:headEnd/>
            <a:tailEnd type="triangle" w="med" len="med"/>
          </a:ln>
        </p:spPr>
        <p:txBody>
          <a:bodyPr/>
          <a:lstStyle/>
          <a:p>
            <a:pPr algn="r">
              <a:defRPr/>
            </a:pPr>
            <a:endParaRPr lang="zh-CN" altLang="en-US" i="0">
              <a:latin typeface="+mn-ea"/>
              <a:ea typeface="+mn-ea"/>
            </a:endParaRPr>
          </a:p>
        </p:txBody>
      </p:sp>
      <p:sp>
        <p:nvSpPr>
          <p:cNvPr id="865300" name="Rectangle 20"/>
          <p:cNvSpPr>
            <a:spLocks noChangeArrowheads="1"/>
          </p:cNvSpPr>
          <p:nvPr/>
        </p:nvSpPr>
        <p:spPr bwMode="auto">
          <a:xfrm>
            <a:off x="452438" y="4483100"/>
            <a:ext cx="1371600" cy="823913"/>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存储速度</a:t>
            </a:r>
          </a:p>
          <a:p>
            <a:pPr algn="r">
              <a:defRPr/>
            </a:pPr>
            <a:r>
              <a:rPr lang="zh-CN" altLang="en-US" sz="2000" i="0" dirty="0">
                <a:solidFill>
                  <a:srgbClr val="FF0000"/>
                </a:solidFill>
                <a:latin typeface="+mn-ea"/>
                <a:ea typeface="+mn-ea"/>
              </a:rPr>
              <a:t>访问频率</a:t>
            </a:r>
            <a:endParaRPr lang="en-US" altLang="zh-CN" sz="2000" i="0" dirty="0">
              <a:solidFill>
                <a:srgbClr val="FF0000"/>
              </a:solidFill>
              <a:latin typeface="+mn-ea"/>
              <a:ea typeface="+mn-ea"/>
            </a:endParaRPr>
          </a:p>
          <a:p>
            <a:pPr algn="r">
              <a:defRPr/>
            </a:pPr>
            <a:r>
              <a:rPr lang="zh-CN" altLang="en-US" sz="2000" i="0" dirty="0">
                <a:solidFill>
                  <a:srgbClr val="FF0000"/>
                </a:solidFill>
                <a:latin typeface="+mn-ea"/>
                <a:ea typeface="+mn-ea"/>
              </a:rPr>
              <a:t>单位成本</a:t>
            </a:r>
          </a:p>
          <a:p>
            <a:pPr algn="r">
              <a:defRPr/>
            </a:pPr>
            <a:endParaRPr lang="zh-CN" altLang="en-US" sz="2000" i="0" dirty="0">
              <a:solidFill>
                <a:srgbClr val="FF0000"/>
              </a:solidFill>
              <a:latin typeface="+mn-ea"/>
              <a:ea typeface="+mn-ea"/>
            </a:endParaRPr>
          </a:p>
          <a:p>
            <a:pPr algn="r">
              <a:defRPr/>
            </a:pPr>
            <a:endParaRPr lang="zh-CN" altLang="en-US" sz="2000" i="0" dirty="0">
              <a:solidFill>
                <a:srgbClr val="FF0000"/>
              </a:solidFill>
              <a:latin typeface="+mn-ea"/>
              <a:ea typeface="+mn-ea"/>
            </a:endParaRPr>
          </a:p>
        </p:txBody>
      </p:sp>
      <p:sp>
        <p:nvSpPr>
          <p:cNvPr id="865301" name="Line 21"/>
          <p:cNvSpPr>
            <a:spLocks noChangeShapeType="1"/>
          </p:cNvSpPr>
          <p:nvPr/>
        </p:nvSpPr>
        <p:spPr bwMode="auto">
          <a:xfrm flipV="1">
            <a:off x="7950200" y="2339975"/>
            <a:ext cx="0" cy="3044825"/>
          </a:xfrm>
          <a:prstGeom prst="line">
            <a:avLst/>
          </a:prstGeom>
          <a:noFill/>
          <a:ln w="57150">
            <a:solidFill>
              <a:srgbClr val="0000FF"/>
            </a:solidFill>
            <a:round/>
            <a:headEnd type="triangle" w="med" len="med"/>
            <a:tailEnd/>
          </a:ln>
        </p:spPr>
        <p:txBody>
          <a:bodyPr/>
          <a:lstStyle/>
          <a:p>
            <a:pPr algn="r">
              <a:defRPr/>
            </a:pPr>
            <a:endParaRPr lang="zh-CN" altLang="en-US" i="0">
              <a:latin typeface="+mn-ea"/>
              <a:ea typeface="+mn-ea"/>
            </a:endParaRPr>
          </a:p>
        </p:txBody>
      </p:sp>
      <p:sp>
        <p:nvSpPr>
          <p:cNvPr id="865302" name="Rectangle 22"/>
          <p:cNvSpPr>
            <a:spLocks noChangeArrowheads="1"/>
          </p:cNvSpPr>
          <p:nvPr/>
        </p:nvSpPr>
        <p:spPr bwMode="auto">
          <a:xfrm>
            <a:off x="6997700" y="1905000"/>
            <a:ext cx="1371600" cy="444500"/>
          </a:xfrm>
          <a:prstGeom prst="rect">
            <a:avLst/>
          </a:prstGeom>
          <a:noFill/>
          <a:ln w="12700">
            <a:noFill/>
            <a:miter lim="800000"/>
            <a:headEnd/>
            <a:tailEnd/>
          </a:ln>
        </p:spPr>
        <p:txBody>
          <a:bodyPr lIns="12700" tIns="12700" rIns="12700" bIns="12700"/>
          <a:lstStyle/>
          <a:p>
            <a:pPr algn="r">
              <a:defRPr/>
            </a:pPr>
            <a:r>
              <a:rPr lang="zh-CN" altLang="en-US" sz="2000" i="0" dirty="0">
                <a:solidFill>
                  <a:srgbClr val="FF0000"/>
                </a:solidFill>
                <a:latin typeface="+mn-ea"/>
                <a:ea typeface="+mn-ea"/>
              </a:rPr>
              <a:t>存储容量</a:t>
            </a:r>
            <a:endParaRPr lang="en-US" altLang="zh-CN" sz="2000" i="0" dirty="0">
              <a:solidFill>
                <a:srgbClr val="FF0000"/>
              </a:solidFill>
              <a:latin typeface="+mn-ea"/>
              <a:ea typeface="+mn-ea"/>
            </a:endParaRPr>
          </a:p>
          <a:p>
            <a:pPr algn="r">
              <a:defRPr/>
            </a:pPr>
            <a:endParaRPr lang="en-US" altLang="zh-CN" sz="2000" i="0" dirty="0">
              <a:solidFill>
                <a:srgbClr val="FF0000"/>
              </a:solidFill>
              <a:latin typeface="+mn-ea"/>
              <a:ea typeface="+mn-ea"/>
            </a:endParaRPr>
          </a:p>
        </p:txBody>
      </p:sp>
      <p:sp>
        <p:nvSpPr>
          <p:cNvPr id="865303" name="AutoShape 23"/>
          <p:cNvSpPr>
            <a:spLocks/>
          </p:cNvSpPr>
          <p:nvPr/>
        </p:nvSpPr>
        <p:spPr bwMode="auto">
          <a:xfrm>
            <a:off x="6794500" y="4089400"/>
            <a:ext cx="76200" cy="1219200"/>
          </a:xfrm>
          <a:prstGeom prst="rightBrace">
            <a:avLst>
              <a:gd name="adj1" fmla="val 133333"/>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grpSp>
        <p:nvGrpSpPr>
          <p:cNvPr id="7" name="Group 24"/>
          <p:cNvGrpSpPr>
            <a:grpSpLocks/>
          </p:cNvGrpSpPr>
          <p:nvPr/>
        </p:nvGrpSpPr>
        <p:grpSpPr bwMode="auto">
          <a:xfrm>
            <a:off x="5943600" y="2946400"/>
            <a:ext cx="990600" cy="1143000"/>
            <a:chOff x="3552" y="2016"/>
            <a:chExt cx="624" cy="720"/>
          </a:xfrm>
        </p:grpSpPr>
        <p:sp>
          <p:nvSpPr>
            <p:cNvPr id="26641" name="Line 25"/>
            <p:cNvSpPr>
              <a:spLocks noChangeShapeType="1"/>
            </p:cNvSpPr>
            <p:nvPr/>
          </p:nvSpPr>
          <p:spPr bwMode="auto">
            <a:xfrm>
              <a:off x="3792" y="2736"/>
              <a:ext cx="38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sp>
          <p:nvSpPr>
            <p:cNvPr id="26642" name="AutoShape 26"/>
            <p:cNvSpPr>
              <a:spLocks/>
            </p:cNvSpPr>
            <p:nvPr/>
          </p:nvSpPr>
          <p:spPr bwMode="auto">
            <a:xfrm>
              <a:off x="4080" y="2016"/>
              <a:ext cx="48" cy="720"/>
            </a:xfrm>
            <a:prstGeom prst="rightBrace">
              <a:avLst>
                <a:gd name="adj1" fmla="val 125000"/>
                <a:gd name="adj2" fmla="val 50000"/>
              </a:avLst>
            </a:prstGeom>
            <a:noFill/>
            <a:ln w="28575">
              <a:solidFill>
                <a:schemeClr val="hlink"/>
              </a:solidFill>
              <a:round/>
              <a:headEnd/>
              <a:tailEnd/>
            </a:ln>
          </p:spPr>
          <p:txBody>
            <a:bodyPr wrap="none" anchor="ctr"/>
            <a:lstStyle/>
            <a:p>
              <a:pPr algn="r">
                <a:defRPr/>
              </a:pPr>
              <a:endParaRPr lang="zh-CN" altLang="en-US" i="0">
                <a:latin typeface="+mn-ea"/>
                <a:ea typeface="+mn-ea"/>
              </a:endParaRPr>
            </a:p>
          </p:txBody>
        </p:sp>
        <p:sp>
          <p:nvSpPr>
            <p:cNvPr id="26643" name="Line 27"/>
            <p:cNvSpPr>
              <a:spLocks noChangeShapeType="1"/>
            </p:cNvSpPr>
            <p:nvPr/>
          </p:nvSpPr>
          <p:spPr bwMode="auto">
            <a:xfrm>
              <a:off x="3552" y="2016"/>
              <a:ext cx="624" cy="0"/>
            </a:xfrm>
            <a:prstGeom prst="line">
              <a:avLst/>
            </a:prstGeom>
            <a:noFill/>
            <a:ln w="28575">
              <a:solidFill>
                <a:schemeClr val="hlink"/>
              </a:solidFill>
              <a:round/>
              <a:headEnd/>
              <a:tailEnd/>
            </a:ln>
          </p:spPr>
          <p:txBody>
            <a:bodyPr/>
            <a:lstStyle/>
            <a:p>
              <a:pPr algn="r">
                <a:defRPr/>
              </a:pPr>
              <a:endParaRPr lang="zh-CN" altLang="en-US" i="0">
                <a:latin typeface="+mn-ea"/>
                <a:ea typeface="+mn-ea"/>
              </a:endParaRPr>
            </a:p>
          </p:txBody>
        </p:sp>
      </p:grpSp>
      <p:sp>
        <p:nvSpPr>
          <p:cNvPr id="865308" name="Rectangle 28"/>
          <p:cNvSpPr>
            <a:spLocks noChangeArrowheads="1"/>
          </p:cNvSpPr>
          <p:nvPr/>
        </p:nvSpPr>
        <p:spPr bwMode="auto">
          <a:xfrm>
            <a:off x="6719888" y="4562475"/>
            <a:ext cx="1208087" cy="369888"/>
          </a:xfrm>
          <a:prstGeom prst="rect">
            <a:avLst/>
          </a:prstGeom>
          <a:noFill/>
          <a:ln w="19050" algn="ctr">
            <a:noFill/>
            <a:miter lim="800000"/>
            <a:headEnd/>
            <a:tailEnd/>
          </a:ln>
        </p:spPr>
        <p:txBody>
          <a:bodyPr wrap="none">
            <a:spAutoFit/>
          </a:bodyPr>
          <a:lstStyle/>
          <a:p>
            <a:pPr algn="r">
              <a:defRPr/>
            </a:pPr>
            <a:r>
              <a:rPr lang="zh-CN" altLang="en-US" i="0">
                <a:solidFill>
                  <a:schemeClr val="accent2"/>
                </a:solidFill>
                <a:latin typeface="+mn-ea"/>
                <a:ea typeface="+mn-ea"/>
              </a:rPr>
              <a:t>外存</a:t>
            </a:r>
            <a:r>
              <a:rPr lang="en-US" altLang="zh-CN" i="0">
                <a:solidFill>
                  <a:schemeClr val="accent2"/>
                </a:solidFill>
                <a:latin typeface="+mn-ea"/>
                <a:ea typeface="+mn-ea"/>
              </a:rPr>
              <a:t>/</a:t>
            </a:r>
            <a:r>
              <a:rPr lang="zh-CN" altLang="en-US" i="0">
                <a:solidFill>
                  <a:schemeClr val="accent2"/>
                </a:solidFill>
                <a:latin typeface="+mn-ea"/>
                <a:ea typeface="+mn-ea"/>
              </a:rPr>
              <a:t>辅存</a:t>
            </a:r>
          </a:p>
        </p:txBody>
      </p:sp>
      <p:sp>
        <p:nvSpPr>
          <p:cNvPr id="865309" name="Rectangle 29"/>
          <p:cNvSpPr>
            <a:spLocks noChangeArrowheads="1"/>
          </p:cNvSpPr>
          <p:nvPr/>
        </p:nvSpPr>
        <p:spPr bwMode="auto">
          <a:xfrm>
            <a:off x="6819900" y="3352800"/>
            <a:ext cx="641350" cy="366713"/>
          </a:xfrm>
          <a:prstGeom prst="rect">
            <a:avLst/>
          </a:prstGeom>
          <a:noFill/>
          <a:ln w="19050" algn="ctr">
            <a:noFill/>
            <a:miter lim="800000"/>
            <a:headEnd/>
            <a:tailEnd/>
          </a:ln>
        </p:spPr>
        <p:txBody>
          <a:bodyPr wrap="none">
            <a:spAutoFit/>
          </a:bodyPr>
          <a:lstStyle/>
          <a:p>
            <a:pPr algn="r">
              <a:defRPr/>
            </a:pPr>
            <a:r>
              <a:rPr lang="zh-CN" altLang="en-US" i="0" dirty="0">
                <a:solidFill>
                  <a:schemeClr val="accent2"/>
                </a:solidFill>
                <a:latin typeface="+mn-ea"/>
                <a:ea typeface="+mn-ea"/>
              </a:rPr>
              <a:t>内存</a:t>
            </a:r>
          </a:p>
        </p:txBody>
      </p:sp>
      <p:sp>
        <p:nvSpPr>
          <p:cNvPr id="2140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5370413-81DC-404B-9D18-7362976C2E83}" type="slidenum">
              <a:rPr lang="en-US" altLang="zh-CN">
                <a:latin typeface="Arial" charset="0"/>
              </a:rPr>
              <a:pPr/>
              <a:t>123</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0-#ppt_w/2"/>
                                          </p:val>
                                        </p:tav>
                                        <p:tav tm="100000">
                                          <p:val>
                                            <p:strVal val="#ppt_x"/>
                                          </p:val>
                                        </p:tav>
                                      </p:tavLst>
                                    </p:anim>
                                    <p:anim calcmode="lin" valueType="num">
                                      <p:cBhvr additive="base">
                                        <p:cTn id="1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0-#ppt_w/2"/>
                                          </p:val>
                                        </p:tav>
                                        <p:tav tm="100000">
                                          <p:val>
                                            <p:strVal val="#ppt_x"/>
                                          </p:val>
                                        </p:tav>
                                      </p:tavLst>
                                    </p:anim>
                                    <p:anim calcmode="lin" valueType="num">
                                      <p:cBhvr additive="base">
                                        <p:cTn id="2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fill="hold"/>
                                        <p:tgtEl>
                                          <p:spTgt spid="2"/>
                                        </p:tgtEl>
                                        <p:attrNameLst>
                                          <p:attrName>ppt_x</p:attrName>
                                        </p:attrNameLst>
                                      </p:cBhvr>
                                      <p:tavLst>
                                        <p:tav tm="0">
                                          <p:val>
                                            <p:strVal val="0-#ppt_w/2"/>
                                          </p:val>
                                        </p:tav>
                                        <p:tav tm="100000">
                                          <p:val>
                                            <p:strVal val="#ppt_x"/>
                                          </p:val>
                                        </p:tav>
                                      </p:tavLst>
                                    </p:anim>
                                    <p:anim calcmode="lin" valueType="num">
                                      <p:cBhvr additive="base">
                                        <p:cTn id="32"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2" presetClass="entr" presetSubtype="1" repeatCount="300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up)">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865309"/>
                                        </p:tgtEl>
                                        <p:attrNameLst>
                                          <p:attrName>style.visibility</p:attrName>
                                        </p:attrNameLst>
                                      </p:cBhvr>
                                      <p:to>
                                        <p:strVal val="visible"/>
                                      </p:to>
                                    </p:set>
                                    <p:anim calcmode="lin" valueType="num">
                                      <p:cBhvr additive="base">
                                        <p:cTn id="42" dur="500" fill="hold"/>
                                        <p:tgtEl>
                                          <p:spTgt spid="865309"/>
                                        </p:tgtEl>
                                        <p:attrNameLst>
                                          <p:attrName>ppt_x</p:attrName>
                                        </p:attrNameLst>
                                      </p:cBhvr>
                                      <p:tavLst>
                                        <p:tav tm="0">
                                          <p:val>
                                            <p:strVal val="#ppt_x"/>
                                          </p:val>
                                        </p:tav>
                                        <p:tav tm="100000">
                                          <p:val>
                                            <p:strVal val="#ppt_x"/>
                                          </p:val>
                                        </p:tav>
                                      </p:tavLst>
                                    </p:anim>
                                    <p:anim calcmode="lin" valueType="num">
                                      <p:cBhvr additive="base">
                                        <p:cTn id="43" dur="500" fill="hold"/>
                                        <p:tgtEl>
                                          <p:spTgt spid="86530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865303"/>
                                        </p:tgtEl>
                                        <p:attrNameLst>
                                          <p:attrName>style.visibility</p:attrName>
                                        </p:attrNameLst>
                                      </p:cBhvr>
                                      <p:to>
                                        <p:strVal val="visible"/>
                                      </p:to>
                                    </p:set>
                                    <p:animEffect transition="in" filter="wipe(up)">
                                      <p:cBhvr>
                                        <p:cTn id="48" dur="500"/>
                                        <p:tgtEl>
                                          <p:spTgt spid="865303"/>
                                        </p:tgtEl>
                                      </p:cBhvr>
                                    </p:animEffect>
                                  </p:childTnLst>
                                </p:cTn>
                              </p:par>
                              <p:par>
                                <p:cTn id="49" presetID="22" presetClass="entr" presetSubtype="1" repeatCount="3000" fill="hold" grpId="0" nodeType="withEffect">
                                  <p:stCondLst>
                                    <p:cond delay="0"/>
                                  </p:stCondLst>
                                  <p:childTnLst>
                                    <p:set>
                                      <p:cBhvr>
                                        <p:cTn id="50" dur="1" fill="hold">
                                          <p:stCondLst>
                                            <p:cond delay="0"/>
                                          </p:stCondLst>
                                        </p:cTn>
                                        <p:tgtEl>
                                          <p:spTgt spid="865308"/>
                                        </p:tgtEl>
                                        <p:attrNameLst>
                                          <p:attrName>style.visibility</p:attrName>
                                        </p:attrNameLst>
                                      </p:cBhvr>
                                      <p:to>
                                        <p:strVal val="visible"/>
                                      </p:to>
                                    </p:set>
                                    <p:animEffect transition="in" filter="wipe(up)">
                                      <p:cBhvr>
                                        <p:cTn id="51" dur="500"/>
                                        <p:tgtEl>
                                          <p:spTgt spid="865308"/>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865300"/>
                                        </p:tgtEl>
                                        <p:attrNameLst>
                                          <p:attrName>style.visibility</p:attrName>
                                        </p:attrNameLst>
                                      </p:cBhvr>
                                      <p:to>
                                        <p:strVal val="visible"/>
                                      </p:to>
                                    </p:set>
                                    <p:anim calcmode="lin" valueType="num">
                                      <p:cBhvr additive="base">
                                        <p:cTn id="56" dur="500" fill="hold"/>
                                        <p:tgtEl>
                                          <p:spTgt spid="865300"/>
                                        </p:tgtEl>
                                        <p:attrNameLst>
                                          <p:attrName>ppt_x</p:attrName>
                                        </p:attrNameLst>
                                      </p:cBhvr>
                                      <p:tavLst>
                                        <p:tav tm="0">
                                          <p:val>
                                            <p:strVal val="#ppt_x"/>
                                          </p:val>
                                        </p:tav>
                                        <p:tav tm="100000">
                                          <p:val>
                                            <p:strVal val="#ppt_x"/>
                                          </p:val>
                                        </p:tav>
                                      </p:tavLst>
                                    </p:anim>
                                    <p:anim calcmode="lin" valueType="num">
                                      <p:cBhvr additive="base">
                                        <p:cTn id="57" dur="500" fill="hold"/>
                                        <p:tgtEl>
                                          <p:spTgt spid="865300"/>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17" presetClass="entr" presetSubtype="4" fill="hold" nodeType="clickEffect">
                                  <p:stCondLst>
                                    <p:cond delay="0"/>
                                  </p:stCondLst>
                                  <p:childTnLst>
                                    <p:set>
                                      <p:cBhvr>
                                        <p:cTn id="61" dur="1" fill="hold">
                                          <p:stCondLst>
                                            <p:cond delay="0"/>
                                          </p:stCondLst>
                                        </p:cTn>
                                        <p:tgtEl>
                                          <p:spTgt spid="865299"/>
                                        </p:tgtEl>
                                        <p:attrNameLst>
                                          <p:attrName>style.visibility</p:attrName>
                                        </p:attrNameLst>
                                      </p:cBhvr>
                                      <p:to>
                                        <p:strVal val="visible"/>
                                      </p:to>
                                    </p:set>
                                    <p:anim calcmode="lin" valueType="num">
                                      <p:cBhvr>
                                        <p:cTn id="62" dur="2000" fill="hold"/>
                                        <p:tgtEl>
                                          <p:spTgt spid="865299"/>
                                        </p:tgtEl>
                                        <p:attrNameLst>
                                          <p:attrName>ppt_x</p:attrName>
                                        </p:attrNameLst>
                                      </p:cBhvr>
                                      <p:tavLst>
                                        <p:tav tm="0">
                                          <p:val>
                                            <p:strVal val="#ppt_x"/>
                                          </p:val>
                                        </p:tav>
                                        <p:tav tm="100000">
                                          <p:val>
                                            <p:strVal val="#ppt_x"/>
                                          </p:val>
                                        </p:tav>
                                      </p:tavLst>
                                    </p:anim>
                                    <p:anim calcmode="lin" valueType="num">
                                      <p:cBhvr>
                                        <p:cTn id="63" dur="2000" fill="hold"/>
                                        <p:tgtEl>
                                          <p:spTgt spid="865299"/>
                                        </p:tgtEl>
                                        <p:attrNameLst>
                                          <p:attrName>ppt_y</p:attrName>
                                        </p:attrNameLst>
                                      </p:cBhvr>
                                      <p:tavLst>
                                        <p:tav tm="0">
                                          <p:val>
                                            <p:strVal val="#ppt_y+#ppt_h/2"/>
                                          </p:val>
                                        </p:tav>
                                        <p:tav tm="100000">
                                          <p:val>
                                            <p:strVal val="#ppt_y"/>
                                          </p:val>
                                        </p:tav>
                                      </p:tavLst>
                                    </p:anim>
                                    <p:anim calcmode="lin" valueType="num">
                                      <p:cBhvr>
                                        <p:cTn id="64" dur="2000" fill="hold"/>
                                        <p:tgtEl>
                                          <p:spTgt spid="865299"/>
                                        </p:tgtEl>
                                        <p:attrNameLst>
                                          <p:attrName>ppt_w</p:attrName>
                                        </p:attrNameLst>
                                      </p:cBhvr>
                                      <p:tavLst>
                                        <p:tav tm="0">
                                          <p:val>
                                            <p:strVal val="#ppt_w"/>
                                          </p:val>
                                        </p:tav>
                                        <p:tav tm="100000">
                                          <p:val>
                                            <p:strVal val="#ppt_w"/>
                                          </p:val>
                                        </p:tav>
                                      </p:tavLst>
                                    </p:anim>
                                    <p:anim calcmode="lin" valueType="num">
                                      <p:cBhvr>
                                        <p:cTn id="65" dur="2000" fill="hold"/>
                                        <p:tgtEl>
                                          <p:spTgt spid="865299"/>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865302"/>
                                        </p:tgtEl>
                                        <p:attrNameLst>
                                          <p:attrName>style.visibility</p:attrName>
                                        </p:attrNameLst>
                                      </p:cBhvr>
                                      <p:to>
                                        <p:strVal val="visible"/>
                                      </p:to>
                                    </p:set>
                                    <p:anim calcmode="lin" valueType="num">
                                      <p:cBhvr additive="base">
                                        <p:cTn id="70" dur="500" fill="hold"/>
                                        <p:tgtEl>
                                          <p:spTgt spid="865302"/>
                                        </p:tgtEl>
                                        <p:attrNameLst>
                                          <p:attrName>ppt_x</p:attrName>
                                        </p:attrNameLst>
                                      </p:cBhvr>
                                      <p:tavLst>
                                        <p:tav tm="0">
                                          <p:val>
                                            <p:strVal val="#ppt_x"/>
                                          </p:val>
                                        </p:tav>
                                        <p:tav tm="100000">
                                          <p:val>
                                            <p:strVal val="#ppt_x"/>
                                          </p:val>
                                        </p:tav>
                                      </p:tavLst>
                                    </p:anim>
                                    <p:anim calcmode="lin" valueType="num">
                                      <p:cBhvr additive="base">
                                        <p:cTn id="71" dur="500" fill="hold"/>
                                        <p:tgtEl>
                                          <p:spTgt spid="865302"/>
                                        </p:tgtEl>
                                        <p:attrNameLst>
                                          <p:attrName>ppt_y</p:attrName>
                                        </p:attrNameLst>
                                      </p:cBhvr>
                                      <p:tavLst>
                                        <p:tav tm="0">
                                          <p:val>
                                            <p:strVal val="1+#ppt_h/2"/>
                                          </p:val>
                                        </p:tav>
                                        <p:tav tm="100000">
                                          <p:val>
                                            <p:strVal val="#ppt_y"/>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nodeType="clickEffect">
                                  <p:stCondLst>
                                    <p:cond delay="0"/>
                                  </p:stCondLst>
                                  <p:childTnLst>
                                    <p:set>
                                      <p:cBhvr>
                                        <p:cTn id="75" dur="1" fill="hold">
                                          <p:stCondLst>
                                            <p:cond delay="0"/>
                                          </p:stCondLst>
                                        </p:cTn>
                                        <p:tgtEl>
                                          <p:spTgt spid="865301"/>
                                        </p:tgtEl>
                                        <p:attrNameLst>
                                          <p:attrName>style.visibility</p:attrName>
                                        </p:attrNameLst>
                                      </p:cBhvr>
                                      <p:to>
                                        <p:strVal val="visible"/>
                                      </p:to>
                                    </p:set>
                                    <p:anim calcmode="lin" valueType="num">
                                      <p:cBhvr>
                                        <p:cTn id="76" dur="2000" fill="hold"/>
                                        <p:tgtEl>
                                          <p:spTgt spid="865301"/>
                                        </p:tgtEl>
                                        <p:attrNameLst>
                                          <p:attrName>ppt_x</p:attrName>
                                        </p:attrNameLst>
                                      </p:cBhvr>
                                      <p:tavLst>
                                        <p:tav tm="0">
                                          <p:val>
                                            <p:strVal val="#ppt_x"/>
                                          </p:val>
                                        </p:tav>
                                        <p:tav tm="100000">
                                          <p:val>
                                            <p:strVal val="#ppt_x"/>
                                          </p:val>
                                        </p:tav>
                                      </p:tavLst>
                                    </p:anim>
                                    <p:anim calcmode="lin" valueType="num">
                                      <p:cBhvr>
                                        <p:cTn id="77" dur="2000" fill="hold"/>
                                        <p:tgtEl>
                                          <p:spTgt spid="865301"/>
                                        </p:tgtEl>
                                        <p:attrNameLst>
                                          <p:attrName>ppt_y</p:attrName>
                                        </p:attrNameLst>
                                      </p:cBhvr>
                                      <p:tavLst>
                                        <p:tav tm="0">
                                          <p:val>
                                            <p:strVal val="#ppt_y-#ppt_h/2"/>
                                          </p:val>
                                        </p:tav>
                                        <p:tav tm="100000">
                                          <p:val>
                                            <p:strVal val="#ppt_y"/>
                                          </p:val>
                                        </p:tav>
                                      </p:tavLst>
                                    </p:anim>
                                    <p:anim calcmode="lin" valueType="num">
                                      <p:cBhvr>
                                        <p:cTn id="78" dur="2000" fill="hold"/>
                                        <p:tgtEl>
                                          <p:spTgt spid="865301"/>
                                        </p:tgtEl>
                                        <p:attrNameLst>
                                          <p:attrName>ppt_w</p:attrName>
                                        </p:attrNameLst>
                                      </p:cBhvr>
                                      <p:tavLst>
                                        <p:tav tm="0">
                                          <p:val>
                                            <p:strVal val="#ppt_w"/>
                                          </p:val>
                                        </p:tav>
                                        <p:tav tm="100000">
                                          <p:val>
                                            <p:strVal val="#ppt_w"/>
                                          </p:val>
                                        </p:tav>
                                      </p:tavLst>
                                    </p:anim>
                                    <p:anim calcmode="lin" valueType="num">
                                      <p:cBhvr>
                                        <p:cTn id="79" dur="2000" fill="hold"/>
                                        <p:tgtEl>
                                          <p:spTgt spid="86530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5300" grpId="0"/>
      <p:bldP spid="865302" grpId="0"/>
      <p:bldP spid="865303" grpId="0" animBg="1"/>
      <p:bldP spid="865308" grpId="0"/>
      <p:bldP spid="865309"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标题 2"/>
          <p:cNvSpPr>
            <a:spLocks noGrp="1"/>
          </p:cNvSpPr>
          <p:nvPr>
            <p:ph type="title"/>
          </p:nvPr>
        </p:nvSpPr>
        <p:spPr/>
        <p:txBody>
          <a:bodyPr/>
          <a:lstStyle/>
          <a:p>
            <a:r>
              <a:rPr lang="zh-CN" altLang="en-US" smtClean="0"/>
              <a:t>层次性存储系统对读写性能的改善</a:t>
            </a:r>
          </a:p>
        </p:txBody>
      </p:sp>
      <p:sp>
        <p:nvSpPr>
          <p:cNvPr id="215042" name="内容占位符 3"/>
          <p:cNvSpPr>
            <a:spLocks noGrp="1"/>
          </p:cNvSpPr>
          <p:nvPr>
            <p:ph idx="1"/>
          </p:nvPr>
        </p:nvSpPr>
        <p:spPr>
          <a:xfrm>
            <a:off x="395288" y="981075"/>
            <a:ext cx="8218487" cy="5040313"/>
          </a:xfrm>
        </p:spPr>
        <p:txBody>
          <a:bodyPr/>
          <a:lstStyle/>
          <a:p>
            <a:pPr eaLnBrk="1" hangingPunct="1"/>
            <a:r>
              <a:rPr smtClean="0"/>
              <a:t>上层可以给下层作缓冲，优化写性能</a:t>
            </a:r>
          </a:p>
          <a:p>
            <a:pPr eaLnBrk="1" hangingPunct="1"/>
            <a:r>
              <a:rPr smtClean="0"/>
              <a:t>读性能如何优化？</a:t>
            </a:r>
          </a:p>
          <a:p>
            <a:pPr marL="742950" lvl="1" indent="-285750" eaLnBrk="1" hangingPunct="1"/>
            <a:r>
              <a:rPr smtClean="0"/>
              <a:t>利用数据访问局部性进行读优化</a:t>
            </a:r>
          </a:p>
          <a:p>
            <a:pPr marL="742950" lvl="1" indent="-285750" eaLnBrk="1" hangingPunct="1"/>
            <a:r>
              <a:rPr smtClean="0"/>
              <a:t>将经常访问的数据或者即将访问的数据调度到上层存储系统</a:t>
            </a:r>
          </a:p>
          <a:p>
            <a:pPr marL="742950" lvl="1" indent="-285750" eaLnBrk="1" hangingPunct="1"/>
            <a:r>
              <a:rPr smtClean="0"/>
              <a:t>仅仅访问小容量的快速存储器就可获得数据</a:t>
            </a:r>
          </a:p>
          <a:p>
            <a:endParaRPr smtClean="0"/>
          </a:p>
        </p:txBody>
      </p:sp>
      <p:sp>
        <p:nvSpPr>
          <p:cNvPr id="2150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3B9A593-101E-4491-BB58-744D746EDEC7}" type="slidenum">
              <a:rPr lang="en-US" altLang="zh-CN">
                <a:latin typeface="Arial" charset="0"/>
              </a:rPr>
              <a:pPr/>
              <a:t>124</a:t>
            </a:fld>
            <a:r>
              <a:rPr lang="en-US" altLang="zh-CN">
                <a:latin typeface="Arial" charset="0"/>
              </a:rPr>
              <a:t>- </a:t>
            </a: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5" name="标题 2"/>
          <p:cNvSpPr>
            <a:spLocks noGrp="1"/>
          </p:cNvSpPr>
          <p:nvPr>
            <p:ph type="title"/>
          </p:nvPr>
        </p:nvSpPr>
        <p:spPr/>
        <p:txBody>
          <a:bodyPr/>
          <a:lstStyle/>
          <a:p>
            <a:r>
              <a:rPr lang="en-US" altLang="zh-CN" smtClean="0"/>
              <a:t>Cache</a:t>
            </a:r>
            <a:r>
              <a:rPr lang="zh-CN" altLang="en-US" smtClean="0"/>
              <a:t>基本原理</a:t>
            </a:r>
          </a:p>
        </p:txBody>
      </p:sp>
      <p:sp>
        <p:nvSpPr>
          <p:cNvPr id="216066"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solidFill>
                  <a:srgbClr val="C00000"/>
                </a:solidFill>
              </a:rPr>
              <a:t>数据访问局部性原理</a:t>
            </a:r>
          </a:p>
          <a:p>
            <a:pPr eaLnBrk="1" hangingPunct="1"/>
            <a:r>
              <a:rPr lang="en-US" altLang="zh-CN" dirty="0" smtClean="0"/>
              <a:t>Cache</a:t>
            </a:r>
            <a:r>
              <a:rPr dirty="0" smtClean="0"/>
              <a:t>基本思想</a:t>
            </a:r>
          </a:p>
          <a:p>
            <a:endParaRPr dirty="0" smtClean="0"/>
          </a:p>
        </p:txBody>
      </p:sp>
      <p:sp>
        <p:nvSpPr>
          <p:cNvPr id="216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541CCBB-1CDD-4236-A6A0-51C9B9738987}" type="slidenum">
              <a:rPr lang="en-US" altLang="zh-CN">
                <a:latin typeface="Arial" charset="0"/>
              </a:rPr>
              <a:pPr/>
              <a:t>125</a:t>
            </a:fld>
            <a:r>
              <a:rPr lang="en-US" altLang="zh-CN">
                <a:latin typeface="Arial" charset="0"/>
              </a:rPr>
              <a:t>- </a:t>
            </a: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89" name="标题 1"/>
          <p:cNvSpPr>
            <a:spLocks noGrp="1"/>
          </p:cNvSpPr>
          <p:nvPr>
            <p:ph type="title"/>
          </p:nvPr>
        </p:nvSpPr>
        <p:spPr/>
        <p:txBody>
          <a:bodyPr/>
          <a:lstStyle/>
          <a:p>
            <a:r>
              <a:rPr lang="zh-CN" altLang="en-US" smtClean="0"/>
              <a:t>数据访问局部性（程序局部性）</a:t>
            </a:r>
          </a:p>
        </p:txBody>
      </p:sp>
      <p:sp>
        <p:nvSpPr>
          <p:cNvPr id="217090" name="内容占位符 2"/>
          <p:cNvSpPr>
            <a:spLocks noGrp="1"/>
          </p:cNvSpPr>
          <p:nvPr>
            <p:ph idx="1"/>
          </p:nvPr>
        </p:nvSpPr>
        <p:spPr>
          <a:xfrm>
            <a:off x="395288" y="981075"/>
            <a:ext cx="8218487" cy="5040313"/>
          </a:xfrm>
        </p:spPr>
        <p:txBody>
          <a:bodyPr/>
          <a:lstStyle/>
          <a:p>
            <a:pPr eaLnBrk="1" hangingPunct="1"/>
            <a:r>
              <a:rPr sz="2500" smtClean="0"/>
              <a:t>程序局部性</a:t>
            </a:r>
            <a:r>
              <a:rPr lang="en-US" altLang="zh-CN" sz="2500" smtClean="0"/>
              <a:t>---</a:t>
            </a:r>
            <a:r>
              <a:rPr sz="2500" smtClean="0"/>
              <a:t>程序仅需要访问内存很小一部分空间。</a:t>
            </a:r>
          </a:p>
          <a:p>
            <a:pPr lvl="1" eaLnBrk="1" hangingPunct="1"/>
            <a:r>
              <a:rPr sz="2200" u="sng" smtClean="0">
                <a:solidFill>
                  <a:srgbClr val="D60093"/>
                </a:solidFill>
              </a:rPr>
              <a:t>空间局部性</a:t>
            </a:r>
            <a:r>
              <a:rPr lang="en-US" altLang="zh-CN" sz="2200" u="sng" smtClean="0">
                <a:solidFill>
                  <a:srgbClr val="D60093"/>
                </a:solidFill>
              </a:rPr>
              <a:t>:</a:t>
            </a:r>
            <a:r>
              <a:rPr lang="en-US" altLang="zh-CN" sz="2200" smtClean="0"/>
              <a:t> </a:t>
            </a:r>
            <a:r>
              <a:rPr sz="2200" smtClean="0"/>
              <a:t>如果内存某个区域刚刚被访问，不久的将来其相邻区域很有可能被访问。</a:t>
            </a:r>
          </a:p>
          <a:p>
            <a:pPr lvl="1" eaLnBrk="1" hangingPunct="1"/>
            <a:r>
              <a:rPr sz="2200" u="sng" smtClean="0">
                <a:solidFill>
                  <a:srgbClr val="D60093"/>
                </a:solidFill>
              </a:rPr>
              <a:t>时间局部性</a:t>
            </a:r>
            <a:r>
              <a:rPr lang="en-US" altLang="zh-CN" sz="2200" u="sng" smtClean="0">
                <a:solidFill>
                  <a:srgbClr val="D60093"/>
                </a:solidFill>
              </a:rPr>
              <a:t>:</a:t>
            </a:r>
            <a:r>
              <a:rPr sz="2300" smtClean="0"/>
              <a:t>如果内存某个区域刚刚被访问，不久的将来该区域可能会被重复访问。</a:t>
            </a:r>
          </a:p>
          <a:p>
            <a:pPr eaLnBrk="1" hangingPunct="1"/>
            <a:r>
              <a:rPr sz="2300" smtClean="0"/>
              <a:t>优化手段</a:t>
            </a:r>
            <a:r>
              <a:rPr lang="en-US" altLang="zh-CN" sz="2300" smtClean="0"/>
              <a:t>?</a:t>
            </a:r>
            <a:endParaRPr sz="2300" smtClean="0"/>
          </a:p>
          <a:p>
            <a:pPr lvl="1" eaLnBrk="1" hangingPunct="1"/>
            <a:r>
              <a:rPr sz="2200" smtClean="0"/>
              <a:t>预读优化空间局部性</a:t>
            </a:r>
          </a:p>
          <a:p>
            <a:pPr lvl="1" eaLnBrk="1" hangingPunct="1"/>
            <a:r>
              <a:rPr sz="2200" smtClean="0"/>
              <a:t>调度算法优化时间局部性</a:t>
            </a:r>
          </a:p>
          <a:p>
            <a:pPr marL="901700" lvl="2" indent="-279400" eaLnBrk="1" hangingPunct="1"/>
            <a:r>
              <a:rPr sz="2200" smtClean="0">
                <a:solidFill>
                  <a:srgbClr val="FF0000"/>
                </a:solidFill>
              </a:rPr>
              <a:t>即将访问或频繁访问数据的</a:t>
            </a:r>
            <a:r>
              <a:rPr sz="2200" u="sng" smtClean="0">
                <a:solidFill>
                  <a:srgbClr val="00B050"/>
                </a:solidFill>
              </a:rPr>
              <a:t>副本</a:t>
            </a:r>
            <a:r>
              <a:rPr sz="2200" smtClean="0">
                <a:solidFill>
                  <a:srgbClr val="FF0000"/>
                </a:solidFill>
              </a:rPr>
              <a:t>调度到上层快速存储器</a:t>
            </a:r>
            <a:endParaRPr lang="en-US" altLang="zh-CN" sz="2200" smtClean="0">
              <a:solidFill>
                <a:srgbClr val="FF0000"/>
              </a:solidFill>
            </a:endParaRPr>
          </a:p>
          <a:p>
            <a:pPr marL="901700" lvl="2" indent="-279400" eaLnBrk="1" hangingPunct="1"/>
            <a:r>
              <a:rPr sz="2200" smtClean="0">
                <a:solidFill>
                  <a:srgbClr val="FF0000"/>
                </a:solidFill>
              </a:rPr>
              <a:t>让大多数数据都可以在上层存储器访问得到</a:t>
            </a:r>
            <a:endParaRPr sz="2300" smtClean="0">
              <a:solidFill>
                <a:srgbClr val="FF0000"/>
              </a:solidFill>
            </a:endParaRPr>
          </a:p>
          <a:p>
            <a:endParaRPr smtClean="0"/>
          </a:p>
        </p:txBody>
      </p:sp>
      <p:sp>
        <p:nvSpPr>
          <p:cNvPr id="2170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5A57DF-EE17-4474-B200-8FD482C81920}" type="slidenum">
              <a:rPr lang="en-US" altLang="zh-CN">
                <a:latin typeface="Arial" charset="0"/>
              </a:rPr>
              <a:pPr/>
              <a:t>126</a:t>
            </a:fld>
            <a:r>
              <a:rPr lang="en-US" altLang="zh-CN">
                <a:latin typeface="Arial" charset="0"/>
              </a:rPr>
              <a:t>- </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068" name="Rectangle 4"/>
          <p:cNvSpPr>
            <a:spLocks noChangeArrowheads="1"/>
          </p:cNvSpPr>
          <p:nvPr/>
        </p:nvSpPr>
        <p:spPr bwMode="auto">
          <a:xfrm>
            <a:off x="3563938" y="4495800"/>
            <a:ext cx="4978400" cy="1566863"/>
          </a:xfrm>
          <a:prstGeom prst="rect">
            <a:avLst/>
          </a:prstGeom>
          <a:solidFill>
            <a:srgbClr val="CCFF66">
              <a:alpha val="60001"/>
            </a:srgbClr>
          </a:solidFill>
          <a:ln w="25400">
            <a:solidFill>
              <a:schemeClr val="accent1"/>
            </a:solidFill>
            <a:miter lim="800000"/>
            <a:headEnd/>
            <a:tailEnd/>
          </a:ln>
          <a:effectLst>
            <a:outerShdw dist="107763" dir="2700000" algn="ctr" rotWithShape="0">
              <a:schemeClr val="bg2">
                <a:alpha val="50000"/>
              </a:schemeClr>
            </a:outerShdw>
          </a:effectLst>
        </p:spPr>
        <p:txBody>
          <a:bodyPr lIns="90487" tIns="44450" rIns="90487" bIns="44450">
            <a:spAutoFit/>
          </a:bodyPr>
          <a:lstStyle/>
          <a:p>
            <a:pPr eaLnBrk="0" hangingPunct="0">
              <a:tabLst>
                <a:tab pos="457200" algn="l"/>
              </a:tabLst>
              <a:defRPr/>
            </a:pPr>
            <a:r>
              <a:rPr lang="en-US" sz="2400" b="1" dirty="0">
                <a:solidFill>
                  <a:srgbClr val="0000FF"/>
                </a:solidFill>
                <a:latin typeface="Courier New" pitchFamily="49" charset="0"/>
                <a:ea typeface="宋体" pitchFamily="2" charset="-122"/>
              </a:rPr>
              <a:t>sum = 0;</a:t>
            </a:r>
          </a:p>
          <a:p>
            <a:pPr eaLnBrk="0" hangingPunct="0">
              <a:tabLst>
                <a:tab pos="457200" algn="l"/>
              </a:tabLst>
              <a:defRPr/>
            </a:pPr>
            <a:r>
              <a:rPr lang="en-US" sz="2400" b="1" dirty="0">
                <a:solidFill>
                  <a:srgbClr val="0000FF"/>
                </a:solidFill>
                <a:latin typeface="Courier New" pitchFamily="49" charset="0"/>
                <a:ea typeface="宋体" pitchFamily="2" charset="-122"/>
              </a:rPr>
              <a:t>for (i = 0; i &lt; n; i++)</a:t>
            </a:r>
          </a:p>
          <a:p>
            <a:pPr eaLnBrk="0" hangingPunct="0">
              <a:tabLst>
                <a:tab pos="457200" algn="l"/>
              </a:tabLst>
              <a:defRPr/>
            </a:pPr>
            <a:r>
              <a:rPr lang="en-US" sz="2400" b="1" dirty="0">
                <a:solidFill>
                  <a:srgbClr val="0000FF"/>
                </a:solidFill>
                <a:latin typeface="Courier New" pitchFamily="49" charset="0"/>
                <a:ea typeface="宋体" pitchFamily="2" charset="-122"/>
              </a:rPr>
              <a:t>	sum += a[i].x + </a:t>
            </a:r>
            <a:r>
              <a:rPr lang="en-US" altLang="zh-CN" sz="2400" b="1" dirty="0">
                <a:solidFill>
                  <a:srgbClr val="0000FF"/>
                </a:solidFill>
                <a:latin typeface="Courier New" pitchFamily="49" charset="0"/>
                <a:ea typeface="宋体" pitchFamily="2" charset="-122"/>
              </a:rPr>
              <a:t>a[i].y</a:t>
            </a:r>
            <a:r>
              <a:rPr lang="en-US" sz="2400" b="1" dirty="0">
                <a:solidFill>
                  <a:srgbClr val="0000FF"/>
                </a:solidFill>
                <a:latin typeface="Courier New" pitchFamily="49" charset="0"/>
                <a:ea typeface="宋体" pitchFamily="2" charset="-122"/>
              </a:rPr>
              <a:t>;</a:t>
            </a:r>
          </a:p>
          <a:p>
            <a:pPr eaLnBrk="0" hangingPunct="0">
              <a:tabLst>
                <a:tab pos="457200" algn="l"/>
              </a:tabLst>
              <a:defRPr/>
            </a:pPr>
            <a:r>
              <a:rPr lang="en-US" sz="2400" b="1" dirty="0">
                <a:solidFill>
                  <a:srgbClr val="0000FF"/>
                </a:solidFill>
                <a:latin typeface="Courier New" pitchFamily="49" charset="0"/>
                <a:ea typeface="宋体" pitchFamily="2" charset="-122"/>
              </a:rPr>
              <a:t>return sum;</a:t>
            </a:r>
          </a:p>
        </p:txBody>
      </p:sp>
      <p:sp>
        <p:nvSpPr>
          <p:cNvPr id="218114"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0067" name="Rectangle 3"/>
          <p:cNvSpPr>
            <a:spLocks noGrp="1" noChangeArrowheads="1"/>
          </p:cNvSpPr>
          <p:nvPr>
            <p:ph type="body" idx="4294967295"/>
          </p:nvPr>
        </p:nvSpPr>
        <p:spPr>
          <a:xfrm>
            <a:off x="457200" y="1052513"/>
            <a:ext cx="7499350" cy="3468687"/>
          </a:xfrm>
        </p:spPr>
        <p:txBody>
          <a:bodyPr/>
          <a:lstStyle/>
          <a:p>
            <a:pPr eaLnBrk="1" hangingPunct="1">
              <a:lnSpc>
                <a:spcPct val="110000"/>
              </a:lnSpc>
              <a:buClr>
                <a:srgbClr val="FFC000"/>
              </a:buClr>
              <a:buFont typeface="Wingdings" pitchFamily="2" charset="2"/>
              <a:buChar char="n"/>
            </a:pPr>
            <a:r>
              <a:rPr sz="2600"/>
              <a:t>数据</a:t>
            </a:r>
          </a:p>
          <a:p>
            <a:pPr lvl="1" eaLnBrk="1" hangingPunct="1">
              <a:lnSpc>
                <a:spcPct val="110000"/>
              </a:lnSpc>
              <a:buClr>
                <a:srgbClr val="FFC000"/>
              </a:buClr>
              <a:buFont typeface="Wingdings" pitchFamily="2" charset="2"/>
              <a:buChar char="l"/>
            </a:pPr>
            <a:r>
              <a:rPr>
                <a:solidFill>
                  <a:schemeClr val="tx2"/>
                </a:solidFill>
              </a:rPr>
              <a:t>数组元素访问 </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l"/>
            </a:pPr>
            <a:r>
              <a:rPr>
                <a:solidFill>
                  <a:schemeClr val="tx2"/>
                </a:solidFill>
              </a:rPr>
              <a:t>结构体、数据库记录访问</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l"/>
            </a:pPr>
            <a:r>
              <a:rPr>
                <a:solidFill>
                  <a:schemeClr val="tx2"/>
                </a:solidFill>
              </a:rPr>
              <a:t>局部变量，计数器，指针等被重复使用</a:t>
            </a:r>
            <a:r>
              <a:rPr lang="en-US" altLang="zh-CN">
                <a:solidFill>
                  <a:schemeClr val="tx2"/>
                </a:solidFill>
              </a:rPr>
              <a:t>. </a:t>
            </a:r>
            <a:r>
              <a:rPr lang="en-US" altLang="zh-CN">
                <a:solidFill>
                  <a:srgbClr val="D60093"/>
                </a:solidFill>
              </a:rPr>
              <a:t>(</a:t>
            </a:r>
            <a:r>
              <a:rPr>
                <a:solidFill>
                  <a:srgbClr val="D60093"/>
                </a:solidFill>
              </a:rPr>
              <a:t>时间</a:t>
            </a:r>
            <a:r>
              <a:rPr lang="en-US" altLang="zh-CN">
                <a:solidFill>
                  <a:srgbClr val="D60093"/>
                </a:solidFill>
              </a:rPr>
              <a:t>)</a:t>
            </a:r>
          </a:p>
          <a:p>
            <a:pPr eaLnBrk="1" hangingPunct="1">
              <a:lnSpc>
                <a:spcPct val="110000"/>
              </a:lnSpc>
              <a:buClr>
                <a:srgbClr val="FFC000"/>
              </a:buClr>
              <a:buFont typeface="Wingdings" pitchFamily="2" charset="2"/>
              <a:buChar char="n"/>
            </a:pPr>
            <a:r>
              <a:rPr sz="2600"/>
              <a:t>指令</a:t>
            </a:r>
          </a:p>
          <a:p>
            <a:pPr lvl="1" eaLnBrk="1" hangingPunct="1">
              <a:lnSpc>
                <a:spcPct val="110000"/>
              </a:lnSpc>
              <a:buClr>
                <a:srgbClr val="FFC000"/>
              </a:buClr>
              <a:buFont typeface="Wingdings" pitchFamily="2" charset="2"/>
              <a:buChar char="p"/>
            </a:pPr>
            <a:r>
              <a:rPr>
                <a:solidFill>
                  <a:schemeClr val="tx2"/>
                </a:solidFill>
              </a:rPr>
              <a:t>顺序访问的指令 </a:t>
            </a:r>
            <a:r>
              <a:rPr lang="en-US" altLang="zh-CN">
                <a:solidFill>
                  <a:schemeClr val="tx2"/>
                </a:solidFill>
              </a:rPr>
              <a:t>(</a:t>
            </a:r>
            <a:r>
              <a:rPr>
                <a:solidFill>
                  <a:schemeClr val="tx2"/>
                </a:solidFill>
              </a:rPr>
              <a:t>空间</a:t>
            </a:r>
            <a:r>
              <a:rPr lang="en-US" altLang="zh-CN">
                <a:solidFill>
                  <a:schemeClr val="tx2"/>
                </a:solidFill>
              </a:rPr>
              <a:t>)</a:t>
            </a:r>
          </a:p>
          <a:p>
            <a:pPr lvl="1" eaLnBrk="1" hangingPunct="1">
              <a:lnSpc>
                <a:spcPct val="110000"/>
              </a:lnSpc>
              <a:buClr>
                <a:srgbClr val="FFC000"/>
              </a:buClr>
              <a:buFont typeface="Wingdings" pitchFamily="2" charset="2"/>
              <a:buChar char="p"/>
            </a:pPr>
            <a:r>
              <a:rPr>
                <a:solidFill>
                  <a:schemeClr val="tx2"/>
                </a:solidFill>
              </a:rPr>
              <a:t>重复使用的循环体 </a:t>
            </a:r>
            <a:r>
              <a:rPr lang="en-US" altLang="zh-CN">
                <a:solidFill>
                  <a:schemeClr val="tx2"/>
                </a:solidFill>
              </a:rPr>
              <a:t>(</a:t>
            </a:r>
            <a:r>
              <a:rPr>
                <a:solidFill>
                  <a:schemeClr val="tx2"/>
                </a:solidFill>
              </a:rPr>
              <a:t>时间</a:t>
            </a:r>
            <a:r>
              <a:rPr lang="en-US" altLang="zh-CN">
                <a:solidFill>
                  <a:schemeClr val="tx2"/>
                </a:solidFill>
              </a:rPr>
              <a:t>)</a:t>
            </a:r>
          </a:p>
          <a:p>
            <a:pPr lvl="1" eaLnBrk="1" hangingPunct="1">
              <a:lnSpc>
                <a:spcPct val="110000"/>
              </a:lnSpc>
              <a:buClr>
                <a:srgbClr val="FFC000"/>
              </a:buClr>
              <a:buFont typeface="Wingdings" pitchFamily="2" charset="2"/>
              <a:buChar char="p"/>
            </a:pPr>
            <a:r>
              <a:rPr>
                <a:solidFill>
                  <a:schemeClr val="tx2"/>
                </a:solidFill>
              </a:rPr>
              <a:t>子函数 </a:t>
            </a:r>
            <a:r>
              <a:rPr lang="en-US" altLang="zh-CN">
                <a:solidFill>
                  <a:schemeClr val="tx2"/>
                </a:solidFill>
              </a:rPr>
              <a:t>(</a:t>
            </a:r>
            <a:r>
              <a:rPr>
                <a:solidFill>
                  <a:schemeClr val="tx2"/>
                </a:solidFill>
              </a:rPr>
              <a:t>时间</a:t>
            </a:r>
            <a:r>
              <a:rPr lang="en-US" altLang="zh-CN">
                <a:solidFill>
                  <a:schemeClr val="tx2"/>
                </a:solidFill>
              </a:rPr>
              <a:t>)</a:t>
            </a:r>
          </a:p>
        </p:txBody>
      </p:sp>
      <p:sp>
        <p:nvSpPr>
          <p:cNvPr id="21811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427E3BA6-4C07-4767-9A36-C6C5F319E1E0}" type="slidenum">
              <a:rPr lang="en-US" altLang="zh-CN" sz="1400" smtClean="0">
                <a:solidFill>
                  <a:srgbClr val="0D7157"/>
                </a:solidFill>
                <a:latin typeface="Arial" charset="0"/>
              </a:rPr>
              <a:pPr/>
              <a:t>127</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40067">
                                            <p:txEl>
                                              <p:pRg st="0" end="0"/>
                                            </p:txEl>
                                          </p:spTgt>
                                        </p:tgtEl>
                                        <p:attrNameLst>
                                          <p:attrName>style.visibility</p:attrName>
                                        </p:attrNameLst>
                                      </p:cBhvr>
                                      <p:to>
                                        <p:strVal val="visible"/>
                                      </p:to>
                                    </p:set>
                                    <p:animEffect transition="in" filter="fade">
                                      <p:cBhvr>
                                        <p:cTn id="7" dur="1000"/>
                                        <p:tgtEl>
                                          <p:spTgt spid="1240067">
                                            <p:txEl>
                                              <p:pRg st="0" end="0"/>
                                            </p:txEl>
                                          </p:spTgt>
                                        </p:tgtEl>
                                      </p:cBhvr>
                                    </p:animEffect>
                                    <p:anim calcmode="lin" valueType="num">
                                      <p:cBhvr>
                                        <p:cTn id="8" dur="1000" fill="hold"/>
                                        <p:tgtEl>
                                          <p:spTgt spid="124006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2400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40067">
                                            <p:txEl>
                                              <p:pRg st="1" end="1"/>
                                            </p:txEl>
                                          </p:spTgt>
                                        </p:tgtEl>
                                        <p:attrNameLst>
                                          <p:attrName>style.visibility</p:attrName>
                                        </p:attrNameLst>
                                      </p:cBhvr>
                                      <p:to>
                                        <p:strVal val="visible"/>
                                      </p:to>
                                    </p:set>
                                    <p:animEffect transition="in" filter="fade">
                                      <p:cBhvr>
                                        <p:cTn id="14" dur="1000"/>
                                        <p:tgtEl>
                                          <p:spTgt spid="1240067">
                                            <p:txEl>
                                              <p:pRg st="1" end="1"/>
                                            </p:txEl>
                                          </p:spTgt>
                                        </p:tgtEl>
                                      </p:cBhvr>
                                    </p:animEffect>
                                    <p:anim calcmode="lin" valueType="num">
                                      <p:cBhvr>
                                        <p:cTn id="15" dur="1000" fill="hold"/>
                                        <p:tgtEl>
                                          <p:spTgt spid="124006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2400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240067">
                                            <p:txEl>
                                              <p:pRg st="2" end="2"/>
                                            </p:txEl>
                                          </p:spTgt>
                                        </p:tgtEl>
                                        <p:attrNameLst>
                                          <p:attrName>style.visibility</p:attrName>
                                        </p:attrNameLst>
                                      </p:cBhvr>
                                      <p:to>
                                        <p:strVal val="visible"/>
                                      </p:to>
                                    </p:set>
                                    <p:animEffect transition="in" filter="fade">
                                      <p:cBhvr>
                                        <p:cTn id="21" dur="1000"/>
                                        <p:tgtEl>
                                          <p:spTgt spid="1240067">
                                            <p:txEl>
                                              <p:pRg st="2" end="2"/>
                                            </p:txEl>
                                          </p:spTgt>
                                        </p:tgtEl>
                                      </p:cBhvr>
                                    </p:animEffect>
                                    <p:anim calcmode="lin" valueType="num">
                                      <p:cBhvr>
                                        <p:cTn id="22" dur="1000" fill="hold"/>
                                        <p:tgtEl>
                                          <p:spTgt spid="124006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24006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240067">
                                            <p:txEl>
                                              <p:pRg st="3" end="3"/>
                                            </p:txEl>
                                          </p:spTgt>
                                        </p:tgtEl>
                                        <p:attrNameLst>
                                          <p:attrName>style.visibility</p:attrName>
                                        </p:attrNameLst>
                                      </p:cBhvr>
                                      <p:to>
                                        <p:strVal val="visible"/>
                                      </p:to>
                                    </p:set>
                                    <p:animEffect transition="in" filter="fade">
                                      <p:cBhvr>
                                        <p:cTn id="28" dur="1000"/>
                                        <p:tgtEl>
                                          <p:spTgt spid="1240067">
                                            <p:txEl>
                                              <p:pRg st="3" end="3"/>
                                            </p:txEl>
                                          </p:spTgt>
                                        </p:tgtEl>
                                      </p:cBhvr>
                                    </p:animEffect>
                                    <p:anim calcmode="lin" valueType="num">
                                      <p:cBhvr>
                                        <p:cTn id="29" dur="1000" fill="hold"/>
                                        <p:tgtEl>
                                          <p:spTgt spid="124006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24006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40067">
                                            <p:txEl>
                                              <p:pRg st="4" end="4"/>
                                            </p:txEl>
                                          </p:spTgt>
                                        </p:tgtEl>
                                        <p:attrNameLst>
                                          <p:attrName>style.visibility</p:attrName>
                                        </p:attrNameLst>
                                      </p:cBhvr>
                                      <p:to>
                                        <p:strVal val="visible"/>
                                      </p:to>
                                    </p:set>
                                    <p:animEffect transition="in" filter="fade">
                                      <p:cBhvr>
                                        <p:cTn id="35" dur="1000"/>
                                        <p:tgtEl>
                                          <p:spTgt spid="1240067">
                                            <p:txEl>
                                              <p:pRg st="4" end="4"/>
                                            </p:txEl>
                                          </p:spTgt>
                                        </p:tgtEl>
                                      </p:cBhvr>
                                    </p:animEffect>
                                    <p:anim calcmode="lin" valueType="num">
                                      <p:cBhvr>
                                        <p:cTn id="36" dur="1000" fill="hold"/>
                                        <p:tgtEl>
                                          <p:spTgt spid="124006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240067">
                                            <p:txEl>
                                              <p:pRg st="4" end="4"/>
                                            </p:txEl>
                                          </p:spTgt>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0"/>
                                  </p:stCondLst>
                                  <p:childTnLst>
                                    <p:set>
                                      <p:cBhvr>
                                        <p:cTn id="39" dur="1" fill="hold">
                                          <p:stCondLst>
                                            <p:cond delay="0"/>
                                          </p:stCondLst>
                                        </p:cTn>
                                        <p:tgtEl>
                                          <p:spTgt spid="1240067">
                                            <p:txEl>
                                              <p:pRg st="5" end="5"/>
                                            </p:txEl>
                                          </p:spTgt>
                                        </p:tgtEl>
                                        <p:attrNameLst>
                                          <p:attrName>style.visibility</p:attrName>
                                        </p:attrNameLst>
                                      </p:cBhvr>
                                      <p:to>
                                        <p:strVal val="visible"/>
                                      </p:to>
                                    </p:set>
                                    <p:animEffect transition="in" filter="fade">
                                      <p:cBhvr>
                                        <p:cTn id="40" dur="1000"/>
                                        <p:tgtEl>
                                          <p:spTgt spid="1240067">
                                            <p:txEl>
                                              <p:pRg st="5" end="5"/>
                                            </p:txEl>
                                          </p:spTgt>
                                        </p:tgtEl>
                                      </p:cBhvr>
                                    </p:animEffect>
                                    <p:anim calcmode="lin" valueType="num">
                                      <p:cBhvr>
                                        <p:cTn id="41" dur="1000" fill="hold"/>
                                        <p:tgtEl>
                                          <p:spTgt spid="1240067">
                                            <p:txEl>
                                              <p:pRg st="5" end="5"/>
                                            </p:txEl>
                                          </p:spTgt>
                                        </p:tgtEl>
                                        <p:attrNameLst>
                                          <p:attrName>ppt_x</p:attrName>
                                        </p:attrNameLst>
                                      </p:cBhvr>
                                      <p:tavLst>
                                        <p:tav tm="0">
                                          <p:val>
                                            <p:strVal val="#ppt_x"/>
                                          </p:val>
                                        </p:tav>
                                        <p:tav tm="100000">
                                          <p:val>
                                            <p:strVal val="#ppt_x"/>
                                          </p:val>
                                        </p:tav>
                                      </p:tavLst>
                                    </p:anim>
                                    <p:anim calcmode="lin" valueType="num">
                                      <p:cBhvr>
                                        <p:cTn id="42" dur="1000" fill="hold"/>
                                        <p:tgtEl>
                                          <p:spTgt spid="1240067">
                                            <p:txEl>
                                              <p:pRg st="5" end="5"/>
                                            </p:txEl>
                                          </p:spTgt>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240067">
                                            <p:txEl>
                                              <p:pRg st="6" end="6"/>
                                            </p:txEl>
                                          </p:spTgt>
                                        </p:tgtEl>
                                        <p:attrNameLst>
                                          <p:attrName>style.visibility</p:attrName>
                                        </p:attrNameLst>
                                      </p:cBhvr>
                                      <p:to>
                                        <p:strVal val="visible"/>
                                      </p:to>
                                    </p:set>
                                    <p:animEffect transition="in" filter="fade">
                                      <p:cBhvr>
                                        <p:cTn id="45" dur="1000"/>
                                        <p:tgtEl>
                                          <p:spTgt spid="1240067">
                                            <p:txEl>
                                              <p:pRg st="6" end="6"/>
                                            </p:txEl>
                                          </p:spTgt>
                                        </p:tgtEl>
                                      </p:cBhvr>
                                    </p:animEffect>
                                    <p:anim calcmode="lin" valueType="num">
                                      <p:cBhvr>
                                        <p:cTn id="46" dur="1000" fill="hold"/>
                                        <p:tgtEl>
                                          <p:spTgt spid="1240067">
                                            <p:txEl>
                                              <p:pRg st="6" end="6"/>
                                            </p:txEl>
                                          </p:spTgt>
                                        </p:tgtEl>
                                        <p:attrNameLst>
                                          <p:attrName>ppt_x</p:attrName>
                                        </p:attrNameLst>
                                      </p:cBhvr>
                                      <p:tavLst>
                                        <p:tav tm="0">
                                          <p:val>
                                            <p:strVal val="#ppt_x"/>
                                          </p:val>
                                        </p:tav>
                                        <p:tav tm="100000">
                                          <p:val>
                                            <p:strVal val="#ppt_x"/>
                                          </p:val>
                                        </p:tav>
                                      </p:tavLst>
                                    </p:anim>
                                    <p:anim calcmode="lin" valueType="num">
                                      <p:cBhvr>
                                        <p:cTn id="47" dur="1000" fill="hold"/>
                                        <p:tgtEl>
                                          <p:spTgt spid="1240067">
                                            <p:txEl>
                                              <p:pRg st="6" end="6"/>
                                            </p:txEl>
                                          </p:spTgt>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40067">
                                            <p:txEl>
                                              <p:pRg st="7" end="7"/>
                                            </p:txEl>
                                          </p:spTgt>
                                        </p:tgtEl>
                                        <p:attrNameLst>
                                          <p:attrName>style.visibility</p:attrName>
                                        </p:attrNameLst>
                                      </p:cBhvr>
                                      <p:to>
                                        <p:strVal val="visible"/>
                                      </p:to>
                                    </p:set>
                                    <p:animEffect transition="in" filter="fade">
                                      <p:cBhvr>
                                        <p:cTn id="50" dur="1000"/>
                                        <p:tgtEl>
                                          <p:spTgt spid="1240067">
                                            <p:txEl>
                                              <p:pRg st="7" end="7"/>
                                            </p:txEl>
                                          </p:spTgt>
                                        </p:tgtEl>
                                      </p:cBhvr>
                                    </p:animEffect>
                                    <p:anim calcmode="lin" valueType="num">
                                      <p:cBhvr>
                                        <p:cTn id="51" dur="1000" fill="hold"/>
                                        <p:tgtEl>
                                          <p:spTgt spid="1240067">
                                            <p:txEl>
                                              <p:pRg st="7" end="7"/>
                                            </p:txEl>
                                          </p:spTgt>
                                        </p:tgtEl>
                                        <p:attrNameLst>
                                          <p:attrName>ppt_x</p:attrName>
                                        </p:attrNameLst>
                                      </p:cBhvr>
                                      <p:tavLst>
                                        <p:tav tm="0">
                                          <p:val>
                                            <p:strVal val="#ppt_x"/>
                                          </p:val>
                                        </p:tav>
                                        <p:tav tm="100000">
                                          <p:val>
                                            <p:strVal val="#ppt_x"/>
                                          </p:val>
                                        </p:tav>
                                      </p:tavLst>
                                    </p:anim>
                                    <p:anim calcmode="lin" valueType="num">
                                      <p:cBhvr>
                                        <p:cTn id="52" dur="1000" fill="hold"/>
                                        <p:tgtEl>
                                          <p:spTgt spid="124006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067" grpId="0" uiExpand="1" build="p"/>
    </p:bldLst>
  </p:timing>
</p:sld>
</file>

<file path=ppt/slides/slide1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9137" name="Rectangle 2"/>
          <p:cNvSpPr>
            <a:spLocks noGrp="1" noChangeArrowheads="1"/>
          </p:cNvSpPr>
          <p:nvPr>
            <p:ph type="title" idx="4294967295"/>
          </p:nvPr>
        </p:nvSpPr>
        <p:spPr/>
        <p:txBody>
          <a:bodyPr/>
          <a:lstStyle/>
          <a:p>
            <a:pPr eaLnBrk="1" hangingPunct="1"/>
            <a:r>
              <a:rPr lang="zh-CN" altLang="en-US" smtClean="0"/>
              <a:t>程序局部性举例</a:t>
            </a:r>
          </a:p>
        </p:txBody>
      </p:sp>
      <p:sp>
        <p:nvSpPr>
          <p:cNvPr id="1242116" name="Text Box 4"/>
          <p:cNvSpPr txBox="1">
            <a:spLocks noChangeArrowheads="1"/>
          </p:cNvSpPr>
          <p:nvPr/>
        </p:nvSpPr>
        <p:spPr bwMode="auto">
          <a:xfrm>
            <a:off x="850900" y="2901950"/>
            <a:ext cx="3692525" cy="1216025"/>
          </a:xfrm>
          <a:prstGeom prst="rect">
            <a:avLst/>
          </a:prstGeom>
          <a:solidFill>
            <a:srgbClr val="CCFF66"/>
          </a:solidFill>
          <a:ln w="25400">
            <a:solidFill>
              <a:schemeClr val="tx1"/>
            </a:solidFill>
            <a:miter lim="800000"/>
            <a:headEnd/>
            <a:tailEnd/>
          </a:ln>
          <a:effectLst>
            <a:outerShdw dist="107763" dir="2700000" algn="ctr" rotWithShape="0">
              <a:schemeClr val="bg2">
                <a:alpha val="50000"/>
              </a:schemeClr>
            </a:outerShdw>
          </a:effectLst>
        </p:spPr>
        <p:txBody>
          <a:bodyPr>
            <a:spAutoFit/>
          </a:bodyPr>
          <a:lstStyle/>
          <a:p>
            <a:pPr eaLnBrk="0" hangingPunct="0">
              <a:defRPr/>
            </a:pPr>
            <a:r>
              <a:rPr lang="en-US" b="1">
                <a:latin typeface="Courier New" pitchFamily="49" charset="0"/>
              </a:rPr>
              <a:t>int a[M][N]</a:t>
            </a:r>
            <a:r>
              <a:rPr lang="en-US" altLang="zh-CN" b="1">
                <a:latin typeface="Courier New" pitchFamily="49" charset="0"/>
              </a:rPr>
              <a:t>;</a:t>
            </a:r>
            <a:endParaRPr lang="en-US" altLang="zh-CN" b="1">
              <a:latin typeface="Courier New" pitchFamily="49" charset="0"/>
              <a:ea typeface="宋体" pitchFamily="2" charset="-122"/>
            </a:endParaRPr>
          </a:p>
          <a:p>
            <a:pPr eaLnBrk="0" hangingPunct="0">
              <a:defRPr/>
            </a:pPr>
            <a:r>
              <a:rPr lang="en-US" b="1">
                <a:latin typeface="Courier New" pitchFamily="49" charset="0"/>
                <a:ea typeface="宋体" pitchFamily="2" charset="-122"/>
              </a:rPr>
              <a:t>for (i = 0; i &lt; M; i++)</a:t>
            </a:r>
          </a:p>
          <a:p>
            <a:pPr eaLnBrk="0" hangingPunct="0">
              <a:defRPr/>
            </a:pPr>
            <a:r>
              <a:rPr lang="en-US" b="1">
                <a:solidFill>
                  <a:srgbClr val="0000FF"/>
                </a:solidFill>
                <a:latin typeface="Courier New" pitchFamily="49" charset="0"/>
                <a:ea typeface="宋体" pitchFamily="2" charset="-122"/>
              </a:rPr>
              <a:t> for (j = 0; j &lt; N; j++)</a:t>
            </a:r>
          </a:p>
          <a:p>
            <a:pPr eaLnBrk="0" hangingPunct="0">
              <a:defRPr/>
            </a:pPr>
            <a:r>
              <a:rPr lang="en-US" b="1">
                <a:latin typeface="Courier New" pitchFamily="49" charset="0"/>
                <a:ea typeface="宋体" pitchFamily="2" charset="-122"/>
              </a:rPr>
              <a:t>   sum += a[i][j];</a:t>
            </a:r>
          </a:p>
        </p:txBody>
      </p:sp>
      <p:sp>
        <p:nvSpPr>
          <p:cNvPr id="1242117" name="Text Box 5"/>
          <p:cNvSpPr txBox="1">
            <a:spLocks noChangeArrowheads="1"/>
          </p:cNvSpPr>
          <p:nvPr/>
        </p:nvSpPr>
        <p:spPr bwMode="auto">
          <a:xfrm>
            <a:off x="4654550" y="4335463"/>
            <a:ext cx="3622675" cy="1216025"/>
          </a:xfrm>
          <a:prstGeom prst="rect">
            <a:avLst/>
          </a:prstGeom>
          <a:solidFill>
            <a:srgbClr val="99FFCC"/>
          </a:solidFill>
          <a:ln w="25400">
            <a:solidFill>
              <a:schemeClr val="tx1"/>
            </a:solidFill>
            <a:miter lim="800000"/>
            <a:headEnd/>
            <a:tailEnd/>
          </a:ln>
          <a:effectLst>
            <a:outerShdw dist="107763" dir="2700000" algn="ctr" rotWithShape="0">
              <a:schemeClr val="bg2">
                <a:alpha val="50000"/>
              </a:schemeClr>
            </a:outerShdw>
          </a:effectLst>
        </p:spPr>
        <p:txBody>
          <a:bodyPr wrap="none">
            <a:spAutoFit/>
          </a:bodyPr>
          <a:lstStyle/>
          <a:p>
            <a:pPr eaLnBrk="0" hangingPunct="0">
              <a:defRPr/>
            </a:pPr>
            <a:r>
              <a:rPr lang="en-US" b="1">
                <a:latin typeface="Courier New" pitchFamily="49" charset="0"/>
              </a:rPr>
              <a:t>int a[M][N]</a:t>
            </a:r>
            <a:r>
              <a:rPr lang="en-US" altLang="zh-CN" b="1">
                <a:latin typeface="Courier New" pitchFamily="49" charset="0"/>
              </a:rPr>
              <a:t>;</a:t>
            </a:r>
          </a:p>
          <a:p>
            <a:pPr eaLnBrk="0" hangingPunct="0">
              <a:defRPr/>
            </a:pPr>
            <a:r>
              <a:rPr lang="en-US" b="1">
                <a:solidFill>
                  <a:srgbClr val="0000FF"/>
                </a:solidFill>
                <a:latin typeface="Courier New" pitchFamily="49" charset="0"/>
                <a:ea typeface="宋体" pitchFamily="2" charset="-122"/>
              </a:rPr>
              <a:t>for (j = 0; j &lt; N; j++)</a:t>
            </a:r>
          </a:p>
          <a:p>
            <a:pPr eaLnBrk="0" hangingPunct="0">
              <a:defRPr/>
            </a:pPr>
            <a:r>
              <a:rPr lang="en-US" altLang="zh-CN" b="1">
                <a:latin typeface="Courier New" pitchFamily="49" charset="0"/>
                <a:ea typeface="宋体" pitchFamily="2" charset="-122"/>
              </a:rPr>
              <a:t> </a:t>
            </a:r>
            <a:r>
              <a:rPr lang="en-US" b="1">
                <a:latin typeface="Courier New" pitchFamily="49" charset="0"/>
                <a:ea typeface="宋体" pitchFamily="2" charset="-122"/>
              </a:rPr>
              <a:t> for (i = 0; i &lt; M; i++)</a:t>
            </a:r>
          </a:p>
          <a:p>
            <a:pPr eaLnBrk="0" hangingPunct="0">
              <a:defRPr/>
            </a:pPr>
            <a:r>
              <a:rPr lang="en-US" b="1">
                <a:latin typeface="Courier New" pitchFamily="49" charset="0"/>
                <a:ea typeface="宋体" pitchFamily="2" charset="-122"/>
              </a:rPr>
              <a:t>    sum += a[i][j];</a:t>
            </a:r>
          </a:p>
        </p:txBody>
      </p:sp>
      <p:sp>
        <p:nvSpPr>
          <p:cNvPr id="219140" name="Rectangle 6"/>
          <p:cNvSpPr>
            <a:spLocks noGrp="1" noChangeArrowheads="1"/>
          </p:cNvSpPr>
          <p:nvPr>
            <p:ph type="body" idx="4294967295"/>
          </p:nvPr>
        </p:nvSpPr>
        <p:spPr>
          <a:xfrm>
            <a:off x="566738" y="1752600"/>
            <a:ext cx="8001000" cy="1181100"/>
          </a:xfrm>
        </p:spPr>
        <p:txBody>
          <a:bodyPr/>
          <a:lstStyle/>
          <a:p>
            <a:pPr eaLnBrk="1" hangingPunct="1">
              <a:buClr>
                <a:srgbClr val="FFC000"/>
              </a:buClr>
              <a:buFont typeface="Wingdings" pitchFamily="2" charset="2"/>
              <a:buChar char="n"/>
            </a:pPr>
            <a:r>
              <a:t>哪个程序具有更好的局部性</a:t>
            </a:r>
          </a:p>
        </p:txBody>
      </p:sp>
      <p:sp>
        <p:nvSpPr>
          <p:cNvPr id="21914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2FD4F558-E57E-420F-A200-A4E3FBB69EA5}" type="slidenum">
              <a:rPr lang="en-US" altLang="zh-CN" sz="1400" smtClean="0">
                <a:solidFill>
                  <a:srgbClr val="0D7157"/>
                </a:solidFill>
                <a:latin typeface="Arial" charset="0"/>
              </a:rPr>
              <a:pPr/>
              <a:t>128</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2116"/>
                                        </p:tgtEl>
                                        <p:attrNameLst>
                                          <p:attrName>style.visibility</p:attrName>
                                        </p:attrNameLst>
                                      </p:cBhvr>
                                      <p:to>
                                        <p:strVal val="visible"/>
                                      </p:to>
                                    </p:set>
                                    <p:anim calcmode="lin" valueType="num">
                                      <p:cBhvr additive="base">
                                        <p:cTn id="7" dur="500" fill="hold"/>
                                        <p:tgtEl>
                                          <p:spTgt spid="1242116"/>
                                        </p:tgtEl>
                                        <p:attrNameLst>
                                          <p:attrName>ppt_x</p:attrName>
                                        </p:attrNameLst>
                                      </p:cBhvr>
                                      <p:tavLst>
                                        <p:tav tm="0">
                                          <p:val>
                                            <p:strVal val="#ppt_x"/>
                                          </p:val>
                                        </p:tav>
                                        <p:tav tm="100000">
                                          <p:val>
                                            <p:strVal val="#ppt_x"/>
                                          </p:val>
                                        </p:tav>
                                      </p:tavLst>
                                    </p:anim>
                                    <p:anim calcmode="lin" valueType="num">
                                      <p:cBhvr additive="base">
                                        <p:cTn id="8" dur="500" fill="hold"/>
                                        <p:tgtEl>
                                          <p:spTgt spid="12421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2117"/>
                                        </p:tgtEl>
                                        <p:attrNameLst>
                                          <p:attrName>style.visibility</p:attrName>
                                        </p:attrNameLst>
                                      </p:cBhvr>
                                      <p:to>
                                        <p:strVal val="visible"/>
                                      </p:to>
                                    </p:set>
                                    <p:anim calcmode="lin" valueType="num">
                                      <p:cBhvr additive="base">
                                        <p:cTn id="13" dur="500" fill="hold"/>
                                        <p:tgtEl>
                                          <p:spTgt spid="1242117"/>
                                        </p:tgtEl>
                                        <p:attrNameLst>
                                          <p:attrName>ppt_x</p:attrName>
                                        </p:attrNameLst>
                                      </p:cBhvr>
                                      <p:tavLst>
                                        <p:tav tm="0">
                                          <p:val>
                                            <p:strVal val="#ppt_x"/>
                                          </p:val>
                                        </p:tav>
                                        <p:tav tm="100000">
                                          <p:val>
                                            <p:strVal val="#ppt_x"/>
                                          </p:val>
                                        </p:tav>
                                      </p:tavLst>
                                    </p:anim>
                                    <p:anim calcmode="lin" valueType="num">
                                      <p:cBhvr additive="base">
                                        <p:cTn id="14" dur="500" fill="hold"/>
                                        <p:tgtEl>
                                          <p:spTgt spid="12421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2116" grpId="0" animBg="1"/>
      <p:bldP spid="12421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1" name="Rectangle 2"/>
          <p:cNvSpPr>
            <a:spLocks noGrp="1" noChangeArrowheads="1"/>
          </p:cNvSpPr>
          <p:nvPr>
            <p:ph type="title"/>
          </p:nvPr>
        </p:nvSpPr>
        <p:spPr/>
        <p:txBody>
          <a:bodyPr/>
          <a:lstStyle/>
          <a:p>
            <a:pPr eaLnBrk="1" hangingPunct="1"/>
            <a:r>
              <a:rPr lang="en-US" altLang="zh-CN" smtClean="0"/>
              <a:t>Why Locality?</a:t>
            </a:r>
          </a:p>
        </p:txBody>
      </p:sp>
      <p:sp>
        <p:nvSpPr>
          <p:cNvPr id="220162" name="Rectangle 3"/>
          <p:cNvSpPr>
            <a:spLocks noGrp="1" noChangeArrowheads="1"/>
          </p:cNvSpPr>
          <p:nvPr>
            <p:ph type="body" idx="1"/>
          </p:nvPr>
        </p:nvSpPr>
        <p:spPr>
          <a:xfrm>
            <a:off x="395288" y="981075"/>
            <a:ext cx="8218487" cy="5040313"/>
          </a:xfrm>
        </p:spPr>
        <p:txBody>
          <a:bodyPr/>
          <a:lstStyle/>
          <a:p>
            <a:pPr eaLnBrk="1" hangingPunct="1">
              <a:lnSpc>
                <a:spcPct val="80000"/>
              </a:lnSpc>
            </a:pPr>
            <a:r>
              <a:rPr lang="en-US" altLang="zh-CN" sz="2600" smtClean="0">
                <a:ea typeface="宋体" charset="-122"/>
              </a:rPr>
              <a:t>Analogy:</a:t>
            </a:r>
          </a:p>
          <a:p>
            <a:pPr lvl="1" eaLnBrk="1" hangingPunct="1">
              <a:lnSpc>
                <a:spcPct val="90000"/>
              </a:lnSpc>
            </a:pPr>
            <a:r>
              <a:rPr lang="en-US" altLang="zh-CN" sz="2200" smtClean="0">
                <a:ea typeface="宋体" charset="-122"/>
              </a:rPr>
              <a:t>Library (Disk)</a:t>
            </a:r>
          </a:p>
          <a:p>
            <a:pPr lvl="1" eaLnBrk="1" hangingPunct="1">
              <a:lnSpc>
                <a:spcPct val="90000"/>
              </a:lnSpc>
            </a:pPr>
            <a:r>
              <a:rPr lang="en-US" altLang="zh-CN" sz="2200" smtClean="0">
                <a:ea typeface="宋体" charset="-122"/>
              </a:rPr>
              <a:t>Bookshelf (Main memory)</a:t>
            </a:r>
          </a:p>
          <a:p>
            <a:pPr lvl="1" eaLnBrk="1" hangingPunct="1">
              <a:lnSpc>
                <a:spcPct val="90000"/>
              </a:lnSpc>
            </a:pPr>
            <a:r>
              <a:rPr lang="en-US" altLang="zh-CN" sz="2200" smtClean="0">
                <a:ea typeface="宋体" charset="-122"/>
              </a:rPr>
              <a:t>Stack of books on desk (off-chip cache)</a:t>
            </a:r>
          </a:p>
          <a:p>
            <a:pPr lvl="1" eaLnBrk="1" hangingPunct="1">
              <a:lnSpc>
                <a:spcPct val="90000"/>
              </a:lnSpc>
            </a:pPr>
            <a:r>
              <a:rPr lang="en-US" altLang="zh-CN" sz="2200" smtClean="0">
                <a:ea typeface="宋体" charset="-122"/>
              </a:rPr>
              <a:t>Opened book on desk (on-chip cache)</a:t>
            </a:r>
          </a:p>
          <a:p>
            <a:pPr eaLnBrk="1" hangingPunct="1">
              <a:lnSpc>
                <a:spcPct val="80000"/>
              </a:lnSpc>
            </a:pPr>
            <a:r>
              <a:rPr lang="en-US" altLang="zh-CN" sz="2600" smtClean="0">
                <a:ea typeface="宋体" charset="-122"/>
              </a:rPr>
              <a:t>Likelihood of:</a:t>
            </a:r>
          </a:p>
          <a:p>
            <a:pPr lvl="1" eaLnBrk="1" hangingPunct="1">
              <a:lnSpc>
                <a:spcPct val="90000"/>
              </a:lnSpc>
            </a:pPr>
            <a:r>
              <a:rPr lang="en-US" altLang="zh-CN" sz="2200" smtClean="0">
                <a:ea typeface="宋体" charset="-122"/>
              </a:rPr>
              <a:t>Referring to same book or chapter again?</a:t>
            </a:r>
          </a:p>
          <a:p>
            <a:pPr lvl="2" eaLnBrk="1" hangingPunct="1">
              <a:lnSpc>
                <a:spcPct val="90000"/>
              </a:lnSpc>
            </a:pPr>
            <a:r>
              <a:rPr lang="en-US" altLang="zh-CN" sz="2100" smtClean="0">
                <a:ea typeface="宋体" charset="-122"/>
              </a:rPr>
              <a:t>Probability decays over time</a:t>
            </a:r>
          </a:p>
          <a:p>
            <a:pPr lvl="2" eaLnBrk="1" hangingPunct="1">
              <a:lnSpc>
                <a:spcPct val="90000"/>
              </a:lnSpc>
            </a:pPr>
            <a:r>
              <a:rPr lang="en-US" altLang="zh-CN" sz="2100" smtClean="0">
                <a:ea typeface="宋体" charset="-122"/>
              </a:rPr>
              <a:t>Book moves to bottom of stack, then bookshelf, then library</a:t>
            </a:r>
          </a:p>
          <a:p>
            <a:pPr lvl="1" eaLnBrk="1" hangingPunct="1">
              <a:lnSpc>
                <a:spcPct val="90000"/>
              </a:lnSpc>
            </a:pPr>
            <a:r>
              <a:rPr lang="en-US" altLang="zh-CN" sz="2200" smtClean="0">
                <a:ea typeface="宋体" charset="-122"/>
              </a:rPr>
              <a:t>Referring to chapter n+1 if looking at chapter n?</a:t>
            </a:r>
          </a:p>
        </p:txBody>
      </p:sp>
      <p:pic>
        <p:nvPicPr>
          <p:cNvPr id="220163" name="Picture 4" descr="MCj03356160000[1]"/>
          <p:cNvPicPr>
            <a:picLocks noChangeAspect="1" noChangeArrowheads="1"/>
          </p:cNvPicPr>
          <p:nvPr/>
        </p:nvPicPr>
        <p:blipFill>
          <a:blip r:embed="rId2" cstate="print"/>
          <a:srcRect/>
          <a:stretch>
            <a:fillRect/>
          </a:stretch>
        </p:blipFill>
        <p:spPr bwMode="auto">
          <a:xfrm>
            <a:off x="6453188" y="295275"/>
            <a:ext cx="2322512" cy="1865313"/>
          </a:xfrm>
          <a:prstGeom prst="rect">
            <a:avLst/>
          </a:prstGeom>
          <a:noFill/>
          <a:ln w="9525">
            <a:noFill/>
            <a:miter lim="800000"/>
            <a:headEnd/>
            <a:tailEnd/>
          </a:ln>
        </p:spPr>
      </p:pic>
      <p:sp>
        <p:nvSpPr>
          <p:cNvPr id="2201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90D47C5-D3BE-4BAC-95DE-23FE98C6BE7F}" type="slidenum">
              <a:rPr lang="en-US" altLang="zh-CN">
                <a:latin typeface="Arial" charset="0"/>
              </a:rPr>
              <a:pPr/>
              <a:t>129</a:t>
            </a:fld>
            <a:r>
              <a:rPr lang="en-US" altLang="zh-CN">
                <a:latin typeface="Arial" charset="0"/>
              </a:rPr>
              <a: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9937"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39938"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C00000"/>
                </a:solidFill>
              </a:rPr>
              <a:t>基本概念</a:t>
            </a:r>
          </a:p>
          <a:p>
            <a:pPr eaLnBrk="1" hangingPunct="1"/>
            <a:r>
              <a:rPr dirty="0" smtClean="0"/>
              <a:t>随机存储器</a:t>
            </a:r>
          </a:p>
          <a:p>
            <a:pPr eaLnBrk="1" hangingPunct="1"/>
            <a:r>
              <a:rPr dirty="0" smtClean="0"/>
              <a:t>只读存储器</a:t>
            </a:r>
          </a:p>
          <a:p>
            <a:pPr eaLnBrk="1" hangingPunct="1"/>
            <a:r>
              <a:rPr dirty="0" smtClean="0"/>
              <a:t>主存储器与</a:t>
            </a:r>
            <a:r>
              <a:rPr lang="en-US" altLang="zh-CN" dirty="0" smtClean="0"/>
              <a:t>CPU</a:t>
            </a:r>
            <a:r>
              <a:rPr dirty="0" smtClean="0"/>
              <a:t>的连接</a:t>
            </a:r>
          </a:p>
          <a:p>
            <a:pPr eaLnBrk="1" hangingPunct="1"/>
            <a:r>
              <a:rPr dirty="0" smtClean="0"/>
              <a:t>新型存储器</a:t>
            </a:r>
          </a:p>
          <a:p>
            <a:pPr eaLnBrk="1" hangingPunct="1"/>
            <a:r>
              <a:rPr dirty="0" smtClean="0"/>
              <a:t>高速主存储器</a:t>
            </a:r>
          </a:p>
        </p:txBody>
      </p:sp>
      <p:sp>
        <p:nvSpPr>
          <p:cNvPr id="399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9DBEDE7-240B-4CD0-A1E0-9C0F2A74B431}" type="slidenum">
              <a:rPr lang="en-US" altLang="zh-CN">
                <a:latin typeface="Arial" charset="0"/>
              </a:rPr>
              <a:pPr/>
              <a:t>13</a:t>
            </a:fld>
            <a:r>
              <a:rPr lang="en-US" altLang="zh-CN">
                <a:latin typeface="Arial" charset="0"/>
              </a:rPr>
              <a:t>- </a:t>
            </a:r>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95042" name="Picture 2" descr="MCj02299130000[1]"/>
          <p:cNvPicPr>
            <a:picLocks noChangeAspect="1" noChangeArrowheads="1"/>
          </p:cNvPicPr>
          <p:nvPr/>
        </p:nvPicPr>
        <p:blipFill>
          <a:blip r:embed="rId2" cstate="print"/>
          <a:srcRect/>
          <a:stretch>
            <a:fillRect/>
          </a:stretch>
        </p:blipFill>
        <p:spPr bwMode="auto">
          <a:xfrm>
            <a:off x="550863" y="3070225"/>
            <a:ext cx="1603375" cy="1957388"/>
          </a:xfrm>
          <a:prstGeom prst="rect">
            <a:avLst/>
          </a:prstGeom>
          <a:noFill/>
          <a:ln w="9525">
            <a:noFill/>
            <a:miter lim="800000"/>
            <a:headEnd/>
            <a:tailEnd/>
          </a:ln>
        </p:spPr>
      </p:pic>
      <p:sp>
        <p:nvSpPr>
          <p:cNvPr id="221186" name="Rectangle 3"/>
          <p:cNvSpPr>
            <a:spLocks noGrp="1" noChangeArrowheads="1"/>
          </p:cNvSpPr>
          <p:nvPr>
            <p:ph type="title"/>
          </p:nvPr>
        </p:nvSpPr>
        <p:spPr/>
        <p:txBody>
          <a:bodyPr/>
          <a:lstStyle/>
          <a:p>
            <a:pPr eaLnBrk="1" hangingPunct="1"/>
            <a:r>
              <a:rPr lang="zh-CN" altLang="en-US" smtClean="0"/>
              <a:t>图书馆与</a:t>
            </a:r>
            <a:r>
              <a:rPr lang="en-US" altLang="zh-CN" smtClean="0"/>
              <a:t>Cache</a:t>
            </a:r>
            <a:r>
              <a:rPr lang="zh-CN" altLang="en-US" smtClean="0"/>
              <a:t>对比</a:t>
            </a:r>
          </a:p>
        </p:txBody>
      </p:sp>
      <p:pic>
        <p:nvPicPr>
          <p:cNvPr id="1495044" name="Picture 4" descr="MCj03356820000[1]"/>
          <p:cNvPicPr>
            <a:picLocks noChangeAspect="1" noChangeArrowheads="1"/>
          </p:cNvPicPr>
          <p:nvPr/>
        </p:nvPicPr>
        <p:blipFill>
          <a:blip r:embed="rId3" cstate="print"/>
          <a:srcRect/>
          <a:stretch>
            <a:fillRect/>
          </a:stretch>
        </p:blipFill>
        <p:spPr bwMode="auto">
          <a:xfrm>
            <a:off x="6400800" y="3076575"/>
            <a:ext cx="2146300" cy="2503488"/>
          </a:xfrm>
          <a:prstGeom prst="rect">
            <a:avLst/>
          </a:prstGeom>
          <a:noFill/>
          <a:ln w="9525">
            <a:noFill/>
            <a:miter lim="800000"/>
            <a:headEnd/>
            <a:tailEnd/>
          </a:ln>
        </p:spPr>
      </p:pic>
      <p:pic>
        <p:nvPicPr>
          <p:cNvPr id="1495045" name="Picture 5" descr="MCj02807310000[1]"/>
          <p:cNvPicPr>
            <a:picLocks noChangeAspect="1" noChangeArrowheads="1"/>
          </p:cNvPicPr>
          <p:nvPr/>
        </p:nvPicPr>
        <p:blipFill>
          <a:blip r:embed="rId4" cstate="print"/>
          <a:srcRect/>
          <a:stretch>
            <a:fillRect/>
          </a:stretch>
        </p:blipFill>
        <p:spPr bwMode="auto">
          <a:xfrm flipH="1">
            <a:off x="4511675" y="2662238"/>
            <a:ext cx="971550" cy="1441450"/>
          </a:xfrm>
          <a:prstGeom prst="rect">
            <a:avLst/>
          </a:prstGeom>
          <a:noFill/>
          <a:ln w="9525">
            <a:noFill/>
            <a:miter lim="800000"/>
            <a:headEnd/>
            <a:tailEnd/>
          </a:ln>
        </p:spPr>
      </p:pic>
      <p:pic>
        <p:nvPicPr>
          <p:cNvPr id="1495046" name="Picture 6" descr="MCj02807310000[1]"/>
          <p:cNvPicPr>
            <a:picLocks noChangeAspect="1" noChangeArrowheads="1"/>
          </p:cNvPicPr>
          <p:nvPr/>
        </p:nvPicPr>
        <p:blipFill>
          <a:blip r:embed="rId4" cstate="print"/>
          <a:srcRect/>
          <a:stretch>
            <a:fillRect/>
          </a:stretch>
        </p:blipFill>
        <p:spPr bwMode="auto">
          <a:xfrm>
            <a:off x="4638675" y="4541838"/>
            <a:ext cx="971550" cy="1441450"/>
          </a:xfrm>
          <a:prstGeom prst="rect">
            <a:avLst/>
          </a:prstGeom>
          <a:noFill/>
          <a:ln w="9525">
            <a:noFill/>
            <a:miter lim="800000"/>
            <a:headEnd/>
            <a:tailEnd/>
          </a:ln>
        </p:spPr>
      </p:pic>
      <p:sp>
        <p:nvSpPr>
          <p:cNvPr id="1495047" name="AutoShape 7"/>
          <p:cNvSpPr>
            <a:spLocks noChangeArrowheads="1"/>
          </p:cNvSpPr>
          <p:nvPr/>
        </p:nvSpPr>
        <p:spPr bwMode="auto">
          <a:xfrm flipH="1">
            <a:off x="5334000" y="2566988"/>
            <a:ext cx="1841500" cy="469900"/>
          </a:xfrm>
          <a:prstGeom prst="curvedDownArrow">
            <a:avLst>
              <a:gd name="adj1" fmla="val 61578"/>
              <a:gd name="adj2" fmla="val 1567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48" name="AutoShape 8"/>
          <p:cNvSpPr>
            <a:spLocks noChangeArrowheads="1"/>
          </p:cNvSpPr>
          <p:nvPr/>
        </p:nvSpPr>
        <p:spPr bwMode="auto">
          <a:xfrm flipV="1">
            <a:off x="5549900" y="5589588"/>
            <a:ext cx="1841500" cy="469900"/>
          </a:xfrm>
          <a:prstGeom prst="curvedDownArrow">
            <a:avLst>
              <a:gd name="adj1" fmla="val 61578"/>
              <a:gd name="adj2" fmla="val 156757"/>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49" name="AutoShape 9"/>
          <p:cNvSpPr>
            <a:spLocks noChangeArrowheads="1"/>
          </p:cNvSpPr>
          <p:nvPr/>
        </p:nvSpPr>
        <p:spPr bwMode="auto">
          <a:xfrm flipH="1">
            <a:off x="3225800" y="3265488"/>
            <a:ext cx="1358900" cy="355600"/>
          </a:xfrm>
          <a:prstGeom prst="curvedDownArrow">
            <a:avLst>
              <a:gd name="adj1" fmla="val 60046"/>
              <a:gd name="adj2" fmla="val 152857"/>
              <a:gd name="adj3" fmla="val 33333"/>
            </a:avLst>
          </a:prstGeom>
          <a:solidFill>
            <a:srgbClr val="CCFF66"/>
          </a:solidFill>
          <a:ln w="19050">
            <a:solidFill>
              <a:schemeClr val="tx2"/>
            </a:solidFill>
            <a:miter lim="800000"/>
            <a:headEnd/>
            <a:tailEnd/>
          </a:ln>
        </p:spPr>
        <p:txBody>
          <a:bodyPr wrap="none" anchor="ctr"/>
          <a:lstStyle/>
          <a:p>
            <a:pPr algn="r"/>
            <a:endParaRPr lang="zh-CN" altLang="en-US"/>
          </a:p>
        </p:txBody>
      </p:sp>
      <p:sp>
        <p:nvSpPr>
          <p:cNvPr id="1495050" name="AutoShape 10"/>
          <p:cNvSpPr>
            <a:spLocks noChangeArrowheads="1"/>
          </p:cNvSpPr>
          <p:nvPr/>
        </p:nvSpPr>
        <p:spPr bwMode="auto">
          <a:xfrm flipV="1">
            <a:off x="3314700" y="4802188"/>
            <a:ext cx="1358900" cy="393700"/>
          </a:xfrm>
          <a:prstGeom prst="curvedDownArrow">
            <a:avLst>
              <a:gd name="adj1" fmla="val 54235"/>
              <a:gd name="adj2" fmla="val 138065"/>
              <a:gd name="adj3" fmla="val 33333"/>
            </a:avLst>
          </a:prstGeom>
          <a:solidFill>
            <a:srgbClr val="FFCC00"/>
          </a:solidFill>
          <a:ln w="19050">
            <a:solidFill>
              <a:schemeClr val="tx2"/>
            </a:solidFill>
            <a:miter lim="800000"/>
            <a:headEnd/>
            <a:tailEnd/>
          </a:ln>
        </p:spPr>
        <p:txBody>
          <a:bodyPr wrap="none" anchor="ctr"/>
          <a:lstStyle/>
          <a:p>
            <a:pPr algn="r"/>
            <a:endParaRPr lang="zh-CN" altLang="en-US"/>
          </a:p>
        </p:txBody>
      </p:sp>
      <p:sp>
        <p:nvSpPr>
          <p:cNvPr id="1495051" name="AutoShape 11"/>
          <p:cNvSpPr>
            <a:spLocks noChangeArrowheads="1"/>
          </p:cNvSpPr>
          <p:nvPr/>
        </p:nvSpPr>
        <p:spPr bwMode="auto">
          <a:xfrm>
            <a:off x="2120900" y="4052888"/>
            <a:ext cx="596900" cy="330200"/>
          </a:xfrm>
          <a:prstGeom prst="leftRightArrow">
            <a:avLst>
              <a:gd name="adj1" fmla="val 50000"/>
              <a:gd name="adj2" fmla="val 36154"/>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1495052" name="Rectangle 12"/>
          <p:cNvSpPr>
            <a:spLocks noChangeArrowheads="1"/>
          </p:cNvSpPr>
          <p:nvPr/>
        </p:nvSpPr>
        <p:spPr bwMode="auto">
          <a:xfrm>
            <a:off x="7221538" y="5670550"/>
            <a:ext cx="1722437"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Main Memory</a:t>
            </a:r>
          </a:p>
        </p:txBody>
      </p:sp>
      <p:sp>
        <p:nvSpPr>
          <p:cNvPr id="1495053" name="Rectangle 13"/>
          <p:cNvSpPr>
            <a:spLocks noChangeArrowheads="1"/>
          </p:cNvSpPr>
          <p:nvPr/>
        </p:nvSpPr>
        <p:spPr bwMode="auto">
          <a:xfrm>
            <a:off x="2430463" y="5149850"/>
            <a:ext cx="1835150"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Off-chip cache</a:t>
            </a:r>
          </a:p>
        </p:txBody>
      </p:sp>
      <p:sp>
        <p:nvSpPr>
          <p:cNvPr id="1495054" name="Rectangle 14"/>
          <p:cNvSpPr>
            <a:spLocks noChangeArrowheads="1"/>
          </p:cNvSpPr>
          <p:nvPr/>
        </p:nvSpPr>
        <p:spPr bwMode="auto">
          <a:xfrm>
            <a:off x="428625" y="5137150"/>
            <a:ext cx="1776413" cy="422275"/>
          </a:xfrm>
          <a:prstGeom prst="rect">
            <a:avLst/>
          </a:prstGeom>
          <a:noFill/>
          <a:ln w="9525">
            <a:noFill/>
            <a:miter lim="800000"/>
            <a:headEnd/>
            <a:tailEnd/>
          </a:ln>
        </p:spPr>
        <p:txBody>
          <a:bodyPr wrap="none">
            <a:spAutoFit/>
          </a:bodyPr>
          <a:lstStyle/>
          <a:p>
            <a:pPr algn="r">
              <a:lnSpc>
                <a:spcPct val="120000"/>
              </a:lnSpc>
              <a:spcBef>
                <a:spcPct val="20000"/>
              </a:spcBef>
              <a:buClr>
                <a:schemeClr val="accent2"/>
              </a:buClr>
              <a:buFont typeface="Wingdings" pitchFamily="2" charset="2"/>
              <a:buNone/>
            </a:pPr>
            <a:r>
              <a:rPr lang="en-US" altLang="zh-CN">
                <a:solidFill>
                  <a:schemeClr val="accent2"/>
                </a:solidFill>
                <a:latin typeface="Verdana" pitchFamily="34" charset="0"/>
              </a:rPr>
              <a:t>on-chip cache</a:t>
            </a:r>
          </a:p>
        </p:txBody>
      </p:sp>
      <p:pic>
        <p:nvPicPr>
          <p:cNvPr id="1495055" name="Picture 15" descr="MCj03536850000[1]"/>
          <p:cNvPicPr>
            <a:picLocks noChangeAspect="1" noChangeArrowheads="1"/>
          </p:cNvPicPr>
          <p:nvPr/>
        </p:nvPicPr>
        <p:blipFill>
          <a:blip r:embed="rId5" cstate="print"/>
          <a:srcRect/>
          <a:stretch>
            <a:fillRect/>
          </a:stretch>
        </p:blipFill>
        <p:spPr bwMode="auto">
          <a:xfrm>
            <a:off x="2506663" y="3611563"/>
            <a:ext cx="1514475" cy="1243012"/>
          </a:xfrm>
          <a:prstGeom prst="rect">
            <a:avLst/>
          </a:prstGeom>
          <a:noFill/>
          <a:ln w="9525">
            <a:noFill/>
            <a:miter lim="800000"/>
            <a:headEnd/>
            <a:tailEnd/>
          </a:ln>
        </p:spPr>
      </p:pic>
      <p:pic>
        <p:nvPicPr>
          <p:cNvPr id="1495056" name="Picture 16" descr="MCBD06927_0000[1]"/>
          <p:cNvPicPr>
            <a:picLocks noChangeAspect="1" noChangeArrowheads="1"/>
          </p:cNvPicPr>
          <p:nvPr/>
        </p:nvPicPr>
        <p:blipFill>
          <a:blip r:embed="rId6" cstate="print"/>
          <a:srcRect/>
          <a:stretch>
            <a:fillRect/>
          </a:stretch>
        </p:blipFill>
        <p:spPr bwMode="auto">
          <a:xfrm>
            <a:off x="6740525" y="522288"/>
            <a:ext cx="2403475" cy="1644650"/>
          </a:xfrm>
          <a:prstGeom prst="rect">
            <a:avLst/>
          </a:prstGeom>
          <a:noFill/>
          <a:ln w="9525">
            <a:noFill/>
            <a:miter lim="800000"/>
            <a:headEnd/>
            <a:tailEnd/>
          </a:ln>
        </p:spPr>
      </p:pic>
      <p:sp>
        <p:nvSpPr>
          <p:cNvPr id="1495057" name="Rectangle 17"/>
          <p:cNvSpPr>
            <a:spLocks noChangeArrowheads="1"/>
          </p:cNvSpPr>
          <p:nvPr/>
        </p:nvSpPr>
        <p:spPr bwMode="auto">
          <a:xfrm>
            <a:off x="5829300" y="1212850"/>
            <a:ext cx="1038225" cy="457200"/>
          </a:xfrm>
          <a:prstGeom prst="rect">
            <a:avLst/>
          </a:prstGeom>
          <a:noFill/>
          <a:ln w="9525">
            <a:noFill/>
            <a:miter lim="800000"/>
            <a:headEnd/>
            <a:tailEnd/>
          </a:ln>
        </p:spPr>
        <p:txBody>
          <a:bodyPr>
            <a:spAutoFit/>
          </a:bodyPr>
          <a:lstStyle/>
          <a:p>
            <a:pPr algn="r">
              <a:lnSpc>
                <a:spcPct val="120000"/>
              </a:lnSpc>
              <a:spcBef>
                <a:spcPct val="20000"/>
              </a:spcBef>
              <a:buClr>
                <a:schemeClr val="accent2"/>
              </a:buClr>
              <a:buFont typeface="Wingdings" pitchFamily="2" charset="2"/>
              <a:buNone/>
            </a:pPr>
            <a:r>
              <a:rPr lang="en-US" altLang="zh-CN" b="1">
                <a:solidFill>
                  <a:schemeClr val="accent2"/>
                </a:solidFill>
                <a:latin typeface="Verdana" pitchFamily="34" charset="0"/>
              </a:rPr>
              <a:t>DISK</a:t>
            </a:r>
          </a:p>
        </p:txBody>
      </p:sp>
      <p:sp>
        <p:nvSpPr>
          <p:cNvPr id="1495058" name="AutoShape 18"/>
          <p:cNvSpPr>
            <a:spLocks noChangeArrowheads="1"/>
          </p:cNvSpPr>
          <p:nvPr/>
        </p:nvSpPr>
        <p:spPr bwMode="auto">
          <a:xfrm>
            <a:off x="7823200" y="2084388"/>
            <a:ext cx="317500" cy="927100"/>
          </a:xfrm>
          <a:prstGeom prst="upDownArrow">
            <a:avLst>
              <a:gd name="adj1" fmla="val 50000"/>
              <a:gd name="adj2" fmla="val 58400"/>
            </a:avLst>
          </a:prstGeom>
          <a:solidFill>
            <a:srgbClr val="99FFCC"/>
          </a:solidFill>
          <a:ln w="19050" algn="ctr">
            <a:solidFill>
              <a:schemeClr val="tx2"/>
            </a:solidFill>
            <a:miter lim="800000"/>
            <a:headEnd/>
            <a:tailEnd/>
          </a:ln>
        </p:spPr>
        <p:txBody>
          <a:bodyPr wrap="none" anchor="ctr"/>
          <a:lstStyle/>
          <a:p>
            <a:pPr algn="r"/>
            <a:endParaRPr lang="zh-CN" altLang="en-US"/>
          </a:p>
        </p:txBody>
      </p:sp>
      <p:sp>
        <p:nvSpPr>
          <p:cNvPr id="2212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1605341-3D95-4A4A-8350-04672F35244B}" type="slidenum">
              <a:rPr lang="en-US" altLang="zh-CN">
                <a:latin typeface="Arial" charset="0"/>
              </a:rPr>
              <a:pPr/>
              <a:t>130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repeatCount="2000" fill="hold" nodeType="clickEffect">
                                  <p:stCondLst>
                                    <p:cond delay="0"/>
                                  </p:stCondLst>
                                  <p:childTnLst>
                                    <p:set>
                                      <p:cBhvr>
                                        <p:cTn id="6" dur="1" fill="hold">
                                          <p:stCondLst>
                                            <p:cond delay="0"/>
                                          </p:stCondLst>
                                        </p:cTn>
                                        <p:tgtEl>
                                          <p:spTgt spid="1495056"/>
                                        </p:tgtEl>
                                        <p:attrNameLst>
                                          <p:attrName>style.visibility</p:attrName>
                                        </p:attrNameLst>
                                      </p:cBhvr>
                                      <p:to>
                                        <p:strVal val="visible"/>
                                      </p:to>
                                    </p:set>
                                    <p:anim calcmode="lin" valueType="num">
                                      <p:cBhvr additive="base">
                                        <p:cTn id="7" dur="500" fill="hold"/>
                                        <p:tgtEl>
                                          <p:spTgt spid="1495056"/>
                                        </p:tgtEl>
                                        <p:attrNameLst>
                                          <p:attrName>ppt_x</p:attrName>
                                        </p:attrNameLst>
                                      </p:cBhvr>
                                      <p:tavLst>
                                        <p:tav tm="0">
                                          <p:val>
                                            <p:strVal val="#ppt_x"/>
                                          </p:val>
                                        </p:tav>
                                        <p:tav tm="100000">
                                          <p:val>
                                            <p:strVal val="#ppt_x"/>
                                          </p:val>
                                        </p:tav>
                                      </p:tavLst>
                                    </p:anim>
                                    <p:anim calcmode="lin" valueType="num">
                                      <p:cBhvr additive="base">
                                        <p:cTn id="8" dur="500" fill="hold"/>
                                        <p:tgtEl>
                                          <p:spTgt spid="149505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1" repeatCount="2000" fill="hold" grpId="0" nodeType="clickEffect">
                                  <p:stCondLst>
                                    <p:cond delay="0"/>
                                  </p:stCondLst>
                                  <p:childTnLst>
                                    <p:set>
                                      <p:cBhvr>
                                        <p:cTn id="12" dur="1" fill="hold">
                                          <p:stCondLst>
                                            <p:cond delay="0"/>
                                          </p:stCondLst>
                                        </p:cTn>
                                        <p:tgtEl>
                                          <p:spTgt spid="1495058"/>
                                        </p:tgtEl>
                                        <p:attrNameLst>
                                          <p:attrName>style.visibility</p:attrName>
                                        </p:attrNameLst>
                                      </p:cBhvr>
                                      <p:to>
                                        <p:strVal val="visible"/>
                                      </p:to>
                                    </p:set>
                                    <p:animEffect transition="in" filter="wipe(up)">
                                      <p:cBhvr>
                                        <p:cTn id="13" dur="500"/>
                                        <p:tgtEl>
                                          <p:spTgt spid="1495058"/>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2" repeatCount="2000" fill="hold" nodeType="clickEffect">
                                  <p:stCondLst>
                                    <p:cond delay="0"/>
                                  </p:stCondLst>
                                  <p:childTnLst>
                                    <p:set>
                                      <p:cBhvr>
                                        <p:cTn id="17" dur="1" fill="hold">
                                          <p:stCondLst>
                                            <p:cond delay="0"/>
                                          </p:stCondLst>
                                        </p:cTn>
                                        <p:tgtEl>
                                          <p:spTgt spid="1495044"/>
                                        </p:tgtEl>
                                        <p:attrNameLst>
                                          <p:attrName>style.visibility</p:attrName>
                                        </p:attrNameLst>
                                      </p:cBhvr>
                                      <p:to>
                                        <p:strVal val="visible"/>
                                      </p:to>
                                    </p:set>
                                    <p:animEffect transition="in" filter="wipe(right)">
                                      <p:cBhvr>
                                        <p:cTn id="18" dur="500"/>
                                        <p:tgtEl>
                                          <p:spTgt spid="1495044"/>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2" repeatCount="2000" fill="hold" grpId="0" nodeType="clickEffect">
                                  <p:stCondLst>
                                    <p:cond delay="0"/>
                                  </p:stCondLst>
                                  <p:childTnLst>
                                    <p:set>
                                      <p:cBhvr>
                                        <p:cTn id="22" dur="1" fill="hold">
                                          <p:stCondLst>
                                            <p:cond delay="0"/>
                                          </p:stCondLst>
                                        </p:cTn>
                                        <p:tgtEl>
                                          <p:spTgt spid="1495047"/>
                                        </p:tgtEl>
                                        <p:attrNameLst>
                                          <p:attrName>style.visibility</p:attrName>
                                        </p:attrNameLst>
                                      </p:cBhvr>
                                      <p:to>
                                        <p:strVal val="visible"/>
                                      </p:to>
                                    </p:set>
                                    <p:animEffect transition="in" filter="wipe(right)">
                                      <p:cBhvr>
                                        <p:cTn id="23" dur="500"/>
                                        <p:tgtEl>
                                          <p:spTgt spid="149504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2" repeatCount="2000" fill="hold" nodeType="clickEffect">
                                  <p:stCondLst>
                                    <p:cond delay="0"/>
                                  </p:stCondLst>
                                  <p:childTnLst>
                                    <p:set>
                                      <p:cBhvr>
                                        <p:cTn id="27" dur="1" fill="hold">
                                          <p:stCondLst>
                                            <p:cond delay="0"/>
                                          </p:stCondLst>
                                        </p:cTn>
                                        <p:tgtEl>
                                          <p:spTgt spid="1495045"/>
                                        </p:tgtEl>
                                        <p:attrNameLst>
                                          <p:attrName>style.visibility</p:attrName>
                                        </p:attrNameLst>
                                      </p:cBhvr>
                                      <p:to>
                                        <p:strVal val="visible"/>
                                      </p:to>
                                    </p:set>
                                    <p:animEffect transition="in" filter="wipe(right)">
                                      <p:cBhvr>
                                        <p:cTn id="28" dur="500"/>
                                        <p:tgtEl>
                                          <p:spTgt spid="1495045"/>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2" repeatCount="2000" fill="hold" grpId="0" nodeType="clickEffect">
                                  <p:stCondLst>
                                    <p:cond delay="0"/>
                                  </p:stCondLst>
                                  <p:childTnLst>
                                    <p:set>
                                      <p:cBhvr>
                                        <p:cTn id="32" dur="1" fill="hold">
                                          <p:stCondLst>
                                            <p:cond delay="0"/>
                                          </p:stCondLst>
                                        </p:cTn>
                                        <p:tgtEl>
                                          <p:spTgt spid="1495049"/>
                                        </p:tgtEl>
                                        <p:attrNameLst>
                                          <p:attrName>style.visibility</p:attrName>
                                        </p:attrNameLst>
                                      </p:cBhvr>
                                      <p:to>
                                        <p:strVal val="visible"/>
                                      </p:to>
                                    </p:set>
                                    <p:animEffect transition="in" filter="wipe(right)">
                                      <p:cBhvr>
                                        <p:cTn id="33" dur="500"/>
                                        <p:tgtEl>
                                          <p:spTgt spid="1495049"/>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2000" fill="hold" nodeType="clickEffect">
                                  <p:stCondLst>
                                    <p:cond delay="0"/>
                                  </p:stCondLst>
                                  <p:childTnLst>
                                    <p:set>
                                      <p:cBhvr>
                                        <p:cTn id="37" dur="1" fill="hold">
                                          <p:stCondLst>
                                            <p:cond delay="0"/>
                                          </p:stCondLst>
                                        </p:cTn>
                                        <p:tgtEl>
                                          <p:spTgt spid="1495055"/>
                                        </p:tgtEl>
                                        <p:attrNameLst>
                                          <p:attrName>style.visibility</p:attrName>
                                        </p:attrNameLst>
                                      </p:cBhvr>
                                      <p:to>
                                        <p:strVal val="visible"/>
                                      </p:to>
                                    </p:set>
                                    <p:animEffect transition="in" filter="wipe(right)">
                                      <p:cBhvr>
                                        <p:cTn id="38" dur="500"/>
                                        <p:tgtEl>
                                          <p:spTgt spid="1495055"/>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2" repeatCount="2000" fill="hold" grpId="0" nodeType="clickEffect">
                                  <p:stCondLst>
                                    <p:cond delay="0"/>
                                  </p:stCondLst>
                                  <p:childTnLst>
                                    <p:set>
                                      <p:cBhvr>
                                        <p:cTn id="42" dur="1" fill="hold">
                                          <p:stCondLst>
                                            <p:cond delay="0"/>
                                          </p:stCondLst>
                                        </p:cTn>
                                        <p:tgtEl>
                                          <p:spTgt spid="1495051"/>
                                        </p:tgtEl>
                                        <p:attrNameLst>
                                          <p:attrName>style.visibility</p:attrName>
                                        </p:attrNameLst>
                                      </p:cBhvr>
                                      <p:to>
                                        <p:strVal val="visible"/>
                                      </p:to>
                                    </p:set>
                                    <p:animEffect transition="in" filter="wipe(right)">
                                      <p:cBhvr>
                                        <p:cTn id="43" dur="500"/>
                                        <p:tgtEl>
                                          <p:spTgt spid="149505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2000" fill="hold" nodeType="clickEffect">
                                  <p:stCondLst>
                                    <p:cond delay="0"/>
                                  </p:stCondLst>
                                  <p:childTnLst>
                                    <p:set>
                                      <p:cBhvr>
                                        <p:cTn id="47" dur="1" fill="hold">
                                          <p:stCondLst>
                                            <p:cond delay="0"/>
                                          </p:stCondLst>
                                        </p:cTn>
                                        <p:tgtEl>
                                          <p:spTgt spid="1495042"/>
                                        </p:tgtEl>
                                        <p:attrNameLst>
                                          <p:attrName>style.visibility</p:attrName>
                                        </p:attrNameLst>
                                      </p:cBhvr>
                                      <p:to>
                                        <p:strVal val="visible"/>
                                      </p:to>
                                    </p:set>
                                    <p:animEffect transition="in" filter="wipe(right)">
                                      <p:cBhvr>
                                        <p:cTn id="48" dur="500"/>
                                        <p:tgtEl>
                                          <p:spTgt spid="149504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2000" fill="hold" grpId="0" nodeType="clickEffect">
                                  <p:stCondLst>
                                    <p:cond delay="0"/>
                                  </p:stCondLst>
                                  <p:childTnLst>
                                    <p:set>
                                      <p:cBhvr>
                                        <p:cTn id="52" dur="1" fill="hold">
                                          <p:stCondLst>
                                            <p:cond delay="0"/>
                                          </p:stCondLst>
                                        </p:cTn>
                                        <p:tgtEl>
                                          <p:spTgt spid="1495050"/>
                                        </p:tgtEl>
                                        <p:attrNameLst>
                                          <p:attrName>style.visibility</p:attrName>
                                        </p:attrNameLst>
                                      </p:cBhvr>
                                      <p:to>
                                        <p:strVal val="visible"/>
                                      </p:to>
                                    </p:set>
                                    <p:animEffect transition="in" filter="wipe(left)">
                                      <p:cBhvr>
                                        <p:cTn id="53" dur="500"/>
                                        <p:tgtEl>
                                          <p:spTgt spid="1495050"/>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8" repeatCount="2000" fill="hold" nodeType="clickEffect">
                                  <p:stCondLst>
                                    <p:cond delay="0"/>
                                  </p:stCondLst>
                                  <p:childTnLst>
                                    <p:set>
                                      <p:cBhvr>
                                        <p:cTn id="57" dur="1" fill="hold">
                                          <p:stCondLst>
                                            <p:cond delay="0"/>
                                          </p:stCondLst>
                                        </p:cTn>
                                        <p:tgtEl>
                                          <p:spTgt spid="1495046"/>
                                        </p:tgtEl>
                                        <p:attrNameLst>
                                          <p:attrName>style.visibility</p:attrName>
                                        </p:attrNameLst>
                                      </p:cBhvr>
                                      <p:to>
                                        <p:strVal val="visible"/>
                                      </p:to>
                                    </p:set>
                                    <p:animEffect transition="in" filter="wipe(left)">
                                      <p:cBhvr>
                                        <p:cTn id="58" dur="500"/>
                                        <p:tgtEl>
                                          <p:spTgt spid="1495046"/>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8" repeatCount="2000" fill="hold" grpId="0" nodeType="clickEffect">
                                  <p:stCondLst>
                                    <p:cond delay="0"/>
                                  </p:stCondLst>
                                  <p:childTnLst>
                                    <p:set>
                                      <p:cBhvr>
                                        <p:cTn id="62" dur="1" fill="hold">
                                          <p:stCondLst>
                                            <p:cond delay="0"/>
                                          </p:stCondLst>
                                        </p:cTn>
                                        <p:tgtEl>
                                          <p:spTgt spid="1495048"/>
                                        </p:tgtEl>
                                        <p:attrNameLst>
                                          <p:attrName>style.visibility</p:attrName>
                                        </p:attrNameLst>
                                      </p:cBhvr>
                                      <p:to>
                                        <p:strVal val="visible"/>
                                      </p:to>
                                    </p:set>
                                    <p:animEffect transition="in" filter="wipe(left)">
                                      <p:cBhvr>
                                        <p:cTn id="63" dur="500"/>
                                        <p:tgtEl>
                                          <p:spTgt spid="1495048"/>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5" presetClass="emph" presetSubtype="0" repeatCount="4000" fill="hold" nodeType="clickEffect">
                                  <p:stCondLst>
                                    <p:cond delay="0"/>
                                  </p:stCondLst>
                                  <p:childTnLst>
                                    <p:anim calcmode="discrete" valueType="str">
                                      <p:cBhvr>
                                        <p:cTn id="67" dur="1000" fill="hold"/>
                                        <p:tgtEl>
                                          <p:spTgt spid="1495044"/>
                                        </p:tgtEl>
                                        <p:attrNameLst>
                                          <p:attrName>style.visibility</p:attrName>
                                        </p:attrNameLst>
                                      </p:cBhvr>
                                      <p:tavLst>
                                        <p:tav tm="0">
                                          <p:val>
                                            <p:strVal val="hidden"/>
                                          </p:val>
                                        </p:tav>
                                        <p:tav tm="50000">
                                          <p:val>
                                            <p:strVal val="visible"/>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35" presetClass="emph" presetSubtype="0" repeatCount="4000" fill="hold" grpId="1" nodeType="clickEffect">
                                  <p:stCondLst>
                                    <p:cond delay="0"/>
                                  </p:stCondLst>
                                  <p:childTnLst>
                                    <p:anim calcmode="discrete" valueType="str">
                                      <p:cBhvr>
                                        <p:cTn id="71" dur="1000" fill="hold"/>
                                        <p:tgtEl>
                                          <p:spTgt spid="1495047"/>
                                        </p:tgtEl>
                                        <p:attrNameLst>
                                          <p:attrName>style.visibility</p:attrName>
                                        </p:attrNameLst>
                                      </p:cBhvr>
                                      <p:tavLst>
                                        <p:tav tm="0">
                                          <p:val>
                                            <p:strVal val="hidden"/>
                                          </p:val>
                                        </p:tav>
                                        <p:tav tm="50000">
                                          <p:val>
                                            <p:strVal val="visible"/>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4000" fill="hold" nodeType="clickEffect">
                                  <p:stCondLst>
                                    <p:cond delay="0"/>
                                  </p:stCondLst>
                                  <p:childTnLst>
                                    <p:anim calcmode="discrete" valueType="str">
                                      <p:cBhvr>
                                        <p:cTn id="75" dur="1000" fill="hold"/>
                                        <p:tgtEl>
                                          <p:spTgt spid="1495045"/>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35" presetClass="emph" presetSubtype="0" repeatCount="4000" fill="hold" grpId="1" nodeType="clickEffect">
                                  <p:stCondLst>
                                    <p:cond delay="0"/>
                                  </p:stCondLst>
                                  <p:childTnLst>
                                    <p:anim calcmode="discrete" valueType="str">
                                      <p:cBhvr>
                                        <p:cTn id="79" dur="1000" fill="hold"/>
                                        <p:tgtEl>
                                          <p:spTgt spid="1495049"/>
                                        </p:tgtEl>
                                        <p:attrNameLst>
                                          <p:attrName>style.visibility</p:attrName>
                                        </p:attrNameLst>
                                      </p:cBhvr>
                                      <p:tavLst>
                                        <p:tav tm="0">
                                          <p:val>
                                            <p:strVal val="hidden"/>
                                          </p:val>
                                        </p:tav>
                                        <p:tav tm="50000">
                                          <p:val>
                                            <p:strVal val="visible"/>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35" presetClass="emph" presetSubtype="0" repeatCount="3000" fill="hold" nodeType="clickEffect">
                                  <p:stCondLst>
                                    <p:cond delay="0"/>
                                  </p:stCondLst>
                                  <p:childTnLst>
                                    <p:anim calcmode="discrete" valueType="str">
                                      <p:cBhvr>
                                        <p:cTn id="83" dur="1000" fill="hold"/>
                                        <p:tgtEl>
                                          <p:spTgt spid="1495055"/>
                                        </p:tgtEl>
                                        <p:attrNameLst>
                                          <p:attrName>style.visibility</p:attrName>
                                        </p:attrNameLst>
                                      </p:cBhvr>
                                      <p:tavLst>
                                        <p:tav tm="0">
                                          <p:val>
                                            <p:strVal val="hidden"/>
                                          </p:val>
                                        </p:tav>
                                        <p:tav tm="50000">
                                          <p:val>
                                            <p:strVal val="visible"/>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 presetClass="entr" presetSubtype="4" repeatCount="2000" fill="hold" grpId="0" nodeType="clickEffect">
                                  <p:stCondLst>
                                    <p:cond delay="0"/>
                                  </p:stCondLst>
                                  <p:childTnLst>
                                    <p:set>
                                      <p:cBhvr>
                                        <p:cTn id="87" dur="1" fill="hold">
                                          <p:stCondLst>
                                            <p:cond delay="0"/>
                                          </p:stCondLst>
                                        </p:cTn>
                                        <p:tgtEl>
                                          <p:spTgt spid="1495054"/>
                                        </p:tgtEl>
                                        <p:attrNameLst>
                                          <p:attrName>style.visibility</p:attrName>
                                        </p:attrNameLst>
                                      </p:cBhvr>
                                      <p:to>
                                        <p:strVal val="visible"/>
                                      </p:to>
                                    </p:set>
                                    <p:anim calcmode="lin" valueType="num">
                                      <p:cBhvr additive="base">
                                        <p:cTn id="88" dur="500" fill="hold"/>
                                        <p:tgtEl>
                                          <p:spTgt spid="1495054"/>
                                        </p:tgtEl>
                                        <p:attrNameLst>
                                          <p:attrName>ppt_x</p:attrName>
                                        </p:attrNameLst>
                                      </p:cBhvr>
                                      <p:tavLst>
                                        <p:tav tm="0">
                                          <p:val>
                                            <p:strVal val="#ppt_x"/>
                                          </p:val>
                                        </p:tav>
                                        <p:tav tm="100000">
                                          <p:val>
                                            <p:strVal val="#ppt_x"/>
                                          </p:val>
                                        </p:tav>
                                      </p:tavLst>
                                    </p:anim>
                                    <p:anim calcmode="lin" valueType="num">
                                      <p:cBhvr additive="base">
                                        <p:cTn id="89" dur="500" fill="hold"/>
                                        <p:tgtEl>
                                          <p:spTgt spid="1495054"/>
                                        </p:tgtEl>
                                        <p:attrNameLst>
                                          <p:attrName>ppt_y</p:attrName>
                                        </p:attrNameLst>
                                      </p:cBhvr>
                                      <p:tavLst>
                                        <p:tav tm="0">
                                          <p:val>
                                            <p:strVal val="1+#ppt_h/2"/>
                                          </p:val>
                                        </p:tav>
                                        <p:tav tm="100000">
                                          <p:val>
                                            <p:strVal val="#ppt_y"/>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 presetClass="entr" presetSubtype="4" repeatCount="2000" fill="hold" grpId="0" nodeType="clickEffect">
                                  <p:stCondLst>
                                    <p:cond delay="0"/>
                                  </p:stCondLst>
                                  <p:childTnLst>
                                    <p:set>
                                      <p:cBhvr>
                                        <p:cTn id="93" dur="1" fill="hold">
                                          <p:stCondLst>
                                            <p:cond delay="0"/>
                                          </p:stCondLst>
                                        </p:cTn>
                                        <p:tgtEl>
                                          <p:spTgt spid="1495053"/>
                                        </p:tgtEl>
                                        <p:attrNameLst>
                                          <p:attrName>style.visibility</p:attrName>
                                        </p:attrNameLst>
                                      </p:cBhvr>
                                      <p:to>
                                        <p:strVal val="visible"/>
                                      </p:to>
                                    </p:set>
                                    <p:anim calcmode="lin" valueType="num">
                                      <p:cBhvr additive="base">
                                        <p:cTn id="94" dur="500" fill="hold"/>
                                        <p:tgtEl>
                                          <p:spTgt spid="1495053"/>
                                        </p:tgtEl>
                                        <p:attrNameLst>
                                          <p:attrName>ppt_x</p:attrName>
                                        </p:attrNameLst>
                                      </p:cBhvr>
                                      <p:tavLst>
                                        <p:tav tm="0">
                                          <p:val>
                                            <p:strVal val="#ppt_x"/>
                                          </p:val>
                                        </p:tav>
                                        <p:tav tm="100000">
                                          <p:val>
                                            <p:strVal val="#ppt_x"/>
                                          </p:val>
                                        </p:tav>
                                      </p:tavLst>
                                    </p:anim>
                                    <p:anim calcmode="lin" valueType="num">
                                      <p:cBhvr additive="base">
                                        <p:cTn id="95" dur="500" fill="hold"/>
                                        <p:tgtEl>
                                          <p:spTgt spid="1495053"/>
                                        </p:tgtEl>
                                        <p:attrNameLst>
                                          <p:attrName>ppt_y</p:attrName>
                                        </p:attrNameLst>
                                      </p:cBhvr>
                                      <p:tavLst>
                                        <p:tav tm="0">
                                          <p:val>
                                            <p:strVal val="1+#ppt_h/2"/>
                                          </p:val>
                                        </p:tav>
                                        <p:tav tm="100000">
                                          <p:val>
                                            <p:strVal val="#ppt_y"/>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4" repeatCount="2000" fill="hold" grpId="0" nodeType="clickEffect">
                                  <p:stCondLst>
                                    <p:cond delay="0"/>
                                  </p:stCondLst>
                                  <p:childTnLst>
                                    <p:set>
                                      <p:cBhvr>
                                        <p:cTn id="99" dur="1" fill="hold">
                                          <p:stCondLst>
                                            <p:cond delay="0"/>
                                          </p:stCondLst>
                                        </p:cTn>
                                        <p:tgtEl>
                                          <p:spTgt spid="1495052"/>
                                        </p:tgtEl>
                                        <p:attrNameLst>
                                          <p:attrName>style.visibility</p:attrName>
                                        </p:attrNameLst>
                                      </p:cBhvr>
                                      <p:to>
                                        <p:strVal val="visible"/>
                                      </p:to>
                                    </p:set>
                                    <p:anim calcmode="lin" valueType="num">
                                      <p:cBhvr additive="base">
                                        <p:cTn id="100" dur="500" fill="hold"/>
                                        <p:tgtEl>
                                          <p:spTgt spid="1495052"/>
                                        </p:tgtEl>
                                        <p:attrNameLst>
                                          <p:attrName>ppt_x</p:attrName>
                                        </p:attrNameLst>
                                      </p:cBhvr>
                                      <p:tavLst>
                                        <p:tav tm="0">
                                          <p:val>
                                            <p:strVal val="#ppt_x"/>
                                          </p:val>
                                        </p:tav>
                                        <p:tav tm="100000">
                                          <p:val>
                                            <p:strVal val="#ppt_x"/>
                                          </p:val>
                                        </p:tav>
                                      </p:tavLst>
                                    </p:anim>
                                    <p:anim calcmode="lin" valueType="num">
                                      <p:cBhvr additive="base">
                                        <p:cTn id="101" dur="500" fill="hold"/>
                                        <p:tgtEl>
                                          <p:spTgt spid="1495052"/>
                                        </p:tgtEl>
                                        <p:attrNameLst>
                                          <p:attrName>ppt_y</p:attrName>
                                        </p:attrNameLst>
                                      </p:cBhvr>
                                      <p:tavLst>
                                        <p:tav tm="0">
                                          <p:val>
                                            <p:strVal val="1+#ppt_h/2"/>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2" presetClass="entr" presetSubtype="4" repeatCount="2000" fill="hold" grpId="0" nodeType="clickEffect">
                                  <p:stCondLst>
                                    <p:cond delay="0"/>
                                  </p:stCondLst>
                                  <p:childTnLst>
                                    <p:set>
                                      <p:cBhvr>
                                        <p:cTn id="105" dur="1" fill="hold">
                                          <p:stCondLst>
                                            <p:cond delay="0"/>
                                          </p:stCondLst>
                                        </p:cTn>
                                        <p:tgtEl>
                                          <p:spTgt spid="1495057"/>
                                        </p:tgtEl>
                                        <p:attrNameLst>
                                          <p:attrName>style.visibility</p:attrName>
                                        </p:attrNameLst>
                                      </p:cBhvr>
                                      <p:to>
                                        <p:strVal val="visible"/>
                                      </p:to>
                                    </p:set>
                                    <p:anim calcmode="lin" valueType="num">
                                      <p:cBhvr additive="base">
                                        <p:cTn id="106" dur="500" fill="hold"/>
                                        <p:tgtEl>
                                          <p:spTgt spid="1495057"/>
                                        </p:tgtEl>
                                        <p:attrNameLst>
                                          <p:attrName>ppt_x</p:attrName>
                                        </p:attrNameLst>
                                      </p:cBhvr>
                                      <p:tavLst>
                                        <p:tav tm="0">
                                          <p:val>
                                            <p:strVal val="#ppt_x"/>
                                          </p:val>
                                        </p:tav>
                                        <p:tav tm="100000">
                                          <p:val>
                                            <p:strVal val="#ppt_x"/>
                                          </p:val>
                                        </p:tav>
                                      </p:tavLst>
                                    </p:anim>
                                    <p:anim calcmode="lin" valueType="num">
                                      <p:cBhvr additive="base">
                                        <p:cTn id="107" dur="500" fill="hold"/>
                                        <p:tgtEl>
                                          <p:spTgt spid="149505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47" grpId="0" animBg="1"/>
      <p:bldP spid="1495047" grpId="1" animBg="1"/>
      <p:bldP spid="1495048" grpId="0" animBg="1"/>
      <p:bldP spid="1495049" grpId="0" animBg="1"/>
      <p:bldP spid="1495049" grpId="1" animBg="1"/>
      <p:bldP spid="1495050" grpId="0" animBg="1"/>
      <p:bldP spid="1495051" grpId="0" animBg="1"/>
      <p:bldP spid="1495052" grpId="0"/>
      <p:bldP spid="1495053" grpId="0"/>
      <p:bldP spid="1495054" grpId="0"/>
      <p:bldP spid="1495057" grpId="0"/>
      <p:bldP spid="1495058" grpId="0" animBg="1"/>
    </p:bld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2209" name="标题 2"/>
          <p:cNvSpPr>
            <a:spLocks noGrp="1"/>
          </p:cNvSpPr>
          <p:nvPr>
            <p:ph type="title"/>
          </p:nvPr>
        </p:nvSpPr>
        <p:spPr/>
        <p:txBody>
          <a:bodyPr/>
          <a:lstStyle/>
          <a:p>
            <a:r>
              <a:rPr lang="en-US" altLang="zh-CN" smtClean="0"/>
              <a:t>Cache</a:t>
            </a:r>
            <a:r>
              <a:rPr lang="zh-CN" altLang="en-US" smtClean="0"/>
              <a:t>基本原理</a:t>
            </a:r>
          </a:p>
        </p:txBody>
      </p:sp>
      <p:sp>
        <p:nvSpPr>
          <p:cNvPr id="222210" name="内容占位符 3"/>
          <p:cNvSpPr>
            <a:spLocks noGrp="1"/>
          </p:cNvSpPr>
          <p:nvPr>
            <p:ph idx="1"/>
          </p:nvPr>
        </p:nvSpPr>
        <p:spPr>
          <a:xfrm>
            <a:off x="395288" y="981075"/>
            <a:ext cx="8218487" cy="5040313"/>
          </a:xfrm>
        </p:spPr>
        <p:txBody>
          <a:bodyPr/>
          <a:lstStyle/>
          <a:p>
            <a:pPr eaLnBrk="1" hangingPunct="1"/>
            <a:r>
              <a:rPr lang="en-US" altLang="zh-CN" sz="2700" dirty="0" smtClean="0"/>
              <a:t>U</a:t>
            </a:r>
            <a:r>
              <a:rPr dirty="0" smtClean="0"/>
              <a:t>盘安全删除的秘密</a:t>
            </a:r>
          </a:p>
          <a:p>
            <a:pPr eaLnBrk="1" hangingPunct="1"/>
            <a:r>
              <a:rPr dirty="0" smtClean="0">
                <a:solidFill>
                  <a:schemeClr val="accent2"/>
                </a:solidFill>
              </a:rPr>
              <a:t>层次性存储结构</a:t>
            </a:r>
          </a:p>
          <a:p>
            <a:pPr eaLnBrk="1" hangingPunct="1"/>
            <a:r>
              <a:rPr dirty="0" smtClean="0"/>
              <a:t>数据访问局部性原理</a:t>
            </a:r>
          </a:p>
          <a:p>
            <a:pPr eaLnBrk="1" hangingPunct="1"/>
            <a:r>
              <a:rPr lang="en-US" altLang="zh-CN" dirty="0" smtClean="0">
                <a:solidFill>
                  <a:srgbClr val="C00000"/>
                </a:solidFill>
              </a:rPr>
              <a:t>Cache</a:t>
            </a:r>
            <a:r>
              <a:rPr dirty="0" smtClean="0">
                <a:solidFill>
                  <a:srgbClr val="C00000"/>
                </a:solidFill>
              </a:rPr>
              <a:t>基本思想</a:t>
            </a:r>
          </a:p>
          <a:p>
            <a:endParaRPr dirty="0" smtClean="0"/>
          </a:p>
        </p:txBody>
      </p:sp>
      <p:sp>
        <p:nvSpPr>
          <p:cNvPr id="2222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340AD4A-2A4A-4976-BE97-E0CD2A774220}" type="slidenum">
              <a:rPr lang="en-US" altLang="zh-CN">
                <a:latin typeface="Arial" charset="0"/>
              </a:rPr>
              <a:pPr/>
              <a:t>131</a:t>
            </a:fld>
            <a:r>
              <a:rPr lang="en-US" altLang="zh-CN">
                <a:latin typeface="Arial" charset="0"/>
              </a:rPr>
              <a:t>- </a:t>
            </a:r>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23233" name="Picture 131" descr="j0242087[1]"/>
          <p:cNvPicPr>
            <a:picLocks noChangeAspect="1" noChangeArrowheads="1"/>
          </p:cNvPicPr>
          <p:nvPr/>
        </p:nvPicPr>
        <p:blipFill>
          <a:blip r:embed="rId3" cstate="print">
            <a:grayscl/>
            <a:biLevel thresh="50000"/>
          </a:blip>
          <a:srcRect/>
          <a:stretch>
            <a:fillRect/>
          </a:stretch>
        </p:blipFill>
        <p:spPr bwMode="auto">
          <a:xfrm>
            <a:off x="1416050" y="4689475"/>
            <a:ext cx="912813" cy="674688"/>
          </a:xfrm>
          <a:prstGeom prst="rect">
            <a:avLst/>
          </a:prstGeom>
          <a:noFill/>
          <a:ln w="9525">
            <a:noFill/>
            <a:miter lim="800000"/>
            <a:headEnd/>
            <a:tailEnd/>
          </a:ln>
        </p:spPr>
      </p:pic>
      <p:sp>
        <p:nvSpPr>
          <p:cNvPr id="223234" name="Rectangle 2"/>
          <p:cNvSpPr>
            <a:spLocks noGrp="1" noChangeArrowheads="1"/>
          </p:cNvSpPr>
          <p:nvPr>
            <p:ph type="title" idx="4294967295"/>
          </p:nvPr>
        </p:nvSpPr>
        <p:spPr/>
        <p:txBody>
          <a:bodyPr/>
          <a:lstStyle/>
          <a:p>
            <a:pPr eaLnBrk="1" hangingPunct="1"/>
            <a:r>
              <a:rPr lang="en-US" altLang="zh-CN" smtClean="0"/>
              <a:t>cache</a:t>
            </a:r>
            <a:r>
              <a:rPr lang="zh-CN" altLang="en-US" smtClean="0"/>
              <a:t>基本思想</a:t>
            </a:r>
          </a:p>
        </p:txBody>
      </p:sp>
      <p:sp>
        <p:nvSpPr>
          <p:cNvPr id="156677" name="Rectangle 3"/>
          <p:cNvSpPr>
            <a:spLocks noGrp="1" noChangeArrowheads="1"/>
          </p:cNvSpPr>
          <p:nvPr>
            <p:ph type="body" idx="4294967295"/>
          </p:nvPr>
        </p:nvSpPr>
        <p:spPr>
          <a:xfrm>
            <a:off x="573088" y="1125538"/>
            <a:ext cx="8001000" cy="2857500"/>
          </a:xfrm>
        </p:spPr>
        <p:txBody>
          <a:bodyPr/>
          <a:lstStyle/>
          <a:p>
            <a:pPr eaLnBrk="1" hangingPunct="1">
              <a:lnSpc>
                <a:spcPct val="110000"/>
              </a:lnSpc>
            </a:pPr>
            <a:r>
              <a:rPr sz="2600" dirty="0">
                <a:latin typeface="华文新魏" pitchFamily="2" charset="-122"/>
              </a:rPr>
              <a:t>在处理器附近增加一个</a:t>
            </a:r>
            <a:r>
              <a:rPr sz="2600" u="sng" dirty="0">
                <a:solidFill>
                  <a:srgbClr val="00B050"/>
                </a:solidFill>
                <a:latin typeface="华文新魏" pitchFamily="2" charset="-122"/>
              </a:rPr>
              <a:t>隐藏</a:t>
            </a:r>
            <a:r>
              <a:rPr sz="2600" dirty="0">
                <a:latin typeface="华文新魏" pitchFamily="2" charset="-122"/>
              </a:rPr>
              <a:t>的</a:t>
            </a:r>
            <a:r>
              <a:rPr sz="2600" u="sng" dirty="0">
                <a:solidFill>
                  <a:srgbClr val="00B050"/>
                </a:solidFill>
                <a:latin typeface="华文新魏" pitchFamily="2" charset="-122"/>
              </a:rPr>
              <a:t>小</a:t>
            </a:r>
            <a:r>
              <a:rPr sz="2600" dirty="0">
                <a:latin typeface="华文新魏" pitchFamily="2" charset="-122"/>
              </a:rPr>
              <a:t>容量</a:t>
            </a:r>
            <a:r>
              <a:rPr sz="2600" u="sng" dirty="0">
                <a:solidFill>
                  <a:srgbClr val="00B050"/>
                </a:solidFill>
                <a:latin typeface="华文新魏" pitchFamily="2" charset="-122"/>
              </a:rPr>
              <a:t>快速</a:t>
            </a:r>
            <a:r>
              <a:rPr sz="2600" dirty="0">
                <a:latin typeface="华文新魏" pitchFamily="2" charset="-122"/>
              </a:rPr>
              <a:t>存储器</a:t>
            </a:r>
          </a:p>
          <a:p>
            <a:pPr lvl="1" eaLnBrk="1" hangingPunct="1">
              <a:lnSpc>
                <a:spcPct val="110000"/>
              </a:lnSpc>
            </a:pPr>
            <a:r>
              <a:rPr lang="en-US" altLang="zh-CN" sz="2200" dirty="0">
                <a:latin typeface="华文新魏" pitchFamily="2" charset="-122"/>
              </a:rPr>
              <a:t>cache</a:t>
            </a:r>
            <a:r>
              <a:rPr sz="2200" dirty="0">
                <a:latin typeface="华文新魏" pitchFamily="2" charset="-122"/>
              </a:rPr>
              <a:t>对程序员是透明的</a:t>
            </a:r>
          </a:p>
          <a:p>
            <a:pPr lvl="1" eaLnBrk="1" hangingPunct="1">
              <a:lnSpc>
                <a:spcPct val="110000"/>
              </a:lnSpc>
            </a:pPr>
            <a:r>
              <a:rPr sz="2200" dirty="0">
                <a:latin typeface="华文新魏" pitchFamily="2" charset="-122"/>
              </a:rPr>
              <a:t>将经常访问的数据的</a:t>
            </a:r>
            <a:r>
              <a:rPr sz="2200" u="sng" dirty="0">
                <a:solidFill>
                  <a:srgbClr val="00B050"/>
                </a:solidFill>
                <a:latin typeface="华文新魏" pitchFamily="2" charset="-122"/>
              </a:rPr>
              <a:t>副本</a:t>
            </a:r>
            <a:r>
              <a:rPr sz="2200" dirty="0">
                <a:latin typeface="华文新魏" pitchFamily="2" charset="-122"/>
              </a:rPr>
              <a:t>存放在</a:t>
            </a:r>
            <a:r>
              <a:rPr lang="en-US" altLang="zh-CN" sz="2200" dirty="0">
                <a:latin typeface="华文新魏" pitchFamily="2" charset="-122"/>
              </a:rPr>
              <a:t>cache</a:t>
            </a:r>
            <a:r>
              <a:rPr sz="2200" dirty="0">
                <a:latin typeface="华文新魏" pitchFamily="2" charset="-122"/>
              </a:rPr>
              <a:t>中</a:t>
            </a:r>
          </a:p>
          <a:p>
            <a:pPr lvl="1" eaLnBrk="1" hangingPunct="1">
              <a:lnSpc>
                <a:spcPct val="110000"/>
              </a:lnSpc>
            </a:pPr>
            <a:r>
              <a:rPr sz="2200" dirty="0">
                <a:latin typeface="华文新魏" pitchFamily="2" charset="-122"/>
              </a:rPr>
              <a:t>提高</a:t>
            </a:r>
            <a:r>
              <a:rPr lang="en-US" altLang="zh-CN" sz="2200" dirty="0">
                <a:latin typeface="华文新魏" pitchFamily="2" charset="-122"/>
              </a:rPr>
              <a:t>cache</a:t>
            </a:r>
            <a:r>
              <a:rPr sz="2200" dirty="0">
                <a:latin typeface="华文新魏" pitchFamily="2" charset="-122"/>
              </a:rPr>
              <a:t>命中率优化读性能</a:t>
            </a:r>
          </a:p>
          <a:p>
            <a:pPr lvl="2" eaLnBrk="1" hangingPunct="1">
              <a:lnSpc>
                <a:spcPct val="110000"/>
              </a:lnSpc>
            </a:pPr>
            <a:r>
              <a:rPr sz="2100" dirty="0">
                <a:solidFill>
                  <a:srgbClr val="0000FF"/>
                </a:solidFill>
                <a:latin typeface="华文新魏" pitchFamily="2" charset="-122"/>
              </a:rPr>
              <a:t>预读</a:t>
            </a:r>
            <a:r>
              <a:rPr lang="en-US" altLang="zh-CN" sz="2100" dirty="0">
                <a:solidFill>
                  <a:srgbClr val="0000FF"/>
                </a:solidFill>
                <a:latin typeface="华文新魏" pitchFamily="2" charset="-122"/>
              </a:rPr>
              <a:t>---</a:t>
            </a:r>
            <a:r>
              <a:rPr sz="2100" dirty="0">
                <a:solidFill>
                  <a:srgbClr val="0000FF"/>
                </a:solidFill>
                <a:latin typeface="华文新魏" pitchFamily="2" charset="-122"/>
              </a:rPr>
              <a:t>利用空间局部性</a:t>
            </a:r>
          </a:p>
          <a:p>
            <a:pPr lvl="2" eaLnBrk="1" hangingPunct="1">
              <a:lnSpc>
                <a:spcPct val="110000"/>
              </a:lnSpc>
            </a:pPr>
            <a:r>
              <a:rPr lang="en-US" altLang="zh-CN" sz="2100" dirty="0">
                <a:solidFill>
                  <a:srgbClr val="0000FF"/>
                </a:solidFill>
                <a:latin typeface="华文新魏" pitchFamily="2" charset="-122"/>
              </a:rPr>
              <a:t>LRU</a:t>
            </a:r>
            <a:r>
              <a:rPr sz="2100" dirty="0">
                <a:solidFill>
                  <a:srgbClr val="0000FF"/>
                </a:solidFill>
                <a:latin typeface="华文新魏" pitchFamily="2" charset="-122"/>
              </a:rPr>
              <a:t>算法</a:t>
            </a:r>
            <a:r>
              <a:rPr lang="en-US" altLang="zh-CN" sz="2100" dirty="0">
                <a:solidFill>
                  <a:srgbClr val="0000FF"/>
                </a:solidFill>
                <a:latin typeface="华文新魏" pitchFamily="2" charset="-122"/>
              </a:rPr>
              <a:t>---</a:t>
            </a:r>
            <a:r>
              <a:rPr sz="2100" dirty="0">
                <a:solidFill>
                  <a:srgbClr val="0000FF"/>
                </a:solidFill>
                <a:latin typeface="华文新魏" pitchFamily="2" charset="-122"/>
              </a:rPr>
              <a:t>利用时间局部性</a:t>
            </a:r>
          </a:p>
        </p:txBody>
      </p:sp>
      <p:sp>
        <p:nvSpPr>
          <p:cNvPr id="223236" name="Line 9"/>
          <p:cNvSpPr>
            <a:spLocks noChangeShapeType="1"/>
          </p:cNvSpPr>
          <p:nvPr/>
        </p:nvSpPr>
        <p:spPr bwMode="auto">
          <a:xfrm>
            <a:off x="2182813" y="50831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3237" name="Text Box 10"/>
          <p:cNvSpPr txBox="1">
            <a:spLocks noChangeArrowheads="1"/>
          </p:cNvSpPr>
          <p:nvPr/>
        </p:nvSpPr>
        <p:spPr bwMode="auto">
          <a:xfrm>
            <a:off x="4270375" y="4292600"/>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296395" name="Line 11"/>
          <p:cNvSpPr>
            <a:spLocks noChangeShapeType="1"/>
          </p:cNvSpPr>
          <p:nvPr/>
        </p:nvSpPr>
        <p:spPr bwMode="auto">
          <a:xfrm>
            <a:off x="2182813" y="5083175"/>
            <a:ext cx="1920875" cy="0"/>
          </a:xfrm>
          <a:prstGeom prst="line">
            <a:avLst/>
          </a:prstGeom>
          <a:noFill/>
          <a:ln w="76200">
            <a:solidFill>
              <a:srgbClr val="0099FF"/>
            </a:solidFill>
            <a:prstDash val="sysDot"/>
            <a:round/>
            <a:headEnd/>
            <a:tailEnd type="none" w="lg" len="med"/>
          </a:ln>
        </p:spPr>
        <p:txBody>
          <a:bodyPr lIns="0" tIns="0" rIns="0" bIns="0"/>
          <a:lstStyle/>
          <a:p>
            <a:endParaRPr lang="zh-CN" altLang="en-US"/>
          </a:p>
        </p:txBody>
      </p:sp>
      <p:sp>
        <p:nvSpPr>
          <p:cNvPr id="1296396" name="Line 12"/>
          <p:cNvSpPr>
            <a:spLocks noChangeShapeType="1"/>
          </p:cNvSpPr>
          <p:nvPr/>
        </p:nvSpPr>
        <p:spPr bwMode="auto">
          <a:xfrm>
            <a:off x="2182813" y="5083175"/>
            <a:ext cx="1920875"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296397" name="Line 13"/>
          <p:cNvSpPr>
            <a:spLocks noChangeShapeType="1"/>
          </p:cNvSpPr>
          <p:nvPr/>
        </p:nvSpPr>
        <p:spPr bwMode="auto">
          <a:xfrm>
            <a:off x="2182813" y="50831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296398" name="Line 14"/>
          <p:cNvSpPr>
            <a:spLocks noChangeShapeType="1"/>
          </p:cNvSpPr>
          <p:nvPr/>
        </p:nvSpPr>
        <p:spPr bwMode="auto">
          <a:xfrm>
            <a:off x="4897438" y="50831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grpSp>
        <p:nvGrpSpPr>
          <p:cNvPr id="223242" name="Group 15"/>
          <p:cNvGrpSpPr>
            <a:grpSpLocks/>
          </p:cNvGrpSpPr>
          <p:nvPr/>
        </p:nvGrpSpPr>
        <p:grpSpPr bwMode="auto">
          <a:xfrm>
            <a:off x="6551613" y="4603750"/>
            <a:ext cx="1020762" cy="958850"/>
            <a:chOff x="3480" y="2350"/>
            <a:chExt cx="901" cy="846"/>
          </a:xfrm>
        </p:grpSpPr>
        <p:grpSp>
          <p:nvGrpSpPr>
            <p:cNvPr id="223334" name="Group 16"/>
            <p:cNvGrpSpPr>
              <a:grpSpLocks/>
            </p:cNvGrpSpPr>
            <p:nvPr/>
          </p:nvGrpSpPr>
          <p:grpSpPr bwMode="auto">
            <a:xfrm>
              <a:off x="3480" y="2803"/>
              <a:ext cx="901" cy="393"/>
              <a:chOff x="3480" y="2982"/>
              <a:chExt cx="901" cy="393"/>
            </a:xfrm>
          </p:grpSpPr>
          <p:sp>
            <p:nvSpPr>
              <p:cNvPr id="223355" name="Oval 1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6" name="Rectangle 1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7" name="Oval 1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5" name="Group 20"/>
            <p:cNvGrpSpPr>
              <a:grpSpLocks/>
            </p:cNvGrpSpPr>
            <p:nvPr/>
          </p:nvGrpSpPr>
          <p:grpSpPr bwMode="auto">
            <a:xfrm>
              <a:off x="3480" y="2713"/>
              <a:ext cx="901" cy="393"/>
              <a:chOff x="3480" y="2982"/>
              <a:chExt cx="901" cy="393"/>
            </a:xfrm>
          </p:grpSpPr>
          <p:sp>
            <p:nvSpPr>
              <p:cNvPr id="223352" name="Oval 2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3" name="Rectangle 2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4" name="Oval 2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6" name="Group 24"/>
            <p:cNvGrpSpPr>
              <a:grpSpLocks/>
            </p:cNvGrpSpPr>
            <p:nvPr/>
          </p:nvGrpSpPr>
          <p:grpSpPr bwMode="auto">
            <a:xfrm>
              <a:off x="3480" y="2622"/>
              <a:ext cx="901" cy="393"/>
              <a:chOff x="3480" y="2982"/>
              <a:chExt cx="901" cy="393"/>
            </a:xfrm>
          </p:grpSpPr>
          <p:sp>
            <p:nvSpPr>
              <p:cNvPr id="223349" name="Oval 2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50" name="Rectangle 2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51" name="Oval 2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7" name="Group 28"/>
            <p:cNvGrpSpPr>
              <a:grpSpLocks/>
            </p:cNvGrpSpPr>
            <p:nvPr/>
          </p:nvGrpSpPr>
          <p:grpSpPr bwMode="auto">
            <a:xfrm>
              <a:off x="3480" y="2532"/>
              <a:ext cx="901" cy="393"/>
              <a:chOff x="3480" y="2982"/>
              <a:chExt cx="901" cy="393"/>
            </a:xfrm>
          </p:grpSpPr>
          <p:sp>
            <p:nvSpPr>
              <p:cNvPr id="223346" name="Oval 2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7" name="Rectangle 3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8" name="Oval 3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8" name="Group 32"/>
            <p:cNvGrpSpPr>
              <a:grpSpLocks/>
            </p:cNvGrpSpPr>
            <p:nvPr/>
          </p:nvGrpSpPr>
          <p:grpSpPr bwMode="auto">
            <a:xfrm>
              <a:off x="3480" y="2441"/>
              <a:ext cx="901" cy="393"/>
              <a:chOff x="3480" y="2982"/>
              <a:chExt cx="901" cy="393"/>
            </a:xfrm>
          </p:grpSpPr>
          <p:sp>
            <p:nvSpPr>
              <p:cNvPr id="223343" name="Oval 3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4" name="Rectangle 3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5" name="Oval 3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3339" name="Group 36"/>
            <p:cNvGrpSpPr>
              <a:grpSpLocks/>
            </p:cNvGrpSpPr>
            <p:nvPr/>
          </p:nvGrpSpPr>
          <p:grpSpPr bwMode="auto">
            <a:xfrm>
              <a:off x="3480" y="2350"/>
              <a:ext cx="901" cy="393"/>
              <a:chOff x="3480" y="2982"/>
              <a:chExt cx="901" cy="393"/>
            </a:xfrm>
          </p:grpSpPr>
          <p:sp>
            <p:nvSpPr>
              <p:cNvPr id="223340" name="Oval 3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3341" name="Rectangle 3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3342" name="Oval 3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296424" name="Oval 40"/>
          <p:cNvSpPr>
            <a:spLocks noChangeArrowheads="1"/>
          </p:cNvSpPr>
          <p:nvPr/>
        </p:nvSpPr>
        <p:spPr bwMode="auto">
          <a:xfrm>
            <a:off x="6948488" y="4987925"/>
            <a:ext cx="228600" cy="228600"/>
          </a:xfrm>
          <a:prstGeom prst="ellipse">
            <a:avLst/>
          </a:prstGeom>
          <a:gradFill rotWithShape="1">
            <a:gsLst>
              <a:gs pos="0">
                <a:srgbClr val="FF0000"/>
              </a:gs>
              <a:gs pos="100000">
                <a:srgbClr val="FF0303">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296425" name="Text Box 41"/>
          <p:cNvSpPr txBox="1">
            <a:spLocks noChangeArrowheads="1"/>
          </p:cNvSpPr>
          <p:nvPr/>
        </p:nvSpPr>
        <p:spPr bwMode="auto">
          <a:xfrm>
            <a:off x="2887663" y="46974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99FF"/>
                </a:solidFill>
                <a:ea typeface="宋体" charset="-122"/>
                <a:cs typeface="Arial" charset="0"/>
              </a:rPr>
              <a:t>读请求</a:t>
            </a:r>
          </a:p>
        </p:txBody>
      </p:sp>
      <p:sp>
        <p:nvSpPr>
          <p:cNvPr id="1296426" name="Text Box 42"/>
          <p:cNvSpPr txBox="1">
            <a:spLocks noChangeArrowheads="1"/>
          </p:cNvSpPr>
          <p:nvPr/>
        </p:nvSpPr>
        <p:spPr bwMode="auto">
          <a:xfrm>
            <a:off x="2862263" y="4684713"/>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FF0000"/>
                </a:solidFill>
                <a:ea typeface="宋体" charset="-122"/>
                <a:cs typeface="Arial" charset="0"/>
              </a:rPr>
              <a:t>写请求</a:t>
            </a:r>
          </a:p>
        </p:txBody>
      </p:sp>
      <p:sp>
        <p:nvSpPr>
          <p:cNvPr id="1296427" name="Text Box 43"/>
          <p:cNvSpPr txBox="1">
            <a:spLocks noChangeArrowheads="1"/>
          </p:cNvSpPr>
          <p:nvPr/>
        </p:nvSpPr>
        <p:spPr bwMode="auto">
          <a:xfrm>
            <a:off x="2868613" y="5211763"/>
            <a:ext cx="7620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a:solidFill>
                  <a:srgbClr val="FF0000"/>
                </a:solidFill>
                <a:ea typeface="宋体" charset="-122"/>
                <a:cs typeface="Arial" charset="0"/>
              </a:rPr>
              <a:t>I/O</a:t>
            </a:r>
            <a:r>
              <a:rPr lang="zh-CN" altLang="en-US">
                <a:solidFill>
                  <a:srgbClr val="FF0000"/>
                </a:solidFill>
                <a:ea typeface="宋体" charset="-122"/>
                <a:cs typeface="Arial" charset="0"/>
              </a:rPr>
              <a:t>响应</a:t>
            </a:r>
          </a:p>
        </p:txBody>
      </p:sp>
      <p:sp>
        <p:nvSpPr>
          <p:cNvPr id="1296428" name="Line 44"/>
          <p:cNvSpPr>
            <a:spLocks noChangeShapeType="1"/>
          </p:cNvSpPr>
          <p:nvPr/>
        </p:nvSpPr>
        <p:spPr bwMode="auto">
          <a:xfrm>
            <a:off x="2182813" y="5083175"/>
            <a:ext cx="1920875" cy="0"/>
          </a:xfrm>
          <a:prstGeom prst="line">
            <a:avLst/>
          </a:prstGeom>
          <a:noFill/>
          <a:ln w="76200">
            <a:solidFill>
              <a:srgbClr val="FF0000"/>
            </a:solidFill>
            <a:prstDash val="sysDot"/>
            <a:round/>
            <a:headEnd/>
            <a:tailEnd type="none" w="lg" len="med"/>
          </a:ln>
        </p:spPr>
        <p:txBody>
          <a:bodyPr lIns="0" tIns="0" rIns="0" bIns="0"/>
          <a:lstStyle/>
          <a:p>
            <a:endParaRPr lang="zh-CN" altLang="en-US"/>
          </a:p>
        </p:txBody>
      </p:sp>
      <p:sp>
        <p:nvSpPr>
          <p:cNvPr id="1296430" name="Oval 46"/>
          <p:cNvSpPr>
            <a:spLocks noChangeArrowheads="1"/>
          </p:cNvSpPr>
          <p:nvPr/>
        </p:nvSpPr>
        <p:spPr bwMode="auto">
          <a:xfrm>
            <a:off x="1928813" y="4962525"/>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3249" name="Rectangle 47"/>
          <p:cNvSpPr>
            <a:spLocks noChangeArrowheads="1"/>
          </p:cNvSpPr>
          <p:nvPr/>
        </p:nvSpPr>
        <p:spPr bwMode="auto">
          <a:xfrm>
            <a:off x="4603750" y="4964113"/>
            <a:ext cx="0" cy="3048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3250" name="Group 48"/>
          <p:cNvGrpSpPr>
            <a:grpSpLocks/>
          </p:cNvGrpSpPr>
          <p:nvPr/>
        </p:nvGrpSpPr>
        <p:grpSpPr bwMode="auto">
          <a:xfrm>
            <a:off x="4059238" y="4554538"/>
            <a:ext cx="1028700" cy="1028700"/>
            <a:chOff x="2922" y="2088"/>
            <a:chExt cx="648" cy="648"/>
          </a:xfrm>
        </p:grpSpPr>
        <p:grpSp>
          <p:nvGrpSpPr>
            <p:cNvPr id="223262" name="Group 49"/>
            <p:cNvGrpSpPr>
              <a:grpSpLocks/>
            </p:cNvGrpSpPr>
            <p:nvPr/>
          </p:nvGrpSpPr>
          <p:grpSpPr bwMode="auto">
            <a:xfrm>
              <a:off x="2922" y="2088"/>
              <a:ext cx="648" cy="81"/>
              <a:chOff x="2922" y="2088"/>
              <a:chExt cx="648" cy="81"/>
            </a:xfrm>
          </p:grpSpPr>
          <p:sp>
            <p:nvSpPr>
              <p:cNvPr id="223326" name="Rectangle 5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7" name="Rectangle 5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8" name="Rectangle 5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9" name="Rectangle 5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0" name="Rectangle 5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1" name="Rectangle 5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2" name="Rectangle 5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33" name="Rectangle 5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3" name="Group 58"/>
            <p:cNvGrpSpPr>
              <a:grpSpLocks/>
            </p:cNvGrpSpPr>
            <p:nvPr/>
          </p:nvGrpSpPr>
          <p:grpSpPr bwMode="auto">
            <a:xfrm>
              <a:off x="2922" y="2169"/>
              <a:ext cx="648" cy="81"/>
              <a:chOff x="2922" y="2088"/>
              <a:chExt cx="648" cy="81"/>
            </a:xfrm>
          </p:grpSpPr>
          <p:sp>
            <p:nvSpPr>
              <p:cNvPr id="223318" name="Rectangle 5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9" name="Rectangle 6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0" name="Rectangle 6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1" name="Rectangle 6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2" name="Rectangle 6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3" name="Rectangle 6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4" name="Rectangle 6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25" name="Rectangle 6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4" name="Group 67"/>
            <p:cNvGrpSpPr>
              <a:grpSpLocks/>
            </p:cNvGrpSpPr>
            <p:nvPr/>
          </p:nvGrpSpPr>
          <p:grpSpPr bwMode="auto">
            <a:xfrm>
              <a:off x="2922" y="2250"/>
              <a:ext cx="648" cy="81"/>
              <a:chOff x="2922" y="2088"/>
              <a:chExt cx="648" cy="81"/>
            </a:xfrm>
          </p:grpSpPr>
          <p:sp>
            <p:nvSpPr>
              <p:cNvPr id="223310" name="Rectangle 6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1" name="Rectangle 6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2" name="Rectangle 7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3" name="Rectangle 7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4" name="Rectangle 7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5" name="Rectangle 7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6" name="Rectangle 7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17" name="Rectangle 7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5" name="Group 76"/>
            <p:cNvGrpSpPr>
              <a:grpSpLocks/>
            </p:cNvGrpSpPr>
            <p:nvPr/>
          </p:nvGrpSpPr>
          <p:grpSpPr bwMode="auto">
            <a:xfrm>
              <a:off x="2922" y="2331"/>
              <a:ext cx="648" cy="81"/>
              <a:chOff x="2922" y="2088"/>
              <a:chExt cx="648" cy="81"/>
            </a:xfrm>
          </p:grpSpPr>
          <p:sp>
            <p:nvSpPr>
              <p:cNvPr id="223302" name="Rectangle 7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3" name="Rectangle 7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4" name="Rectangle 7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5" name="Rectangle 8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6" name="Rectangle 8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7" name="Rectangle 8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8" name="Rectangle 8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9" name="Rectangle 8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6" name="Group 85"/>
            <p:cNvGrpSpPr>
              <a:grpSpLocks/>
            </p:cNvGrpSpPr>
            <p:nvPr/>
          </p:nvGrpSpPr>
          <p:grpSpPr bwMode="auto">
            <a:xfrm>
              <a:off x="2922" y="2412"/>
              <a:ext cx="648" cy="81"/>
              <a:chOff x="2922" y="2088"/>
              <a:chExt cx="648" cy="81"/>
            </a:xfrm>
          </p:grpSpPr>
          <p:sp>
            <p:nvSpPr>
              <p:cNvPr id="223294" name="Rectangle 8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5" name="Rectangle 8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6" name="Rectangle 8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7" name="Rectangle 8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8" name="Rectangle 9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9" name="Rectangle 9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0" name="Rectangle 9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301" name="Rectangle 9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7" name="Group 94"/>
            <p:cNvGrpSpPr>
              <a:grpSpLocks/>
            </p:cNvGrpSpPr>
            <p:nvPr/>
          </p:nvGrpSpPr>
          <p:grpSpPr bwMode="auto">
            <a:xfrm>
              <a:off x="2922" y="2493"/>
              <a:ext cx="648" cy="81"/>
              <a:chOff x="2922" y="2088"/>
              <a:chExt cx="648" cy="81"/>
            </a:xfrm>
          </p:grpSpPr>
          <p:sp>
            <p:nvSpPr>
              <p:cNvPr id="223286" name="Rectangle 9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7" name="Rectangle 9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8" name="Rectangle 9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9" name="Rectangle 9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0" name="Rectangle 9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1" name="Rectangle 10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2" name="Rectangle 10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93" name="Rectangle 10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8" name="Group 103"/>
            <p:cNvGrpSpPr>
              <a:grpSpLocks/>
            </p:cNvGrpSpPr>
            <p:nvPr/>
          </p:nvGrpSpPr>
          <p:grpSpPr bwMode="auto">
            <a:xfrm>
              <a:off x="2922" y="2574"/>
              <a:ext cx="648" cy="81"/>
              <a:chOff x="2922" y="2088"/>
              <a:chExt cx="648" cy="81"/>
            </a:xfrm>
          </p:grpSpPr>
          <p:sp>
            <p:nvSpPr>
              <p:cNvPr id="223278" name="Rectangle 10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9" name="Rectangle 10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0" name="Rectangle 10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1" name="Rectangle 10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2" name="Rectangle 10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3" name="Rectangle 10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4" name="Rectangle 11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85" name="Rectangle 11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3269" name="Group 112"/>
            <p:cNvGrpSpPr>
              <a:grpSpLocks/>
            </p:cNvGrpSpPr>
            <p:nvPr/>
          </p:nvGrpSpPr>
          <p:grpSpPr bwMode="auto">
            <a:xfrm>
              <a:off x="2922" y="2655"/>
              <a:ext cx="648" cy="81"/>
              <a:chOff x="2922" y="2088"/>
              <a:chExt cx="648" cy="81"/>
            </a:xfrm>
          </p:grpSpPr>
          <p:sp>
            <p:nvSpPr>
              <p:cNvPr id="223270" name="Rectangle 11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1" name="Rectangle 11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2" name="Rectangle 11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3" name="Rectangle 11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4" name="Rectangle 11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5" name="Rectangle 11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6" name="Rectangle 11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3277" name="Rectangle 12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296505" name="Rectangle 121"/>
          <p:cNvSpPr>
            <a:spLocks noChangeArrowheads="1"/>
          </p:cNvSpPr>
          <p:nvPr/>
        </p:nvSpPr>
        <p:spPr bwMode="auto">
          <a:xfrm>
            <a:off x="405923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6" name="Rectangle 122"/>
          <p:cNvSpPr>
            <a:spLocks noChangeArrowheads="1"/>
          </p:cNvSpPr>
          <p:nvPr/>
        </p:nvSpPr>
        <p:spPr bwMode="auto">
          <a:xfrm>
            <a:off x="4187825"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7" name="Rectangle 123"/>
          <p:cNvSpPr>
            <a:spLocks noChangeArrowheads="1"/>
          </p:cNvSpPr>
          <p:nvPr/>
        </p:nvSpPr>
        <p:spPr bwMode="auto">
          <a:xfrm>
            <a:off x="4316413"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08" name="Rectangle 124"/>
          <p:cNvSpPr>
            <a:spLocks noChangeArrowheads="1"/>
          </p:cNvSpPr>
          <p:nvPr/>
        </p:nvSpPr>
        <p:spPr bwMode="auto">
          <a:xfrm>
            <a:off x="4445000" y="4556125"/>
            <a:ext cx="128588" cy="128588"/>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296509" name="Rectangle 125"/>
          <p:cNvSpPr>
            <a:spLocks noChangeArrowheads="1"/>
          </p:cNvSpPr>
          <p:nvPr/>
        </p:nvSpPr>
        <p:spPr bwMode="auto">
          <a:xfrm>
            <a:off x="405923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0" name="Rectangle 126"/>
          <p:cNvSpPr>
            <a:spLocks noChangeArrowheads="1"/>
          </p:cNvSpPr>
          <p:nvPr/>
        </p:nvSpPr>
        <p:spPr bwMode="auto">
          <a:xfrm>
            <a:off x="4187825"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1" name="Rectangle 127"/>
          <p:cNvSpPr>
            <a:spLocks noChangeArrowheads="1"/>
          </p:cNvSpPr>
          <p:nvPr/>
        </p:nvSpPr>
        <p:spPr bwMode="auto">
          <a:xfrm>
            <a:off x="4316413"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2" name="Rectangle 128"/>
          <p:cNvSpPr>
            <a:spLocks noChangeArrowheads="1"/>
          </p:cNvSpPr>
          <p:nvPr/>
        </p:nvSpPr>
        <p:spPr bwMode="auto">
          <a:xfrm>
            <a:off x="4445000" y="4556125"/>
            <a:ext cx="128588"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3" name="Rectangle 129"/>
          <p:cNvSpPr>
            <a:spLocks noChangeArrowheads="1"/>
          </p:cNvSpPr>
          <p:nvPr/>
        </p:nvSpPr>
        <p:spPr bwMode="auto">
          <a:xfrm>
            <a:off x="4573588" y="4556125"/>
            <a:ext cx="128587" cy="128588"/>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1296514" name="Rectangle 130"/>
          <p:cNvSpPr>
            <a:spLocks noChangeArrowheads="1"/>
          </p:cNvSpPr>
          <p:nvPr/>
        </p:nvSpPr>
        <p:spPr bwMode="auto">
          <a:xfrm>
            <a:off x="4702175" y="4556125"/>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3261"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B476BE4-4509-414D-8868-2A32127AD706}" type="slidenum">
              <a:rPr lang="en-US" altLang="zh-CN" sz="1400" smtClean="0">
                <a:solidFill>
                  <a:srgbClr val="0D7157"/>
                </a:solidFill>
                <a:latin typeface="Arial" charset="0"/>
              </a:rPr>
              <a:pPr/>
              <a:t>132</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6677">
                                            <p:txEl>
                                              <p:pRg st="0" end="0"/>
                                            </p:txEl>
                                          </p:spTgt>
                                        </p:tgtEl>
                                        <p:attrNameLst>
                                          <p:attrName>style.visibility</p:attrName>
                                        </p:attrNameLst>
                                      </p:cBhvr>
                                      <p:to>
                                        <p:strVal val="visible"/>
                                      </p:to>
                                    </p:set>
                                    <p:animEffect transition="in" filter="fade">
                                      <p:cBhvr>
                                        <p:cTn id="7" dur="1000"/>
                                        <p:tgtEl>
                                          <p:spTgt spid="156677">
                                            <p:txEl>
                                              <p:pRg st="0" end="0"/>
                                            </p:txEl>
                                          </p:spTgt>
                                        </p:tgtEl>
                                      </p:cBhvr>
                                    </p:animEffect>
                                    <p:anim calcmode="lin" valueType="num">
                                      <p:cBhvr>
                                        <p:cTn id="8" dur="1000" fill="hold"/>
                                        <p:tgtEl>
                                          <p:spTgt spid="15667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667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nodeType="clickPar">
                      <p:stCondLst>
                        <p:cond delay="indefinite"/>
                      </p:stCondLst>
                      <p:childTnLst>
                        <p:par>
                          <p:cTn id="11" fill="hold" nodeType="withGroup">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56677">
                                            <p:txEl>
                                              <p:pRg st="1" end="1"/>
                                            </p:txEl>
                                          </p:spTgt>
                                        </p:tgtEl>
                                        <p:attrNameLst>
                                          <p:attrName>style.visibility</p:attrName>
                                        </p:attrNameLst>
                                      </p:cBhvr>
                                      <p:to>
                                        <p:strVal val="visible"/>
                                      </p:to>
                                    </p:set>
                                    <p:animEffect transition="in" filter="fade">
                                      <p:cBhvr>
                                        <p:cTn id="14" dur="1000"/>
                                        <p:tgtEl>
                                          <p:spTgt spid="156677">
                                            <p:txEl>
                                              <p:pRg st="1" end="1"/>
                                            </p:txEl>
                                          </p:spTgt>
                                        </p:tgtEl>
                                      </p:cBhvr>
                                    </p:animEffect>
                                    <p:anim calcmode="lin" valueType="num">
                                      <p:cBhvr>
                                        <p:cTn id="15" dur="1000" fill="hold"/>
                                        <p:tgtEl>
                                          <p:spTgt spid="15667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15667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6677">
                                            <p:txEl>
                                              <p:pRg st="2" end="2"/>
                                            </p:txEl>
                                          </p:spTgt>
                                        </p:tgtEl>
                                        <p:attrNameLst>
                                          <p:attrName>style.visibility</p:attrName>
                                        </p:attrNameLst>
                                      </p:cBhvr>
                                      <p:to>
                                        <p:strVal val="visible"/>
                                      </p:to>
                                    </p:set>
                                    <p:animEffect transition="in" filter="fade">
                                      <p:cBhvr>
                                        <p:cTn id="21" dur="1000"/>
                                        <p:tgtEl>
                                          <p:spTgt spid="156677">
                                            <p:txEl>
                                              <p:pRg st="2" end="2"/>
                                            </p:txEl>
                                          </p:spTgt>
                                        </p:tgtEl>
                                      </p:cBhvr>
                                    </p:animEffect>
                                    <p:anim calcmode="lin" valueType="num">
                                      <p:cBhvr>
                                        <p:cTn id="22" dur="1000" fill="hold"/>
                                        <p:tgtEl>
                                          <p:spTgt spid="156677">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15667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56677">
                                            <p:txEl>
                                              <p:pRg st="3" end="3"/>
                                            </p:txEl>
                                          </p:spTgt>
                                        </p:tgtEl>
                                        <p:attrNameLst>
                                          <p:attrName>style.visibility</p:attrName>
                                        </p:attrNameLst>
                                      </p:cBhvr>
                                      <p:to>
                                        <p:strVal val="visible"/>
                                      </p:to>
                                    </p:set>
                                    <p:animEffect transition="in" filter="fade">
                                      <p:cBhvr>
                                        <p:cTn id="28" dur="1000"/>
                                        <p:tgtEl>
                                          <p:spTgt spid="156677">
                                            <p:txEl>
                                              <p:pRg st="3" end="3"/>
                                            </p:txEl>
                                          </p:spTgt>
                                        </p:tgtEl>
                                      </p:cBhvr>
                                    </p:animEffect>
                                    <p:anim calcmode="lin" valueType="num">
                                      <p:cBhvr>
                                        <p:cTn id="29" dur="1000" fill="hold"/>
                                        <p:tgtEl>
                                          <p:spTgt spid="156677">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15667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56677">
                                            <p:txEl>
                                              <p:pRg st="4" end="4"/>
                                            </p:txEl>
                                          </p:spTgt>
                                        </p:tgtEl>
                                        <p:attrNameLst>
                                          <p:attrName>style.visibility</p:attrName>
                                        </p:attrNameLst>
                                      </p:cBhvr>
                                      <p:to>
                                        <p:strVal val="visible"/>
                                      </p:to>
                                    </p:set>
                                    <p:animEffect transition="in" filter="fade">
                                      <p:cBhvr>
                                        <p:cTn id="35" dur="1000"/>
                                        <p:tgtEl>
                                          <p:spTgt spid="156677">
                                            <p:txEl>
                                              <p:pRg st="4" end="4"/>
                                            </p:txEl>
                                          </p:spTgt>
                                        </p:tgtEl>
                                      </p:cBhvr>
                                    </p:animEffect>
                                    <p:anim calcmode="lin" valueType="num">
                                      <p:cBhvr>
                                        <p:cTn id="36" dur="1000" fill="hold"/>
                                        <p:tgtEl>
                                          <p:spTgt spid="156677">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15667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56677">
                                            <p:txEl>
                                              <p:pRg st="5" end="5"/>
                                            </p:txEl>
                                          </p:spTgt>
                                        </p:tgtEl>
                                        <p:attrNameLst>
                                          <p:attrName>style.visibility</p:attrName>
                                        </p:attrNameLst>
                                      </p:cBhvr>
                                      <p:to>
                                        <p:strVal val="visible"/>
                                      </p:to>
                                    </p:set>
                                    <p:animEffect transition="in" filter="fade">
                                      <p:cBhvr>
                                        <p:cTn id="42" dur="1000"/>
                                        <p:tgtEl>
                                          <p:spTgt spid="156677">
                                            <p:txEl>
                                              <p:pRg st="5" end="5"/>
                                            </p:txEl>
                                          </p:spTgt>
                                        </p:tgtEl>
                                      </p:cBhvr>
                                    </p:animEffect>
                                    <p:anim calcmode="lin" valueType="num">
                                      <p:cBhvr>
                                        <p:cTn id="43" dur="1000" fill="hold"/>
                                        <p:tgtEl>
                                          <p:spTgt spid="156677">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15667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96395"/>
                                        </p:tgtEl>
                                        <p:attrNameLst>
                                          <p:attrName>style.visibility</p:attrName>
                                        </p:attrNameLst>
                                      </p:cBhvr>
                                      <p:to>
                                        <p:strVal val="visible"/>
                                      </p:to>
                                    </p:set>
                                    <p:animEffect transition="in" filter="wipe(left)">
                                      <p:cBhvr>
                                        <p:cTn id="49" dur="1000"/>
                                        <p:tgtEl>
                                          <p:spTgt spid="1296395"/>
                                        </p:tgtEl>
                                      </p:cBhvr>
                                    </p:animEffect>
                                  </p:childTnLst>
                                </p:cTn>
                              </p:par>
                              <p:par>
                                <p:cTn id="50" presetID="47" presetClass="entr" presetSubtype="0" fill="hold" grpId="0" nodeType="withEffect">
                                  <p:stCondLst>
                                    <p:cond delay="0"/>
                                  </p:stCondLst>
                                  <p:childTnLst>
                                    <p:set>
                                      <p:cBhvr>
                                        <p:cTn id="51" dur="1" fill="hold">
                                          <p:stCondLst>
                                            <p:cond delay="0"/>
                                          </p:stCondLst>
                                        </p:cTn>
                                        <p:tgtEl>
                                          <p:spTgt spid="1296425"/>
                                        </p:tgtEl>
                                        <p:attrNameLst>
                                          <p:attrName>style.visibility</p:attrName>
                                        </p:attrNameLst>
                                      </p:cBhvr>
                                      <p:to>
                                        <p:strVal val="visible"/>
                                      </p:to>
                                    </p:set>
                                    <p:animEffect transition="in" filter="fade">
                                      <p:cBhvr>
                                        <p:cTn id="52" dur="1000"/>
                                        <p:tgtEl>
                                          <p:spTgt spid="1296425"/>
                                        </p:tgtEl>
                                      </p:cBhvr>
                                    </p:animEffect>
                                    <p:anim calcmode="lin" valueType="num">
                                      <p:cBhvr>
                                        <p:cTn id="53" dur="1000" fill="hold"/>
                                        <p:tgtEl>
                                          <p:spTgt spid="1296425"/>
                                        </p:tgtEl>
                                        <p:attrNameLst>
                                          <p:attrName>ppt_x</p:attrName>
                                        </p:attrNameLst>
                                      </p:cBhvr>
                                      <p:tavLst>
                                        <p:tav tm="0">
                                          <p:val>
                                            <p:strVal val="#ppt_x"/>
                                          </p:val>
                                        </p:tav>
                                        <p:tav tm="100000">
                                          <p:val>
                                            <p:strVal val="#ppt_x"/>
                                          </p:val>
                                        </p:tav>
                                      </p:tavLst>
                                    </p:anim>
                                    <p:anim calcmode="lin" valueType="num">
                                      <p:cBhvr>
                                        <p:cTn id="54" dur="1000" fill="hold"/>
                                        <p:tgtEl>
                                          <p:spTgt spid="1296425"/>
                                        </p:tgtEl>
                                        <p:attrNameLst>
                                          <p:attrName>ppt_y</p:attrName>
                                        </p:attrNameLst>
                                      </p:cBhvr>
                                      <p:tavLst>
                                        <p:tav tm="0">
                                          <p:val>
                                            <p:strVal val="#ppt_y-.1"/>
                                          </p:val>
                                        </p:tav>
                                        <p:tav tm="100000">
                                          <p:val>
                                            <p:strVal val="#ppt_y"/>
                                          </p:val>
                                        </p:tav>
                                      </p:tavLst>
                                    </p:anim>
                                  </p:childTnLst>
                                </p:cTn>
                              </p:par>
                            </p:childTnLst>
                          </p:cTn>
                        </p:par>
                        <p:par>
                          <p:cTn id="55" fill="hold" nodeType="afterGroup">
                            <p:stCondLst>
                              <p:cond delay="1000"/>
                            </p:stCondLst>
                            <p:childTnLst>
                              <p:par>
                                <p:cTn id="56" presetID="1" presetClass="entr" presetSubtype="0" fill="hold" grpId="0" nodeType="afterEffect">
                                  <p:stCondLst>
                                    <p:cond delay="0"/>
                                  </p:stCondLst>
                                  <p:childTnLst>
                                    <p:set>
                                      <p:cBhvr>
                                        <p:cTn id="57" dur="1" fill="hold">
                                          <p:stCondLst>
                                            <p:cond delay="0"/>
                                          </p:stCondLst>
                                        </p:cTn>
                                        <p:tgtEl>
                                          <p:spTgt spid="1296505"/>
                                        </p:tgtEl>
                                        <p:attrNameLst>
                                          <p:attrName>style.visibility</p:attrName>
                                        </p:attrNameLst>
                                      </p:cBhvr>
                                      <p:to>
                                        <p:strVal val="visible"/>
                                      </p:to>
                                    </p:set>
                                  </p:childTnLst>
                                </p:cTn>
                              </p:par>
                              <p:par>
                                <p:cTn id="58" presetID="1" presetClass="entr" presetSubtype="0" fill="hold" grpId="0" nodeType="withEffect">
                                  <p:stCondLst>
                                    <p:cond delay="200"/>
                                  </p:stCondLst>
                                  <p:childTnLst>
                                    <p:set>
                                      <p:cBhvr>
                                        <p:cTn id="59" dur="1" fill="hold">
                                          <p:stCondLst>
                                            <p:cond delay="0"/>
                                          </p:stCondLst>
                                        </p:cTn>
                                        <p:tgtEl>
                                          <p:spTgt spid="1296506"/>
                                        </p:tgtEl>
                                        <p:attrNameLst>
                                          <p:attrName>style.visibility</p:attrName>
                                        </p:attrNameLst>
                                      </p:cBhvr>
                                      <p:to>
                                        <p:strVal val="visible"/>
                                      </p:to>
                                    </p:set>
                                  </p:childTnLst>
                                </p:cTn>
                              </p:par>
                              <p:par>
                                <p:cTn id="60" presetID="1" presetClass="exit" presetSubtype="0" fill="hold" grpId="1" nodeType="withEffect">
                                  <p:stCondLst>
                                    <p:cond delay="200"/>
                                  </p:stCondLst>
                                  <p:childTnLst>
                                    <p:set>
                                      <p:cBhvr>
                                        <p:cTn id="61" dur="1" fill="hold">
                                          <p:stCondLst>
                                            <p:cond delay="0"/>
                                          </p:stCondLst>
                                        </p:cTn>
                                        <p:tgtEl>
                                          <p:spTgt spid="1296505"/>
                                        </p:tgtEl>
                                        <p:attrNameLst>
                                          <p:attrName>style.visibility</p:attrName>
                                        </p:attrNameLst>
                                      </p:cBhvr>
                                      <p:to>
                                        <p:strVal val="hidden"/>
                                      </p:to>
                                    </p:set>
                                  </p:childTnLst>
                                </p:cTn>
                              </p:par>
                              <p:par>
                                <p:cTn id="62" presetID="1" presetClass="entr" presetSubtype="0" fill="hold" grpId="0" nodeType="withEffect">
                                  <p:stCondLst>
                                    <p:cond delay="400"/>
                                  </p:stCondLst>
                                  <p:childTnLst>
                                    <p:set>
                                      <p:cBhvr>
                                        <p:cTn id="63" dur="1" fill="hold">
                                          <p:stCondLst>
                                            <p:cond delay="0"/>
                                          </p:stCondLst>
                                        </p:cTn>
                                        <p:tgtEl>
                                          <p:spTgt spid="1296507"/>
                                        </p:tgtEl>
                                        <p:attrNameLst>
                                          <p:attrName>style.visibility</p:attrName>
                                        </p:attrNameLst>
                                      </p:cBhvr>
                                      <p:to>
                                        <p:strVal val="visible"/>
                                      </p:to>
                                    </p:set>
                                  </p:childTnLst>
                                </p:cTn>
                              </p:par>
                              <p:par>
                                <p:cTn id="64" presetID="1" presetClass="exit" presetSubtype="0" fill="hold" grpId="1" nodeType="withEffect">
                                  <p:stCondLst>
                                    <p:cond delay="400"/>
                                  </p:stCondLst>
                                  <p:childTnLst>
                                    <p:set>
                                      <p:cBhvr>
                                        <p:cTn id="65" dur="1" fill="hold">
                                          <p:stCondLst>
                                            <p:cond delay="0"/>
                                          </p:stCondLst>
                                        </p:cTn>
                                        <p:tgtEl>
                                          <p:spTgt spid="1296506"/>
                                        </p:tgtEl>
                                        <p:attrNameLst>
                                          <p:attrName>style.visibility</p:attrName>
                                        </p:attrNameLst>
                                      </p:cBhvr>
                                      <p:to>
                                        <p:strVal val="hidden"/>
                                      </p:to>
                                    </p:set>
                                  </p:childTnLst>
                                </p:cTn>
                              </p:par>
                              <p:par>
                                <p:cTn id="66" presetID="1" presetClass="entr" presetSubtype="0" fill="hold" grpId="0" nodeType="withEffect">
                                  <p:stCondLst>
                                    <p:cond delay="600"/>
                                  </p:stCondLst>
                                  <p:childTnLst>
                                    <p:set>
                                      <p:cBhvr>
                                        <p:cTn id="67" dur="1" fill="hold">
                                          <p:stCondLst>
                                            <p:cond delay="0"/>
                                          </p:stCondLst>
                                        </p:cTn>
                                        <p:tgtEl>
                                          <p:spTgt spid="1296508"/>
                                        </p:tgtEl>
                                        <p:attrNameLst>
                                          <p:attrName>style.visibility</p:attrName>
                                        </p:attrNameLst>
                                      </p:cBhvr>
                                      <p:to>
                                        <p:strVal val="visible"/>
                                      </p:to>
                                    </p:set>
                                  </p:childTnLst>
                                </p:cTn>
                              </p:par>
                              <p:par>
                                <p:cTn id="68" presetID="1" presetClass="exit" presetSubtype="0" fill="hold" grpId="1" nodeType="withEffect">
                                  <p:stCondLst>
                                    <p:cond delay="600"/>
                                  </p:stCondLst>
                                  <p:childTnLst>
                                    <p:set>
                                      <p:cBhvr>
                                        <p:cTn id="69" dur="1" fill="hold">
                                          <p:stCondLst>
                                            <p:cond delay="0"/>
                                          </p:stCondLst>
                                        </p:cTn>
                                        <p:tgtEl>
                                          <p:spTgt spid="1296507"/>
                                        </p:tgtEl>
                                        <p:attrNameLst>
                                          <p:attrName>style.visibility</p:attrName>
                                        </p:attrNameLst>
                                      </p:cBhvr>
                                      <p:to>
                                        <p:strVal val="hidden"/>
                                      </p:to>
                                    </p:set>
                                  </p:childTnLst>
                                </p:cTn>
                              </p:par>
                            </p:childTnLst>
                          </p:cTn>
                        </p:par>
                        <p:par>
                          <p:cTn id="70" fill="hold" nodeType="afterGroup">
                            <p:stCondLst>
                              <p:cond delay="1600"/>
                            </p:stCondLst>
                            <p:childTnLst>
                              <p:par>
                                <p:cTn id="71" presetID="22" presetClass="entr" presetSubtype="2" fill="hold" grpId="0" nodeType="afterEffect">
                                  <p:stCondLst>
                                    <p:cond delay="0"/>
                                  </p:stCondLst>
                                  <p:childTnLst>
                                    <p:set>
                                      <p:cBhvr>
                                        <p:cTn id="72" dur="1" fill="hold">
                                          <p:stCondLst>
                                            <p:cond delay="0"/>
                                          </p:stCondLst>
                                        </p:cTn>
                                        <p:tgtEl>
                                          <p:spTgt spid="1296396"/>
                                        </p:tgtEl>
                                        <p:attrNameLst>
                                          <p:attrName>style.visibility</p:attrName>
                                        </p:attrNameLst>
                                      </p:cBhvr>
                                      <p:to>
                                        <p:strVal val="visible"/>
                                      </p:to>
                                    </p:set>
                                    <p:animEffect transition="in" filter="wipe(right)">
                                      <p:cBhvr>
                                        <p:cTn id="73" dur="1000"/>
                                        <p:tgtEl>
                                          <p:spTgt spid="1296396"/>
                                        </p:tgtEl>
                                      </p:cBhvr>
                                    </p:animEffect>
                                  </p:childTnLst>
                                </p:cTn>
                              </p:par>
                              <p:par>
                                <p:cTn id="74" presetID="1" presetClass="exit" presetSubtype="0" fill="hold" grpId="1" nodeType="withEffect">
                                  <p:stCondLst>
                                    <p:cond delay="0"/>
                                  </p:stCondLst>
                                  <p:childTnLst>
                                    <p:set>
                                      <p:cBhvr>
                                        <p:cTn id="75" dur="1" fill="hold">
                                          <p:stCondLst>
                                            <p:cond delay="0"/>
                                          </p:stCondLst>
                                        </p:cTn>
                                        <p:tgtEl>
                                          <p:spTgt spid="1296395"/>
                                        </p:tgtEl>
                                        <p:attrNameLst>
                                          <p:attrName>style.visibility</p:attrName>
                                        </p:attrNameLst>
                                      </p:cBhvr>
                                      <p:to>
                                        <p:strVal val="hidden"/>
                                      </p:to>
                                    </p:set>
                                  </p:childTnLst>
                                </p:cTn>
                              </p:par>
                            </p:childTnLst>
                          </p:cTn>
                        </p:par>
                        <p:par>
                          <p:cTn id="76" fill="hold" nodeType="afterGroup">
                            <p:stCondLst>
                              <p:cond delay="2600"/>
                            </p:stCondLst>
                            <p:childTnLst>
                              <p:par>
                                <p:cTn id="77" presetID="1" presetClass="entr" presetSubtype="0" fill="hold" grpId="0" nodeType="afterEffect">
                                  <p:stCondLst>
                                    <p:cond delay="0"/>
                                  </p:stCondLst>
                                  <p:childTnLst>
                                    <p:set>
                                      <p:cBhvr>
                                        <p:cTn id="78" dur="1" fill="hold">
                                          <p:stCondLst>
                                            <p:cond delay="0"/>
                                          </p:stCondLst>
                                        </p:cTn>
                                        <p:tgtEl>
                                          <p:spTgt spid="129643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296397"/>
                                        </p:tgtEl>
                                        <p:attrNameLst>
                                          <p:attrName>style.visibility</p:attrName>
                                        </p:attrNameLst>
                                      </p:cBhvr>
                                      <p:to>
                                        <p:strVal val="visible"/>
                                      </p:to>
                                    </p:set>
                                    <p:animEffect transition="in" filter="wipe(left)">
                                      <p:cBhvr>
                                        <p:cTn id="83" dur="1000"/>
                                        <p:tgtEl>
                                          <p:spTgt spid="1296397"/>
                                        </p:tgtEl>
                                      </p:cBhvr>
                                    </p:animEffect>
                                  </p:childTnLst>
                                </p:cTn>
                              </p:par>
                              <p:par>
                                <p:cTn id="84" presetID="47" presetClass="entr" presetSubtype="0" fill="hold" grpId="0" nodeType="withEffect">
                                  <p:stCondLst>
                                    <p:cond delay="0"/>
                                  </p:stCondLst>
                                  <p:childTnLst>
                                    <p:set>
                                      <p:cBhvr>
                                        <p:cTn id="85" dur="1" fill="hold">
                                          <p:stCondLst>
                                            <p:cond delay="0"/>
                                          </p:stCondLst>
                                        </p:cTn>
                                        <p:tgtEl>
                                          <p:spTgt spid="1296426"/>
                                        </p:tgtEl>
                                        <p:attrNameLst>
                                          <p:attrName>style.visibility</p:attrName>
                                        </p:attrNameLst>
                                      </p:cBhvr>
                                      <p:to>
                                        <p:strVal val="visible"/>
                                      </p:to>
                                    </p:set>
                                    <p:animEffect transition="in" filter="fade">
                                      <p:cBhvr>
                                        <p:cTn id="86" dur="1000"/>
                                        <p:tgtEl>
                                          <p:spTgt spid="1296426"/>
                                        </p:tgtEl>
                                      </p:cBhvr>
                                    </p:animEffect>
                                    <p:anim calcmode="lin" valueType="num">
                                      <p:cBhvr>
                                        <p:cTn id="87" dur="1000" fill="hold"/>
                                        <p:tgtEl>
                                          <p:spTgt spid="1296426"/>
                                        </p:tgtEl>
                                        <p:attrNameLst>
                                          <p:attrName>ppt_x</p:attrName>
                                        </p:attrNameLst>
                                      </p:cBhvr>
                                      <p:tavLst>
                                        <p:tav tm="0">
                                          <p:val>
                                            <p:strVal val="#ppt_x"/>
                                          </p:val>
                                        </p:tav>
                                        <p:tav tm="100000">
                                          <p:val>
                                            <p:strVal val="#ppt_x"/>
                                          </p:val>
                                        </p:tav>
                                      </p:tavLst>
                                    </p:anim>
                                    <p:anim calcmode="lin" valueType="num">
                                      <p:cBhvr>
                                        <p:cTn id="88" dur="1000" fill="hold"/>
                                        <p:tgtEl>
                                          <p:spTgt spid="1296426"/>
                                        </p:tgtEl>
                                        <p:attrNameLst>
                                          <p:attrName>ppt_y</p:attrName>
                                        </p:attrNameLst>
                                      </p:cBhvr>
                                      <p:tavLst>
                                        <p:tav tm="0">
                                          <p:val>
                                            <p:strVal val="#ppt_y-.1"/>
                                          </p:val>
                                        </p:tav>
                                        <p:tav tm="100000">
                                          <p:val>
                                            <p:strVal val="#ppt_y"/>
                                          </p:val>
                                        </p:tav>
                                      </p:tavLst>
                                    </p:anim>
                                  </p:childTnLst>
                                </p:cTn>
                              </p:par>
                              <p:par>
                                <p:cTn id="89" presetID="1" presetClass="exit" presetSubtype="0" fill="hold" grpId="1" nodeType="withEffect">
                                  <p:stCondLst>
                                    <p:cond delay="0"/>
                                  </p:stCondLst>
                                  <p:childTnLst>
                                    <p:set>
                                      <p:cBhvr>
                                        <p:cTn id="90" dur="1" fill="hold">
                                          <p:stCondLst>
                                            <p:cond delay="0"/>
                                          </p:stCondLst>
                                        </p:cTn>
                                        <p:tgtEl>
                                          <p:spTgt spid="1296508"/>
                                        </p:tgtEl>
                                        <p:attrNameLst>
                                          <p:attrName>style.visibility</p:attrName>
                                        </p:attrNameLst>
                                      </p:cBhvr>
                                      <p:to>
                                        <p:strVal val="hidden"/>
                                      </p:to>
                                    </p:set>
                                  </p:childTnLst>
                                </p:cTn>
                              </p:par>
                              <p:par>
                                <p:cTn id="91" presetID="1" presetClass="exit" presetSubtype="0" fill="hold" grpId="2" nodeType="withEffect">
                                  <p:stCondLst>
                                    <p:cond delay="0"/>
                                  </p:stCondLst>
                                  <p:childTnLst>
                                    <p:set>
                                      <p:cBhvr>
                                        <p:cTn id="92" dur="1" fill="hold">
                                          <p:stCondLst>
                                            <p:cond delay="0"/>
                                          </p:stCondLst>
                                        </p:cTn>
                                        <p:tgtEl>
                                          <p:spTgt spid="1296395"/>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1296396"/>
                                        </p:tgtEl>
                                        <p:attrNameLst>
                                          <p:attrName>style.visibility</p:attrName>
                                        </p:attrNameLst>
                                      </p:cBhvr>
                                      <p:to>
                                        <p:strVal val="hidden"/>
                                      </p:to>
                                    </p:set>
                                  </p:childTnLst>
                                </p:cTn>
                              </p:par>
                              <p:par>
                                <p:cTn id="95" presetID="1" presetClass="exit" presetSubtype="0" fill="hold" grpId="1" nodeType="withEffect">
                                  <p:stCondLst>
                                    <p:cond delay="0"/>
                                  </p:stCondLst>
                                  <p:childTnLst>
                                    <p:set>
                                      <p:cBhvr>
                                        <p:cTn id="96" dur="1" fill="hold">
                                          <p:stCondLst>
                                            <p:cond delay="0"/>
                                          </p:stCondLst>
                                        </p:cTn>
                                        <p:tgtEl>
                                          <p:spTgt spid="1296430"/>
                                        </p:tgtEl>
                                        <p:attrNameLst>
                                          <p:attrName>style.visibility</p:attrName>
                                        </p:attrNameLst>
                                      </p:cBhvr>
                                      <p:to>
                                        <p:strVal val="hidden"/>
                                      </p:to>
                                    </p:set>
                                  </p:childTnLst>
                                </p:cTn>
                              </p:par>
                              <p:par>
                                <p:cTn id="97" presetID="1" presetClass="exit" presetSubtype="0" fill="hold" grpId="1" nodeType="withEffect">
                                  <p:stCondLst>
                                    <p:cond delay="0"/>
                                  </p:stCondLst>
                                  <p:childTnLst>
                                    <p:set>
                                      <p:cBhvr>
                                        <p:cTn id="98" dur="1" fill="hold">
                                          <p:stCondLst>
                                            <p:cond delay="0"/>
                                          </p:stCondLst>
                                        </p:cTn>
                                        <p:tgtEl>
                                          <p:spTgt spid="1296425"/>
                                        </p:tgtEl>
                                        <p:attrNameLst>
                                          <p:attrName>style.visibility</p:attrName>
                                        </p:attrNameLst>
                                      </p:cBhvr>
                                      <p:to>
                                        <p:strVal val="hidden"/>
                                      </p:to>
                                    </p:set>
                                  </p:childTnLst>
                                </p:cTn>
                              </p:par>
                            </p:childTnLst>
                          </p:cTn>
                        </p:par>
                        <p:par>
                          <p:cTn id="99" fill="hold" nodeType="afterGroup">
                            <p:stCondLst>
                              <p:cond delay="1000"/>
                            </p:stCondLst>
                            <p:childTnLst>
                              <p:par>
                                <p:cTn id="100" presetID="1" presetClass="entr" presetSubtype="0" fill="hold" grpId="0" nodeType="afterEffect">
                                  <p:stCondLst>
                                    <p:cond delay="0"/>
                                  </p:stCondLst>
                                  <p:childTnLst>
                                    <p:set>
                                      <p:cBhvr>
                                        <p:cTn id="101" dur="1" fill="hold">
                                          <p:stCondLst>
                                            <p:cond delay="0"/>
                                          </p:stCondLst>
                                        </p:cTn>
                                        <p:tgtEl>
                                          <p:spTgt spid="1296509"/>
                                        </p:tgtEl>
                                        <p:attrNameLst>
                                          <p:attrName>style.visibility</p:attrName>
                                        </p:attrNameLst>
                                      </p:cBhvr>
                                      <p:to>
                                        <p:strVal val="visible"/>
                                      </p:to>
                                    </p:set>
                                  </p:childTnLst>
                                </p:cTn>
                              </p:par>
                            </p:childTnLst>
                          </p:cTn>
                        </p:par>
                        <p:par>
                          <p:cTn id="102" fill="hold" nodeType="afterGroup">
                            <p:stCondLst>
                              <p:cond delay="1000"/>
                            </p:stCondLst>
                            <p:childTnLst>
                              <p:par>
                                <p:cTn id="103" presetID="1" presetClass="entr" presetSubtype="0" fill="hold" grpId="0" nodeType="afterEffect">
                                  <p:stCondLst>
                                    <p:cond delay="100"/>
                                  </p:stCondLst>
                                  <p:childTnLst>
                                    <p:set>
                                      <p:cBhvr>
                                        <p:cTn id="104" dur="1" fill="hold">
                                          <p:stCondLst>
                                            <p:cond delay="0"/>
                                          </p:stCondLst>
                                        </p:cTn>
                                        <p:tgtEl>
                                          <p:spTgt spid="1296510"/>
                                        </p:tgtEl>
                                        <p:attrNameLst>
                                          <p:attrName>style.visibility</p:attrName>
                                        </p:attrNameLst>
                                      </p:cBhvr>
                                      <p:to>
                                        <p:strVal val="visible"/>
                                      </p:to>
                                    </p:set>
                                  </p:childTnLst>
                                </p:cTn>
                              </p:par>
                              <p:par>
                                <p:cTn id="105" presetID="1" presetClass="exit" presetSubtype="0" fill="hold" grpId="1" nodeType="withEffect">
                                  <p:stCondLst>
                                    <p:cond delay="100"/>
                                  </p:stCondLst>
                                  <p:childTnLst>
                                    <p:set>
                                      <p:cBhvr>
                                        <p:cTn id="106" dur="1" fill="hold">
                                          <p:stCondLst>
                                            <p:cond delay="0"/>
                                          </p:stCondLst>
                                        </p:cTn>
                                        <p:tgtEl>
                                          <p:spTgt spid="1296509"/>
                                        </p:tgtEl>
                                        <p:attrNameLst>
                                          <p:attrName>style.visibility</p:attrName>
                                        </p:attrNameLst>
                                      </p:cBhvr>
                                      <p:to>
                                        <p:strVal val="hidden"/>
                                      </p:to>
                                    </p:set>
                                  </p:childTnLst>
                                </p:cTn>
                              </p:par>
                            </p:childTnLst>
                          </p:cTn>
                        </p:par>
                        <p:par>
                          <p:cTn id="107" fill="hold" nodeType="afterGroup">
                            <p:stCondLst>
                              <p:cond delay="1100"/>
                            </p:stCondLst>
                            <p:childTnLst>
                              <p:par>
                                <p:cTn id="108" presetID="1" presetClass="entr" presetSubtype="0" fill="hold" grpId="0" nodeType="afterEffect">
                                  <p:stCondLst>
                                    <p:cond delay="100"/>
                                  </p:stCondLst>
                                  <p:childTnLst>
                                    <p:set>
                                      <p:cBhvr>
                                        <p:cTn id="109" dur="1" fill="hold">
                                          <p:stCondLst>
                                            <p:cond delay="0"/>
                                          </p:stCondLst>
                                        </p:cTn>
                                        <p:tgtEl>
                                          <p:spTgt spid="1296511"/>
                                        </p:tgtEl>
                                        <p:attrNameLst>
                                          <p:attrName>style.visibility</p:attrName>
                                        </p:attrNameLst>
                                      </p:cBhvr>
                                      <p:to>
                                        <p:strVal val="visible"/>
                                      </p:to>
                                    </p:set>
                                  </p:childTnLst>
                                </p:cTn>
                              </p:par>
                              <p:par>
                                <p:cTn id="110" presetID="1" presetClass="exit" presetSubtype="0" fill="hold" grpId="1" nodeType="withEffect">
                                  <p:stCondLst>
                                    <p:cond delay="100"/>
                                  </p:stCondLst>
                                  <p:childTnLst>
                                    <p:set>
                                      <p:cBhvr>
                                        <p:cTn id="111" dur="1" fill="hold">
                                          <p:stCondLst>
                                            <p:cond delay="0"/>
                                          </p:stCondLst>
                                        </p:cTn>
                                        <p:tgtEl>
                                          <p:spTgt spid="1296510"/>
                                        </p:tgtEl>
                                        <p:attrNameLst>
                                          <p:attrName>style.visibility</p:attrName>
                                        </p:attrNameLst>
                                      </p:cBhvr>
                                      <p:to>
                                        <p:strVal val="hidden"/>
                                      </p:to>
                                    </p:set>
                                  </p:childTnLst>
                                </p:cTn>
                              </p:par>
                            </p:childTnLst>
                          </p:cTn>
                        </p:par>
                        <p:par>
                          <p:cTn id="112" fill="hold" nodeType="afterGroup">
                            <p:stCondLst>
                              <p:cond delay="1200"/>
                            </p:stCondLst>
                            <p:childTnLst>
                              <p:par>
                                <p:cTn id="113" presetID="1" presetClass="entr" presetSubtype="0" fill="hold" grpId="0" nodeType="afterEffect">
                                  <p:stCondLst>
                                    <p:cond delay="100"/>
                                  </p:stCondLst>
                                  <p:childTnLst>
                                    <p:set>
                                      <p:cBhvr>
                                        <p:cTn id="114" dur="1" fill="hold">
                                          <p:stCondLst>
                                            <p:cond delay="0"/>
                                          </p:stCondLst>
                                        </p:cTn>
                                        <p:tgtEl>
                                          <p:spTgt spid="1296512"/>
                                        </p:tgtEl>
                                        <p:attrNameLst>
                                          <p:attrName>style.visibility</p:attrName>
                                        </p:attrNameLst>
                                      </p:cBhvr>
                                      <p:to>
                                        <p:strVal val="visible"/>
                                      </p:to>
                                    </p:set>
                                  </p:childTnLst>
                                </p:cTn>
                              </p:par>
                              <p:par>
                                <p:cTn id="115" presetID="1" presetClass="exit" presetSubtype="0" fill="hold" grpId="1" nodeType="withEffect">
                                  <p:stCondLst>
                                    <p:cond delay="100"/>
                                  </p:stCondLst>
                                  <p:childTnLst>
                                    <p:set>
                                      <p:cBhvr>
                                        <p:cTn id="116" dur="1" fill="hold">
                                          <p:stCondLst>
                                            <p:cond delay="0"/>
                                          </p:stCondLst>
                                        </p:cTn>
                                        <p:tgtEl>
                                          <p:spTgt spid="1296511"/>
                                        </p:tgtEl>
                                        <p:attrNameLst>
                                          <p:attrName>style.visibility</p:attrName>
                                        </p:attrNameLst>
                                      </p:cBhvr>
                                      <p:to>
                                        <p:strVal val="hidden"/>
                                      </p:to>
                                    </p:set>
                                  </p:childTnLst>
                                </p:cTn>
                              </p:par>
                            </p:childTnLst>
                          </p:cTn>
                        </p:par>
                        <p:par>
                          <p:cTn id="117" fill="hold" nodeType="afterGroup">
                            <p:stCondLst>
                              <p:cond delay="1300"/>
                            </p:stCondLst>
                            <p:childTnLst>
                              <p:par>
                                <p:cTn id="118" presetID="1" presetClass="entr" presetSubtype="0" fill="hold" grpId="0" nodeType="afterEffect">
                                  <p:stCondLst>
                                    <p:cond delay="100"/>
                                  </p:stCondLst>
                                  <p:childTnLst>
                                    <p:set>
                                      <p:cBhvr>
                                        <p:cTn id="119" dur="1" fill="hold">
                                          <p:stCondLst>
                                            <p:cond delay="0"/>
                                          </p:stCondLst>
                                        </p:cTn>
                                        <p:tgtEl>
                                          <p:spTgt spid="1296513"/>
                                        </p:tgtEl>
                                        <p:attrNameLst>
                                          <p:attrName>style.visibility</p:attrName>
                                        </p:attrNameLst>
                                      </p:cBhvr>
                                      <p:to>
                                        <p:strVal val="visible"/>
                                      </p:to>
                                    </p:set>
                                  </p:childTnLst>
                                </p:cTn>
                              </p:par>
                              <p:par>
                                <p:cTn id="120" presetID="1" presetClass="exit" presetSubtype="0" fill="hold" grpId="1" nodeType="withEffect">
                                  <p:stCondLst>
                                    <p:cond delay="100"/>
                                  </p:stCondLst>
                                  <p:childTnLst>
                                    <p:set>
                                      <p:cBhvr>
                                        <p:cTn id="121" dur="1" fill="hold">
                                          <p:stCondLst>
                                            <p:cond delay="0"/>
                                          </p:stCondLst>
                                        </p:cTn>
                                        <p:tgtEl>
                                          <p:spTgt spid="1296512"/>
                                        </p:tgtEl>
                                        <p:attrNameLst>
                                          <p:attrName>style.visibility</p:attrName>
                                        </p:attrNameLst>
                                      </p:cBhvr>
                                      <p:to>
                                        <p:strVal val="hidden"/>
                                      </p:to>
                                    </p:set>
                                  </p:childTnLst>
                                </p:cTn>
                              </p:par>
                            </p:childTnLst>
                          </p:cTn>
                        </p:par>
                        <p:par>
                          <p:cTn id="122" fill="hold" nodeType="afterGroup">
                            <p:stCondLst>
                              <p:cond delay="1400"/>
                            </p:stCondLst>
                            <p:childTnLst>
                              <p:par>
                                <p:cTn id="123" presetID="1" presetClass="entr" presetSubtype="0" fill="hold" grpId="0" nodeType="afterEffect">
                                  <p:stCondLst>
                                    <p:cond delay="100"/>
                                  </p:stCondLst>
                                  <p:childTnLst>
                                    <p:set>
                                      <p:cBhvr>
                                        <p:cTn id="124" dur="1" fill="hold">
                                          <p:stCondLst>
                                            <p:cond delay="0"/>
                                          </p:stCondLst>
                                        </p:cTn>
                                        <p:tgtEl>
                                          <p:spTgt spid="1296514"/>
                                        </p:tgtEl>
                                        <p:attrNameLst>
                                          <p:attrName>style.visibility</p:attrName>
                                        </p:attrNameLst>
                                      </p:cBhvr>
                                      <p:to>
                                        <p:strVal val="visible"/>
                                      </p:to>
                                    </p:set>
                                  </p:childTnLst>
                                </p:cTn>
                              </p:par>
                              <p:par>
                                <p:cTn id="125" presetID="1" presetClass="exit" presetSubtype="0" fill="hold" grpId="1" nodeType="withEffect">
                                  <p:stCondLst>
                                    <p:cond delay="100"/>
                                  </p:stCondLst>
                                  <p:childTnLst>
                                    <p:set>
                                      <p:cBhvr>
                                        <p:cTn id="126" dur="1" fill="hold">
                                          <p:stCondLst>
                                            <p:cond delay="0"/>
                                          </p:stCondLst>
                                        </p:cTn>
                                        <p:tgtEl>
                                          <p:spTgt spid="1296513"/>
                                        </p:tgtEl>
                                        <p:attrNameLst>
                                          <p:attrName>style.visibility</p:attrName>
                                        </p:attrNameLst>
                                      </p:cBhvr>
                                      <p:to>
                                        <p:strVal val="hidden"/>
                                      </p:to>
                                    </p:set>
                                  </p:childTnLst>
                                </p:cTn>
                              </p:par>
                            </p:childTnLst>
                          </p:cTn>
                        </p:par>
                        <p:par>
                          <p:cTn id="127" fill="hold" nodeType="afterGroup">
                            <p:stCondLst>
                              <p:cond delay="1500"/>
                            </p:stCondLst>
                            <p:childTnLst>
                              <p:par>
                                <p:cTn id="128" presetID="1" presetClass="exit" presetSubtype="0" fill="hold" grpId="1" nodeType="afterEffect">
                                  <p:stCondLst>
                                    <p:cond delay="0"/>
                                  </p:stCondLst>
                                  <p:childTnLst>
                                    <p:set>
                                      <p:cBhvr>
                                        <p:cTn id="129" dur="1" fill="hold">
                                          <p:stCondLst>
                                            <p:cond delay="0"/>
                                          </p:stCondLst>
                                        </p:cTn>
                                        <p:tgtEl>
                                          <p:spTgt spid="1296397"/>
                                        </p:tgtEl>
                                        <p:attrNameLst>
                                          <p:attrName>style.visibility</p:attrName>
                                        </p:attrNameLst>
                                      </p:cBhvr>
                                      <p:to>
                                        <p:strVal val="hidden"/>
                                      </p:to>
                                    </p:set>
                                  </p:childTnLst>
                                </p:cTn>
                              </p:par>
                            </p:childTnLst>
                          </p:cTn>
                        </p:par>
                        <p:par>
                          <p:cTn id="130" fill="hold" nodeType="afterGroup">
                            <p:stCondLst>
                              <p:cond delay="1500"/>
                            </p:stCondLst>
                            <p:childTnLst>
                              <p:par>
                                <p:cTn id="131" presetID="22" presetClass="entr" presetSubtype="2" fill="hold" grpId="0" nodeType="afterEffect">
                                  <p:stCondLst>
                                    <p:cond delay="0"/>
                                  </p:stCondLst>
                                  <p:childTnLst>
                                    <p:set>
                                      <p:cBhvr>
                                        <p:cTn id="132" dur="1" fill="hold">
                                          <p:stCondLst>
                                            <p:cond delay="0"/>
                                          </p:stCondLst>
                                        </p:cTn>
                                        <p:tgtEl>
                                          <p:spTgt spid="1296428"/>
                                        </p:tgtEl>
                                        <p:attrNameLst>
                                          <p:attrName>style.visibility</p:attrName>
                                        </p:attrNameLst>
                                      </p:cBhvr>
                                      <p:to>
                                        <p:strVal val="visible"/>
                                      </p:to>
                                    </p:set>
                                    <p:animEffect transition="in" filter="wipe(right)">
                                      <p:cBhvr>
                                        <p:cTn id="133" dur="1000"/>
                                        <p:tgtEl>
                                          <p:spTgt spid="1296428"/>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1296427"/>
                                        </p:tgtEl>
                                        <p:attrNameLst>
                                          <p:attrName>style.visibility</p:attrName>
                                        </p:attrNameLst>
                                      </p:cBhvr>
                                      <p:to>
                                        <p:strVal val="visible"/>
                                      </p:to>
                                    </p:set>
                                    <p:animEffect transition="in" filter="fade">
                                      <p:cBhvr>
                                        <p:cTn id="136" dur="1000"/>
                                        <p:tgtEl>
                                          <p:spTgt spid="1296427"/>
                                        </p:tgtEl>
                                      </p:cBhvr>
                                    </p:animEffect>
                                  </p:childTnLst>
                                </p:cTn>
                              </p:par>
                            </p:childTnLst>
                          </p:cTn>
                        </p:par>
                        <p:par>
                          <p:cTn id="137" fill="hold" nodeType="afterGroup">
                            <p:stCondLst>
                              <p:cond delay="2500"/>
                            </p:stCondLst>
                            <p:childTnLst>
                              <p:par>
                                <p:cTn id="138" presetID="22" presetClass="entr" presetSubtype="8" fill="hold" grpId="0" nodeType="afterEffect">
                                  <p:stCondLst>
                                    <p:cond delay="0"/>
                                  </p:stCondLst>
                                  <p:childTnLst>
                                    <p:set>
                                      <p:cBhvr>
                                        <p:cTn id="139" dur="1" fill="hold">
                                          <p:stCondLst>
                                            <p:cond delay="0"/>
                                          </p:stCondLst>
                                        </p:cTn>
                                        <p:tgtEl>
                                          <p:spTgt spid="1296398"/>
                                        </p:tgtEl>
                                        <p:attrNameLst>
                                          <p:attrName>style.visibility</p:attrName>
                                        </p:attrNameLst>
                                      </p:cBhvr>
                                      <p:to>
                                        <p:strVal val="visible"/>
                                      </p:to>
                                    </p:set>
                                    <p:animEffect transition="in" filter="wipe(left)">
                                      <p:cBhvr>
                                        <p:cTn id="140" dur="1000"/>
                                        <p:tgtEl>
                                          <p:spTgt spid="1296398"/>
                                        </p:tgtEl>
                                      </p:cBhvr>
                                    </p:animEffect>
                                  </p:childTnLst>
                                </p:cTn>
                              </p:par>
                            </p:childTnLst>
                          </p:cTn>
                        </p:par>
                        <p:par>
                          <p:cTn id="141" fill="hold" nodeType="afterGroup">
                            <p:stCondLst>
                              <p:cond delay="3500"/>
                            </p:stCondLst>
                            <p:childTnLst>
                              <p:par>
                                <p:cTn id="142" presetID="1" presetClass="entr" presetSubtype="0" fill="hold" grpId="0" nodeType="afterEffect">
                                  <p:stCondLst>
                                    <p:cond delay="0"/>
                                  </p:stCondLst>
                                  <p:childTnLst>
                                    <p:set>
                                      <p:cBhvr>
                                        <p:cTn id="143" dur="1" fill="hold">
                                          <p:stCondLst>
                                            <p:cond delay="0"/>
                                          </p:stCondLst>
                                        </p:cTn>
                                        <p:tgtEl>
                                          <p:spTgt spid="12964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7" grpId="0" build="p"/>
      <p:bldP spid="1296395" grpId="0" animBg="1"/>
      <p:bldP spid="1296395" grpId="1" animBg="1"/>
      <p:bldP spid="1296395" grpId="2" animBg="1"/>
      <p:bldP spid="1296396" grpId="0" animBg="1"/>
      <p:bldP spid="1296396" grpId="1" animBg="1"/>
      <p:bldP spid="1296397" grpId="0" animBg="1"/>
      <p:bldP spid="1296397" grpId="1" animBg="1"/>
      <p:bldP spid="1296398" grpId="0" animBg="1"/>
      <p:bldP spid="1296424" grpId="0" animBg="1"/>
      <p:bldP spid="1296425" grpId="0"/>
      <p:bldP spid="1296425" grpId="1"/>
      <p:bldP spid="1296426" grpId="0"/>
      <p:bldP spid="1296427" grpId="0"/>
      <p:bldP spid="1296428" grpId="0" animBg="1"/>
      <p:bldP spid="1296430" grpId="0" animBg="1"/>
      <p:bldP spid="1296430" grpId="1" animBg="1"/>
      <p:bldP spid="1296505" grpId="0" animBg="1"/>
      <p:bldP spid="1296505" grpId="1" animBg="1"/>
      <p:bldP spid="1296506" grpId="0" animBg="1"/>
      <p:bldP spid="1296506" grpId="1" animBg="1"/>
      <p:bldP spid="1296507" grpId="0" animBg="1"/>
      <p:bldP spid="1296507" grpId="1" animBg="1"/>
      <p:bldP spid="1296508" grpId="0" animBg="1"/>
      <p:bldP spid="1296508" grpId="1" animBg="1"/>
      <p:bldP spid="1296509" grpId="0" animBg="1"/>
      <p:bldP spid="1296509" grpId="1" animBg="1"/>
      <p:bldP spid="1296510" grpId="0" animBg="1"/>
      <p:bldP spid="1296510" grpId="1" animBg="1"/>
      <p:bldP spid="1296511" grpId="0" animBg="1"/>
      <p:bldP spid="1296511" grpId="1" animBg="1"/>
      <p:bldP spid="1296512" grpId="0" animBg="1"/>
      <p:bldP spid="1296512" grpId="1" animBg="1"/>
      <p:bldP spid="1296513" grpId="0" animBg="1"/>
      <p:bldP spid="1296513" grpId="1" animBg="1"/>
      <p:bldP spid="1296514"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7" name="AutoShape 2"/>
          <p:cNvSpPr>
            <a:spLocks noChangeArrowheads="1"/>
          </p:cNvSpPr>
          <p:nvPr/>
        </p:nvSpPr>
        <p:spPr bwMode="auto">
          <a:xfrm>
            <a:off x="976313" y="1392238"/>
            <a:ext cx="70516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8" name="AutoShape 3"/>
          <p:cNvSpPr>
            <a:spLocks noChangeArrowheads="1"/>
          </p:cNvSpPr>
          <p:nvPr/>
        </p:nvSpPr>
        <p:spPr bwMode="auto">
          <a:xfrm>
            <a:off x="925513" y="3568700"/>
            <a:ext cx="7140575" cy="19812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4259" name="Line 4"/>
          <p:cNvSpPr>
            <a:spLocks noChangeShapeType="1"/>
          </p:cNvSpPr>
          <p:nvPr/>
        </p:nvSpPr>
        <p:spPr bwMode="auto">
          <a:xfrm>
            <a:off x="2271713" y="4699000"/>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0" name="Text Box 7"/>
          <p:cNvSpPr txBox="1">
            <a:spLocks noChangeArrowheads="1"/>
          </p:cNvSpPr>
          <p:nvPr/>
        </p:nvSpPr>
        <p:spPr bwMode="auto">
          <a:xfrm>
            <a:off x="3014663" y="4325938"/>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sp>
        <p:nvSpPr>
          <p:cNvPr id="224261" name="Rectangle 8"/>
          <p:cNvSpPr>
            <a:spLocks noGrp="1" noChangeArrowheads="1"/>
          </p:cNvSpPr>
          <p:nvPr>
            <p:ph type="title" idx="4294967295"/>
          </p:nvPr>
        </p:nvSpPr>
        <p:spPr/>
        <p:txBody>
          <a:bodyPr/>
          <a:lstStyle/>
          <a:p>
            <a:pPr eaLnBrk="1" hangingPunct="1"/>
            <a:r>
              <a:rPr lang="en-US" altLang="zh-CN" smtClean="0"/>
              <a:t>Cache</a:t>
            </a:r>
            <a:r>
              <a:rPr lang="zh-CN" altLang="en-US" smtClean="0"/>
              <a:t>读操作流程</a:t>
            </a:r>
          </a:p>
        </p:txBody>
      </p:sp>
      <p:sp>
        <p:nvSpPr>
          <p:cNvPr id="224262" name="Line 9"/>
          <p:cNvSpPr>
            <a:spLocks noChangeShapeType="1"/>
          </p:cNvSpPr>
          <p:nvPr/>
        </p:nvSpPr>
        <p:spPr bwMode="auto">
          <a:xfrm>
            <a:off x="2246313" y="2446338"/>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4263" name="AutoShape 95"/>
          <p:cNvSpPr>
            <a:spLocks noChangeArrowheads="1"/>
          </p:cNvSpPr>
          <p:nvPr/>
        </p:nvSpPr>
        <p:spPr bwMode="auto">
          <a:xfrm>
            <a:off x="6554788" y="1649413"/>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64" name="Group 146"/>
          <p:cNvGrpSpPr>
            <a:grpSpLocks/>
          </p:cNvGrpSpPr>
          <p:nvPr/>
        </p:nvGrpSpPr>
        <p:grpSpPr bwMode="auto">
          <a:xfrm>
            <a:off x="6699250" y="1868488"/>
            <a:ext cx="577850" cy="542925"/>
            <a:chOff x="3480" y="2350"/>
            <a:chExt cx="901" cy="846"/>
          </a:xfrm>
        </p:grpSpPr>
        <p:grpSp>
          <p:nvGrpSpPr>
            <p:cNvPr id="224712" name="Group 147"/>
            <p:cNvGrpSpPr>
              <a:grpSpLocks/>
            </p:cNvGrpSpPr>
            <p:nvPr/>
          </p:nvGrpSpPr>
          <p:grpSpPr bwMode="auto">
            <a:xfrm>
              <a:off x="3480" y="2803"/>
              <a:ext cx="901" cy="393"/>
              <a:chOff x="3480" y="2982"/>
              <a:chExt cx="901" cy="393"/>
            </a:xfrm>
          </p:grpSpPr>
          <p:sp>
            <p:nvSpPr>
              <p:cNvPr id="224733" name="Oval 14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4" name="Rectangle 14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5" name="Oval 15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3" name="Group 151"/>
            <p:cNvGrpSpPr>
              <a:grpSpLocks/>
            </p:cNvGrpSpPr>
            <p:nvPr/>
          </p:nvGrpSpPr>
          <p:grpSpPr bwMode="auto">
            <a:xfrm>
              <a:off x="3480" y="2713"/>
              <a:ext cx="901" cy="393"/>
              <a:chOff x="3480" y="2982"/>
              <a:chExt cx="901" cy="393"/>
            </a:xfrm>
          </p:grpSpPr>
          <p:sp>
            <p:nvSpPr>
              <p:cNvPr id="224730" name="Oval 15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31" name="Rectangle 15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32" name="Oval 15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4" name="Group 155"/>
            <p:cNvGrpSpPr>
              <a:grpSpLocks/>
            </p:cNvGrpSpPr>
            <p:nvPr/>
          </p:nvGrpSpPr>
          <p:grpSpPr bwMode="auto">
            <a:xfrm>
              <a:off x="3480" y="2622"/>
              <a:ext cx="901" cy="393"/>
              <a:chOff x="3480" y="2982"/>
              <a:chExt cx="901" cy="393"/>
            </a:xfrm>
          </p:grpSpPr>
          <p:sp>
            <p:nvSpPr>
              <p:cNvPr id="224727" name="Oval 15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8" name="Rectangle 15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9" name="Oval 15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5" name="Group 159"/>
            <p:cNvGrpSpPr>
              <a:grpSpLocks/>
            </p:cNvGrpSpPr>
            <p:nvPr/>
          </p:nvGrpSpPr>
          <p:grpSpPr bwMode="auto">
            <a:xfrm>
              <a:off x="3480" y="2532"/>
              <a:ext cx="901" cy="393"/>
              <a:chOff x="3480" y="2982"/>
              <a:chExt cx="901" cy="393"/>
            </a:xfrm>
          </p:grpSpPr>
          <p:sp>
            <p:nvSpPr>
              <p:cNvPr id="224724" name="Oval 16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5" name="Rectangle 16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6" name="Oval 16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6" name="Group 163"/>
            <p:cNvGrpSpPr>
              <a:grpSpLocks/>
            </p:cNvGrpSpPr>
            <p:nvPr/>
          </p:nvGrpSpPr>
          <p:grpSpPr bwMode="auto">
            <a:xfrm>
              <a:off x="3480" y="2441"/>
              <a:ext cx="901" cy="393"/>
              <a:chOff x="3480" y="2982"/>
              <a:chExt cx="901" cy="393"/>
            </a:xfrm>
          </p:grpSpPr>
          <p:sp>
            <p:nvSpPr>
              <p:cNvPr id="224721" name="Oval 16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22" name="Rectangle 16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3" name="Oval 16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717" name="Group 167"/>
            <p:cNvGrpSpPr>
              <a:grpSpLocks/>
            </p:cNvGrpSpPr>
            <p:nvPr/>
          </p:nvGrpSpPr>
          <p:grpSpPr bwMode="auto">
            <a:xfrm>
              <a:off x="3480" y="2350"/>
              <a:ext cx="901" cy="393"/>
              <a:chOff x="3480" y="2982"/>
              <a:chExt cx="901" cy="393"/>
            </a:xfrm>
          </p:grpSpPr>
          <p:sp>
            <p:nvSpPr>
              <p:cNvPr id="224718" name="Oval 16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9" name="Rectangle 16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20" name="Oval 17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4265" name="Group 171"/>
          <p:cNvGrpSpPr>
            <a:grpSpLocks/>
          </p:cNvGrpSpPr>
          <p:nvPr/>
        </p:nvGrpSpPr>
        <p:grpSpPr bwMode="auto">
          <a:xfrm>
            <a:off x="6854825" y="2139950"/>
            <a:ext cx="577850" cy="542925"/>
            <a:chOff x="3480" y="2350"/>
            <a:chExt cx="901" cy="846"/>
          </a:xfrm>
        </p:grpSpPr>
        <p:grpSp>
          <p:nvGrpSpPr>
            <p:cNvPr id="224688" name="Group 172"/>
            <p:cNvGrpSpPr>
              <a:grpSpLocks/>
            </p:cNvGrpSpPr>
            <p:nvPr/>
          </p:nvGrpSpPr>
          <p:grpSpPr bwMode="auto">
            <a:xfrm>
              <a:off x="3480" y="2803"/>
              <a:ext cx="901" cy="393"/>
              <a:chOff x="3480" y="2982"/>
              <a:chExt cx="901" cy="393"/>
            </a:xfrm>
          </p:grpSpPr>
          <p:sp>
            <p:nvSpPr>
              <p:cNvPr id="224709" name="Oval 1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10" name="Rectangle 1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11" name="Oval 1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89" name="Group 176"/>
            <p:cNvGrpSpPr>
              <a:grpSpLocks/>
            </p:cNvGrpSpPr>
            <p:nvPr/>
          </p:nvGrpSpPr>
          <p:grpSpPr bwMode="auto">
            <a:xfrm>
              <a:off x="3480" y="2713"/>
              <a:ext cx="901" cy="393"/>
              <a:chOff x="3480" y="2982"/>
              <a:chExt cx="901" cy="393"/>
            </a:xfrm>
          </p:grpSpPr>
          <p:sp>
            <p:nvSpPr>
              <p:cNvPr id="224706" name="Oval 1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7" name="Rectangle 1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8" name="Oval 1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0" name="Group 180"/>
            <p:cNvGrpSpPr>
              <a:grpSpLocks/>
            </p:cNvGrpSpPr>
            <p:nvPr/>
          </p:nvGrpSpPr>
          <p:grpSpPr bwMode="auto">
            <a:xfrm>
              <a:off x="3480" y="2622"/>
              <a:ext cx="901" cy="393"/>
              <a:chOff x="3480" y="2982"/>
              <a:chExt cx="901" cy="393"/>
            </a:xfrm>
          </p:grpSpPr>
          <p:sp>
            <p:nvSpPr>
              <p:cNvPr id="224703" name="Oval 1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4" name="Rectangle 1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5" name="Oval 1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1" name="Group 184"/>
            <p:cNvGrpSpPr>
              <a:grpSpLocks/>
            </p:cNvGrpSpPr>
            <p:nvPr/>
          </p:nvGrpSpPr>
          <p:grpSpPr bwMode="auto">
            <a:xfrm>
              <a:off x="3480" y="2532"/>
              <a:ext cx="901" cy="393"/>
              <a:chOff x="3480" y="2982"/>
              <a:chExt cx="901" cy="393"/>
            </a:xfrm>
          </p:grpSpPr>
          <p:sp>
            <p:nvSpPr>
              <p:cNvPr id="224700" name="Oval 1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701" name="Rectangle 1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702" name="Oval 1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2" name="Group 188"/>
            <p:cNvGrpSpPr>
              <a:grpSpLocks/>
            </p:cNvGrpSpPr>
            <p:nvPr/>
          </p:nvGrpSpPr>
          <p:grpSpPr bwMode="auto">
            <a:xfrm>
              <a:off x="3480" y="2441"/>
              <a:ext cx="901" cy="393"/>
              <a:chOff x="3480" y="2982"/>
              <a:chExt cx="901" cy="393"/>
            </a:xfrm>
          </p:grpSpPr>
          <p:sp>
            <p:nvSpPr>
              <p:cNvPr id="224697" name="Oval 1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8" name="Rectangle 1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9" name="Oval 1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93" name="Group 192"/>
            <p:cNvGrpSpPr>
              <a:grpSpLocks/>
            </p:cNvGrpSpPr>
            <p:nvPr/>
          </p:nvGrpSpPr>
          <p:grpSpPr bwMode="auto">
            <a:xfrm>
              <a:off x="3480" y="2350"/>
              <a:ext cx="901" cy="393"/>
              <a:chOff x="3480" y="2982"/>
              <a:chExt cx="901" cy="393"/>
            </a:xfrm>
          </p:grpSpPr>
          <p:sp>
            <p:nvSpPr>
              <p:cNvPr id="224694" name="Oval 1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95" name="Rectangle 1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96" name="Oval 1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5" name="Line 223"/>
          <p:cNvSpPr>
            <a:spLocks noChangeShapeType="1"/>
          </p:cNvSpPr>
          <p:nvPr/>
        </p:nvSpPr>
        <p:spPr bwMode="auto">
          <a:xfrm flipV="1">
            <a:off x="5122863" y="4672013"/>
            <a:ext cx="1665287" cy="1270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grpSp>
        <p:nvGrpSpPr>
          <p:cNvPr id="224267" name="Group 196"/>
          <p:cNvGrpSpPr>
            <a:grpSpLocks/>
          </p:cNvGrpSpPr>
          <p:nvPr/>
        </p:nvGrpSpPr>
        <p:grpSpPr bwMode="auto">
          <a:xfrm>
            <a:off x="7008813" y="2409825"/>
            <a:ext cx="577850" cy="542925"/>
            <a:chOff x="3480" y="2350"/>
            <a:chExt cx="901" cy="846"/>
          </a:xfrm>
        </p:grpSpPr>
        <p:grpSp>
          <p:nvGrpSpPr>
            <p:cNvPr id="224664" name="Group 197"/>
            <p:cNvGrpSpPr>
              <a:grpSpLocks/>
            </p:cNvGrpSpPr>
            <p:nvPr/>
          </p:nvGrpSpPr>
          <p:grpSpPr bwMode="auto">
            <a:xfrm>
              <a:off x="3480" y="2803"/>
              <a:ext cx="901" cy="393"/>
              <a:chOff x="3480" y="2982"/>
              <a:chExt cx="901" cy="393"/>
            </a:xfrm>
          </p:grpSpPr>
          <p:sp>
            <p:nvSpPr>
              <p:cNvPr id="224685" name="Oval 19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6" name="Rectangle 19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7" name="Oval 20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5" name="Group 201"/>
            <p:cNvGrpSpPr>
              <a:grpSpLocks/>
            </p:cNvGrpSpPr>
            <p:nvPr/>
          </p:nvGrpSpPr>
          <p:grpSpPr bwMode="auto">
            <a:xfrm>
              <a:off x="3480" y="2713"/>
              <a:ext cx="901" cy="393"/>
              <a:chOff x="3480" y="2982"/>
              <a:chExt cx="901" cy="393"/>
            </a:xfrm>
          </p:grpSpPr>
          <p:sp>
            <p:nvSpPr>
              <p:cNvPr id="224682" name="Oval 20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3" name="Rectangle 20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4" name="Oval 20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6" name="Group 205"/>
            <p:cNvGrpSpPr>
              <a:grpSpLocks/>
            </p:cNvGrpSpPr>
            <p:nvPr/>
          </p:nvGrpSpPr>
          <p:grpSpPr bwMode="auto">
            <a:xfrm>
              <a:off x="3480" y="2622"/>
              <a:ext cx="901" cy="393"/>
              <a:chOff x="3480" y="2982"/>
              <a:chExt cx="901" cy="393"/>
            </a:xfrm>
          </p:grpSpPr>
          <p:sp>
            <p:nvSpPr>
              <p:cNvPr id="224679" name="Oval 20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80" name="Rectangle 20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81" name="Oval 20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7" name="Group 209"/>
            <p:cNvGrpSpPr>
              <a:grpSpLocks/>
            </p:cNvGrpSpPr>
            <p:nvPr/>
          </p:nvGrpSpPr>
          <p:grpSpPr bwMode="auto">
            <a:xfrm>
              <a:off x="3480" y="2532"/>
              <a:ext cx="901" cy="393"/>
              <a:chOff x="3480" y="2982"/>
              <a:chExt cx="901" cy="393"/>
            </a:xfrm>
          </p:grpSpPr>
          <p:sp>
            <p:nvSpPr>
              <p:cNvPr id="224676" name="Oval 21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7" name="Rectangle 21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8" name="Oval 21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8" name="Group 213"/>
            <p:cNvGrpSpPr>
              <a:grpSpLocks/>
            </p:cNvGrpSpPr>
            <p:nvPr/>
          </p:nvGrpSpPr>
          <p:grpSpPr bwMode="auto">
            <a:xfrm>
              <a:off x="3480" y="2441"/>
              <a:ext cx="901" cy="393"/>
              <a:chOff x="3480" y="2982"/>
              <a:chExt cx="901" cy="393"/>
            </a:xfrm>
          </p:grpSpPr>
          <p:sp>
            <p:nvSpPr>
              <p:cNvPr id="224673" name="Oval 21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4" name="Rectangle 21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5" name="Oval 21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69" name="Group 217"/>
            <p:cNvGrpSpPr>
              <a:grpSpLocks/>
            </p:cNvGrpSpPr>
            <p:nvPr/>
          </p:nvGrpSpPr>
          <p:grpSpPr bwMode="auto">
            <a:xfrm>
              <a:off x="3480" y="2350"/>
              <a:ext cx="901" cy="393"/>
              <a:chOff x="3480" y="2982"/>
              <a:chExt cx="901" cy="393"/>
            </a:xfrm>
          </p:grpSpPr>
          <p:sp>
            <p:nvSpPr>
              <p:cNvPr id="224670" name="Oval 21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71" name="Rectangle 21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72" name="Oval 22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4173" name="Line 221"/>
          <p:cNvSpPr>
            <a:spLocks noChangeShapeType="1"/>
          </p:cNvSpPr>
          <p:nvPr/>
        </p:nvSpPr>
        <p:spPr bwMode="auto">
          <a:xfrm>
            <a:off x="2233613" y="4697413"/>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224269" name="AutoShape 370"/>
          <p:cNvSpPr>
            <a:spLocks noChangeArrowheads="1"/>
          </p:cNvSpPr>
          <p:nvPr/>
        </p:nvSpPr>
        <p:spPr bwMode="auto">
          <a:xfrm>
            <a:off x="6592888" y="3838575"/>
            <a:ext cx="1158875" cy="1576388"/>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4270" name="Group 471"/>
          <p:cNvGrpSpPr>
            <a:grpSpLocks/>
          </p:cNvGrpSpPr>
          <p:nvPr/>
        </p:nvGrpSpPr>
        <p:grpSpPr bwMode="auto">
          <a:xfrm>
            <a:off x="6724650" y="4108450"/>
            <a:ext cx="577850" cy="542925"/>
            <a:chOff x="3480" y="2350"/>
            <a:chExt cx="901" cy="846"/>
          </a:xfrm>
        </p:grpSpPr>
        <p:grpSp>
          <p:nvGrpSpPr>
            <p:cNvPr id="224640" name="Group 472"/>
            <p:cNvGrpSpPr>
              <a:grpSpLocks/>
            </p:cNvGrpSpPr>
            <p:nvPr/>
          </p:nvGrpSpPr>
          <p:grpSpPr bwMode="auto">
            <a:xfrm>
              <a:off x="3480" y="2803"/>
              <a:ext cx="901" cy="393"/>
              <a:chOff x="3480" y="2982"/>
              <a:chExt cx="901" cy="393"/>
            </a:xfrm>
          </p:grpSpPr>
          <p:sp>
            <p:nvSpPr>
              <p:cNvPr id="224661" name="Oval 4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62" name="Rectangle 4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3" name="Oval 4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1" name="Group 476"/>
            <p:cNvGrpSpPr>
              <a:grpSpLocks/>
            </p:cNvGrpSpPr>
            <p:nvPr/>
          </p:nvGrpSpPr>
          <p:grpSpPr bwMode="auto">
            <a:xfrm>
              <a:off x="3480" y="2713"/>
              <a:ext cx="901" cy="393"/>
              <a:chOff x="3480" y="2982"/>
              <a:chExt cx="901" cy="393"/>
            </a:xfrm>
          </p:grpSpPr>
          <p:sp>
            <p:nvSpPr>
              <p:cNvPr id="224658" name="Oval 4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9" name="Rectangle 4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60" name="Oval 4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2" name="Group 480"/>
            <p:cNvGrpSpPr>
              <a:grpSpLocks/>
            </p:cNvGrpSpPr>
            <p:nvPr/>
          </p:nvGrpSpPr>
          <p:grpSpPr bwMode="auto">
            <a:xfrm>
              <a:off x="3480" y="2622"/>
              <a:ext cx="901" cy="393"/>
              <a:chOff x="3480" y="2982"/>
              <a:chExt cx="901" cy="393"/>
            </a:xfrm>
          </p:grpSpPr>
          <p:sp>
            <p:nvSpPr>
              <p:cNvPr id="224655" name="Oval 4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6" name="Rectangle 4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7" name="Oval 4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3" name="Group 484"/>
            <p:cNvGrpSpPr>
              <a:grpSpLocks/>
            </p:cNvGrpSpPr>
            <p:nvPr/>
          </p:nvGrpSpPr>
          <p:grpSpPr bwMode="auto">
            <a:xfrm>
              <a:off x="3480" y="2532"/>
              <a:ext cx="901" cy="393"/>
              <a:chOff x="3480" y="2982"/>
              <a:chExt cx="901" cy="393"/>
            </a:xfrm>
          </p:grpSpPr>
          <p:sp>
            <p:nvSpPr>
              <p:cNvPr id="224652" name="Oval 4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3" name="Rectangle 4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4" name="Oval 4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4" name="Group 488"/>
            <p:cNvGrpSpPr>
              <a:grpSpLocks/>
            </p:cNvGrpSpPr>
            <p:nvPr/>
          </p:nvGrpSpPr>
          <p:grpSpPr bwMode="auto">
            <a:xfrm>
              <a:off x="3480" y="2441"/>
              <a:ext cx="901" cy="393"/>
              <a:chOff x="3480" y="2982"/>
              <a:chExt cx="901" cy="393"/>
            </a:xfrm>
          </p:grpSpPr>
          <p:sp>
            <p:nvSpPr>
              <p:cNvPr id="224649" name="Oval 4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50" name="Rectangle 4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51" name="Oval 4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645" name="Group 492"/>
            <p:cNvGrpSpPr>
              <a:grpSpLocks/>
            </p:cNvGrpSpPr>
            <p:nvPr/>
          </p:nvGrpSpPr>
          <p:grpSpPr bwMode="auto">
            <a:xfrm>
              <a:off x="3480" y="2350"/>
              <a:ext cx="901" cy="393"/>
              <a:chOff x="3480" y="2982"/>
              <a:chExt cx="901" cy="393"/>
            </a:xfrm>
          </p:grpSpPr>
          <p:sp>
            <p:nvSpPr>
              <p:cNvPr id="224646" name="Oval 4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47" name="Rectangle 4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48" name="Oval 4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30" name="Group 496"/>
          <p:cNvGrpSpPr>
            <a:grpSpLocks/>
          </p:cNvGrpSpPr>
          <p:nvPr/>
        </p:nvGrpSpPr>
        <p:grpSpPr bwMode="auto">
          <a:xfrm>
            <a:off x="6724650" y="4108450"/>
            <a:ext cx="577850" cy="542925"/>
            <a:chOff x="4944" y="2201"/>
            <a:chExt cx="364" cy="342"/>
          </a:xfrm>
        </p:grpSpPr>
        <p:grpSp>
          <p:nvGrpSpPr>
            <p:cNvPr id="224616" name="Group 497"/>
            <p:cNvGrpSpPr>
              <a:grpSpLocks/>
            </p:cNvGrpSpPr>
            <p:nvPr/>
          </p:nvGrpSpPr>
          <p:grpSpPr bwMode="auto">
            <a:xfrm>
              <a:off x="4944" y="2384"/>
              <a:ext cx="364" cy="159"/>
              <a:chOff x="4215" y="3995"/>
              <a:chExt cx="364" cy="159"/>
            </a:xfrm>
          </p:grpSpPr>
          <p:sp>
            <p:nvSpPr>
              <p:cNvPr id="224637" name="Oval 4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8" name="Rectangle 4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9" name="Oval 5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7" name="Group 501"/>
            <p:cNvGrpSpPr>
              <a:grpSpLocks/>
            </p:cNvGrpSpPr>
            <p:nvPr/>
          </p:nvGrpSpPr>
          <p:grpSpPr bwMode="auto">
            <a:xfrm>
              <a:off x="4944" y="2348"/>
              <a:ext cx="364" cy="159"/>
              <a:chOff x="4215" y="3995"/>
              <a:chExt cx="364" cy="159"/>
            </a:xfrm>
          </p:grpSpPr>
          <p:sp>
            <p:nvSpPr>
              <p:cNvPr id="224634" name="Oval 5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5" name="Rectangle 5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6" name="Oval 5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8" name="Group 505"/>
            <p:cNvGrpSpPr>
              <a:grpSpLocks/>
            </p:cNvGrpSpPr>
            <p:nvPr/>
          </p:nvGrpSpPr>
          <p:grpSpPr bwMode="auto">
            <a:xfrm>
              <a:off x="4944" y="2311"/>
              <a:ext cx="364" cy="159"/>
              <a:chOff x="4215" y="3995"/>
              <a:chExt cx="364" cy="159"/>
            </a:xfrm>
          </p:grpSpPr>
          <p:sp>
            <p:nvSpPr>
              <p:cNvPr id="224631" name="Oval 5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32" name="Rectangle 5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3" name="Oval 5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19" name="Group 509"/>
            <p:cNvGrpSpPr>
              <a:grpSpLocks/>
            </p:cNvGrpSpPr>
            <p:nvPr/>
          </p:nvGrpSpPr>
          <p:grpSpPr bwMode="auto">
            <a:xfrm>
              <a:off x="4944" y="2275"/>
              <a:ext cx="364" cy="159"/>
              <a:chOff x="4215" y="3995"/>
              <a:chExt cx="364" cy="159"/>
            </a:xfrm>
          </p:grpSpPr>
          <p:sp>
            <p:nvSpPr>
              <p:cNvPr id="224628" name="Oval 5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9" name="Rectangle 5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30" name="Oval 5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0" name="Group 513"/>
            <p:cNvGrpSpPr>
              <a:grpSpLocks/>
            </p:cNvGrpSpPr>
            <p:nvPr/>
          </p:nvGrpSpPr>
          <p:grpSpPr bwMode="auto">
            <a:xfrm>
              <a:off x="4944" y="2238"/>
              <a:ext cx="364" cy="159"/>
              <a:chOff x="4215" y="3995"/>
              <a:chExt cx="364" cy="159"/>
            </a:xfrm>
          </p:grpSpPr>
          <p:sp>
            <p:nvSpPr>
              <p:cNvPr id="224625" name="Oval 5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6" name="Rectangle 5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7" name="Oval 5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621" name="Group 517"/>
            <p:cNvGrpSpPr>
              <a:grpSpLocks/>
            </p:cNvGrpSpPr>
            <p:nvPr/>
          </p:nvGrpSpPr>
          <p:grpSpPr bwMode="auto">
            <a:xfrm>
              <a:off x="4944" y="2201"/>
              <a:ext cx="364" cy="159"/>
              <a:chOff x="4215" y="3995"/>
              <a:chExt cx="364" cy="159"/>
            </a:xfrm>
          </p:grpSpPr>
          <p:sp>
            <p:nvSpPr>
              <p:cNvPr id="224622" name="Oval 5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623" name="Rectangle 5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624" name="Oval 5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2" name="Group 521"/>
          <p:cNvGrpSpPr>
            <a:grpSpLocks/>
          </p:cNvGrpSpPr>
          <p:nvPr/>
        </p:nvGrpSpPr>
        <p:grpSpPr bwMode="auto">
          <a:xfrm>
            <a:off x="6880225" y="4379913"/>
            <a:ext cx="577850" cy="542925"/>
            <a:chOff x="3480" y="2350"/>
            <a:chExt cx="901" cy="846"/>
          </a:xfrm>
        </p:grpSpPr>
        <p:grpSp>
          <p:nvGrpSpPr>
            <p:cNvPr id="224592" name="Group 522"/>
            <p:cNvGrpSpPr>
              <a:grpSpLocks/>
            </p:cNvGrpSpPr>
            <p:nvPr/>
          </p:nvGrpSpPr>
          <p:grpSpPr bwMode="auto">
            <a:xfrm>
              <a:off x="3480" y="2803"/>
              <a:ext cx="901" cy="393"/>
              <a:chOff x="3480" y="2982"/>
              <a:chExt cx="901" cy="393"/>
            </a:xfrm>
          </p:grpSpPr>
          <p:sp>
            <p:nvSpPr>
              <p:cNvPr id="224613" name="Oval 52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4" name="Rectangle 52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5" name="Oval 52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3" name="Group 526"/>
            <p:cNvGrpSpPr>
              <a:grpSpLocks/>
            </p:cNvGrpSpPr>
            <p:nvPr/>
          </p:nvGrpSpPr>
          <p:grpSpPr bwMode="auto">
            <a:xfrm>
              <a:off x="3480" y="2713"/>
              <a:ext cx="901" cy="393"/>
              <a:chOff x="3480" y="2982"/>
              <a:chExt cx="901" cy="393"/>
            </a:xfrm>
          </p:grpSpPr>
          <p:sp>
            <p:nvSpPr>
              <p:cNvPr id="224610" name="Oval 52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11" name="Rectangle 52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12" name="Oval 52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4" name="Group 530"/>
            <p:cNvGrpSpPr>
              <a:grpSpLocks/>
            </p:cNvGrpSpPr>
            <p:nvPr/>
          </p:nvGrpSpPr>
          <p:grpSpPr bwMode="auto">
            <a:xfrm>
              <a:off x="3480" y="2622"/>
              <a:ext cx="901" cy="393"/>
              <a:chOff x="3480" y="2982"/>
              <a:chExt cx="901" cy="393"/>
            </a:xfrm>
          </p:grpSpPr>
          <p:sp>
            <p:nvSpPr>
              <p:cNvPr id="224607" name="Oval 53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8" name="Rectangle 53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9" name="Oval 53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5" name="Group 534"/>
            <p:cNvGrpSpPr>
              <a:grpSpLocks/>
            </p:cNvGrpSpPr>
            <p:nvPr/>
          </p:nvGrpSpPr>
          <p:grpSpPr bwMode="auto">
            <a:xfrm>
              <a:off x="3480" y="2532"/>
              <a:ext cx="901" cy="393"/>
              <a:chOff x="3480" y="2982"/>
              <a:chExt cx="901" cy="393"/>
            </a:xfrm>
          </p:grpSpPr>
          <p:sp>
            <p:nvSpPr>
              <p:cNvPr id="224604" name="Oval 53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5" name="Rectangle 53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6" name="Oval 53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6" name="Group 538"/>
            <p:cNvGrpSpPr>
              <a:grpSpLocks/>
            </p:cNvGrpSpPr>
            <p:nvPr/>
          </p:nvGrpSpPr>
          <p:grpSpPr bwMode="auto">
            <a:xfrm>
              <a:off x="3480" y="2441"/>
              <a:ext cx="901" cy="393"/>
              <a:chOff x="3480" y="2982"/>
              <a:chExt cx="901" cy="393"/>
            </a:xfrm>
          </p:grpSpPr>
          <p:sp>
            <p:nvSpPr>
              <p:cNvPr id="224601" name="Oval 53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602" name="Rectangle 54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3" name="Oval 54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97" name="Group 542"/>
            <p:cNvGrpSpPr>
              <a:grpSpLocks/>
            </p:cNvGrpSpPr>
            <p:nvPr/>
          </p:nvGrpSpPr>
          <p:grpSpPr bwMode="auto">
            <a:xfrm>
              <a:off x="3480" y="2350"/>
              <a:ext cx="901" cy="393"/>
              <a:chOff x="3480" y="2982"/>
              <a:chExt cx="901" cy="393"/>
            </a:xfrm>
          </p:grpSpPr>
          <p:sp>
            <p:nvSpPr>
              <p:cNvPr id="224598" name="Oval 54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99" name="Rectangle 54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600" name="Oval 54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64" name="Group 546"/>
          <p:cNvGrpSpPr>
            <a:grpSpLocks/>
          </p:cNvGrpSpPr>
          <p:nvPr/>
        </p:nvGrpSpPr>
        <p:grpSpPr bwMode="auto">
          <a:xfrm>
            <a:off x="6880225" y="4379913"/>
            <a:ext cx="577850" cy="542925"/>
            <a:chOff x="4944" y="2201"/>
            <a:chExt cx="364" cy="342"/>
          </a:xfrm>
        </p:grpSpPr>
        <p:grpSp>
          <p:nvGrpSpPr>
            <p:cNvPr id="224568" name="Group 547"/>
            <p:cNvGrpSpPr>
              <a:grpSpLocks/>
            </p:cNvGrpSpPr>
            <p:nvPr/>
          </p:nvGrpSpPr>
          <p:grpSpPr bwMode="auto">
            <a:xfrm>
              <a:off x="4944" y="2384"/>
              <a:ext cx="364" cy="159"/>
              <a:chOff x="4215" y="3995"/>
              <a:chExt cx="364" cy="159"/>
            </a:xfrm>
          </p:grpSpPr>
          <p:sp>
            <p:nvSpPr>
              <p:cNvPr id="224589" name="Oval 54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90" name="Rectangle 54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91" name="Oval 55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69" name="Group 551"/>
            <p:cNvGrpSpPr>
              <a:grpSpLocks/>
            </p:cNvGrpSpPr>
            <p:nvPr/>
          </p:nvGrpSpPr>
          <p:grpSpPr bwMode="auto">
            <a:xfrm>
              <a:off x="4944" y="2348"/>
              <a:ext cx="364" cy="159"/>
              <a:chOff x="4215" y="3995"/>
              <a:chExt cx="364" cy="159"/>
            </a:xfrm>
          </p:grpSpPr>
          <p:sp>
            <p:nvSpPr>
              <p:cNvPr id="224586" name="Oval 55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7" name="Rectangle 55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8" name="Oval 55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0" name="Group 555"/>
            <p:cNvGrpSpPr>
              <a:grpSpLocks/>
            </p:cNvGrpSpPr>
            <p:nvPr/>
          </p:nvGrpSpPr>
          <p:grpSpPr bwMode="auto">
            <a:xfrm>
              <a:off x="4944" y="2311"/>
              <a:ext cx="364" cy="159"/>
              <a:chOff x="4215" y="3995"/>
              <a:chExt cx="364" cy="159"/>
            </a:xfrm>
          </p:grpSpPr>
          <p:sp>
            <p:nvSpPr>
              <p:cNvPr id="224583" name="Oval 55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4" name="Rectangle 55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5" name="Oval 55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1" name="Group 559"/>
            <p:cNvGrpSpPr>
              <a:grpSpLocks/>
            </p:cNvGrpSpPr>
            <p:nvPr/>
          </p:nvGrpSpPr>
          <p:grpSpPr bwMode="auto">
            <a:xfrm>
              <a:off x="4944" y="2275"/>
              <a:ext cx="364" cy="159"/>
              <a:chOff x="4215" y="3995"/>
              <a:chExt cx="364" cy="159"/>
            </a:xfrm>
          </p:grpSpPr>
          <p:sp>
            <p:nvSpPr>
              <p:cNvPr id="224580" name="Oval 56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81" name="Rectangle 56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82" name="Oval 56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2" name="Group 563"/>
            <p:cNvGrpSpPr>
              <a:grpSpLocks/>
            </p:cNvGrpSpPr>
            <p:nvPr/>
          </p:nvGrpSpPr>
          <p:grpSpPr bwMode="auto">
            <a:xfrm>
              <a:off x="4944" y="2238"/>
              <a:ext cx="364" cy="159"/>
              <a:chOff x="4215" y="3995"/>
              <a:chExt cx="364" cy="159"/>
            </a:xfrm>
          </p:grpSpPr>
          <p:sp>
            <p:nvSpPr>
              <p:cNvPr id="224577" name="Oval 56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8" name="Rectangle 56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9" name="Oval 56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73" name="Group 567"/>
            <p:cNvGrpSpPr>
              <a:grpSpLocks/>
            </p:cNvGrpSpPr>
            <p:nvPr/>
          </p:nvGrpSpPr>
          <p:grpSpPr bwMode="auto">
            <a:xfrm>
              <a:off x="4944" y="2201"/>
              <a:ext cx="364" cy="159"/>
              <a:chOff x="4215" y="3995"/>
              <a:chExt cx="364" cy="159"/>
            </a:xfrm>
          </p:grpSpPr>
          <p:sp>
            <p:nvSpPr>
              <p:cNvPr id="224574" name="Oval 56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75" name="Rectangle 56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76" name="Oval 57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grpSp>
        <p:nvGrpSpPr>
          <p:cNvPr id="224274" name="Group 571"/>
          <p:cNvGrpSpPr>
            <a:grpSpLocks/>
          </p:cNvGrpSpPr>
          <p:nvPr/>
        </p:nvGrpSpPr>
        <p:grpSpPr bwMode="auto">
          <a:xfrm>
            <a:off x="7034213" y="4649788"/>
            <a:ext cx="577850" cy="542925"/>
            <a:chOff x="3480" y="2350"/>
            <a:chExt cx="901" cy="846"/>
          </a:xfrm>
        </p:grpSpPr>
        <p:grpSp>
          <p:nvGrpSpPr>
            <p:cNvPr id="224544" name="Group 572"/>
            <p:cNvGrpSpPr>
              <a:grpSpLocks/>
            </p:cNvGrpSpPr>
            <p:nvPr/>
          </p:nvGrpSpPr>
          <p:grpSpPr bwMode="auto">
            <a:xfrm>
              <a:off x="3480" y="2803"/>
              <a:ext cx="901" cy="393"/>
              <a:chOff x="3480" y="2982"/>
              <a:chExt cx="901" cy="393"/>
            </a:xfrm>
          </p:grpSpPr>
          <p:sp>
            <p:nvSpPr>
              <p:cNvPr id="224565" name="Oval 57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6" name="Rectangle 57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7" name="Oval 57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5" name="Group 576"/>
            <p:cNvGrpSpPr>
              <a:grpSpLocks/>
            </p:cNvGrpSpPr>
            <p:nvPr/>
          </p:nvGrpSpPr>
          <p:grpSpPr bwMode="auto">
            <a:xfrm>
              <a:off x="3480" y="2713"/>
              <a:ext cx="901" cy="393"/>
              <a:chOff x="3480" y="2982"/>
              <a:chExt cx="901" cy="393"/>
            </a:xfrm>
          </p:grpSpPr>
          <p:sp>
            <p:nvSpPr>
              <p:cNvPr id="224562" name="Oval 57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3" name="Rectangle 57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4" name="Oval 57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6" name="Group 580"/>
            <p:cNvGrpSpPr>
              <a:grpSpLocks/>
            </p:cNvGrpSpPr>
            <p:nvPr/>
          </p:nvGrpSpPr>
          <p:grpSpPr bwMode="auto">
            <a:xfrm>
              <a:off x="3480" y="2622"/>
              <a:ext cx="901" cy="393"/>
              <a:chOff x="3480" y="2982"/>
              <a:chExt cx="901" cy="393"/>
            </a:xfrm>
          </p:grpSpPr>
          <p:sp>
            <p:nvSpPr>
              <p:cNvPr id="224559" name="Oval 58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60" name="Rectangle 58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61" name="Oval 58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7" name="Group 584"/>
            <p:cNvGrpSpPr>
              <a:grpSpLocks/>
            </p:cNvGrpSpPr>
            <p:nvPr/>
          </p:nvGrpSpPr>
          <p:grpSpPr bwMode="auto">
            <a:xfrm>
              <a:off x="3480" y="2532"/>
              <a:ext cx="901" cy="393"/>
              <a:chOff x="3480" y="2982"/>
              <a:chExt cx="901" cy="393"/>
            </a:xfrm>
          </p:grpSpPr>
          <p:sp>
            <p:nvSpPr>
              <p:cNvPr id="224556" name="Oval 58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7" name="Rectangle 58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8" name="Oval 58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8" name="Group 588"/>
            <p:cNvGrpSpPr>
              <a:grpSpLocks/>
            </p:cNvGrpSpPr>
            <p:nvPr/>
          </p:nvGrpSpPr>
          <p:grpSpPr bwMode="auto">
            <a:xfrm>
              <a:off x="3480" y="2441"/>
              <a:ext cx="901" cy="393"/>
              <a:chOff x="3480" y="2982"/>
              <a:chExt cx="901" cy="393"/>
            </a:xfrm>
          </p:grpSpPr>
          <p:sp>
            <p:nvSpPr>
              <p:cNvPr id="224553" name="Oval 58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4" name="Rectangle 59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5" name="Oval 59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4549" name="Group 592"/>
            <p:cNvGrpSpPr>
              <a:grpSpLocks/>
            </p:cNvGrpSpPr>
            <p:nvPr/>
          </p:nvGrpSpPr>
          <p:grpSpPr bwMode="auto">
            <a:xfrm>
              <a:off x="3480" y="2350"/>
              <a:ext cx="901" cy="393"/>
              <a:chOff x="3480" y="2982"/>
              <a:chExt cx="901" cy="393"/>
            </a:xfrm>
          </p:grpSpPr>
          <p:sp>
            <p:nvSpPr>
              <p:cNvPr id="224550" name="Oval 59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4551" name="Rectangle 59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4552" name="Oval 59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1534581" name="Group 596"/>
          <p:cNvGrpSpPr>
            <a:grpSpLocks/>
          </p:cNvGrpSpPr>
          <p:nvPr/>
        </p:nvGrpSpPr>
        <p:grpSpPr bwMode="auto">
          <a:xfrm>
            <a:off x="7034213" y="4649788"/>
            <a:ext cx="577850" cy="542925"/>
            <a:chOff x="4944" y="2201"/>
            <a:chExt cx="364" cy="342"/>
          </a:xfrm>
        </p:grpSpPr>
        <p:grpSp>
          <p:nvGrpSpPr>
            <p:cNvPr id="224520" name="Group 597"/>
            <p:cNvGrpSpPr>
              <a:grpSpLocks/>
            </p:cNvGrpSpPr>
            <p:nvPr/>
          </p:nvGrpSpPr>
          <p:grpSpPr bwMode="auto">
            <a:xfrm>
              <a:off x="4944" y="2384"/>
              <a:ext cx="364" cy="159"/>
              <a:chOff x="4215" y="3995"/>
              <a:chExt cx="364" cy="159"/>
            </a:xfrm>
          </p:grpSpPr>
          <p:sp>
            <p:nvSpPr>
              <p:cNvPr id="224541" name="Oval 59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42" name="Rectangle 59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3" name="Oval 60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1" name="Group 601"/>
            <p:cNvGrpSpPr>
              <a:grpSpLocks/>
            </p:cNvGrpSpPr>
            <p:nvPr/>
          </p:nvGrpSpPr>
          <p:grpSpPr bwMode="auto">
            <a:xfrm>
              <a:off x="4944" y="2348"/>
              <a:ext cx="364" cy="159"/>
              <a:chOff x="4215" y="3995"/>
              <a:chExt cx="364" cy="159"/>
            </a:xfrm>
          </p:grpSpPr>
          <p:sp>
            <p:nvSpPr>
              <p:cNvPr id="224538" name="Oval 602"/>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9" name="Rectangle 603"/>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40" name="Oval 604"/>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2" name="Group 605"/>
            <p:cNvGrpSpPr>
              <a:grpSpLocks/>
            </p:cNvGrpSpPr>
            <p:nvPr/>
          </p:nvGrpSpPr>
          <p:grpSpPr bwMode="auto">
            <a:xfrm>
              <a:off x="4944" y="2311"/>
              <a:ext cx="364" cy="159"/>
              <a:chOff x="4215" y="3995"/>
              <a:chExt cx="364" cy="159"/>
            </a:xfrm>
          </p:grpSpPr>
          <p:sp>
            <p:nvSpPr>
              <p:cNvPr id="224535" name="Oval 606"/>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6" name="Rectangle 607"/>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7" name="Oval 608"/>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3" name="Group 609"/>
            <p:cNvGrpSpPr>
              <a:grpSpLocks/>
            </p:cNvGrpSpPr>
            <p:nvPr/>
          </p:nvGrpSpPr>
          <p:grpSpPr bwMode="auto">
            <a:xfrm>
              <a:off x="4944" y="2275"/>
              <a:ext cx="364" cy="159"/>
              <a:chOff x="4215" y="3995"/>
              <a:chExt cx="364" cy="159"/>
            </a:xfrm>
          </p:grpSpPr>
          <p:sp>
            <p:nvSpPr>
              <p:cNvPr id="224532" name="Oval 610"/>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3" name="Rectangle 611"/>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4" name="Oval 612"/>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4" name="Group 613"/>
            <p:cNvGrpSpPr>
              <a:grpSpLocks/>
            </p:cNvGrpSpPr>
            <p:nvPr/>
          </p:nvGrpSpPr>
          <p:grpSpPr bwMode="auto">
            <a:xfrm>
              <a:off x="4944" y="2238"/>
              <a:ext cx="364" cy="159"/>
              <a:chOff x="4215" y="3995"/>
              <a:chExt cx="364" cy="159"/>
            </a:xfrm>
          </p:grpSpPr>
          <p:sp>
            <p:nvSpPr>
              <p:cNvPr id="224529" name="Oval 614"/>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30" name="Rectangle 615"/>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31" name="Oval 616"/>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nvGrpSpPr>
            <p:cNvPr id="224525" name="Group 617"/>
            <p:cNvGrpSpPr>
              <a:grpSpLocks/>
            </p:cNvGrpSpPr>
            <p:nvPr/>
          </p:nvGrpSpPr>
          <p:grpSpPr bwMode="auto">
            <a:xfrm>
              <a:off x="4944" y="2201"/>
              <a:ext cx="364" cy="159"/>
              <a:chOff x="4215" y="3995"/>
              <a:chExt cx="364" cy="159"/>
            </a:xfrm>
          </p:grpSpPr>
          <p:sp>
            <p:nvSpPr>
              <p:cNvPr id="224526" name="Oval 618"/>
              <p:cNvSpPr>
                <a:spLocks noChangeArrowheads="1"/>
              </p:cNvSpPr>
              <p:nvPr/>
            </p:nvSpPr>
            <p:spPr bwMode="auto">
              <a:xfrm>
                <a:off x="4215" y="4027"/>
                <a:ext cx="364" cy="127"/>
              </a:xfrm>
              <a:prstGeom prst="ellipse">
                <a:avLst/>
              </a:prstGeom>
              <a:gradFill rotWithShape="1">
                <a:gsLst>
                  <a:gs pos="0">
                    <a:srgbClr val="655D20"/>
                  </a:gs>
                  <a:gs pos="50000">
                    <a:srgbClr val="D4C344"/>
                  </a:gs>
                  <a:gs pos="100000">
                    <a:srgbClr val="655D20"/>
                  </a:gs>
                </a:gsLst>
                <a:lin ang="0" scaled="1"/>
              </a:gradFill>
              <a:ln w="9525">
                <a:noFill/>
                <a:round/>
                <a:headEnd/>
                <a:tailEnd/>
              </a:ln>
            </p:spPr>
            <p:txBody>
              <a:bodyPr wrap="none" lIns="0" tIns="0" rIns="0" bIns="0" anchor="ctr"/>
              <a:lstStyle/>
              <a:p>
                <a:pPr algn="r"/>
                <a:endParaRPr lang="zh-CN" altLang="zh-CN"/>
              </a:p>
            </p:txBody>
          </p:sp>
          <p:sp>
            <p:nvSpPr>
              <p:cNvPr id="224527" name="Rectangle 619"/>
              <p:cNvSpPr>
                <a:spLocks noChangeArrowheads="1"/>
              </p:cNvSpPr>
              <p:nvPr/>
            </p:nvSpPr>
            <p:spPr bwMode="auto">
              <a:xfrm>
                <a:off x="4215" y="4059"/>
                <a:ext cx="364" cy="31"/>
              </a:xfrm>
              <a:prstGeom prst="rect">
                <a:avLst/>
              </a:prstGeom>
              <a:gradFill rotWithShape="1">
                <a:gsLst>
                  <a:gs pos="0">
                    <a:srgbClr val="655D20"/>
                  </a:gs>
                  <a:gs pos="50000">
                    <a:srgbClr val="D4C344"/>
                  </a:gs>
                  <a:gs pos="100000">
                    <a:srgbClr val="655D20"/>
                  </a:gs>
                </a:gsLst>
                <a:lin ang="0" scaled="1"/>
              </a:gradFill>
              <a:ln w="9525">
                <a:noFill/>
                <a:miter lim="800000"/>
                <a:headEnd/>
                <a:tailEnd/>
              </a:ln>
            </p:spPr>
            <p:txBody>
              <a:bodyPr wrap="none" lIns="0" tIns="0" rIns="0" bIns="0" anchor="ctr"/>
              <a:lstStyle/>
              <a:p>
                <a:pPr algn="r"/>
                <a:endParaRPr lang="zh-CN" altLang="zh-CN"/>
              </a:p>
            </p:txBody>
          </p:sp>
          <p:sp>
            <p:nvSpPr>
              <p:cNvPr id="224528" name="Oval 620"/>
              <p:cNvSpPr>
                <a:spLocks noChangeArrowheads="1"/>
              </p:cNvSpPr>
              <p:nvPr/>
            </p:nvSpPr>
            <p:spPr bwMode="auto">
              <a:xfrm>
                <a:off x="4215" y="3995"/>
                <a:ext cx="364" cy="127"/>
              </a:xfrm>
              <a:prstGeom prst="ellipse">
                <a:avLst/>
              </a:prstGeom>
              <a:gradFill rotWithShape="1">
                <a:gsLst>
                  <a:gs pos="0">
                    <a:srgbClr val="DCCE64"/>
                  </a:gs>
                  <a:gs pos="100000">
                    <a:srgbClr val="E9E09C"/>
                  </a:gs>
                </a:gsLst>
                <a:lin ang="5400000" scaled="1"/>
              </a:gradFill>
              <a:ln w="9525">
                <a:noFill/>
                <a:round/>
                <a:headEnd/>
                <a:tailEnd/>
              </a:ln>
            </p:spPr>
            <p:txBody>
              <a:bodyPr wrap="none" lIns="0" tIns="0" rIns="0" bIns="0" anchor="ctr"/>
              <a:lstStyle/>
              <a:p>
                <a:pPr algn="r"/>
                <a:endParaRPr lang="zh-CN" altLang="zh-CN"/>
              </a:p>
            </p:txBody>
          </p:sp>
        </p:grpSp>
      </p:grpSp>
      <p:sp>
        <p:nvSpPr>
          <p:cNvPr id="1534573" name="Oval 621"/>
          <p:cNvSpPr>
            <a:spLocks noChangeArrowheads="1"/>
          </p:cNvSpPr>
          <p:nvPr/>
        </p:nvSpPr>
        <p:spPr bwMode="auto">
          <a:xfrm>
            <a:off x="7212013" y="4895850"/>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77" name="Text Box 623"/>
          <p:cNvSpPr txBox="1">
            <a:spLocks noChangeArrowheads="1"/>
          </p:cNvSpPr>
          <p:nvPr/>
        </p:nvSpPr>
        <p:spPr bwMode="auto">
          <a:xfrm>
            <a:off x="1092200" y="1498600"/>
            <a:ext cx="14732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命中（</a:t>
            </a:r>
            <a:r>
              <a:rPr lang="en-US" altLang="zh-CN" b="1">
                <a:solidFill>
                  <a:srgbClr val="008000"/>
                </a:solidFill>
                <a:ea typeface="宋体" charset="-122"/>
                <a:cs typeface="Arial" charset="0"/>
              </a:rPr>
              <a:t>HIT</a:t>
            </a:r>
            <a:r>
              <a:rPr lang="zh-CN" altLang="en-US" b="1">
                <a:solidFill>
                  <a:srgbClr val="008000"/>
                </a:solidFill>
                <a:ea typeface="宋体" charset="-122"/>
                <a:cs typeface="Arial" charset="0"/>
              </a:rPr>
              <a:t>）</a:t>
            </a:r>
          </a:p>
        </p:txBody>
      </p:sp>
      <p:sp>
        <p:nvSpPr>
          <p:cNvPr id="224278" name="Text Box 629"/>
          <p:cNvSpPr txBox="1">
            <a:spLocks noChangeArrowheads="1"/>
          </p:cNvSpPr>
          <p:nvPr/>
        </p:nvSpPr>
        <p:spPr bwMode="auto">
          <a:xfrm>
            <a:off x="1123950" y="3695700"/>
            <a:ext cx="16637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a:t>
            </a:r>
            <a:r>
              <a:rPr lang="en-US" altLang="zh-CN" b="1">
                <a:solidFill>
                  <a:srgbClr val="FF0000"/>
                </a:solidFill>
                <a:ea typeface="宋体" charset="-122"/>
                <a:cs typeface="Arial" charset="0"/>
              </a:rPr>
              <a:t>MISS</a:t>
            </a:r>
            <a:r>
              <a:rPr lang="zh-CN" altLang="en-US" b="1">
                <a:solidFill>
                  <a:srgbClr val="FF0000"/>
                </a:solidFill>
                <a:ea typeface="宋体" charset="-122"/>
                <a:cs typeface="Arial" charset="0"/>
              </a:rPr>
              <a:t>）</a:t>
            </a:r>
          </a:p>
        </p:txBody>
      </p:sp>
      <p:sp>
        <p:nvSpPr>
          <p:cNvPr id="1533963" name="Line 11"/>
          <p:cNvSpPr>
            <a:spLocks noChangeShapeType="1"/>
          </p:cNvSpPr>
          <p:nvPr/>
        </p:nvSpPr>
        <p:spPr bwMode="auto">
          <a:xfrm>
            <a:off x="2246313" y="2446338"/>
            <a:ext cx="1920875" cy="0"/>
          </a:xfrm>
          <a:prstGeom prst="line">
            <a:avLst/>
          </a:prstGeom>
          <a:noFill/>
          <a:ln w="76200">
            <a:solidFill>
              <a:schemeClr val="accent2"/>
            </a:solidFill>
            <a:prstDash val="sysDot"/>
            <a:round/>
            <a:headEnd/>
            <a:tailEnd type="none" w="lg" len="med"/>
          </a:ln>
        </p:spPr>
        <p:txBody>
          <a:bodyPr lIns="0" tIns="0" rIns="0" bIns="0"/>
          <a:lstStyle/>
          <a:p>
            <a:endParaRPr lang="zh-CN" altLang="en-US"/>
          </a:p>
        </p:txBody>
      </p:sp>
      <p:sp>
        <p:nvSpPr>
          <p:cNvPr id="1533964" name="Line 12"/>
          <p:cNvSpPr>
            <a:spLocks noChangeShapeType="1"/>
          </p:cNvSpPr>
          <p:nvPr/>
        </p:nvSpPr>
        <p:spPr bwMode="auto">
          <a:xfrm>
            <a:off x="2322513" y="2446338"/>
            <a:ext cx="18446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224281" name="Text Box 15"/>
          <p:cNvSpPr txBox="1">
            <a:spLocks noChangeArrowheads="1"/>
          </p:cNvSpPr>
          <p:nvPr/>
        </p:nvSpPr>
        <p:spPr bwMode="auto">
          <a:xfrm>
            <a:off x="3001963" y="2085975"/>
            <a:ext cx="685800" cy="247650"/>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a:solidFill>
                  <a:srgbClr val="000000"/>
                </a:solidFill>
                <a:ea typeface="宋体" charset="-122"/>
                <a:cs typeface="Arial" charset="0"/>
              </a:rPr>
              <a:t>读请求</a:t>
            </a:r>
          </a:p>
        </p:txBody>
      </p:sp>
      <p:pic>
        <p:nvPicPr>
          <p:cNvPr id="224282" name="Picture 633" descr="j0242087[1]"/>
          <p:cNvPicPr>
            <a:picLocks noChangeAspect="1" noChangeArrowheads="1"/>
          </p:cNvPicPr>
          <p:nvPr/>
        </p:nvPicPr>
        <p:blipFill>
          <a:blip r:embed="rId4" cstate="print">
            <a:grayscl/>
            <a:biLevel thresh="50000"/>
          </a:blip>
          <a:srcRect/>
          <a:stretch>
            <a:fillRect/>
          </a:stretch>
        </p:blipFill>
        <p:spPr bwMode="auto">
          <a:xfrm>
            <a:off x="1530350" y="2028825"/>
            <a:ext cx="912813" cy="674688"/>
          </a:xfrm>
          <a:prstGeom prst="rect">
            <a:avLst/>
          </a:prstGeom>
          <a:noFill/>
          <a:ln w="9525">
            <a:noFill/>
            <a:miter lim="800000"/>
            <a:headEnd/>
            <a:tailEnd/>
          </a:ln>
        </p:spPr>
      </p:pic>
      <p:sp>
        <p:nvSpPr>
          <p:cNvPr id="1533966" name="Oval 14"/>
          <p:cNvSpPr>
            <a:spLocks noChangeArrowheads="1"/>
          </p:cNvSpPr>
          <p:nvPr/>
        </p:nvSpPr>
        <p:spPr bwMode="auto">
          <a:xfrm>
            <a:off x="1941513" y="2376488"/>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224284" name="Text Box 10"/>
          <p:cNvSpPr txBox="1">
            <a:spLocks noChangeArrowheads="1"/>
          </p:cNvSpPr>
          <p:nvPr/>
        </p:nvSpPr>
        <p:spPr bwMode="auto">
          <a:xfrm>
            <a:off x="4333875" y="1655763"/>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4285" name="Rectangle 16"/>
          <p:cNvSpPr>
            <a:spLocks noChangeArrowheads="1"/>
          </p:cNvSpPr>
          <p:nvPr/>
        </p:nvSpPr>
        <p:spPr bwMode="auto">
          <a:xfrm>
            <a:off x="4151313" y="1965325"/>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86" name="Group 17"/>
          <p:cNvGrpSpPr>
            <a:grpSpLocks/>
          </p:cNvGrpSpPr>
          <p:nvPr/>
        </p:nvGrpSpPr>
        <p:grpSpPr bwMode="auto">
          <a:xfrm>
            <a:off x="4122738" y="1917700"/>
            <a:ext cx="1028700" cy="1028700"/>
            <a:chOff x="2922" y="2088"/>
            <a:chExt cx="648" cy="648"/>
          </a:xfrm>
        </p:grpSpPr>
        <p:grpSp>
          <p:nvGrpSpPr>
            <p:cNvPr id="224448" name="Group 18"/>
            <p:cNvGrpSpPr>
              <a:grpSpLocks/>
            </p:cNvGrpSpPr>
            <p:nvPr/>
          </p:nvGrpSpPr>
          <p:grpSpPr bwMode="auto">
            <a:xfrm>
              <a:off x="2922" y="2088"/>
              <a:ext cx="648" cy="81"/>
              <a:chOff x="2922" y="2088"/>
              <a:chExt cx="648" cy="81"/>
            </a:xfrm>
          </p:grpSpPr>
          <p:sp>
            <p:nvSpPr>
              <p:cNvPr id="224512" name="Rectangle 1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3" name="Rectangle 2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4" name="Rectangle 2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5" name="Rectangle 2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6" name="Rectangle 2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7" name="Rectangle 2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8" name="Rectangle 2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9" name="Rectangle 2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49" name="Group 27"/>
            <p:cNvGrpSpPr>
              <a:grpSpLocks/>
            </p:cNvGrpSpPr>
            <p:nvPr/>
          </p:nvGrpSpPr>
          <p:grpSpPr bwMode="auto">
            <a:xfrm>
              <a:off x="2922" y="2169"/>
              <a:ext cx="648" cy="81"/>
              <a:chOff x="2922" y="2088"/>
              <a:chExt cx="648" cy="81"/>
            </a:xfrm>
          </p:grpSpPr>
          <p:sp>
            <p:nvSpPr>
              <p:cNvPr id="224504"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5"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6"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7"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8"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9"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0"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11"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0" name="Group 36"/>
            <p:cNvGrpSpPr>
              <a:grpSpLocks/>
            </p:cNvGrpSpPr>
            <p:nvPr/>
          </p:nvGrpSpPr>
          <p:grpSpPr bwMode="auto">
            <a:xfrm>
              <a:off x="2922" y="2250"/>
              <a:ext cx="648" cy="81"/>
              <a:chOff x="2922" y="2088"/>
              <a:chExt cx="648" cy="81"/>
            </a:xfrm>
          </p:grpSpPr>
          <p:sp>
            <p:nvSpPr>
              <p:cNvPr id="224496"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7"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8"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9"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0"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1"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2"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503"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1" name="Group 45"/>
            <p:cNvGrpSpPr>
              <a:grpSpLocks/>
            </p:cNvGrpSpPr>
            <p:nvPr/>
          </p:nvGrpSpPr>
          <p:grpSpPr bwMode="auto">
            <a:xfrm>
              <a:off x="2922" y="2331"/>
              <a:ext cx="648" cy="81"/>
              <a:chOff x="2922" y="2088"/>
              <a:chExt cx="648" cy="81"/>
            </a:xfrm>
          </p:grpSpPr>
          <p:sp>
            <p:nvSpPr>
              <p:cNvPr id="224488"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9"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0"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1"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2"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3"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4"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95"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2" name="Group 54"/>
            <p:cNvGrpSpPr>
              <a:grpSpLocks/>
            </p:cNvGrpSpPr>
            <p:nvPr/>
          </p:nvGrpSpPr>
          <p:grpSpPr bwMode="auto">
            <a:xfrm>
              <a:off x="2922" y="2412"/>
              <a:ext cx="648" cy="81"/>
              <a:chOff x="2922" y="2088"/>
              <a:chExt cx="648" cy="81"/>
            </a:xfrm>
          </p:grpSpPr>
          <p:sp>
            <p:nvSpPr>
              <p:cNvPr id="224480"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1"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2"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3"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4"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5"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6"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87"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3" name="Group 63"/>
            <p:cNvGrpSpPr>
              <a:grpSpLocks/>
            </p:cNvGrpSpPr>
            <p:nvPr/>
          </p:nvGrpSpPr>
          <p:grpSpPr bwMode="auto">
            <a:xfrm>
              <a:off x="2922" y="2493"/>
              <a:ext cx="648" cy="81"/>
              <a:chOff x="2922" y="2088"/>
              <a:chExt cx="648" cy="81"/>
            </a:xfrm>
          </p:grpSpPr>
          <p:sp>
            <p:nvSpPr>
              <p:cNvPr id="224472"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3"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4"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5"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6"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7"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8"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9"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4" name="Group 72"/>
            <p:cNvGrpSpPr>
              <a:grpSpLocks/>
            </p:cNvGrpSpPr>
            <p:nvPr/>
          </p:nvGrpSpPr>
          <p:grpSpPr bwMode="auto">
            <a:xfrm>
              <a:off x="2922" y="2574"/>
              <a:ext cx="648" cy="81"/>
              <a:chOff x="2922" y="2088"/>
              <a:chExt cx="648" cy="81"/>
            </a:xfrm>
          </p:grpSpPr>
          <p:sp>
            <p:nvSpPr>
              <p:cNvPr id="224464"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5"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6"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7"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8"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9"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0"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71"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455" name="Group 81"/>
            <p:cNvGrpSpPr>
              <a:grpSpLocks/>
            </p:cNvGrpSpPr>
            <p:nvPr/>
          </p:nvGrpSpPr>
          <p:grpSpPr bwMode="auto">
            <a:xfrm>
              <a:off x="2922" y="2655"/>
              <a:ext cx="648" cy="81"/>
              <a:chOff x="2922" y="2088"/>
              <a:chExt cx="648" cy="81"/>
            </a:xfrm>
          </p:grpSpPr>
          <p:sp>
            <p:nvSpPr>
              <p:cNvPr id="224456"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7"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8"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59"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0"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1"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2"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63"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6872" name="Group 90"/>
          <p:cNvGrpSpPr>
            <a:grpSpLocks/>
          </p:cNvGrpSpPr>
          <p:nvPr/>
        </p:nvGrpSpPr>
        <p:grpSpPr bwMode="auto">
          <a:xfrm>
            <a:off x="4122738" y="1919288"/>
            <a:ext cx="514350" cy="128587"/>
            <a:chOff x="2557" y="1130"/>
            <a:chExt cx="324" cy="81"/>
          </a:xfrm>
        </p:grpSpPr>
        <p:sp>
          <p:nvSpPr>
            <p:cNvPr id="224444" name="Rectangle 91"/>
            <p:cNvSpPr>
              <a:spLocks noChangeArrowheads="1"/>
            </p:cNvSpPr>
            <p:nvPr/>
          </p:nvSpPr>
          <p:spPr bwMode="auto">
            <a:xfrm>
              <a:off x="2557"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5" name="Rectangle 92"/>
            <p:cNvSpPr>
              <a:spLocks noChangeArrowheads="1"/>
            </p:cNvSpPr>
            <p:nvPr/>
          </p:nvSpPr>
          <p:spPr bwMode="auto">
            <a:xfrm>
              <a:off x="2638"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6" name="Rectangle 93"/>
            <p:cNvSpPr>
              <a:spLocks noChangeArrowheads="1"/>
            </p:cNvSpPr>
            <p:nvPr/>
          </p:nvSpPr>
          <p:spPr bwMode="auto">
            <a:xfrm>
              <a:off x="2719" y="1130"/>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447" name="Rectangle 94"/>
            <p:cNvSpPr>
              <a:spLocks noChangeArrowheads="1"/>
            </p:cNvSpPr>
            <p:nvPr/>
          </p:nvSpPr>
          <p:spPr bwMode="auto">
            <a:xfrm>
              <a:off x="2800" y="1130"/>
              <a:ext cx="81" cy="81"/>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grpSp>
      <p:pic>
        <p:nvPicPr>
          <p:cNvPr id="224288" name="Picture 634" descr="j0242087[1]"/>
          <p:cNvPicPr>
            <a:picLocks noChangeAspect="1" noChangeArrowheads="1"/>
          </p:cNvPicPr>
          <p:nvPr/>
        </p:nvPicPr>
        <p:blipFill>
          <a:blip r:embed="rId4" cstate="print">
            <a:grayscl/>
            <a:biLevel thresh="50000"/>
          </a:blip>
          <a:srcRect/>
          <a:stretch>
            <a:fillRect/>
          </a:stretch>
        </p:blipFill>
        <p:spPr bwMode="auto">
          <a:xfrm>
            <a:off x="1504950" y="4276725"/>
            <a:ext cx="912813" cy="674688"/>
          </a:xfrm>
          <a:prstGeom prst="rect">
            <a:avLst/>
          </a:prstGeom>
          <a:noFill/>
          <a:ln w="9525">
            <a:noFill/>
            <a:miter lim="800000"/>
            <a:headEnd/>
            <a:tailEnd/>
          </a:ln>
        </p:spPr>
      </p:pic>
      <p:sp>
        <p:nvSpPr>
          <p:cNvPr id="1534579" name="Oval 627"/>
          <p:cNvSpPr>
            <a:spLocks noChangeArrowheads="1"/>
          </p:cNvSpPr>
          <p:nvPr/>
        </p:nvSpPr>
        <p:spPr bwMode="auto">
          <a:xfrm>
            <a:off x="2033588" y="4632325"/>
            <a:ext cx="228600" cy="228600"/>
          </a:xfrm>
          <a:prstGeom prst="ellipse">
            <a:avLst/>
          </a:prstGeom>
          <a:gradFill rotWithShape="1">
            <a:gsLst>
              <a:gs pos="0">
                <a:srgbClr val="0099FF"/>
              </a:gs>
              <a:gs pos="100000">
                <a:srgbClr val="039AFF">
                  <a:alpha val="10001"/>
                </a:srgbClr>
              </a:gs>
            </a:gsLst>
            <a:path path="shape">
              <a:fillToRect l="50000" t="50000" r="50000" b="50000"/>
            </a:path>
          </a:gradFill>
          <a:ln w="9525">
            <a:noFill/>
            <a:round/>
            <a:headEnd/>
            <a:tailEnd/>
          </a:ln>
        </p:spPr>
        <p:txBody>
          <a:bodyPr wrap="none" lIns="0" tIns="0" rIns="0" bIns="0" anchor="ctr"/>
          <a:lstStyle/>
          <a:p>
            <a:pPr algn="r"/>
            <a:endParaRPr lang="zh-CN" altLang="zh-CN"/>
          </a:p>
        </p:txBody>
      </p:sp>
      <p:sp>
        <p:nvSpPr>
          <p:cNvPr id="1533958" name="Line 6"/>
          <p:cNvSpPr>
            <a:spLocks noChangeShapeType="1"/>
          </p:cNvSpPr>
          <p:nvPr/>
        </p:nvSpPr>
        <p:spPr bwMode="auto">
          <a:xfrm>
            <a:off x="5199063" y="4684713"/>
            <a:ext cx="1601787" cy="0"/>
          </a:xfrm>
          <a:prstGeom prst="line">
            <a:avLst/>
          </a:prstGeom>
          <a:noFill/>
          <a:ln w="76200">
            <a:solidFill>
              <a:srgbClr val="0099FF"/>
            </a:solidFill>
            <a:round/>
            <a:headEnd/>
            <a:tailEnd type="none" w="lg" len="med"/>
          </a:ln>
        </p:spPr>
        <p:txBody>
          <a:bodyPr lIns="0" tIns="0" rIns="0" bIns="0"/>
          <a:lstStyle/>
          <a:p>
            <a:endParaRPr lang="zh-CN" altLang="en-US"/>
          </a:p>
        </p:txBody>
      </p:sp>
      <p:sp>
        <p:nvSpPr>
          <p:cNvPr id="1533957" name="Line 5"/>
          <p:cNvSpPr>
            <a:spLocks noChangeShapeType="1"/>
          </p:cNvSpPr>
          <p:nvPr/>
        </p:nvSpPr>
        <p:spPr bwMode="auto">
          <a:xfrm>
            <a:off x="2271713" y="4697413"/>
            <a:ext cx="1920875" cy="0"/>
          </a:xfrm>
          <a:prstGeom prst="line">
            <a:avLst/>
          </a:prstGeom>
          <a:noFill/>
          <a:ln w="76200">
            <a:solidFill>
              <a:srgbClr val="0099FF"/>
            </a:solidFill>
            <a:round/>
            <a:headEnd type="triangle" w="med" len="med"/>
            <a:tailEnd type="none" w="lg" len="med"/>
          </a:ln>
        </p:spPr>
        <p:txBody>
          <a:bodyPr lIns="0" tIns="0" rIns="0" bIns="0"/>
          <a:lstStyle/>
          <a:p>
            <a:endParaRPr lang="zh-CN" altLang="en-US"/>
          </a:p>
        </p:txBody>
      </p:sp>
      <p:sp>
        <p:nvSpPr>
          <p:cNvPr id="1534583" name="AutoShape 631"/>
          <p:cNvSpPr>
            <a:spLocks noChangeArrowheads="1"/>
          </p:cNvSpPr>
          <p:nvPr/>
        </p:nvSpPr>
        <p:spPr bwMode="auto">
          <a:xfrm>
            <a:off x="976313" y="1341438"/>
            <a:ext cx="7064375" cy="19558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4293" name="Rectangle 224"/>
          <p:cNvSpPr>
            <a:spLocks noChangeArrowheads="1"/>
          </p:cNvSpPr>
          <p:nvPr/>
        </p:nvSpPr>
        <p:spPr bwMode="auto">
          <a:xfrm>
            <a:off x="4176713" y="4224338"/>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4294" name="Group 225"/>
          <p:cNvGrpSpPr>
            <a:grpSpLocks/>
          </p:cNvGrpSpPr>
          <p:nvPr/>
        </p:nvGrpSpPr>
        <p:grpSpPr bwMode="auto">
          <a:xfrm>
            <a:off x="4148138" y="4176713"/>
            <a:ext cx="1028700" cy="1028700"/>
            <a:chOff x="2922" y="2088"/>
            <a:chExt cx="648" cy="648"/>
          </a:xfrm>
        </p:grpSpPr>
        <p:grpSp>
          <p:nvGrpSpPr>
            <p:cNvPr id="224372" name="Group 226"/>
            <p:cNvGrpSpPr>
              <a:grpSpLocks/>
            </p:cNvGrpSpPr>
            <p:nvPr/>
          </p:nvGrpSpPr>
          <p:grpSpPr bwMode="auto">
            <a:xfrm>
              <a:off x="2922" y="2088"/>
              <a:ext cx="648" cy="81"/>
              <a:chOff x="2922" y="2088"/>
              <a:chExt cx="648" cy="81"/>
            </a:xfrm>
          </p:grpSpPr>
          <p:sp>
            <p:nvSpPr>
              <p:cNvPr id="224436" name="Rectangle 22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7" name="Rectangle 22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8" name="Rectangle 22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9" name="Rectangle 23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0" name="Rectangle 23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1" name="Rectangle 23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2" name="Rectangle 23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43" name="Rectangle 23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3" name="Group 235"/>
            <p:cNvGrpSpPr>
              <a:grpSpLocks/>
            </p:cNvGrpSpPr>
            <p:nvPr/>
          </p:nvGrpSpPr>
          <p:grpSpPr bwMode="auto">
            <a:xfrm>
              <a:off x="2922" y="2169"/>
              <a:ext cx="648" cy="81"/>
              <a:chOff x="2922" y="2088"/>
              <a:chExt cx="648" cy="81"/>
            </a:xfrm>
          </p:grpSpPr>
          <p:sp>
            <p:nvSpPr>
              <p:cNvPr id="224428" name="Rectangle 23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9" name="Rectangle 23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0" name="Rectangle 23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1" name="Rectangle 23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2" name="Rectangle 24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3" name="Rectangle 24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4" name="Rectangle 24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35" name="Rectangle 24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4" name="Group 244"/>
            <p:cNvGrpSpPr>
              <a:grpSpLocks/>
            </p:cNvGrpSpPr>
            <p:nvPr/>
          </p:nvGrpSpPr>
          <p:grpSpPr bwMode="auto">
            <a:xfrm>
              <a:off x="2922" y="2250"/>
              <a:ext cx="648" cy="81"/>
              <a:chOff x="2922" y="2088"/>
              <a:chExt cx="648" cy="81"/>
            </a:xfrm>
          </p:grpSpPr>
          <p:sp>
            <p:nvSpPr>
              <p:cNvPr id="224420" name="Rectangle 24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1" name="Rectangle 24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2" name="Rectangle 24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3" name="Rectangle 24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4" name="Rectangle 24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5" name="Rectangle 25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6" name="Rectangle 25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27" name="Rectangle 25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5" name="Group 253"/>
            <p:cNvGrpSpPr>
              <a:grpSpLocks/>
            </p:cNvGrpSpPr>
            <p:nvPr/>
          </p:nvGrpSpPr>
          <p:grpSpPr bwMode="auto">
            <a:xfrm>
              <a:off x="2922" y="2331"/>
              <a:ext cx="648" cy="81"/>
              <a:chOff x="2922" y="2088"/>
              <a:chExt cx="648" cy="81"/>
            </a:xfrm>
          </p:grpSpPr>
          <p:sp>
            <p:nvSpPr>
              <p:cNvPr id="224412" name="Rectangle 25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3" name="Rectangle 25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4" name="Rectangle 25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5" name="Rectangle 25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6" name="Rectangle 25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7" name="Rectangle 25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8" name="Rectangle 26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9" name="Rectangle 26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6" name="Group 262"/>
            <p:cNvGrpSpPr>
              <a:grpSpLocks/>
            </p:cNvGrpSpPr>
            <p:nvPr/>
          </p:nvGrpSpPr>
          <p:grpSpPr bwMode="auto">
            <a:xfrm>
              <a:off x="2922" y="2412"/>
              <a:ext cx="648" cy="81"/>
              <a:chOff x="2922" y="2088"/>
              <a:chExt cx="648" cy="81"/>
            </a:xfrm>
          </p:grpSpPr>
          <p:sp>
            <p:nvSpPr>
              <p:cNvPr id="224404" name="Rectangle 26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5" name="Rectangle 26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6" name="Rectangle 26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7" name="Rectangle 26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8" name="Rectangle 26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9" name="Rectangle 26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0" name="Rectangle 26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11" name="Rectangle 27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7" name="Group 271"/>
            <p:cNvGrpSpPr>
              <a:grpSpLocks/>
            </p:cNvGrpSpPr>
            <p:nvPr/>
          </p:nvGrpSpPr>
          <p:grpSpPr bwMode="auto">
            <a:xfrm>
              <a:off x="2922" y="2493"/>
              <a:ext cx="648" cy="81"/>
              <a:chOff x="2922" y="2088"/>
              <a:chExt cx="648" cy="81"/>
            </a:xfrm>
          </p:grpSpPr>
          <p:sp>
            <p:nvSpPr>
              <p:cNvPr id="224396" name="Rectangle 27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7" name="Rectangle 27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8" name="Rectangle 27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9" name="Rectangle 27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0" name="Rectangle 27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1" name="Rectangle 27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2" name="Rectangle 27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403" name="Rectangle 27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8" name="Group 280"/>
            <p:cNvGrpSpPr>
              <a:grpSpLocks/>
            </p:cNvGrpSpPr>
            <p:nvPr/>
          </p:nvGrpSpPr>
          <p:grpSpPr bwMode="auto">
            <a:xfrm>
              <a:off x="2922" y="2574"/>
              <a:ext cx="648" cy="81"/>
              <a:chOff x="2922" y="2088"/>
              <a:chExt cx="648" cy="81"/>
            </a:xfrm>
          </p:grpSpPr>
          <p:sp>
            <p:nvSpPr>
              <p:cNvPr id="224388" name="Rectangle 28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9" name="Rectangle 28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0" name="Rectangle 28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1" name="Rectangle 28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2" name="Rectangle 28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3" name="Rectangle 28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4" name="Rectangle 28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95" name="Rectangle 28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4379" name="Group 289"/>
            <p:cNvGrpSpPr>
              <a:grpSpLocks/>
            </p:cNvGrpSpPr>
            <p:nvPr/>
          </p:nvGrpSpPr>
          <p:grpSpPr bwMode="auto">
            <a:xfrm>
              <a:off x="2922" y="2655"/>
              <a:ext cx="648" cy="81"/>
              <a:chOff x="2922" y="2088"/>
              <a:chExt cx="648" cy="81"/>
            </a:xfrm>
          </p:grpSpPr>
          <p:sp>
            <p:nvSpPr>
              <p:cNvPr id="224380" name="Rectangle 29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1" name="Rectangle 29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2" name="Rectangle 29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3" name="Rectangle 29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4" name="Rectangle 29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5" name="Rectangle 29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6" name="Rectangle 29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4387" name="Rectangle 29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grpSp>
        <p:nvGrpSpPr>
          <p:cNvPr id="1533965" name="Group 298"/>
          <p:cNvGrpSpPr>
            <a:grpSpLocks/>
          </p:cNvGrpSpPr>
          <p:nvPr/>
        </p:nvGrpSpPr>
        <p:grpSpPr bwMode="auto">
          <a:xfrm>
            <a:off x="4148138" y="4176713"/>
            <a:ext cx="1028700" cy="128587"/>
            <a:chOff x="2922" y="2088"/>
            <a:chExt cx="648" cy="81"/>
          </a:xfrm>
        </p:grpSpPr>
        <p:sp>
          <p:nvSpPr>
            <p:cNvPr id="224364" name="Rectangle 299"/>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5" name="Rectangle 300"/>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6" name="Rectangle 301"/>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7" name="Rectangle 302"/>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8" name="Rectangle 303"/>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9" name="Rectangle 304"/>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0" name="Rectangle 305"/>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71" name="Rectangle 306"/>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7" name="Group 307"/>
          <p:cNvGrpSpPr>
            <a:grpSpLocks/>
          </p:cNvGrpSpPr>
          <p:nvPr/>
        </p:nvGrpSpPr>
        <p:grpSpPr bwMode="auto">
          <a:xfrm>
            <a:off x="4148138" y="4305300"/>
            <a:ext cx="1028700" cy="128588"/>
            <a:chOff x="2922" y="2088"/>
            <a:chExt cx="648" cy="81"/>
          </a:xfrm>
        </p:grpSpPr>
        <p:sp>
          <p:nvSpPr>
            <p:cNvPr id="224356" name="Rectangle 308"/>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7" name="Rectangle 309"/>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8" name="Rectangle 310"/>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9" name="Rectangle 311"/>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0" name="Rectangle 312"/>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1" name="Rectangle 313"/>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2" name="Rectangle 314"/>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63" name="Rectangle 315"/>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8" name="Group 316"/>
          <p:cNvGrpSpPr>
            <a:grpSpLocks/>
          </p:cNvGrpSpPr>
          <p:nvPr/>
        </p:nvGrpSpPr>
        <p:grpSpPr bwMode="auto">
          <a:xfrm>
            <a:off x="4148138" y="4433888"/>
            <a:ext cx="1028700" cy="128587"/>
            <a:chOff x="2922" y="2088"/>
            <a:chExt cx="648" cy="81"/>
          </a:xfrm>
        </p:grpSpPr>
        <p:sp>
          <p:nvSpPr>
            <p:cNvPr id="224348" name="Rectangle 317"/>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9" name="Rectangle 318"/>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0" name="Rectangle 319"/>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1" name="Rectangle 320"/>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2" name="Rectangle 321"/>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3" name="Rectangle 322"/>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4" name="Rectangle 323"/>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55" name="Rectangle 324"/>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69" name="Group 325"/>
          <p:cNvGrpSpPr>
            <a:grpSpLocks/>
          </p:cNvGrpSpPr>
          <p:nvPr/>
        </p:nvGrpSpPr>
        <p:grpSpPr bwMode="auto">
          <a:xfrm>
            <a:off x="4148138" y="4562475"/>
            <a:ext cx="1028700" cy="128588"/>
            <a:chOff x="2922" y="2088"/>
            <a:chExt cx="648" cy="81"/>
          </a:xfrm>
        </p:grpSpPr>
        <p:sp>
          <p:nvSpPr>
            <p:cNvPr id="224340" name="Rectangle 326"/>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1" name="Rectangle 327"/>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2" name="Rectangle 328"/>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3" name="Rectangle 329"/>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4" name="Rectangle 330"/>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5" name="Rectangle 331"/>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6" name="Rectangle 332"/>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47" name="Rectangle 333"/>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0" name="Group 334"/>
          <p:cNvGrpSpPr>
            <a:grpSpLocks/>
          </p:cNvGrpSpPr>
          <p:nvPr/>
        </p:nvGrpSpPr>
        <p:grpSpPr bwMode="auto">
          <a:xfrm>
            <a:off x="4148138" y="4691063"/>
            <a:ext cx="1028700" cy="128587"/>
            <a:chOff x="2922" y="2088"/>
            <a:chExt cx="648" cy="81"/>
          </a:xfrm>
        </p:grpSpPr>
        <p:sp>
          <p:nvSpPr>
            <p:cNvPr id="224332" name="Rectangle 335"/>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3" name="Rectangle 336"/>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4" name="Rectangle 337"/>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5" name="Rectangle 338"/>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6" name="Rectangle 339"/>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7" name="Rectangle 340"/>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8" name="Rectangle 341"/>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9" name="Rectangle 342"/>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1" name="Group 343"/>
          <p:cNvGrpSpPr>
            <a:grpSpLocks/>
          </p:cNvGrpSpPr>
          <p:nvPr/>
        </p:nvGrpSpPr>
        <p:grpSpPr bwMode="auto">
          <a:xfrm>
            <a:off x="4148138" y="4819650"/>
            <a:ext cx="1028700" cy="128588"/>
            <a:chOff x="2922" y="2088"/>
            <a:chExt cx="648" cy="81"/>
          </a:xfrm>
        </p:grpSpPr>
        <p:sp>
          <p:nvSpPr>
            <p:cNvPr id="224324" name="Rectangle 344"/>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5" name="Rectangle 345"/>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6" name="Rectangle 346"/>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7" name="Rectangle 347"/>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8" name="Rectangle 348"/>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9" name="Rectangle 349"/>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0" name="Rectangle 350"/>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31" name="Rectangle 351"/>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2" name="Group 352"/>
          <p:cNvGrpSpPr>
            <a:grpSpLocks/>
          </p:cNvGrpSpPr>
          <p:nvPr/>
        </p:nvGrpSpPr>
        <p:grpSpPr bwMode="auto">
          <a:xfrm>
            <a:off x="4148138" y="4948238"/>
            <a:ext cx="1028700" cy="128587"/>
            <a:chOff x="2922" y="2088"/>
            <a:chExt cx="648" cy="81"/>
          </a:xfrm>
        </p:grpSpPr>
        <p:sp>
          <p:nvSpPr>
            <p:cNvPr id="224316" name="Rectangle 353"/>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7" name="Rectangle 354"/>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8" name="Rectangle 355"/>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9" name="Rectangle 356"/>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0" name="Rectangle 357"/>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1" name="Rectangle 358"/>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2" name="Rectangle 359"/>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23" name="Rectangle 360"/>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1533973" name="Group 361"/>
          <p:cNvGrpSpPr>
            <a:grpSpLocks/>
          </p:cNvGrpSpPr>
          <p:nvPr/>
        </p:nvGrpSpPr>
        <p:grpSpPr bwMode="auto">
          <a:xfrm>
            <a:off x="4148138" y="5076825"/>
            <a:ext cx="1028700" cy="128588"/>
            <a:chOff x="2922" y="2088"/>
            <a:chExt cx="648" cy="81"/>
          </a:xfrm>
        </p:grpSpPr>
        <p:sp>
          <p:nvSpPr>
            <p:cNvPr id="224308" name="Rectangle 362"/>
            <p:cNvSpPr>
              <a:spLocks noChangeArrowheads="1"/>
            </p:cNvSpPr>
            <p:nvPr/>
          </p:nvSpPr>
          <p:spPr bwMode="auto">
            <a:xfrm>
              <a:off x="2922"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09" name="Rectangle 363"/>
            <p:cNvSpPr>
              <a:spLocks noChangeArrowheads="1"/>
            </p:cNvSpPr>
            <p:nvPr/>
          </p:nvSpPr>
          <p:spPr bwMode="auto">
            <a:xfrm>
              <a:off x="3003"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0" name="Rectangle 364"/>
            <p:cNvSpPr>
              <a:spLocks noChangeArrowheads="1"/>
            </p:cNvSpPr>
            <p:nvPr/>
          </p:nvSpPr>
          <p:spPr bwMode="auto">
            <a:xfrm>
              <a:off x="3084"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1" name="Rectangle 365"/>
            <p:cNvSpPr>
              <a:spLocks noChangeArrowheads="1"/>
            </p:cNvSpPr>
            <p:nvPr/>
          </p:nvSpPr>
          <p:spPr bwMode="auto">
            <a:xfrm>
              <a:off x="3165"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2" name="Rectangle 366"/>
            <p:cNvSpPr>
              <a:spLocks noChangeArrowheads="1"/>
            </p:cNvSpPr>
            <p:nvPr/>
          </p:nvSpPr>
          <p:spPr bwMode="auto">
            <a:xfrm>
              <a:off x="3246"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3" name="Rectangle 367"/>
            <p:cNvSpPr>
              <a:spLocks noChangeArrowheads="1"/>
            </p:cNvSpPr>
            <p:nvPr/>
          </p:nvSpPr>
          <p:spPr bwMode="auto">
            <a:xfrm>
              <a:off x="3327"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4" name="Rectangle 368"/>
            <p:cNvSpPr>
              <a:spLocks noChangeArrowheads="1"/>
            </p:cNvSpPr>
            <p:nvPr/>
          </p:nvSpPr>
          <p:spPr bwMode="auto">
            <a:xfrm>
              <a:off x="3408"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sp>
          <p:nvSpPr>
            <p:cNvPr id="224315" name="Rectangle 369"/>
            <p:cNvSpPr>
              <a:spLocks noChangeArrowheads="1"/>
            </p:cNvSpPr>
            <p:nvPr/>
          </p:nvSpPr>
          <p:spPr bwMode="auto">
            <a:xfrm>
              <a:off x="3489" y="2088"/>
              <a:ext cx="81" cy="81"/>
            </a:xfrm>
            <a:prstGeom prst="rect">
              <a:avLst/>
            </a:prstGeom>
            <a:solidFill>
              <a:srgbClr val="D4C344"/>
            </a:solidFill>
            <a:ln w="12700" algn="ctr">
              <a:solidFill>
                <a:srgbClr val="000000"/>
              </a:solidFill>
              <a:miter lim="800000"/>
              <a:headEnd/>
              <a:tailEnd/>
            </a:ln>
          </p:spPr>
          <p:txBody>
            <a:bodyPr wrap="none" lIns="0" tIns="0" rIns="0" bIns="0" anchor="ctr"/>
            <a:lstStyle/>
            <a:p>
              <a:pPr algn="r"/>
              <a:endParaRPr lang="zh-CN" altLang="zh-CN"/>
            </a:p>
          </p:txBody>
        </p:sp>
      </p:grpSp>
      <p:sp>
        <p:nvSpPr>
          <p:cNvPr id="224303" name="Text Box 622"/>
          <p:cNvSpPr txBox="1">
            <a:spLocks noChangeArrowheads="1"/>
          </p:cNvSpPr>
          <p:nvPr/>
        </p:nvSpPr>
        <p:spPr bwMode="auto">
          <a:xfrm>
            <a:off x="4359275" y="3898900"/>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1534578" name="Rectangle 626"/>
          <p:cNvSpPr>
            <a:spLocks noChangeArrowheads="1"/>
          </p:cNvSpPr>
          <p:nvPr/>
        </p:nvSpPr>
        <p:spPr bwMode="auto">
          <a:xfrm>
            <a:off x="4148138" y="4176713"/>
            <a:ext cx="128587" cy="128587"/>
          </a:xfrm>
          <a:prstGeom prst="rect">
            <a:avLst/>
          </a:prstGeom>
          <a:solidFill>
            <a:srgbClr val="0099FF"/>
          </a:solidFill>
          <a:ln w="12700" algn="ctr">
            <a:solidFill>
              <a:srgbClr val="000000"/>
            </a:solidFill>
            <a:miter lim="800000"/>
            <a:headEnd/>
            <a:tailEnd/>
          </a:ln>
        </p:spPr>
        <p:txBody>
          <a:bodyPr wrap="none" lIns="0" tIns="0" rIns="0" bIns="0" anchor="ctr"/>
          <a:lstStyle/>
          <a:p>
            <a:pPr algn="r"/>
            <a:endParaRPr lang="zh-CN" altLang="zh-CN"/>
          </a:p>
        </p:txBody>
      </p:sp>
      <p:sp>
        <p:nvSpPr>
          <p:cNvPr id="1534584" name="AutoShape 632"/>
          <p:cNvSpPr>
            <a:spLocks noChangeArrowheads="1"/>
          </p:cNvSpPr>
          <p:nvPr/>
        </p:nvSpPr>
        <p:spPr bwMode="auto">
          <a:xfrm>
            <a:off x="936625" y="3549650"/>
            <a:ext cx="7191375" cy="20320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7328" name="Text Box 442"/>
          <p:cNvSpPr txBox="1">
            <a:spLocks noChangeArrowheads="1"/>
          </p:cNvSpPr>
          <p:nvPr/>
        </p:nvSpPr>
        <p:spPr bwMode="auto">
          <a:xfrm>
            <a:off x="1039813" y="5219700"/>
            <a:ext cx="29464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缺失造成访问速度急剧下降</a:t>
            </a:r>
          </a:p>
        </p:txBody>
      </p:sp>
      <p:sp>
        <p:nvSpPr>
          <p:cNvPr id="22430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6F1291AB-1CDF-4D1A-863A-5B2630202003}" type="slidenum">
              <a:rPr lang="en-US" altLang="zh-CN" sz="1400" smtClean="0">
                <a:solidFill>
                  <a:srgbClr val="0D7157"/>
                </a:solidFill>
                <a:latin typeface="Arial" charset="0"/>
              </a:rPr>
              <a:pPr/>
              <a:t>133</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3963"/>
                                        </p:tgtEl>
                                        <p:attrNameLst>
                                          <p:attrName>style.visibility</p:attrName>
                                        </p:attrNameLst>
                                      </p:cBhvr>
                                      <p:to>
                                        <p:strVal val="visible"/>
                                      </p:to>
                                    </p:set>
                                    <p:animEffect transition="in" filter="wipe(left)">
                                      <p:cBhvr>
                                        <p:cTn id="7" dur="1000"/>
                                        <p:tgtEl>
                                          <p:spTgt spid="1533963"/>
                                        </p:tgtEl>
                                      </p:cBhvr>
                                    </p:animEffect>
                                  </p:childTnLst>
                                </p:cTn>
                              </p:par>
                            </p:childTnLst>
                          </p:cTn>
                        </p:par>
                        <p:par>
                          <p:cTn id="8" fill="hold" nodeType="afterGroup">
                            <p:stCondLst>
                              <p:cond delay="1000"/>
                            </p:stCondLst>
                            <p:childTnLst>
                              <p:par>
                                <p:cTn id="9" presetID="22" presetClass="entr" presetSubtype="8" fill="hold" nodeType="afterEffect">
                                  <p:stCondLst>
                                    <p:cond delay="0"/>
                                  </p:stCondLst>
                                  <p:childTnLst>
                                    <p:set>
                                      <p:cBhvr>
                                        <p:cTn id="10" dur="1" fill="hold">
                                          <p:stCondLst>
                                            <p:cond delay="0"/>
                                          </p:stCondLst>
                                        </p:cTn>
                                        <p:tgtEl>
                                          <p:spTgt spid="156872"/>
                                        </p:tgtEl>
                                        <p:attrNameLst>
                                          <p:attrName>style.visibility</p:attrName>
                                        </p:attrNameLst>
                                      </p:cBhvr>
                                      <p:to>
                                        <p:strVal val="visible"/>
                                      </p:to>
                                    </p:set>
                                    <p:animEffect transition="in" filter="wipe(left)">
                                      <p:cBhvr>
                                        <p:cTn id="11" dur="500"/>
                                        <p:tgtEl>
                                          <p:spTgt spid="156872"/>
                                        </p:tgtEl>
                                      </p:cBhvr>
                                    </p:animEffect>
                                  </p:childTnLst>
                                </p:cTn>
                              </p:par>
                            </p:childTnLst>
                          </p:cTn>
                        </p:par>
                        <p:par>
                          <p:cTn id="12" fill="hold" nodeType="afterGroup">
                            <p:stCondLst>
                              <p:cond delay="1500"/>
                            </p:stCondLst>
                            <p:childTnLst>
                              <p:par>
                                <p:cTn id="13" presetID="22" presetClass="entr" presetSubtype="2" fill="hold" grpId="0" nodeType="afterEffect">
                                  <p:stCondLst>
                                    <p:cond delay="0"/>
                                  </p:stCondLst>
                                  <p:childTnLst>
                                    <p:set>
                                      <p:cBhvr>
                                        <p:cTn id="14" dur="1" fill="hold">
                                          <p:stCondLst>
                                            <p:cond delay="0"/>
                                          </p:stCondLst>
                                        </p:cTn>
                                        <p:tgtEl>
                                          <p:spTgt spid="1533964"/>
                                        </p:tgtEl>
                                        <p:attrNameLst>
                                          <p:attrName>style.visibility</p:attrName>
                                        </p:attrNameLst>
                                      </p:cBhvr>
                                      <p:to>
                                        <p:strVal val="visible"/>
                                      </p:to>
                                    </p:set>
                                    <p:animEffect transition="in" filter="wipe(right)">
                                      <p:cBhvr>
                                        <p:cTn id="15" dur="1000"/>
                                        <p:tgtEl>
                                          <p:spTgt spid="1533964"/>
                                        </p:tgtEl>
                                      </p:cBhvr>
                                    </p:animEffect>
                                  </p:childTnLst>
                                </p:cTn>
                              </p:par>
                              <p:par>
                                <p:cTn id="16" presetID="1" presetClass="exit" presetSubtype="0" fill="hold" grpId="1" nodeType="withEffect">
                                  <p:stCondLst>
                                    <p:cond delay="0"/>
                                  </p:stCondLst>
                                  <p:childTnLst>
                                    <p:set>
                                      <p:cBhvr>
                                        <p:cTn id="17" dur="1" fill="hold">
                                          <p:stCondLst>
                                            <p:cond delay="0"/>
                                          </p:stCondLst>
                                        </p:cTn>
                                        <p:tgtEl>
                                          <p:spTgt spid="1533963"/>
                                        </p:tgtEl>
                                        <p:attrNameLst>
                                          <p:attrName>style.visibility</p:attrName>
                                        </p:attrNameLst>
                                      </p:cBhvr>
                                      <p:to>
                                        <p:strVal val="hidden"/>
                                      </p:to>
                                    </p:set>
                                  </p:childTnLst>
                                </p:cTn>
                              </p:par>
                            </p:childTnLst>
                          </p:cTn>
                        </p:par>
                        <p:par>
                          <p:cTn id="18" fill="hold" nodeType="afterGroup">
                            <p:stCondLst>
                              <p:cond delay="2500"/>
                            </p:stCondLst>
                            <p:childTnLst>
                              <p:par>
                                <p:cTn id="19" presetID="1" presetClass="entr" presetSubtype="0" fill="hold" grpId="0" nodeType="afterEffect">
                                  <p:stCondLst>
                                    <p:cond delay="0"/>
                                  </p:stCondLst>
                                  <p:childTnLst>
                                    <p:set>
                                      <p:cBhvr>
                                        <p:cTn id="20" dur="1" fill="hold">
                                          <p:stCondLst>
                                            <p:cond delay="0"/>
                                          </p:stCondLst>
                                        </p:cTn>
                                        <p:tgtEl>
                                          <p:spTgt spid="153396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34583"/>
                                        </p:tgtEl>
                                        <p:attrNameLst>
                                          <p:attrName>style.visibility</p:attrName>
                                        </p:attrNameLst>
                                      </p:cBhvr>
                                      <p:to>
                                        <p:strVal val="visible"/>
                                      </p:to>
                                    </p:set>
                                  </p:childTnLst>
                                </p:cTn>
                              </p:par>
                            </p:childTnLst>
                          </p:cTn>
                        </p:par>
                        <p:par>
                          <p:cTn id="25" fill="hold" nodeType="afterGroup">
                            <p:stCondLst>
                              <p:cond delay="0"/>
                            </p:stCondLst>
                            <p:childTnLst>
                              <p:par>
                                <p:cTn id="26" presetID="1" presetClass="exit" presetSubtype="0" fill="hold" grpId="0" nodeType="afterEffect">
                                  <p:stCondLst>
                                    <p:cond delay="0"/>
                                  </p:stCondLst>
                                  <p:childTnLst>
                                    <p:set>
                                      <p:cBhvr>
                                        <p:cTn id="27" dur="1" fill="hold">
                                          <p:stCondLst>
                                            <p:cond delay="0"/>
                                          </p:stCondLst>
                                        </p:cTn>
                                        <p:tgtEl>
                                          <p:spTgt spid="1534584"/>
                                        </p:tgtEl>
                                        <p:attrNameLst>
                                          <p:attrName>style.visibility</p:attrName>
                                        </p:attrNameLst>
                                      </p:cBhvr>
                                      <p:to>
                                        <p:strVal val="hidden"/>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34173"/>
                                        </p:tgtEl>
                                        <p:attrNameLst>
                                          <p:attrName>style.visibility</p:attrName>
                                        </p:attrNameLst>
                                      </p:cBhvr>
                                      <p:to>
                                        <p:strVal val="visible"/>
                                      </p:to>
                                    </p:set>
                                    <p:animEffect transition="in" filter="wipe(left)">
                                      <p:cBhvr>
                                        <p:cTn id="32" dur="1000"/>
                                        <p:tgtEl>
                                          <p:spTgt spid="1534173"/>
                                        </p:tgtEl>
                                      </p:cBhvr>
                                    </p:animEffect>
                                  </p:childTnLst>
                                </p:cTn>
                              </p:par>
                            </p:childTnLst>
                          </p:cTn>
                        </p:par>
                        <p:par>
                          <p:cTn id="33" fill="hold" nodeType="afterGroup">
                            <p:stCondLst>
                              <p:cond delay="1000"/>
                            </p:stCondLst>
                            <p:childTnLst>
                              <p:par>
                                <p:cTn id="34" presetID="22" presetClass="entr" presetSubtype="8" fill="hold" nodeType="afterEffect">
                                  <p:stCondLst>
                                    <p:cond delay="0"/>
                                  </p:stCondLst>
                                  <p:childTnLst>
                                    <p:set>
                                      <p:cBhvr>
                                        <p:cTn id="35" dur="1" fill="hold">
                                          <p:stCondLst>
                                            <p:cond delay="0"/>
                                          </p:stCondLst>
                                        </p:cTn>
                                        <p:tgtEl>
                                          <p:spTgt spid="1533965"/>
                                        </p:tgtEl>
                                        <p:attrNameLst>
                                          <p:attrName>style.visibility</p:attrName>
                                        </p:attrNameLst>
                                      </p:cBhvr>
                                      <p:to>
                                        <p:strVal val="visible"/>
                                      </p:to>
                                    </p:set>
                                    <p:animEffect transition="in" filter="wipe(left)">
                                      <p:cBhvr>
                                        <p:cTn id="36" dur="500"/>
                                        <p:tgtEl>
                                          <p:spTgt spid="1533965"/>
                                        </p:tgtEl>
                                      </p:cBhvr>
                                    </p:animEffect>
                                  </p:childTnLst>
                                </p:cTn>
                              </p:par>
                            </p:childTnLst>
                          </p:cTn>
                        </p:par>
                        <p:par>
                          <p:cTn id="37" fill="hold" nodeType="afterGroup">
                            <p:stCondLst>
                              <p:cond delay="1500"/>
                            </p:stCondLst>
                            <p:childTnLst>
                              <p:par>
                                <p:cTn id="38" presetID="22" presetClass="entr" presetSubtype="8" fill="hold" nodeType="afterEffect">
                                  <p:stCondLst>
                                    <p:cond delay="0"/>
                                  </p:stCondLst>
                                  <p:childTnLst>
                                    <p:set>
                                      <p:cBhvr>
                                        <p:cTn id="39" dur="1" fill="hold">
                                          <p:stCondLst>
                                            <p:cond delay="0"/>
                                          </p:stCondLst>
                                        </p:cTn>
                                        <p:tgtEl>
                                          <p:spTgt spid="1533967"/>
                                        </p:tgtEl>
                                        <p:attrNameLst>
                                          <p:attrName>style.visibility</p:attrName>
                                        </p:attrNameLst>
                                      </p:cBhvr>
                                      <p:to>
                                        <p:strVal val="visible"/>
                                      </p:to>
                                    </p:set>
                                    <p:animEffect transition="in" filter="wipe(left)">
                                      <p:cBhvr>
                                        <p:cTn id="40" dur="500"/>
                                        <p:tgtEl>
                                          <p:spTgt spid="1533967"/>
                                        </p:tgtEl>
                                      </p:cBhvr>
                                    </p:animEffect>
                                  </p:childTnLst>
                                </p:cTn>
                              </p:par>
                              <p:par>
                                <p:cTn id="41" presetID="22" presetClass="exit" presetSubtype="8" fill="hold" nodeType="withEffect">
                                  <p:stCondLst>
                                    <p:cond delay="0"/>
                                  </p:stCondLst>
                                  <p:childTnLst>
                                    <p:animEffect transition="out" filter="wipe(left)">
                                      <p:cBhvr>
                                        <p:cTn id="42" dur="500"/>
                                        <p:tgtEl>
                                          <p:spTgt spid="1533965"/>
                                        </p:tgtEl>
                                      </p:cBhvr>
                                    </p:animEffect>
                                    <p:set>
                                      <p:cBhvr>
                                        <p:cTn id="43" dur="1" fill="hold">
                                          <p:stCondLst>
                                            <p:cond delay="499"/>
                                          </p:stCondLst>
                                        </p:cTn>
                                        <p:tgtEl>
                                          <p:spTgt spid="1533965"/>
                                        </p:tgtEl>
                                        <p:attrNameLst>
                                          <p:attrName>style.visibility</p:attrName>
                                        </p:attrNameLst>
                                      </p:cBhvr>
                                      <p:to>
                                        <p:strVal val="hidden"/>
                                      </p:to>
                                    </p:set>
                                  </p:childTnLst>
                                </p:cTn>
                              </p:par>
                            </p:childTnLst>
                          </p:cTn>
                        </p:par>
                        <p:par>
                          <p:cTn id="44" fill="hold" nodeType="afterGroup">
                            <p:stCondLst>
                              <p:cond delay="2000"/>
                            </p:stCondLst>
                            <p:childTnLst>
                              <p:par>
                                <p:cTn id="45" presetID="22" presetClass="entr" presetSubtype="8" fill="hold" nodeType="afterEffect">
                                  <p:stCondLst>
                                    <p:cond delay="0"/>
                                  </p:stCondLst>
                                  <p:childTnLst>
                                    <p:set>
                                      <p:cBhvr>
                                        <p:cTn id="46" dur="1" fill="hold">
                                          <p:stCondLst>
                                            <p:cond delay="0"/>
                                          </p:stCondLst>
                                        </p:cTn>
                                        <p:tgtEl>
                                          <p:spTgt spid="1533968"/>
                                        </p:tgtEl>
                                        <p:attrNameLst>
                                          <p:attrName>style.visibility</p:attrName>
                                        </p:attrNameLst>
                                      </p:cBhvr>
                                      <p:to>
                                        <p:strVal val="visible"/>
                                      </p:to>
                                    </p:set>
                                    <p:animEffect transition="in" filter="wipe(left)">
                                      <p:cBhvr>
                                        <p:cTn id="47" dur="500"/>
                                        <p:tgtEl>
                                          <p:spTgt spid="1533968"/>
                                        </p:tgtEl>
                                      </p:cBhvr>
                                    </p:animEffect>
                                  </p:childTnLst>
                                </p:cTn>
                              </p:par>
                              <p:par>
                                <p:cTn id="48" presetID="22" presetClass="exit" presetSubtype="8" fill="hold" nodeType="withEffect">
                                  <p:stCondLst>
                                    <p:cond delay="0"/>
                                  </p:stCondLst>
                                  <p:childTnLst>
                                    <p:animEffect transition="out" filter="wipe(left)">
                                      <p:cBhvr>
                                        <p:cTn id="49" dur="500"/>
                                        <p:tgtEl>
                                          <p:spTgt spid="1533967"/>
                                        </p:tgtEl>
                                      </p:cBhvr>
                                    </p:animEffect>
                                    <p:set>
                                      <p:cBhvr>
                                        <p:cTn id="50" dur="1" fill="hold">
                                          <p:stCondLst>
                                            <p:cond delay="499"/>
                                          </p:stCondLst>
                                        </p:cTn>
                                        <p:tgtEl>
                                          <p:spTgt spid="1533967"/>
                                        </p:tgtEl>
                                        <p:attrNameLst>
                                          <p:attrName>style.visibility</p:attrName>
                                        </p:attrNameLst>
                                      </p:cBhvr>
                                      <p:to>
                                        <p:strVal val="hidden"/>
                                      </p:to>
                                    </p:set>
                                  </p:childTnLst>
                                </p:cTn>
                              </p:par>
                            </p:childTnLst>
                          </p:cTn>
                        </p:par>
                        <p:par>
                          <p:cTn id="51" fill="hold" nodeType="afterGroup">
                            <p:stCondLst>
                              <p:cond delay="2500"/>
                            </p:stCondLst>
                            <p:childTnLst>
                              <p:par>
                                <p:cTn id="52" presetID="22" presetClass="entr" presetSubtype="8" fill="hold" nodeType="afterEffect">
                                  <p:stCondLst>
                                    <p:cond delay="0"/>
                                  </p:stCondLst>
                                  <p:childTnLst>
                                    <p:set>
                                      <p:cBhvr>
                                        <p:cTn id="53" dur="1" fill="hold">
                                          <p:stCondLst>
                                            <p:cond delay="0"/>
                                          </p:stCondLst>
                                        </p:cTn>
                                        <p:tgtEl>
                                          <p:spTgt spid="1533969"/>
                                        </p:tgtEl>
                                        <p:attrNameLst>
                                          <p:attrName>style.visibility</p:attrName>
                                        </p:attrNameLst>
                                      </p:cBhvr>
                                      <p:to>
                                        <p:strVal val="visible"/>
                                      </p:to>
                                    </p:set>
                                    <p:animEffect transition="in" filter="wipe(left)">
                                      <p:cBhvr>
                                        <p:cTn id="54" dur="500"/>
                                        <p:tgtEl>
                                          <p:spTgt spid="1533969"/>
                                        </p:tgtEl>
                                      </p:cBhvr>
                                    </p:animEffect>
                                  </p:childTnLst>
                                </p:cTn>
                              </p:par>
                              <p:par>
                                <p:cTn id="55" presetID="22" presetClass="exit" presetSubtype="8" fill="hold" nodeType="withEffect">
                                  <p:stCondLst>
                                    <p:cond delay="0"/>
                                  </p:stCondLst>
                                  <p:childTnLst>
                                    <p:animEffect transition="out" filter="wipe(left)">
                                      <p:cBhvr>
                                        <p:cTn id="56" dur="500"/>
                                        <p:tgtEl>
                                          <p:spTgt spid="1533968"/>
                                        </p:tgtEl>
                                      </p:cBhvr>
                                    </p:animEffect>
                                    <p:set>
                                      <p:cBhvr>
                                        <p:cTn id="57" dur="1" fill="hold">
                                          <p:stCondLst>
                                            <p:cond delay="499"/>
                                          </p:stCondLst>
                                        </p:cTn>
                                        <p:tgtEl>
                                          <p:spTgt spid="1533968"/>
                                        </p:tgtEl>
                                        <p:attrNameLst>
                                          <p:attrName>style.visibility</p:attrName>
                                        </p:attrNameLst>
                                      </p:cBhvr>
                                      <p:to>
                                        <p:strVal val="hidden"/>
                                      </p:to>
                                    </p:set>
                                  </p:childTnLst>
                                </p:cTn>
                              </p:par>
                            </p:childTnLst>
                          </p:cTn>
                        </p:par>
                        <p:par>
                          <p:cTn id="58" fill="hold" nodeType="afterGroup">
                            <p:stCondLst>
                              <p:cond delay="3000"/>
                            </p:stCondLst>
                            <p:childTnLst>
                              <p:par>
                                <p:cTn id="59" presetID="22" presetClass="entr" presetSubtype="8" fill="hold" nodeType="afterEffect">
                                  <p:stCondLst>
                                    <p:cond delay="0"/>
                                  </p:stCondLst>
                                  <p:childTnLst>
                                    <p:set>
                                      <p:cBhvr>
                                        <p:cTn id="60" dur="1" fill="hold">
                                          <p:stCondLst>
                                            <p:cond delay="0"/>
                                          </p:stCondLst>
                                        </p:cTn>
                                        <p:tgtEl>
                                          <p:spTgt spid="1533970"/>
                                        </p:tgtEl>
                                        <p:attrNameLst>
                                          <p:attrName>style.visibility</p:attrName>
                                        </p:attrNameLst>
                                      </p:cBhvr>
                                      <p:to>
                                        <p:strVal val="visible"/>
                                      </p:to>
                                    </p:set>
                                    <p:animEffect transition="in" filter="wipe(left)">
                                      <p:cBhvr>
                                        <p:cTn id="61" dur="500"/>
                                        <p:tgtEl>
                                          <p:spTgt spid="1533970"/>
                                        </p:tgtEl>
                                      </p:cBhvr>
                                    </p:animEffect>
                                  </p:childTnLst>
                                </p:cTn>
                              </p:par>
                              <p:par>
                                <p:cTn id="62" presetID="22" presetClass="exit" presetSubtype="8" fill="hold" nodeType="withEffect">
                                  <p:stCondLst>
                                    <p:cond delay="0"/>
                                  </p:stCondLst>
                                  <p:childTnLst>
                                    <p:animEffect transition="out" filter="wipe(left)">
                                      <p:cBhvr>
                                        <p:cTn id="63" dur="500"/>
                                        <p:tgtEl>
                                          <p:spTgt spid="1533969"/>
                                        </p:tgtEl>
                                      </p:cBhvr>
                                    </p:animEffect>
                                    <p:set>
                                      <p:cBhvr>
                                        <p:cTn id="64" dur="1" fill="hold">
                                          <p:stCondLst>
                                            <p:cond delay="499"/>
                                          </p:stCondLst>
                                        </p:cTn>
                                        <p:tgtEl>
                                          <p:spTgt spid="1533969"/>
                                        </p:tgtEl>
                                        <p:attrNameLst>
                                          <p:attrName>style.visibility</p:attrName>
                                        </p:attrNameLst>
                                      </p:cBhvr>
                                      <p:to>
                                        <p:strVal val="hidden"/>
                                      </p:to>
                                    </p:set>
                                  </p:childTnLst>
                                </p:cTn>
                              </p:par>
                            </p:childTnLst>
                          </p:cTn>
                        </p:par>
                        <p:par>
                          <p:cTn id="65" fill="hold" nodeType="afterGroup">
                            <p:stCondLst>
                              <p:cond delay="3500"/>
                            </p:stCondLst>
                            <p:childTnLst>
                              <p:par>
                                <p:cTn id="66" presetID="22" presetClass="entr" presetSubtype="8" fill="hold" nodeType="afterEffect">
                                  <p:stCondLst>
                                    <p:cond delay="0"/>
                                  </p:stCondLst>
                                  <p:childTnLst>
                                    <p:set>
                                      <p:cBhvr>
                                        <p:cTn id="67" dur="1" fill="hold">
                                          <p:stCondLst>
                                            <p:cond delay="0"/>
                                          </p:stCondLst>
                                        </p:cTn>
                                        <p:tgtEl>
                                          <p:spTgt spid="1533971"/>
                                        </p:tgtEl>
                                        <p:attrNameLst>
                                          <p:attrName>style.visibility</p:attrName>
                                        </p:attrNameLst>
                                      </p:cBhvr>
                                      <p:to>
                                        <p:strVal val="visible"/>
                                      </p:to>
                                    </p:set>
                                    <p:animEffect transition="in" filter="wipe(left)">
                                      <p:cBhvr>
                                        <p:cTn id="68" dur="500"/>
                                        <p:tgtEl>
                                          <p:spTgt spid="1533971"/>
                                        </p:tgtEl>
                                      </p:cBhvr>
                                    </p:animEffect>
                                  </p:childTnLst>
                                </p:cTn>
                              </p:par>
                              <p:par>
                                <p:cTn id="69" presetID="22" presetClass="exit" presetSubtype="8" fill="hold" nodeType="withEffect">
                                  <p:stCondLst>
                                    <p:cond delay="0"/>
                                  </p:stCondLst>
                                  <p:childTnLst>
                                    <p:animEffect transition="out" filter="wipe(left)">
                                      <p:cBhvr>
                                        <p:cTn id="70" dur="500"/>
                                        <p:tgtEl>
                                          <p:spTgt spid="1533970"/>
                                        </p:tgtEl>
                                      </p:cBhvr>
                                    </p:animEffect>
                                    <p:set>
                                      <p:cBhvr>
                                        <p:cTn id="71" dur="1" fill="hold">
                                          <p:stCondLst>
                                            <p:cond delay="499"/>
                                          </p:stCondLst>
                                        </p:cTn>
                                        <p:tgtEl>
                                          <p:spTgt spid="1533970"/>
                                        </p:tgtEl>
                                        <p:attrNameLst>
                                          <p:attrName>style.visibility</p:attrName>
                                        </p:attrNameLst>
                                      </p:cBhvr>
                                      <p:to>
                                        <p:strVal val="hidden"/>
                                      </p:to>
                                    </p:set>
                                  </p:childTnLst>
                                </p:cTn>
                              </p:par>
                            </p:childTnLst>
                          </p:cTn>
                        </p:par>
                        <p:par>
                          <p:cTn id="72" fill="hold" nodeType="afterGroup">
                            <p:stCondLst>
                              <p:cond delay="4000"/>
                            </p:stCondLst>
                            <p:childTnLst>
                              <p:par>
                                <p:cTn id="73" presetID="22" presetClass="entr" presetSubtype="8" fill="hold" nodeType="afterEffect">
                                  <p:stCondLst>
                                    <p:cond delay="0"/>
                                  </p:stCondLst>
                                  <p:childTnLst>
                                    <p:set>
                                      <p:cBhvr>
                                        <p:cTn id="74" dur="1" fill="hold">
                                          <p:stCondLst>
                                            <p:cond delay="0"/>
                                          </p:stCondLst>
                                        </p:cTn>
                                        <p:tgtEl>
                                          <p:spTgt spid="1533972"/>
                                        </p:tgtEl>
                                        <p:attrNameLst>
                                          <p:attrName>style.visibility</p:attrName>
                                        </p:attrNameLst>
                                      </p:cBhvr>
                                      <p:to>
                                        <p:strVal val="visible"/>
                                      </p:to>
                                    </p:set>
                                    <p:animEffect transition="in" filter="wipe(left)">
                                      <p:cBhvr>
                                        <p:cTn id="75" dur="500"/>
                                        <p:tgtEl>
                                          <p:spTgt spid="1533972"/>
                                        </p:tgtEl>
                                      </p:cBhvr>
                                    </p:animEffect>
                                  </p:childTnLst>
                                </p:cTn>
                              </p:par>
                              <p:par>
                                <p:cTn id="76" presetID="22" presetClass="exit" presetSubtype="8" fill="hold" nodeType="withEffect">
                                  <p:stCondLst>
                                    <p:cond delay="0"/>
                                  </p:stCondLst>
                                  <p:childTnLst>
                                    <p:animEffect transition="out" filter="wipe(left)">
                                      <p:cBhvr>
                                        <p:cTn id="77" dur="500"/>
                                        <p:tgtEl>
                                          <p:spTgt spid="1533971"/>
                                        </p:tgtEl>
                                      </p:cBhvr>
                                    </p:animEffect>
                                    <p:set>
                                      <p:cBhvr>
                                        <p:cTn id="78" dur="1" fill="hold">
                                          <p:stCondLst>
                                            <p:cond delay="499"/>
                                          </p:stCondLst>
                                        </p:cTn>
                                        <p:tgtEl>
                                          <p:spTgt spid="1533971"/>
                                        </p:tgtEl>
                                        <p:attrNameLst>
                                          <p:attrName>style.visibility</p:attrName>
                                        </p:attrNameLst>
                                      </p:cBhvr>
                                      <p:to>
                                        <p:strVal val="hidden"/>
                                      </p:to>
                                    </p:set>
                                  </p:childTnLst>
                                </p:cTn>
                              </p:par>
                            </p:childTnLst>
                          </p:cTn>
                        </p:par>
                        <p:par>
                          <p:cTn id="79" fill="hold" nodeType="afterGroup">
                            <p:stCondLst>
                              <p:cond delay="4500"/>
                            </p:stCondLst>
                            <p:childTnLst>
                              <p:par>
                                <p:cTn id="80" presetID="22" presetClass="entr" presetSubtype="8" fill="hold" nodeType="afterEffect">
                                  <p:stCondLst>
                                    <p:cond delay="0"/>
                                  </p:stCondLst>
                                  <p:childTnLst>
                                    <p:set>
                                      <p:cBhvr>
                                        <p:cTn id="81" dur="1" fill="hold">
                                          <p:stCondLst>
                                            <p:cond delay="0"/>
                                          </p:stCondLst>
                                        </p:cTn>
                                        <p:tgtEl>
                                          <p:spTgt spid="1533973"/>
                                        </p:tgtEl>
                                        <p:attrNameLst>
                                          <p:attrName>style.visibility</p:attrName>
                                        </p:attrNameLst>
                                      </p:cBhvr>
                                      <p:to>
                                        <p:strVal val="visible"/>
                                      </p:to>
                                    </p:set>
                                    <p:animEffect transition="in" filter="wipe(left)">
                                      <p:cBhvr>
                                        <p:cTn id="82" dur="500"/>
                                        <p:tgtEl>
                                          <p:spTgt spid="1533973"/>
                                        </p:tgtEl>
                                      </p:cBhvr>
                                    </p:animEffect>
                                  </p:childTnLst>
                                </p:cTn>
                              </p:par>
                              <p:par>
                                <p:cTn id="83" presetID="22" presetClass="exit" presetSubtype="8" fill="hold" nodeType="withEffect">
                                  <p:stCondLst>
                                    <p:cond delay="0"/>
                                  </p:stCondLst>
                                  <p:childTnLst>
                                    <p:animEffect transition="out" filter="wipe(left)">
                                      <p:cBhvr>
                                        <p:cTn id="84" dur="500"/>
                                        <p:tgtEl>
                                          <p:spTgt spid="1533972"/>
                                        </p:tgtEl>
                                      </p:cBhvr>
                                    </p:animEffect>
                                    <p:set>
                                      <p:cBhvr>
                                        <p:cTn id="85" dur="1" fill="hold">
                                          <p:stCondLst>
                                            <p:cond delay="499"/>
                                          </p:stCondLst>
                                        </p:cTn>
                                        <p:tgtEl>
                                          <p:spTgt spid="1533972"/>
                                        </p:tgtEl>
                                        <p:attrNameLst>
                                          <p:attrName>style.visibility</p:attrName>
                                        </p:attrNameLst>
                                      </p:cBhvr>
                                      <p:to>
                                        <p:strVal val="hidden"/>
                                      </p:to>
                                    </p:set>
                                  </p:childTnLst>
                                </p:cTn>
                              </p:par>
                              <p:par>
                                <p:cTn id="86" presetID="22" presetClass="exit" presetSubtype="8" fill="hold" nodeType="withEffect">
                                  <p:stCondLst>
                                    <p:cond delay="0"/>
                                  </p:stCondLst>
                                  <p:childTnLst>
                                    <p:animEffect transition="out" filter="wipe(left)">
                                      <p:cBhvr>
                                        <p:cTn id="87" dur="500"/>
                                        <p:tgtEl>
                                          <p:spTgt spid="1533973"/>
                                        </p:tgtEl>
                                      </p:cBhvr>
                                    </p:animEffect>
                                    <p:set>
                                      <p:cBhvr>
                                        <p:cTn id="88" dur="1" fill="hold">
                                          <p:stCondLst>
                                            <p:cond delay="499"/>
                                          </p:stCondLst>
                                        </p:cTn>
                                        <p:tgtEl>
                                          <p:spTgt spid="1533973"/>
                                        </p:tgtEl>
                                        <p:attrNameLst>
                                          <p:attrName>style.visibility</p:attrName>
                                        </p:attrNameLst>
                                      </p:cBhvr>
                                      <p:to>
                                        <p:strVal val="hidden"/>
                                      </p:to>
                                    </p:se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1534175"/>
                                        </p:tgtEl>
                                        <p:attrNameLst>
                                          <p:attrName>style.visibility</p:attrName>
                                        </p:attrNameLst>
                                      </p:cBhvr>
                                      <p:to>
                                        <p:strVal val="visible"/>
                                      </p:to>
                                    </p:set>
                                    <p:animEffect transition="in" filter="wipe(left)">
                                      <p:cBhvr>
                                        <p:cTn id="93" dur="500"/>
                                        <p:tgtEl>
                                          <p:spTgt spid="1534175"/>
                                        </p:tgtEl>
                                      </p:cBhvr>
                                    </p:animEffect>
                                  </p:childTnLst>
                                </p:cTn>
                              </p:par>
                            </p:childTnLst>
                          </p:cTn>
                        </p:par>
                        <p:par>
                          <p:cTn id="94" fill="hold" nodeType="afterGroup">
                            <p:stCondLst>
                              <p:cond delay="500"/>
                            </p:stCondLst>
                            <p:childTnLst>
                              <p:par>
                                <p:cTn id="95" presetID="1" presetClass="entr" presetSubtype="0" fill="hold" nodeType="afterEffect">
                                  <p:stCondLst>
                                    <p:cond delay="300"/>
                                  </p:stCondLst>
                                  <p:childTnLst>
                                    <p:set>
                                      <p:cBhvr>
                                        <p:cTn id="96" dur="1" fill="hold">
                                          <p:stCondLst>
                                            <p:cond delay="0"/>
                                          </p:stCondLst>
                                        </p:cTn>
                                        <p:tgtEl>
                                          <p:spTgt spid="30"/>
                                        </p:tgtEl>
                                        <p:attrNameLst>
                                          <p:attrName>style.visibility</p:attrName>
                                        </p:attrNameLst>
                                      </p:cBhvr>
                                      <p:to>
                                        <p:strVal val="visible"/>
                                      </p:to>
                                    </p:set>
                                  </p:childTnLst>
                                </p:cTn>
                              </p:par>
                            </p:childTnLst>
                          </p:cTn>
                        </p:par>
                        <p:par>
                          <p:cTn id="97" fill="hold" nodeType="afterGroup">
                            <p:stCondLst>
                              <p:cond delay="800"/>
                            </p:stCondLst>
                            <p:childTnLst>
                              <p:par>
                                <p:cTn id="98" presetID="1" presetClass="entr" presetSubtype="0" fill="hold" nodeType="afterEffect">
                                  <p:stCondLst>
                                    <p:cond delay="300"/>
                                  </p:stCondLst>
                                  <p:childTnLst>
                                    <p:set>
                                      <p:cBhvr>
                                        <p:cTn id="99" dur="1" fill="hold">
                                          <p:stCondLst>
                                            <p:cond delay="0"/>
                                          </p:stCondLst>
                                        </p:cTn>
                                        <p:tgtEl>
                                          <p:spTgt spid="1534564"/>
                                        </p:tgtEl>
                                        <p:attrNameLst>
                                          <p:attrName>style.visibility</p:attrName>
                                        </p:attrNameLst>
                                      </p:cBhvr>
                                      <p:to>
                                        <p:strVal val="visible"/>
                                      </p:to>
                                    </p:set>
                                  </p:childTnLst>
                                </p:cTn>
                              </p:par>
                              <p:par>
                                <p:cTn id="100" presetID="1" presetClass="exit" presetSubtype="0" fill="hold" nodeType="withEffect">
                                  <p:stCondLst>
                                    <p:cond delay="300"/>
                                  </p:stCondLst>
                                  <p:childTnLst>
                                    <p:set>
                                      <p:cBhvr>
                                        <p:cTn id="101" dur="1" fill="hold">
                                          <p:stCondLst>
                                            <p:cond delay="0"/>
                                          </p:stCondLst>
                                        </p:cTn>
                                        <p:tgtEl>
                                          <p:spTgt spid="30"/>
                                        </p:tgtEl>
                                        <p:attrNameLst>
                                          <p:attrName>style.visibility</p:attrName>
                                        </p:attrNameLst>
                                      </p:cBhvr>
                                      <p:to>
                                        <p:strVal val="hidden"/>
                                      </p:to>
                                    </p:set>
                                  </p:childTnLst>
                                </p:cTn>
                              </p:par>
                            </p:childTnLst>
                          </p:cTn>
                        </p:par>
                        <p:par>
                          <p:cTn id="102" fill="hold" nodeType="afterGroup">
                            <p:stCondLst>
                              <p:cond delay="1100"/>
                            </p:stCondLst>
                            <p:childTnLst>
                              <p:par>
                                <p:cTn id="103" presetID="1" presetClass="entr" presetSubtype="0" fill="hold" nodeType="afterEffect">
                                  <p:stCondLst>
                                    <p:cond delay="300"/>
                                  </p:stCondLst>
                                  <p:childTnLst>
                                    <p:set>
                                      <p:cBhvr>
                                        <p:cTn id="104" dur="1" fill="hold">
                                          <p:stCondLst>
                                            <p:cond delay="0"/>
                                          </p:stCondLst>
                                        </p:cTn>
                                        <p:tgtEl>
                                          <p:spTgt spid="1534581"/>
                                        </p:tgtEl>
                                        <p:attrNameLst>
                                          <p:attrName>style.visibility</p:attrName>
                                        </p:attrNameLst>
                                      </p:cBhvr>
                                      <p:to>
                                        <p:strVal val="visible"/>
                                      </p:to>
                                    </p:set>
                                  </p:childTnLst>
                                </p:cTn>
                              </p:par>
                              <p:par>
                                <p:cTn id="105" presetID="1" presetClass="exit" presetSubtype="0" fill="hold" nodeType="withEffect">
                                  <p:stCondLst>
                                    <p:cond delay="300"/>
                                  </p:stCondLst>
                                  <p:childTnLst>
                                    <p:set>
                                      <p:cBhvr>
                                        <p:cTn id="106" dur="1" fill="hold">
                                          <p:stCondLst>
                                            <p:cond delay="0"/>
                                          </p:stCondLst>
                                        </p:cTn>
                                        <p:tgtEl>
                                          <p:spTgt spid="1534564"/>
                                        </p:tgtEl>
                                        <p:attrNameLst>
                                          <p:attrName>style.visibility</p:attrName>
                                        </p:attrNameLst>
                                      </p:cBhvr>
                                      <p:to>
                                        <p:strVal val="hidden"/>
                                      </p:to>
                                    </p:set>
                                  </p:childTnLst>
                                </p:cTn>
                              </p:par>
                              <p:par>
                                <p:cTn id="107" presetID="1" presetClass="entr" presetSubtype="0" fill="hold" grpId="0" nodeType="withEffect">
                                  <p:stCondLst>
                                    <p:cond delay="300"/>
                                  </p:stCondLst>
                                  <p:childTnLst>
                                    <p:set>
                                      <p:cBhvr>
                                        <p:cTn id="108" dur="1" fill="hold">
                                          <p:stCondLst>
                                            <p:cond delay="0"/>
                                          </p:stCondLst>
                                        </p:cTn>
                                        <p:tgtEl>
                                          <p:spTgt spid="1534573"/>
                                        </p:tgtEl>
                                        <p:attrNameLst>
                                          <p:attrName>style.visibility</p:attrName>
                                        </p:attrNameLst>
                                      </p:cBhvr>
                                      <p:to>
                                        <p:strVal val="visible"/>
                                      </p:to>
                                    </p:set>
                                  </p:childTnLst>
                                </p:cTn>
                              </p:par>
                            </p:childTnLst>
                          </p:cTn>
                        </p:par>
                        <p:par>
                          <p:cTn id="109" fill="hold" nodeType="afterGroup">
                            <p:stCondLst>
                              <p:cond delay="1400"/>
                            </p:stCondLst>
                            <p:childTnLst>
                              <p:par>
                                <p:cTn id="110" presetID="1" presetClass="exit" presetSubtype="0" fill="hold" grpId="1" nodeType="afterEffect">
                                  <p:stCondLst>
                                    <p:cond delay="0"/>
                                  </p:stCondLst>
                                  <p:childTnLst>
                                    <p:set>
                                      <p:cBhvr>
                                        <p:cTn id="111" dur="1" fill="hold">
                                          <p:stCondLst>
                                            <p:cond delay="0"/>
                                          </p:stCondLst>
                                        </p:cTn>
                                        <p:tgtEl>
                                          <p:spTgt spid="1534175"/>
                                        </p:tgtEl>
                                        <p:attrNameLst>
                                          <p:attrName>style.visibility</p:attrName>
                                        </p:attrNameLst>
                                      </p:cBhvr>
                                      <p:to>
                                        <p:strVal val="hidden"/>
                                      </p:to>
                                    </p:set>
                                  </p:childTnLst>
                                </p:cTn>
                              </p:par>
                            </p:childTnLst>
                          </p:cTn>
                        </p:par>
                        <p:par>
                          <p:cTn id="112" fill="hold" nodeType="afterGroup">
                            <p:stCondLst>
                              <p:cond delay="1400"/>
                            </p:stCondLst>
                            <p:childTnLst>
                              <p:par>
                                <p:cTn id="113" presetID="1" presetClass="exit" presetSubtype="0" fill="hold" grpId="1" nodeType="afterEffect">
                                  <p:stCondLst>
                                    <p:cond delay="0"/>
                                  </p:stCondLst>
                                  <p:childTnLst>
                                    <p:set>
                                      <p:cBhvr>
                                        <p:cTn id="114" dur="1" fill="hold">
                                          <p:stCondLst>
                                            <p:cond delay="0"/>
                                          </p:stCondLst>
                                        </p:cTn>
                                        <p:tgtEl>
                                          <p:spTgt spid="1534173"/>
                                        </p:tgtEl>
                                        <p:attrNameLst>
                                          <p:attrName>style.visibility</p:attrName>
                                        </p:attrNameLst>
                                      </p:cBhvr>
                                      <p:to>
                                        <p:strVal val="hidden"/>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2" presetClass="entr" presetSubtype="2" fill="hold" grpId="0" nodeType="clickEffect">
                                  <p:stCondLst>
                                    <p:cond delay="0"/>
                                  </p:stCondLst>
                                  <p:childTnLst>
                                    <p:set>
                                      <p:cBhvr>
                                        <p:cTn id="118" dur="1" fill="hold">
                                          <p:stCondLst>
                                            <p:cond delay="0"/>
                                          </p:stCondLst>
                                        </p:cTn>
                                        <p:tgtEl>
                                          <p:spTgt spid="1533958"/>
                                        </p:tgtEl>
                                        <p:attrNameLst>
                                          <p:attrName>style.visibility</p:attrName>
                                        </p:attrNameLst>
                                      </p:cBhvr>
                                      <p:to>
                                        <p:strVal val="visible"/>
                                      </p:to>
                                    </p:set>
                                    <p:animEffect transition="in" filter="wipe(right)">
                                      <p:cBhvr>
                                        <p:cTn id="119" dur="500"/>
                                        <p:tgtEl>
                                          <p:spTgt spid="1533958"/>
                                        </p:tgtEl>
                                      </p:cBhvr>
                                    </p:animEffect>
                                  </p:childTnLst>
                                </p:cTn>
                              </p:par>
                            </p:childTnLst>
                          </p:cTn>
                        </p:par>
                        <p:par>
                          <p:cTn id="120" fill="hold" nodeType="afterGroup">
                            <p:stCondLst>
                              <p:cond delay="500"/>
                            </p:stCondLst>
                            <p:childTnLst>
                              <p:par>
                                <p:cTn id="121" presetID="1" presetClass="entr" presetSubtype="0" fill="hold" grpId="0" nodeType="afterEffect">
                                  <p:stCondLst>
                                    <p:cond delay="0"/>
                                  </p:stCondLst>
                                  <p:childTnLst>
                                    <p:set>
                                      <p:cBhvr>
                                        <p:cTn id="122" dur="1" fill="hold">
                                          <p:stCondLst>
                                            <p:cond delay="0"/>
                                          </p:stCondLst>
                                        </p:cTn>
                                        <p:tgtEl>
                                          <p:spTgt spid="1534578"/>
                                        </p:tgtEl>
                                        <p:attrNameLst>
                                          <p:attrName>style.visibility</p:attrName>
                                        </p:attrNameLst>
                                      </p:cBhvr>
                                      <p:to>
                                        <p:strVal val="visible"/>
                                      </p:to>
                                    </p:set>
                                  </p:childTnLst>
                                </p:cTn>
                              </p:par>
                            </p:childTnLst>
                          </p:cTn>
                        </p:par>
                        <p:par>
                          <p:cTn id="123" fill="hold" nodeType="afterGroup">
                            <p:stCondLst>
                              <p:cond delay="500"/>
                            </p:stCondLst>
                            <p:childTnLst>
                              <p:par>
                                <p:cTn id="124" presetID="22" presetClass="entr" presetSubtype="2" fill="hold" grpId="0" nodeType="afterEffect">
                                  <p:stCondLst>
                                    <p:cond delay="0"/>
                                  </p:stCondLst>
                                  <p:childTnLst>
                                    <p:set>
                                      <p:cBhvr>
                                        <p:cTn id="125" dur="1" fill="hold">
                                          <p:stCondLst>
                                            <p:cond delay="0"/>
                                          </p:stCondLst>
                                        </p:cTn>
                                        <p:tgtEl>
                                          <p:spTgt spid="1533957"/>
                                        </p:tgtEl>
                                        <p:attrNameLst>
                                          <p:attrName>style.visibility</p:attrName>
                                        </p:attrNameLst>
                                      </p:cBhvr>
                                      <p:to>
                                        <p:strVal val="visible"/>
                                      </p:to>
                                    </p:set>
                                    <p:animEffect transition="in" filter="wipe(right)">
                                      <p:cBhvr>
                                        <p:cTn id="126" dur="500"/>
                                        <p:tgtEl>
                                          <p:spTgt spid="1533957"/>
                                        </p:tgtEl>
                                      </p:cBhvr>
                                    </p:animEffect>
                                  </p:childTnLst>
                                </p:cTn>
                              </p:par>
                            </p:childTnLst>
                          </p:cTn>
                        </p:par>
                        <p:par>
                          <p:cTn id="127" fill="hold" nodeType="afterGroup">
                            <p:stCondLst>
                              <p:cond delay="1000"/>
                            </p:stCondLst>
                            <p:childTnLst>
                              <p:par>
                                <p:cTn id="128" presetID="53" presetClass="entr" presetSubtype="0" fill="hold" grpId="0" nodeType="afterEffect">
                                  <p:stCondLst>
                                    <p:cond delay="0"/>
                                  </p:stCondLst>
                                  <p:childTnLst>
                                    <p:set>
                                      <p:cBhvr>
                                        <p:cTn id="129" dur="1" fill="hold">
                                          <p:stCondLst>
                                            <p:cond delay="0"/>
                                          </p:stCondLst>
                                        </p:cTn>
                                        <p:tgtEl>
                                          <p:spTgt spid="1534579"/>
                                        </p:tgtEl>
                                        <p:attrNameLst>
                                          <p:attrName>style.visibility</p:attrName>
                                        </p:attrNameLst>
                                      </p:cBhvr>
                                      <p:to>
                                        <p:strVal val="visible"/>
                                      </p:to>
                                    </p:set>
                                    <p:anim calcmode="lin" valueType="num">
                                      <p:cBhvr>
                                        <p:cTn id="130" dur="500" fill="hold"/>
                                        <p:tgtEl>
                                          <p:spTgt spid="1534579"/>
                                        </p:tgtEl>
                                        <p:attrNameLst>
                                          <p:attrName>ppt_w</p:attrName>
                                        </p:attrNameLst>
                                      </p:cBhvr>
                                      <p:tavLst>
                                        <p:tav tm="0">
                                          <p:val>
                                            <p:fltVal val="0"/>
                                          </p:val>
                                        </p:tav>
                                        <p:tav tm="100000">
                                          <p:val>
                                            <p:strVal val="#ppt_w"/>
                                          </p:val>
                                        </p:tav>
                                      </p:tavLst>
                                    </p:anim>
                                    <p:anim calcmode="lin" valueType="num">
                                      <p:cBhvr>
                                        <p:cTn id="131" dur="500" fill="hold"/>
                                        <p:tgtEl>
                                          <p:spTgt spid="1534579"/>
                                        </p:tgtEl>
                                        <p:attrNameLst>
                                          <p:attrName>ppt_h</p:attrName>
                                        </p:attrNameLst>
                                      </p:cBhvr>
                                      <p:tavLst>
                                        <p:tav tm="0">
                                          <p:val>
                                            <p:fltVal val="0"/>
                                          </p:val>
                                        </p:tav>
                                        <p:tav tm="100000">
                                          <p:val>
                                            <p:strVal val="#ppt_h"/>
                                          </p:val>
                                        </p:tav>
                                      </p:tavLst>
                                    </p:anim>
                                    <p:animEffect transition="in" filter="fade">
                                      <p:cBhvr>
                                        <p:cTn id="132" dur="500"/>
                                        <p:tgtEl>
                                          <p:spTgt spid="1534579"/>
                                        </p:tgtEl>
                                      </p:cBhvr>
                                    </p:animEffect>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8" fill="hold" grpId="0" nodeType="clickEffect">
                                  <p:stCondLst>
                                    <p:cond delay="0"/>
                                  </p:stCondLst>
                                  <p:childTnLst>
                                    <p:set>
                                      <p:cBhvr>
                                        <p:cTn id="136" dur="1" fill="hold">
                                          <p:stCondLst>
                                            <p:cond delay="0"/>
                                          </p:stCondLst>
                                        </p:cTn>
                                        <p:tgtEl>
                                          <p:spTgt spid="1487328"/>
                                        </p:tgtEl>
                                        <p:attrNameLst>
                                          <p:attrName>style.visibility</p:attrName>
                                        </p:attrNameLst>
                                      </p:cBhvr>
                                      <p:to>
                                        <p:strVal val="visible"/>
                                      </p:to>
                                    </p:set>
                                    <p:anim calcmode="lin" valueType="num">
                                      <p:cBhvr additive="base">
                                        <p:cTn id="137" dur="500" fill="hold"/>
                                        <p:tgtEl>
                                          <p:spTgt spid="1487328"/>
                                        </p:tgtEl>
                                        <p:attrNameLst>
                                          <p:attrName>ppt_x</p:attrName>
                                        </p:attrNameLst>
                                      </p:cBhvr>
                                      <p:tavLst>
                                        <p:tav tm="0">
                                          <p:val>
                                            <p:strVal val="0-#ppt_w/2"/>
                                          </p:val>
                                        </p:tav>
                                        <p:tav tm="100000">
                                          <p:val>
                                            <p:strVal val="#ppt_x"/>
                                          </p:val>
                                        </p:tav>
                                      </p:tavLst>
                                    </p:anim>
                                    <p:anim calcmode="lin" valueType="num">
                                      <p:cBhvr additive="base">
                                        <p:cTn id="138" dur="500" fill="hold"/>
                                        <p:tgtEl>
                                          <p:spTgt spid="14873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4175" grpId="0" animBg="1"/>
      <p:bldP spid="1534175" grpId="1" animBg="1"/>
      <p:bldP spid="1534173" grpId="0" animBg="1"/>
      <p:bldP spid="1534173" grpId="1" animBg="1"/>
      <p:bldP spid="1534573" grpId="0" animBg="1"/>
      <p:bldP spid="1533963" grpId="0" animBg="1"/>
      <p:bldP spid="1533963" grpId="1" animBg="1"/>
      <p:bldP spid="1533964" grpId="0" animBg="1"/>
      <p:bldP spid="1533966" grpId="0" animBg="1"/>
      <p:bldP spid="1534579" grpId="0" animBg="1"/>
      <p:bldP spid="1533958" grpId="0" animBg="1"/>
      <p:bldP spid="1533957" grpId="0" animBg="1"/>
      <p:bldP spid="1534583" grpId="0" animBg="1"/>
      <p:bldP spid="1534578" grpId="0" animBg="1"/>
      <p:bldP spid="1534584" grpId="0" animBg="1"/>
      <p:bldP spid="1487328"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5" name="AutoShape 522"/>
          <p:cNvSpPr>
            <a:spLocks noChangeArrowheads="1"/>
          </p:cNvSpPr>
          <p:nvPr/>
        </p:nvSpPr>
        <p:spPr bwMode="auto">
          <a:xfrm>
            <a:off x="1052513" y="3719513"/>
            <a:ext cx="69881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6" name="AutoShape 445"/>
          <p:cNvSpPr>
            <a:spLocks noChangeArrowheads="1"/>
          </p:cNvSpPr>
          <p:nvPr/>
        </p:nvSpPr>
        <p:spPr bwMode="auto">
          <a:xfrm>
            <a:off x="1090613" y="1497013"/>
            <a:ext cx="6975475" cy="1955800"/>
          </a:xfrm>
          <a:prstGeom prst="roundRect">
            <a:avLst>
              <a:gd name="adj" fmla="val 9931"/>
            </a:avLst>
          </a:prstGeom>
          <a:solidFill>
            <a:schemeClr val="bg1"/>
          </a:solidFill>
          <a:ln w="12700" algn="ctr">
            <a:solidFill>
              <a:srgbClr val="000814"/>
            </a:solidFill>
            <a:prstDash val="dash"/>
            <a:round/>
            <a:headEnd/>
            <a:tailEnd/>
          </a:ln>
        </p:spPr>
        <p:txBody>
          <a:bodyPr wrap="none" lIns="0" tIns="0" rIns="0" bIns="0" anchor="ctr"/>
          <a:lstStyle/>
          <a:p>
            <a:pPr algn="r"/>
            <a:endParaRPr lang="zh-CN" altLang="zh-CN"/>
          </a:p>
        </p:txBody>
      </p:sp>
      <p:sp>
        <p:nvSpPr>
          <p:cNvPr id="226307" name="Line 4"/>
          <p:cNvSpPr>
            <a:spLocks noChangeShapeType="1"/>
          </p:cNvSpPr>
          <p:nvPr/>
        </p:nvSpPr>
        <p:spPr bwMode="auto">
          <a:xfrm>
            <a:off x="2297113" y="4841875"/>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226308" name="Rectangle 6"/>
          <p:cNvSpPr>
            <a:spLocks noGrp="1" noChangeArrowheads="1"/>
          </p:cNvSpPr>
          <p:nvPr>
            <p:ph type="title" idx="4294967295"/>
          </p:nvPr>
        </p:nvSpPr>
        <p:spPr/>
        <p:txBody>
          <a:bodyPr/>
          <a:lstStyle/>
          <a:p>
            <a:pPr eaLnBrk="1" hangingPunct="1"/>
            <a:r>
              <a:rPr lang="en-US" altLang="zh-CN" smtClean="0"/>
              <a:t>Cache</a:t>
            </a:r>
            <a:r>
              <a:rPr lang="zh-CN" altLang="en-US" smtClean="0"/>
              <a:t>写操作流程</a:t>
            </a:r>
          </a:p>
        </p:txBody>
      </p:sp>
      <p:sp>
        <p:nvSpPr>
          <p:cNvPr id="226309" name="Line 7"/>
          <p:cNvSpPr>
            <a:spLocks noChangeShapeType="1"/>
          </p:cNvSpPr>
          <p:nvPr/>
        </p:nvSpPr>
        <p:spPr bwMode="auto">
          <a:xfrm>
            <a:off x="2297113" y="2576513"/>
            <a:ext cx="4440237" cy="0"/>
          </a:xfrm>
          <a:prstGeom prst="line">
            <a:avLst/>
          </a:prstGeom>
          <a:noFill/>
          <a:ln w="12700">
            <a:solidFill>
              <a:srgbClr val="000204"/>
            </a:solidFill>
            <a:round/>
            <a:headEnd/>
            <a:tailEnd type="none" w="lg" len="med"/>
          </a:ln>
        </p:spPr>
        <p:txBody>
          <a:bodyPr lIns="0" tIns="0" rIns="0" bIns="0"/>
          <a:lstStyle/>
          <a:p>
            <a:endParaRPr lang="zh-CN" altLang="en-US"/>
          </a:p>
        </p:txBody>
      </p:sp>
      <p:sp>
        <p:nvSpPr>
          <p:cNvPr id="1538056" name="Line 8"/>
          <p:cNvSpPr>
            <a:spLocks noChangeShapeType="1"/>
          </p:cNvSpPr>
          <p:nvPr/>
        </p:nvSpPr>
        <p:spPr bwMode="auto">
          <a:xfrm>
            <a:off x="2297113" y="2576513"/>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226311" name="Text Box 9"/>
          <p:cNvSpPr txBox="1">
            <a:spLocks noChangeArrowheads="1"/>
          </p:cNvSpPr>
          <p:nvPr/>
        </p:nvSpPr>
        <p:spPr bwMode="auto">
          <a:xfrm>
            <a:off x="3090863" y="22780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060" name="Line 12"/>
          <p:cNvSpPr>
            <a:spLocks noChangeShapeType="1"/>
          </p:cNvSpPr>
          <p:nvPr/>
        </p:nvSpPr>
        <p:spPr bwMode="auto">
          <a:xfrm>
            <a:off x="5195888" y="2576513"/>
            <a:ext cx="1230312"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1" name="Line 13"/>
          <p:cNvSpPr>
            <a:spLocks noChangeShapeType="1"/>
          </p:cNvSpPr>
          <p:nvPr/>
        </p:nvSpPr>
        <p:spPr bwMode="auto">
          <a:xfrm>
            <a:off x="229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2" name="Line 14"/>
          <p:cNvSpPr>
            <a:spLocks noChangeShapeType="1"/>
          </p:cNvSpPr>
          <p:nvPr/>
        </p:nvSpPr>
        <p:spPr bwMode="auto">
          <a:xfrm>
            <a:off x="229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3" name="Line 15"/>
          <p:cNvSpPr>
            <a:spLocks noChangeShapeType="1"/>
          </p:cNvSpPr>
          <p:nvPr/>
        </p:nvSpPr>
        <p:spPr bwMode="auto">
          <a:xfrm>
            <a:off x="229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4" name="Line 16"/>
          <p:cNvSpPr>
            <a:spLocks noChangeShapeType="1"/>
          </p:cNvSpPr>
          <p:nvPr/>
        </p:nvSpPr>
        <p:spPr bwMode="auto">
          <a:xfrm>
            <a:off x="4837113" y="4841875"/>
            <a:ext cx="1920875" cy="0"/>
          </a:xfrm>
          <a:prstGeom prst="line">
            <a:avLst/>
          </a:prstGeom>
          <a:noFill/>
          <a:ln w="76200">
            <a:solidFill>
              <a:srgbClr val="FF0000"/>
            </a:solidFill>
            <a:round/>
            <a:headEnd/>
            <a:tailEnd type="none" w="lg" len="med"/>
          </a:ln>
        </p:spPr>
        <p:txBody>
          <a:bodyPr lIns="0" tIns="0" rIns="0" bIns="0"/>
          <a:lstStyle/>
          <a:p>
            <a:endParaRPr lang="zh-CN" altLang="en-US"/>
          </a:p>
        </p:txBody>
      </p:sp>
      <p:sp>
        <p:nvSpPr>
          <p:cNvPr id="1538065" name="Line 17"/>
          <p:cNvSpPr>
            <a:spLocks noChangeShapeType="1"/>
          </p:cNvSpPr>
          <p:nvPr/>
        </p:nvSpPr>
        <p:spPr bwMode="auto">
          <a:xfrm>
            <a:off x="4837113" y="4841875"/>
            <a:ext cx="1920875" cy="0"/>
          </a:xfrm>
          <a:prstGeom prst="line">
            <a:avLst/>
          </a:prstGeom>
          <a:noFill/>
          <a:ln w="76200">
            <a:solidFill>
              <a:srgbClr val="36BA65"/>
            </a:solidFill>
            <a:round/>
            <a:headEnd/>
            <a:tailEnd type="none" w="lg" len="med"/>
          </a:ln>
        </p:spPr>
        <p:txBody>
          <a:bodyPr lIns="0" tIns="0" rIns="0" bIns="0"/>
          <a:lstStyle/>
          <a:p>
            <a:endParaRPr lang="zh-CN" altLang="en-US"/>
          </a:p>
        </p:txBody>
      </p:sp>
      <p:sp>
        <p:nvSpPr>
          <p:cNvPr id="1538066" name="Line 18"/>
          <p:cNvSpPr>
            <a:spLocks noChangeShapeType="1"/>
          </p:cNvSpPr>
          <p:nvPr/>
        </p:nvSpPr>
        <p:spPr bwMode="auto">
          <a:xfrm>
            <a:off x="4837113" y="4841875"/>
            <a:ext cx="1920875" cy="0"/>
          </a:xfrm>
          <a:prstGeom prst="line">
            <a:avLst/>
          </a:prstGeom>
          <a:noFill/>
          <a:ln w="76200">
            <a:solidFill>
              <a:srgbClr val="5089F0"/>
            </a:solidFill>
            <a:round/>
            <a:headEnd/>
            <a:tailEnd type="none" w="lg" len="med"/>
          </a:ln>
        </p:spPr>
        <p:txBody>
          <a:bodyPr lIns="0" tIns="0" rIns="0" bIns="0"/>
          <a:lstStyle/>
          <a:p>
            <a:endParaRPr lang="zh-CN" altLang="en-US"/>
          </a:p>
        </p:txBody>
      </p:sp>
      <p:sp>
        <p:nvSpPr>
          <p:cNvPr id="1538067" name="Line 19"/>
          <p:cNvSpPr>
            <a:spLocks noChangeShapeType="1"/>
          </p:cNvSpPr>
          <p:nvPr/>
        </p:nvSpPr>
        <p:spPr bwMode="auto">
          <a:xfrm>
            <a:off x="2297113" y="2576513"/>
            <a:ext cx="4148137"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8" name="Line 20"/>
          <p:cNvSpPr>
            <a:spLocks noChangeShapeType="1"/>
          </p:cNvSpPr>
          <p:nvPr/>
        </p:nvSpPr>
        <p:spPr bwMode="auto">
          <a:xfrm flipV="1">
            <a:off x="2398713" y="4854575"/>
            <a:ext cx="1778000" cy="0"/>
          </a:xfrm>
          <a:prstGeom prst="line">
            <a:avLst/>
          </a:prstGeom>
          <a:noFill/>
          <a:ln w="76200">
            <a:solidFill>
              <a:srgbClr val="217F7B"/>
            </a:solidFill>
            <a:prstDash val="sysDot"/>
            <a:round/>
            <a:headEnd type="triangle" w="med" len="med"/>
            <a:tailEnd type="none" w="lg" len="med"/>
          </a:ln>
        </p:spPr>
        <p:txBody>
          <a:bodyPr lIns="0" tIns="0" rIns="0" bIns="0"/>
          <a:lstStyle/>
          <a:p>
            <a:endParaRPr lang="zh-CN" altLang="en-US"/>
          </a:p>
        </p:txBody>
      </p:sp>
      <p:sp>
        <p:nvSpPr>
          <p:cNvPr id="1538069" name="Text Box 21"/>
          <p:cNvSpPr txBox="1">
            <a:spLocks noChangeArrowheads="1"/>
          </p:cNvSpPr>
          <p:nvPr/>
        </p:nvSpPr>
        <p:spPr bwMode="auto">
          <a:xfrm>
            <a:off x="3138488" y="26971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sp>
        <p:nvSpPr>
          <p:cNvPr id="226322" name="Text Box 23"/>
          <p:cNvSpPr txBox="1">
            <a:spLocks noChangeArrowheads="1"/>
          </p:cNvSpPr>
          <p:nvPr/>
        </p:nvSpPr>
        <p:spPr bwMode="auto">
          <a:xfrm>
            <a:off x="4384675" y="1785938"/>
            <a:ext cx="608013"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3" name="Rectangle 25"/>
          <p:cNvSpPr>
            <a:spLocks noChangeArrowheads="1"/>
          </p:cNvSpPr>
          <p:nvPr/>
        </p:nvSpPr>
        <p:spPr bwMode="auto">
          <a:xfrm>
            <a:off x="4202113" y="2095500"/>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4" name="Group 26"/>
          <p:cNvGrpSpPr>
            <a:grpSpLocks/>
          </p:cNvGrpSpPr>
          <p:nvPr/>
        </p:nvGrpSpPr>
        <p:grpSpPr bwMode="auto">
          <a:xfrm>
            <a:off x="4173538" y="2047875"/>
            <a:ext cx="1028700" cy="1028700"/>
            <a:chOff x="2922" y="2088"/>
            <a:chExt cx="648" cy="648"/>
          </a:xfrm>
        </p:grpSpPr>
        <p:grpSp>
          <p:nvGrpSpPr>
            <p:cNvPr id="226576" name="Group 27"/>
            <p:cNvGrpSpPr>
              <a:grpSpLocks/>
            </p:cNvGrpSpPr>
            <p:nvPr/>
          </p:nvGrpSpPr>
          <p:grpSpPr bwMode="auto">
            <a:xfrm>
              <a:off x="2922" y="2088"/>
              <a:ext cx="648" cy="81"/>
              <a:chOff x="2922" y="2088"/>
              <a:chExt cx="648" cy="81"/>
            </a:xfrm>
          </p:grpSpPr>
          <p:sp>
            <p:nvSpPr>
              <p:cNvPr id="226640" name="Rectangle 2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1" name="Rectangle 2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2" name="Rectangle 3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3" name="Rectangle 3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4" name="Rectangle 3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5" name="Rectangle 3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6" name="Rectangle 3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47" name="Rectangle 3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7" name="Group 36"/>
            <p:cNvGrpSpPr>
              <a:grpSpLocks/>
            </p:cNvGrpSpPr>
            <p:nvPr/>
          </p:nvGrpSpPr>
          <p:grpSpPr bwMode="auto">
            <a:xfrm>
              <a:off x="2922" y="2169"/>
              <a:ext cx="648" cy="81"/>
              <a:chOff x="2922" y="2088"/>
              <a:chExt cx="648" cy="81"/>
            </a:xfrm>
          </p:grpSpPr>
          <p:sp>
            <p:nvSpPr>
              <p:cNvPr id="226632" name="Rectangle 3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3" name="Rectangle 3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4" name="Rectangle 3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5" name="Rectangle 4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6" name="Rectangle 4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7" name="Rectangle 4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8" name="Rectangle 4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9" name="Rectangle 4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8" name="Group 45"/>
            <p:cNvGrpSpPr>
              <a:grpSpLocks/>
            </p:cNvGrpSpPr>
            <p:nvPr/>
          </p:nvGrpSpPr>
          <p:grpSpPr bwMode="auto">
            <a:xfrm>
              <a:off x="2922" y="2250"/>
              <a:ext cx="648" cy="81"/>
              <a:chOff x="2922" y="2088"/>
              <a:chExt cx="648" cy="81"/>
            </a:xfrm>
          </p:grpSpPr>
          <p:sp>
            <p:nvSpPr>
              <p:cNvPr id="226624" name="Rectangle 4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5" name="Rectangle 4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6" name="Rectangle 4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7" name="Rectangle 4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8" name="Rectangle 5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9" name="Rectangle 5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0" name="Rectangle 5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31" name="Rectangle 5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79" name="Group 54"/>
            <p:cNvGrpSpPr>
              <a:grpSpLocks/>
            </p:cNvGrpSpPr>
            <p:nvPr/>
          </p:nvGrpSpPr>
          <p:grpSpPr bwMode="auto">
            <a:xfrm>
              <a:off x="2922" y="2331"/>
              <a:ext cx="648" cy="81"/>
              <a:chOff x="2922" y="2088"/>
              <a:chExt cx="648" cy="81"/>
            </a:xfrm>
          </p:grpSpPr>
          <p:sp>
            <p:nvSpPr>
              <p:cNvPr id="226616" name="Rectangle 5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7" name="Rectangle 5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8" name="Rectangle 5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9" name="Rectangle 5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0" name="Rectangle 5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1" name="Rectangle 6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2" name="Rectangle 6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23" name="Rectangle 6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0" name="Group 63"/>
            <p:cNvGrpSpPr>
              <a:grpSpLocks/>
            </p:cNvGrpSpPr>
            <p:nvPr/>
          </p:nvGrpSpPr>
          <p:grpSpPr bwMode="auto">
            <a:xfrm>
              <a:off x="2922" y="2412"/>
              <a:ext cx="648" cy="81"/>
              <a:chOff x="2922" y="2088"/>
              <a:chExt cx="648" cy="81"/>
            </a:xfrm>
          </p:grpSpPr>
          <p:sp>
            <p:nvSpPr>
              <p:cNvPr id="226608" name="Rectangle 6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9" name="Rectangle 6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0" name="Rectangle 6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1" name="Rectangle 6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2" name="Rectangle 6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3" name="Rectangle 6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4" name="Rectangle 7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15" name="Rectangle 7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1" name="Group 72"/>
            <p:cNvGrpSpPr>
              <a:grpSpLocks/>
            </p:cNvGrpSpPr>
            <p:nvPr/>
          </p:nvGrpSpPr>
          <p:grpSpPr bwMode="auto">
            <a:xfrm>
              <a:off x="2922" y="2493"/>
              <a:ext cx="648" cy="81"/>
              <a:chOff x="2922" y="2088"/>
              <a:chExt cx="648" cy="81"/>
            </a:xfrm>
          </p:grpSpPr>
          <p:sp>
            <p:nvSpPr>
              <p:cNvPr id="226600" name="Rectangle 73"/>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1" name="Rectangle 74"/>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2" name="Rectangle 75"/>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3" name="Rectangle 76"/>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4" name="Rectangle 77"/>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5" name="Rectangle 78"/>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6" name="Rectangle 79"/>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607" name="Rectangle 80"/>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2" name="Group 81"/>
            <p:cNvGrpSpPr>
              <a:grpSpLocks/>
            </p:cNvGrpSpPr>
            <p:nvPr/>
          </p:nvGrpSpPr>
          <p:grpSpPr bwMode="auto">
            <a:xfrm>
              <a:off x="2922" y="2574"/>
              <a:ext cx="648" cy="81"/>
              <a:chOff x="2922" y="2088"/>
              <a:chExt cx="648" cy="81"/>
            </a:xfrm>
          </p:grpSpPr>
          <p:sp>
            <p:nvSpPr>
              <p:cNvPr id="226592" name="Rectangle 82"/>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3" name="Rectangle 83"/>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4" name="Rectangle 84"/>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5" name="Rectangle 85"/>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6" name="Rectangle 86"/>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7" name="Rectangle 87"/>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8" name="Rectangle 88"/>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9" name="Rectangle 89"/>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83" name="Group 90"/>
            <p:cNvGrpSpPr>
              <a:grpSpLocks/>
            </p:cNvGrpSpPr>
            <p:nvPr/>
          </p:nvGrpSpPr>
          <p:grpSpPr bwMode="auto">
            <a:xfrm>
              <a:off x="2922" y="2655"/>
              <a:ext cx="648" cy="81"/>
              <a:chOff x="2922" y="2088"/>
              <a:chExt cx="648" cy="81"/>
            </a:xfrm>
          </p:grpSpPr>
          <p:sp>
            <p:nvSpPr>
              <p:cNvPr id="226584" name="Rectangle 9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5" name="Rectangle 9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6" name="Rectangle 9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7" name="Rectangle 9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8" name="Rectangle 9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89" name="Rectangle 9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0" name="Rectangle 9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91" name="Rectangle 9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147" name="Rectangle 99"/>
          <p:cNvSpPr>
            <a:spLocks noChangeArrowheads="1"/>
          </p:cNvSpPr>
          <p:nvPr/>
        </p:nvSpPr>
        <p:spPr bwMode="auto">
          <a:xfrm>
            <a:off x="4173538" y="2049463"/>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26" name="Text Box 227"/>
          <p:cNvSpPr txBox="1">
            <a:spLocks noChangeArrowheads="1"/>
          </p:cNvSpPr>
          <p:nvPr/>
        </p:nvSpPr>
        <p:spPr bwMode="auto">
          <a:xfrm>
            <a:off x="4384675" y="4041775"/>
            <a:ext cx="608013" cy="220663"/>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en-US" altLang="zh-CN" sz="1600" b="1">
                <a:solidFill>
                  <a:srgbClr val="000204"/>
                </a:solidFill>
                <a:ea typeface="宋体" charset="-122"/>
                <a:cs typeface="Arial" charset="0"/>
              </a:rPr>
              <a:t>Cache</a:t>
            </a:r>
          </a:p>
        </p:txBody>
      </p:sp>
      <p:sp>
        <p:nvSpPr>
          <p:cNvPr id="226327" name="Rectangle 358"/>
          <p:cNvSpPr>
            <a:spLocks noChangeArrowheads="1"/>
          </p:cNvSpPr>
          <p:nvPr/>
        </p:nvSpPr>
        <p:spPr bwMode="auto">
          <a:xfrm>
            <a:off x="4202113" y="4367213"/>
            <a:ext cx="1033462" cy="1028700"/>
          </a:xfrm>
          <a:prstGeom prst="rect">
            <a:avLst/>
          </a:prstGeom>
          <a:solidFill>
            <a:srgbClr val="000000"/>
          </a:solidFill>
          <a:ln w="9525">
            <a:noFill/>
            <a:miter lim="800000"/>
            <a:headEnd/>
            <a:tailEnd/>
          </a:ln>
        </p:spPr>
        <p:txBody>
          <a:bodyPr wrap="none" lIns="0" tIns="0" rIns="0" bIns="0" anchor="ctr">
            <a:spAutoFit/>
          </a:bodyPr>
          <a:lstStyle/>
          <a:p>
            <a:pPr algn="r"/>
            <a:endParaRPr lang="zh-CN" altLang="zh-CN"/>
          </a:p>
        </p:txBody>
      </p:sp>
      <p:grpSp>
        <p:nvGrpSpPr>
          <p:cNvPr id="226328" name="Group 359"/>
          <p:cNvGrpSpPr>
            <a:grpSpLocks/>
          </p:cNvGrpSpPr>
          <p:nvPr/>
        </p:nvGrpSpPr>
        <p:grpSpPr bwMode="auto">
          <a:xfrm>
            <a:off x="4173538" y="4319588"/>
            <a:ext cx="1028700" cy="1028700"/>
            <a:chOff x="2922" y="2088"/>
            <a:chExt cx="648" cy="648"/>
          </a:xfrm>
        </p:grpSpPr>
        <p:grpSp>
          <p:nvGrpSpPr>
            <p:cNvPr id="226504" name="Group 360"/>
            <p:cNvGrpSpPr>
              <a:grpSpLocks/>
            </p:cNvGrpSpPr>
            <p:nvPr/>
          </p:nvGrpSpPr>
          <p:grpSpPr bwMode="auto">
            <a:xfrm>
              <a:off x="2922" y="2088"/>
              <a:ext cx="648" cy="81"/>
              <a:chOff x="2922" y="2088"/>
              <a:chExt cx="648" cy="81"/>
            </a:xfrm>
          </p:grpSpPr>
          <p:sp>
            <p:nvSpPr>
              <p:cNvPr id="226568" name="Rectangle 361"/>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9" name="Rectangle 362"/>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0" name="Rectangle 363"/>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1" name="Rectangle 364"/>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2" name="Rectangle 365"/>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3" name="Rectangle 366"/>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4" name="Rectangle 367"/>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75" name="Rectangle 368"/>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5" name="Group 369"/>
            <p:cNvGrpSpPr>
              <a:grpSpLocks/>
            </p:cNvGrpSpPr>
            <p:nvPr/>
          </p:nvGrpSpPr>
          <p:grpSpPr bwMode="auto">
            <a:xfrm>
              <a:off x="2922" y="2169"/>
              <a:ext cx="648" cy="81"/>
              <a:chOff x="2922" y="2088"/>
              <a:chExt cx="648" cy="81"/>
            </a:xfrm>
          </p:grpSpPr>
          <p:sp>
            <p:nvSpPr>
              <p:cNvPr id="226560" name="Rectangle 370"/>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1" name="Rectangle 371"/>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2" name="Rectangle 372"/>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3" name="Rectangle 373"/>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4" name="Rectangle 374"/>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5" name="Rectangle 375"/>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6" name="Rectangle 376"/>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67" name="Rectangle 377"/>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6" name="Group 378"/>
            <p:cNvGrpSpPr>
              <a:grpSpLocks/>
            </p:cNvGrpSpPr>
            <p:nvPr/>
          </p:nvGrpSpPr>
          <p:grpSpPr bwMode="auto">
            <a:xfrm>
              <a:off x="2922" y="2250"/>
              <a:ext cx="648" cy="81"/>
              <a:chOff x="2922" y="2088"/>
              <a:chExt cx="648" cy="81"/>
            </a:xfrm>
          </p:grpSpPr>
          <p:sp>
            <p:nvSpPr>
              <p:cNvPr id="226552" name="Rectangle 379"/>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3" name="Rectangle 380"/>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4" name="Rectangle 381"/>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5" name="Rectangle 382"/>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6" name="Rectangle 383"/>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7" name="Rectangle 384"/>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8" name="Rectangle 385"/>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9" name="Rectangle 386"/>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7" name="Group 387"/>
            <p:cNvGrpSpPr>
              <a:grpSpLocks/>
            </p:cNvGrpSpPr>
            <p:nvPr/>
          </p:nvGrpSpPr>
          <p:grpSpPr bwMode="auto">
            <a:xfrm>
              <a:off x="2922" y="2331"/>
              <a:ext cx="648" cy="81"/>
              <a:chOff x="2922" y="2088"/>
              <a:chExt cx="648" cy="81"/>
            </a:xfrm>
          </p:grpSpPr>
          <p:sp>
            <p:nvSpPr>
              <p:cNvPr id="226544" name="Rectangle 388"/>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5" name="Rectangle 389"/>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6" name="Rectangle 390"/>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7" name="Rectangle 391"/>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8" name="Rectangle 392"/>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9" name="Rectangle 393"/>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0" name="Rectangle 394"/>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51" name="Rectangle 395"/>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8" name="Group 396"/>
            <p:cNvGrpSpPr>
              <a:grpSpLocks/>
            </p:cNvGrpSpPr>
            <p:nvPr/>
          </p:nvGrpSpPr>
          <p:grpSpPr bwMode="auto">
            <a:xfrm>
              <a:off x="2922" y="2412"/>
              <a:ext cx="648" cy="81"/>
              <a:chOff x="2922" y="2088"/>
              <a:chExt cx="648" cy="81"/>
            </a:xfrm>
          </p:grpSpPr>
          <p:sp>
            <p:nvSpPr>
              <p:cNvPr id="226536" name="Rectangle 397"/>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7" name="Rectangle 398"/>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8" name="Rectangle 399"/>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9" name="Rectangle 400"/>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0" name="Rectangle 401"/>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1" name="Rectangle 402"/>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2" name="Rectangle 403"/>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43" name="Rectangle 404"/>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09" name="Group 405"/>
            <p:cNvGrpSpPr>
              <a:grpSpLocks/>
            </p:cNvGrpSpPr>
            <p:nvPr/>
          </p:nvGrpSpPr>
          <p:grpSpPr bwMode="auto">
            <a:xfrm>
              <a:off x="2922" y="2493"/>
              <a:ext cx="648" cy="81"/>
              <a:chOff x="2922" y="2088"/>
              <a:chExt cx="648" cy="81"/>
            </a:xfrm>
          </p:grpSpPr>
          <p:sp>
            <p:nvSpPr>
              <p:cNvPr id="226528" name="Rectangle 406"/>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9" name="Rectangle 407"/>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0" name="Rectangle 408"/>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1" name="Rectangle 409"/>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2" name="Rectangle 410"/>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3" name="Rectangle 411"/>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4" name="Rectangle 412"/>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35" name="Rectangle 413"/>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0" name="Group 414"/>
            <p:cNvGrpSpPr>
              <a:grpSpLocks/>
            </p:cNvGrpSpPr>
            <p:nvPr/>
          </p:nvGrpSpPr>
          <p:grpSpPr bwMode="auto">
            <a:xfrm>
              <a:off x="2922" y="2574"/>
              <a:ext cx="648" cy="81"/>
              <a:chOff x="2922" y="2088"/>
              <a:chExt cx="648" cy="81"/>
            </a:xfrm>
          </p:grpSpPr>
          <p:sp>
            <p:nvSpPr>
              <p:cNvPr id="226520" name="Rectangle 415"/>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1" name="Rectangle 416"/>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2" name="Rectangle 417"/>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3" name="Rectangle 418"/>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4" name="Rectangle 419"/>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5" name="Rectangle 420"/>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6" name="Rectangle 421"/>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27" name="Rectangle 422"/>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nvGrpSpPr>
            <p:cNvPr id="226511" name="Group 423"/>
            <p:cNvGrpSpPr>
              <a:grpSpLocks/>
            </p:cNvGrpSpPr>
            <p:nvPr/>
          </p:nvGrpSpPr>
          <p:grpSpPr bwMode="auto">
            <a:xfrm>
              <a:off x="2922" y="2655"/>
              <a:ext cx="648" cy="81"/>
              <a:chOff x="2922" y="2088"/>
              <a:chExt cx="648" cy="81"/>
            </a:xfrm>
          </p:grpSpPr>
          <p:sp>
            <p:nvSpPr>
              <p:cNvPr id="226512" name="Rectangle 424"/>
              <p:cNvSpPr>
                <a:spLocks noChangeArrowheads="1"/>
              </p:cNvSpPr>
              <p:nvPr/>
            </p:nvSpPr>
            <p:spPr bwMode="auto">
              <a:xfrm>
                <a:off x="2922"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3" name="Rectangle 425"/>
              <p:cNvSpPr>
                <a:spLocks noChangeArrowheads="1"/>
              </p:cNvSpPr>
              <p:nvPr/>
            </p:nvSpPr>
            <p:spPr bwMode="auto">
              <a:xfrm>
                <a:off x="3003"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4" name="Rectangle 426"/>
              <p:cNvSpPr>
                <a:spLocks noChangeArrowheads="1"/>
              </p:cNvSpPr>
              <p:nvPr/>
            </p:nvSpPr>
            <p:spPr bwMode="auto">
              <a:xfrm>
                <a:off x="3084"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5" name="Rectangle 427"/>
              <p:cNvSpPr>
                <a:spLocks noChangeArrowheads="1"/>
              </p:cNvSpPr>
              <p:nvPr/>
            </p:nvSpPr>
            <p:spPr bwMode="auto">
              <a:xfrm>
                <a:off x="3165"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6" name="Rectangle 428"/>
              <p:cNvSpPr>
                <a:spLocks noChangeArrowheads="1"/>
              </p:cNvSpPr>
              <p:nvPr/>
            </p:nvSpPr>
            <p:spPr bwMode="auto">
              <a:xfrm>
                <a:off x="3246"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7" name="Rectangle 429"/>
              <p:cNvSpPr>
                <a:spLocks noChangeArrowheads="1"/>
              </p:cNvSpPr>
              <p:nvPr/>
            </p:nvSpPr>
            <p:spPr bwMode="auto">
              <a:xfrm>
                <a:off x="3327"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8" name="Rectangle 430"/>
              <p:cNvSpPr>
                <a:spLocks noChangeArrowheads="1"/>
              </p:cNvSpPr>
              <p:nvPr/>
            </p:nvSpPr>
            <p:spPr bwMode="auto">
              <a:xfrm>
                <a:off x="3408"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sp>
            <p:nvSpPr>
              <p:cNvPr id="226519" name="Rectangle 431"/>
              <p:cNvSpPr>
                <a:spLocks noChangeArrowheads="1"/>
              </p:cNvSpPr>
              <p:nvPr/>
            </p:nvSpPr>
            <p:spPr bwMode="auto">
              <a:xfrm>
                <a:off x="3489" y="2088"/>
                <a:ext cx="81" cy="81"/>
              </a:xfrm>
              <a:prstGeom prst="rect">
                <a:avLst/>
              </a:prstGeom>
              <a:gradFill rotWithShape="1">
                <a:gsLst>
                  <a:gs pos="0">
                    <a:srgbClr val="EBE3A8"/>
                  </a:gs>
                  <a:gs pos="100000">
                    <a:srgbClr val="D4C344"/>
                  </a:gs>
                </a:gsLst>
                <a:lin ang="2700000" scaled="1"/>
              </a:gradFill>
              <a:ln w="12700" algn="ctr">
                <a:solidFill>
                  <a:srgbClr val="000000"/>
                </a:solidFill>
                <a:miter lim="800000"/>
                <a:headEnd/>
                <a:tailEnd/>
              </a:ln>
            </p:spPr>
            <p:txBody>
              <a:bodyPr wrap="none" lIns="0" tIns="0" rIns="0" bIns="0" anchor="ctr"/>
              <a:lstStyle/>
              <a:p>
                <a:pPr algn="r"/>
                <a:endParaRPr lang="zh-CN" altLang="zh-CN"/>
              </a:p>
            </p:txBody>
          </p:sp>
        </p:grpSp>
      </p:grpSp>
      <p:sp>
        <p:nvSpPr>
          <p:cNvPr id="1538480" name="Rectangle 432"/>
          <p:cNvSpPr>
            <a:spLocks noChangeArrowheads="1"/>
          </p:cNvSpPr>
          <p:nvPr/>
        </p:nvSpPr>
        <p:spPr bwMode="auto">
          <a:xfrm>
            <a:off x="4173538" y="431958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nvGrpSpPr>
          <p:cNvPr id="20" name="Group 433"/>
          <p:cNvGrpSpPr>
            <a:grpSpLocks/>
          </p:cNvGrpSpPr>
          <p:nvPr/>
        </p:nvGrpSpPr>
        <p:grpSpPr bwMode="auto">
          <a:xfrm>
            <a:off x="4173538" y="4319588"/>
            <a:ext cx="257175" cy="128587"/>
            <a:chOff x="2557" y="3815"/>
            <a:chExt cx="162" cy="81"/>
          </a:xfrm>
        </p:grpSpPr>
        <p:sp>
          <p:nvSpPr>
            <p:cNvPr id="226502" name="Rectangle 434"/>
            <p:cNvSpPr>
              <a:spLocks noChangeArrowheads="1"/>
            </p:cNvSpPr>
            <p:nvPr/>
          </p:nvSpPr>
          <p:spPr bwMode="auto">
            <a:xfrm>
              <a:off x="2557" y="3815"/>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3" name="Rectangle 435"/>
            <p:cNvSpPr>
              <a:spLocks noChangeArrowheads="1"/>
            </p:cNvSpPr>
            <p:nvPr/>
          </p:nvSpPr>
          <p:spPr bwMode="auto">
            <a:xfrm>
              <a:off x="2638" y="3815"/>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grpSp>
        <p:nvGrpSpPr>
          <p:cNvPr id="21" name="Group 436"/>
          <p:cNvGrpSpPr>
            <a:grpSpLocks/>
          </p:cNvGrpSpPr>
          <p:nvPr/>
        </p:nvGrpSpPr>
        <p:grpSpPr bwMode="auto">
          <a:xfrm>
            <a:off x="4173538" y="4319588"/>
            <a:ext cx="385762" cy="128587"/>
            <a:chOff x="2557" y="3919"/>
            <a:chExt cx="243" cy="81"/>
          </a:xfrm>
        </p:grpSpPr>
        <p:sp>
          <p:nvSpPr>
            <p:cNvPr id="226499" name="Rectangle 437"/>
            <p:cNvSpPr>
              <a:spLocks noChangeArrowheads="1"/>
            </p:cNvSpPr>
            <p:nvPr/>
          </p:nvSpPr>
          <p:spPr bwMode="auto">
            <a:xfrm>
              <a:off x="2557" y="3919"/>
              <a:ext cx="81" cy="81"/>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226500" name="Rectangle 438"/>
            <p:cNvSpPr>
              <a:spLocks noChangeArrowheads="1"/>
            </p:cNvSpPr>
            <p:nvPr/>
          </p:nvSpPr>
          <p:spPr bwMode="auto">
            <a:xfrm>
              <a:off x="2638" y="3919"/>
              <a:ext cx="81" cy="81"/>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226501" name="Rectangle 439"/>
            <p:cNvSpPr>
              <a:spLocks noChangeArrowheads="1"/>
            </p:cNvSpPr>
            <p:nvPr/>
          </p:nvSpPr>
          <p:spPr bwMode="auto">
            <a:xfrm>
              <a:off x="2719" y="3919"/>
              <a:ext cx="81" cy="81"/>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grpSp>
      <p:sp>
        <p:nvSpPr>
          <p:cNvPr id="226332" name="Text Box 442"/>
          <p:cNvSpPr txBox="1">
            <a:spLocks noChangeArrowheads="1"/>
          </p:cNvSpPr>
          <p:nvPr/>
        </p:nvSpPr>
        <p:spPr bwMode="auto">
          <a:xfrm>
            <a:off x="1171575" y="1641475"/>
            <a:ext cx="27305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写穿策略 </a:t>
            </a:r>
            <a:r>
              <a:rPr lang="en-US" altLang="zh-CN" b="1">
                <a:solidFill>
                  <a:srgbClr val="008000"/>
                </a:solidFill>
                <a:ea typeface="宋体" charset="-122"/>
                <a:cs typeface="Arial" charset="0"/>
              </a:rPr>
              <a:t>WriteThrough </a:t>
            </a:r>
          </a:p>
        </p:txBody>
      </p:sp>
      <p:sp>
        <p:nvSpPr>
          <p:cNvPr id="226333" name="Text Box 444"/>
          <p:cNvSpPr txBox="1">
            <a:spLocks noChangeArrowheads="1"/>
          </p:cNvSpPr>
          <p:nvPr/>
        </p:nvSpPr>
        <p:spPr bwMode="auto">
          <a:xfrm>
            <a:off x="1177925" y="3863975"/>
            <a:ext cx="2413000" cy="274638"/>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chemeClr val="accent2"/>
                </a:solidFill>
                <a:ea typeface="宋体" charset="-122"/>
                <a:cs typeface="Arial" charset="0"/>
              </a:rPr>
              <a:t>写回策略 </a:t>
            </a:r>
            <a:r>
              <a:rPr lang="en-US" altLang="zh-CN" b="1">
                <a:solidFill>
                  <a:schemeClr val="accent2"/>
                </a:solidFill>
                <a:ea typeface="宋体" charset="-122"/>
                <a:cs typeface="Arial" charset="0"/>
              </a:rPr>
              <a:t>Write Back</a:t>
            </a:r>
            <a:r>
              <a:rPr lang="en-US" altLang="zh-CN" b="1">
                <a:solidFill>
                  <a:srgbClr val="008000"/>
                </a:solidFill>
                <a:ea typeface="宋体" charset="-122"/>
                <a:cs typeface="Arial" charset="0"/>
              </a:rPr>
              <a:t> </a:t>
            </a:r>
          </a:p>
        </p:txBody>
      </p:sp>
      <p:sp>
        <p:nvSpPr>
          <p:cNvPr id="226334" name="AutoShape 446"/>
          <p:cNvSpPr>
            <a:spLocks noChangeArrowheads="1"/>
          </p:cNvSpPr>
          <p:nvPr/>
        </p:nvSpPr>
        <p:spPr bwMode="auto">
          <a:xfrm>
            <a:off x="6465888" y="17795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35" name="Group 447"/>
          <p:cNvGrpSpPr>
            <a:grpSpLocks/>
          </p:cNvGrpSpPr>
          <p:nvPr/>
        </p:nvGrpSpPr>
        <p:grpSpPr bwMode="auto">
          <a:xfrm>
            <a:off x="6584950" y="1935163"/>
            <a:ext cx="577850" cy="542925"/>
            <a:chOff x="3480" y="2350"/>
            <a:chExt cx="901" cy="846"/>
          </a:xfrm>
        </p:grpSpPr>
        <p:grpSp>
          <p:nvGrpSpPr>
            <p:cNvPr id="226475" name="Group 448"/>
            <p:cNvGrpSpPr>
              <a:grpSpLocks/>
            </p:cNvGrpSpPr>
            <p:nvPr/>
          </p:nvGrpSpPr>
          <p:grpSpPr bwMode="auto">
            <a:xfrm>
              <a:off x="3480" y="2803"/>
              <a:ext cx="901" cy="393"/>
              <a:chOff x="3480" y="2982"/>
              <a:chExt cx="901" cy="393"/>
            </a:xfrm>
          </p:grpSpPr>
          <p:sp>
            <p:nvSpPr>
              <p:cNvPr id="226496" name="Oval 44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7" name="Rectangle 45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8" name="Oval 45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6" name="Group 452"/>
            <p:cNvGrpSpPr>
              <a:grpSpLocks/>
            </p:cNvGrpSpPr>
            <p:nvPr/>
          </p:nvGrpSpPr>
          <p:grpSpPr bwMode="auto">
            <a:xfrm>
              <a:off x="3480" y="2713"/>
              <a:ext cx="901" cy="393"/>
              <a:chOff x="3480" y="2982"/>
              <a:chExt cx="901" cy="393"/>
            </a:xfrm>
          </p:grpSpPr>
          <p:sp>
            <p:nvSpPr>
              <p:cNvPr id="226493" name="Oval 45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4" name="Rectangle 45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5" name="Oval 45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7" name="Group 456"/>
            <p:cNvGrpSpPr>
              <a:grpSpLocks/>
            </p:cNvGrpSpPr>
            <p:nvPr/>
          </p:nvGrpSpPr>
          <p:grpSpPr bwMode="auto">
            <a:xfrm>
              <a:off x="3480" y="2622"/>
              <a:ext cx="901" cy="393"/>
              <a:chOff x="3480" y="2982"/>
              <a:chExt cx="901" cy="393"/>
            </a:xfrm>
          </p:grpSpPr>
          <p:sp>
            <p:nvSpPr>
              <p:cNvPr id="226490" name="Oval 45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91" name="Rectangle 45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92" name="Oval 45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8" name="Group 460"/>
            <p:cNvGrpSpPr>
              <a:grpSpLocks/>
            </p:cNvGrpSpPr>
            <p:nvPr/>
          </p:nvGrpSpPr>
          <p:grpSpPr bwMode="auto">
            <a:xfrm>
              <a:off x="3480" y="2532"/>
              <a:ext cx="901" cy="393"/>
              <a:chOff x="3480" y="2982"/>
              <a:chExt cx="901" cy="393"/>
            </a:xfrm>
          </p:grpSpPr>
          <p:sp>
            <p:nvSpPr>
              <p:cNvPr id="226487" name="Oval 46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8" name="Rectangle 46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9" name="Oval 46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79" name="Group 464"/>
            <p:cNvGrpSpPr>
              <a:grpSpLocks/>
            </p:cNvGrpSpPr>
            <p:nvPr/>
          </p:nvGrpSpPr>
          <p:grpSpPr bwMode="auto">
            <a:xfrm>
              <a:off x="3480" y="2441"/>
              <a:ext cx="901" cy="393"/>
              <a:chOff x="3480" y="2982"/>
              <a:chExt cx="901" cy="393"/>
            </a:xfrm>
          </p:grpSpPr>
          <p:sp>
            <p:nvSpPr>
              <p:cNvPr id="226484" name="Oval 46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5" name="Rectangle 46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6" name="Oval 46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80" name="Group 468"/>
            <p:cNvGrpSpPr>
              <a:grpSpLocks/>
            </p:cNvGrpSpPr>
            <p:nvPr/>
          </p:nvGrpSpPr>
          <p:grpSpPr bwMode="auto">
            <a:xfrm>
              <a:off x="3480" y="2350"/>
              <a:ext cx="901" cy="393"/>
              <a:chOff x="3480" y="2982"/>
              <a:chExt cx="901" cy="393"/>
            </a:xfrm>
          </p:grpSpPr>
          <p:sp>
            <p:nvSpPr>
              <p:cNvPr id="226481" name="Oval 46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82" name="Rectangle 47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83" name="Oval 47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6" name="Group 472"/>
          <p:cNvGrpSpPr>
            <a:grpSpLocks/>
          </p:cNvGrpSpPr>
          <p:nvPr/>
        </p:nvGrpSpPr>
        <p:grpSpPr bwMode="auto">
          <a:xfrm>
            <a:off x="6727825" y="2219325"/>
            <a:ext cx="577850" cy="542925"/>
            <a:chOff x="3480" y="2350"/>
            <a:chExt cx="901" cy="846"/>
          </a:xfrm>
        </p:grpSpPr>
        <p:grpSp>
          <p:nvGrpSpPr>
            <p:cNvPr id="226451" name="Group 473"/>
            <p:cNvGrpSpPr>
              <a:grpSpLocks/>
            </p:cNvGrpSpPr>
            <p:nvPr/>
          </p:nvGrpSpPr>
          <p:grpSpPr bwMode="auto">
            <a:xfrm>
              <a:off x="3480" y="2803"/>
              <a:ext cx="901" cy="393"/>
              <a:chOff x="3480" y="2982"/>
              <a:chExt cx="901" cy="393"/>
            </a:xfrm>
          </p:grpSpPr>
          <p:sp>
            <p:nvSpPr>
              <p:cNvPr id="226472" name="Oval 47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3" name="Rectangle 47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4" name="Oval 47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2" name="Group 477"/>
            <p:cNvGrpSpPr>
              <a:grpSpLocks/>
            </p:cNvGrpSpPr>
            <p:nvPr/>
          </p:nvGrpSpPr>
          <p:grpSpPr bwMode="auto">
            <a:xfrm>
              <a:off x="3480" y="2713"/>
              <a:ext cx="901" cy="393"/>
              <a:chOff x="3480" y="2982"/>
              <a:chExt cx="901" cy="393"/>
            </a:xfrm>
          </p:grpSpPr>
          <p:sp>
            <p:nvSpPr>
              <p:cNvPr id="226469" name="Oval 47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70" name="Rectangle 47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71" name="Oval 48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3" name="Group 481"/>
            <p:cNvGrpSpPr>
              <a:grpSpLocks/>
            </p:cNvGrpSpPr>
            <p:nvPr/>
          </p:nvGrpSpPr>
          <p:grpSpPr bwMode="auto">
            <a:xfrm>
              <a:off x="3480" y="2622"/>
              <a:ext cx="901" cy="393"/>
              <a:chOff x="3480" y="2982"/>
              <a:chExt cx="901" cy="393"/>
            </a:xfrm>
          </p:grpSpPr>
          <p:sp>
            <p:nvSpPr>
              <p:cNvPr id="226466" name="Oval 48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7" name="Rectangle 48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8" name="Oval 48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4" name="Group 485"/>
            <p:cNvGrpSpPr>
              <a:grpSpLocks/>
            </p:cNvGrpSpPr>
            <p:nvPr/>
          </p:nvGrpSpPr>
          <p:grpSpPr bwMode="auto">
            <a:xfrm>
              <a:off x="3480" y="2532"/>
              <a:ext cx="901" cy="393"/>
              <a:chOff x="3480" y="2982"/>
              <a:chExt cx="901" cy="393"/>
            </a:xfrm>
          </p:grpSpPr>
          <p:sp>
            <p:nvSpPr>
              <p:cNvPr id="226463" name="Oval 48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4" name="Rectangle 48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5" name="Oval 48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5" name="Group 489"/>
            <p:cNvGrpSpPr>
              <a:grpSpLocks/>
            </p:cNvGrpSpPr>
            <p:nvPr/>
          </p:nvGrpSpPr>
          <p:grpSpPr bwMode="auto">
            <a:xfrm>
              <a:off x="3480" y="2441"/>
              <a:ext cx="901" cy="393"/>
              <a:chOff x="3480" y="2982"/>
              <a:chExt cx="901" cy="393"/>
            </a:xfrm>
          </p:grpSpPr>
          <p:sp>
            <p:nvSpPr>
              <p:cNvPr id="226460" name="Oval 49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61" name="Rectangle 49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62" name="Oval 49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56" name="Group 493"/>
            <p:cNvGrpSpPr>
              <a:grpSpLocks/>
            </p:cNvGrpSpPr>
            <p:nvPr/>
          </p:nvGrpSpPr>
          <p:grpSpPr bwMode="auto">
            <a:xfrm>
              <a:off x="3480" y="2350"/>
              <a:ext cx="901" cy="393"/>
              <a:chOff x="3480" y="2982"/>
              <a:chExt cx="901" cy="393"/>
            </a:xfrm>
          </p:grpSpPr>
          <p:sp>
            <p:nvSpPr>
              <p:cNvPr id="226457" name="Oval 49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58" name="Rectangle 49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9" name="Oval 49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37" name="Group 497"/>
          <p:cNvGrpSpPr>
            <a:grpSpLocks/>
          </p:cNvGrpSpPr>
          <p:nvPr/>
        </p:nvGrpSpPr>
        <p:grpSpPr bwMode="auto">
          <a:xfrm>
            <a:off x="6869113" y="2540000"/>
            <a:ext cx="577850" cy="542925"/>
            <a:chOff x="3480" y="2350"/>
            <a:chExt cx="901" cy="846"/>
          </a:xfrm>
        </p:grpSpPr>
        <p:grpSp>
          <p:nvGrpSpPr>
            <p:cNvPr id="226427" name="Group 498"/>
            <p:cNvGrpSpPr>
              <a:grpSpLocks/>
            </p:cNvGrpSpPr>
            <p:nvPr/>
          </p:nvGrpSpPr>
          <p:grpSpPr bwMode="auto">
            <a:xfrm>
              <a:off x="3480" y="2803"/>
              <a:ext cx="901" cy="393"/>
              <a:chOff x="3480" y="2982"/>
              <a:chExt cx="901" cy="393"/>
            </a:xfrm>
          </p:grpSpPr>
          <p:sp>
            <p:nvSpPr>
              <p:cNvPr id="226448" name="Oval 49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9" name="Rectangle 50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50" name="Oval 50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8" name="Group 502"/>
            <p:cNvGrpSpPr>
              <a:grpSpLocks/>
            </p:cNvGrpSpPr>
            <p:nvPr/>
          </p:nvGrpSpPr>
          <p:grpSpPr bwMode="auto">
            <a:xfrm>
              <a:off x="3480" y="2713"/>
              <a:ext cx="901" cy="393"/>
              <a:chOff x="3480" y="2982"/>
              <a:chExt cx="901" cy="393"/>
            </a:xfrm>
          </p:grpSpPr>
          <p:sp>
            <p:nvSpPr>
              <p:cNvPr id="226445" name="Oval 50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6" name="Rectangle 50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7" name="Oval 50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29" name="Group 506"/>
            <p:cNvGrpSpPr>
              <a:grpSpLocks/>
            </p:cNvGrpSpPr>
            <p:nvPr/>
          </p:nvGrpSpPr>
          <p:grpSpPr bwMode="auto">
            <a:xfrm>
              <a:off x="3480" y="2622"/>
              <a:ext cx="901" cy="393"/>
              <a:chOff x="3480" y="2982"/>
              <a:chExt cx="901" cy="393"/>
            </a:xfrm>
          </p:grpSpPr>
          <p:sp>
            <p:nvSpPr>
              <p:cNvPr id="226442" name="Oval 50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3" name="Rectangle 50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4" name="Oval 50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0" name="Group 510"/>
            <p:cNvGrpSpPr>
              <a:grpSpLocks/>
            </p:cNvGrpSpPr>
            <p:nvPr/>
          </p:nvGrpSpPr>
          <p:grpSpPr bwMode="auto">
            <a:xfrm>
              <a:off x="3480" y="2532"/>
              <a:ext cx="901" cy="393"/>
              <a:chOff x="3480" y="2982"/>
              <a:chExt cx="901" cy="393"/>
            </a:xfrm>
          </p:grpSpPr>
          <p:sp>
            <p:nvSpPr>
              <p:cNvPr id="226439" name="Oval 51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40" name="Rectangle 51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41" name="Oval 51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1" name="Group 514"/>
            <p:cNvGrpSpPr>
              <a:grpSpLocks/>
            </p:cNvGrpSpPr>
            <p:nvPr/>
          </p:nvGrpSpPr>
          <p:grpSpPr bwMode="auto">
            <a:xfrm>
              <a:off x="3480" y="2441"/>
              <a:ext cx="901" cy="393"/>
              <a:chOff x="3480" y="2982"/>
              <a:chExt cx="901" cy="393"/>
            </a:xfrm>
          </p:grpSpPr>
          <p:sp>
            <p:nvSpPr>
              <p:cNvPr id="226436" name="Oval 51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7" name="Rectangle 51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8" name="Oval 51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32" name="Group 518"/>
            <p:cNvGrpSpPr>
              <a:grpSpLocks/>
            </p:cNvGrpSpPr>
            <p:nvPr/>
          </p:nvGrpSpPr>
          <p:grpSpPr bwMode="auto">
            <a:xfrm>
              <a:off x="3480" y="2350"/>
              <a:ext cx="901" cy="393"/>
              <a:chOff x="3480" y="2982"/>
              <a:chExt cx="901" cy="393"/>
            </a:xfrm>
          </p:grpSpPr>
          <p:sp>
            <p:nvSpPr>
              <p:cNvPr id="226433" name="Oval 51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34" name="Rectangle 52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35" name="Oval 52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274" name="Rectangle 226"/>
          <p:cNvSpPr>
            <a:spLocks noChangeArrowheads="1"/>
          </p:cNvSpPr>
          <p:nvPr/>
        </p:nvSpPr>
        <p:spPr bwMode="auto">
          <a:xfrm>
            <a:off x="7094538" y="2827338"/>
            <a:ext cx="128587" cy="128587"/>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39" name="AutoShape 523"/>
          <p:cNvSpPr>
            <a:spLocks noChangeArrowheads="1"/>
          </p:cNvSpPr>
          <p:nvPr/>
        </p:nvSpPr>
        <p:spPr bwMode="auto">
          <a:xfrm>
            <a:off x="6465888" y="3925888"/>
            <a:ext cx="1184275" cy="1538287"/>
          </a:xfrm>
          <a:prstGeom prst="roundRect">
            <a:avLst>
              <a:gd name="adj" fmla="val 11657"/>
            </a:avLst>
          </a:prstGeom>
          <a:gradFill rotWithShape="1">
            <a:gsLst>
              <a:gs pos="0">
                <a:srgbClr val="E2EAEA"/>
              </a:gs>
              <a:gs pos="100000">
                <a:srgbClr val="F8FAFA"/>
              </a:gs>
            </a:gsLst>
            <a:lin ang="2700000" scaled="1"/>
          </a:gradFill>
          <a:ln w="6350" algn="ctr">
            <a:solidFill>
              <a:srgbClr val="6F9995"/>
            </a:solidFill>
            <a:round/>
            <a:headEnd/>
            <a:tailEnd type="none" w="lg" len="med"/>
          </a:ln>
        </p:spPr>
        <p:txBody>
          <a:bodyPr wrap="none" lIns="0" tIns="0" rIns="0" bIns="0" anchor="ctr"/>
          <a:lstStyle/>
          <a:p>
            <a:pPr algn="r"/>
            <a:endParaRPr lang="zh-CN" altLang="zh-CN"/>
          </a:p>
        </p:txBody>
      </p:sp>
      <p:grpSp>
        <p:nvGrpSpPr>
          <p:cNvPr id="226340" name="Group 524"/>
          <p:cNvGrpSpPr>
            <a:grpSpLocks/>
          </p:cNvGrpSpPr>
          <p:nvPr/>
        </p:nvGrpSpPr>
        <p:grpSpPr bwMode="auto">
          <a:xfrm>
            <a:off x="6610350" y="4144963"/>
            <a:ext cx="577850" cy="542925"/>
            <a:chOff x="3480" y="2350"/>
            <a:chExt cx="901" cy="846"/>
          </a:xfrm>
        </p:grpSpPr>
        <p:grpSp>
          <p:nvGrpSpPr>
            <p:cNvPr id="226403" name="Group 525"/>
            <p:cNvGrpSpPr>
              <a:grpSpLocks/>
            </p:cNvGrpSpPr>
            <p:nvPr/>
          </p:nvGrpSpPr>
          <p:grpSpPr bwMode="auto">
            <a:xfrm>
              <a:off x="3480" y="2803"/>
              <a:ext cx="901" cy="393"/>
              <a:chOff x="3480" y="2982"/>
              <a:chExt cx="901" cy="393"/>
            </a:xfrm>
          </p:grpSpPr>
          <p:sp>
            <p:nvSpPr>
              <p:cNvPr id="226424" name="Oval 52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5" name="Rectangle 52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6" name="Oval 52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4" name="Group 529"/>
            <p:cNvGrpSpPr>
              <a:grpSpLocks/>
            </p:cNvGrpSpPr>
            <p:nvPr/>
          </p:nvGrpSpPr>
          <p:grpSpPr bwMode="auto">
            <a:xfrm>
              <a:off x="3480" y="2713"/>
              <a:ext cx="901" cy="393"/>
              <a:chOff x="3480" y="2982"/>
              <a:chExt cx="901" cy="393"/>
            </a:xfrm>
          </p:grpSpPr>
          <p:sp>
            <p:nvSpPr>
              <p:cNvPr id="226421" name="Oval 53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22" name="Rectangle 53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3" name="Oval 53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5" name="Group 533"/>
            <p:cNvGrpSpPr>
              <a:grpSpLocks/>
            </p:cNvGrpSpPr>
            <p:nvPr/>
          </p:nvGrpSpPr>
          <p:grpSpPr bwMode="auto">
            <a:xfrm>
              <a:off x="3480" y="2622"/>
              <a:ext cx="901" cy="393"/>
              <a:chOff x="3480" y="2982"/>
              <a:chExt cx="901" cy="393"/>
            </a:xfrm>
          </p:grpSpPr>
          <p:sp>
            <p:nvSpPr>
              <p:cNvPr id="226418" name="Oval 53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9" name="Rectangle 53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20" name="Oval 53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6" name="Group 537"/>
            <p:cNvGrpSpPr>
              <a:grpSpLocks/>
            </p:cNvGrpSpPr>
            <p:nvPr/>
          </p:nvGrpSpPr>
          <p:grpSpPr bwMode="auto">
            <a:xfrm>
              <a:off x="3480" y="2532"/>
              <a:ext cx="901" cy="393"/>
              <a:chOff x="3480" y="2982"/>
              <a:chExt cx="901" cy="393"/>
            </a:xfrm>
          </p:grpSpPr>
          <p:sp>
            <p:nvSpPr>
              <p:cNvPr id="226415" name="Oval 53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6" name="Rectangle 53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7" name="Oval 54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7" name="Group 541"/>
            <p:cNvGrpSpPr>
              <a:grpSpLocks/>
            </p:cNvGrpSpPr>
            <p:nvPr/>
          </p:nvGrpSpPr>
          <p:grpSpPr bwMode="auto">
            <a:xfrm>
              <a:off x="3480" y="2441"/>
              <a:ext cx="901" cy="393"/>
              <a:chOff x="3480" y="2982"/>
              <a:chExt cx="901" cy="393"/>
            </a:xfrm>
          </p:grpSpPr>
          <p:sp>
            <p:nvSpPr>
              <p:cNvPr id="226412" name="Oval 54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3" name="Rectangle 54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4" name="Oval 54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408" name="Group 545"/>
            <p:cNvGrpSpPr>
              <a:grpSpLocks/>
            </p:cNvGrpSpPr>
            <p:nvPr/>
          </p:nvGrpSpPr>
          <p:grpSpPr bwMode="auto">
            <a:xfrm>
              <a:off x="3480" y="2350"/>
              <a:ext cx="901" cy="393"/>
              <a:chOff x="3480" y="2982"/>
              <a:chExt cx="901" cy="393"/>
            </a:xfrm>
          </p:grpSpPr>
          <p:sp>
            <p:nvSpPr>
              <p:cNvPr id="226409" name="Oval 54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10" name="Rectangle 54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11" name="Oval 54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1" name="Group 549"/>
          <p:cNvGrpSpPr>
            <a:grpSpLocks/>
          </p:cNvGrpSpPr>
          <p:nvPr/>
        </p:nvGrpSpPr>
        <p:grpSpPr bwMode="auto">
          <a:xfrm>
            <a:off x="6765925" y="4416425"/>
            <a:ext cx="577850" cy="542925"/>
            <a:chOff x="3480" y="2350"/>
            <a:chExt cx="901" cy="846"/>
          </a:xfrm>
        </p:grpSpPr>
        <p:grpSp>
          <p:nvGrpSpPr>
            <p:cNvPr id="226379" name="Group 550"/>
            <p:cNvGrpSpPr>
              <a:grpSpLocks/>
            </p:cNvGrpSpPr>
            <p:nvPr/>
          </p:nvGrpSpPr>
          <p:grpSpPr bwMode="auto">
            <a:xfrm>
              <a:off x="3480" y="2803"/>
              <a:ext cx="901" cy="393"/>
              <a:chOff x="3480" y="2982"/>
              <a:chExt cx="901" cy="393"/>
            </a:xfrm>
          </p:grpSpPr>
          <p:sp>
            <p:nvSpPr>
              <p:cNvPr id="226400" name="Oval 55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401" name="Rectangle 55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402" name="Oval 55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0" name="Group 554"/>
            <p:cNvGrpSpPr>
              <a:grpSpLocks/>
            </p:cNvGrpSpPr>
            <p:nvPr/>
          </p:nvGrpSpPr>
          <p:grpSpPr bwMode="auto">
            <a:xfrm>
              <a:off x="3480" y="2713"/>
              <a:ext cx="901" cy="393"/>
              <a:chOff x="3480" y="2982"/>
              <a:chExt cx="901" cy="393"/>
            </a:xfrm>
          </p:grpSpPr>
          <p:sp>
            <p:nvSpPr>
              <p:cNvPr id="226397" name="Oval 555"/>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8" name="Rectangle 556"/>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9" name="Oval 557"/>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1" name="Group 558"/>
            <p:cNvGrpSpPr>
              <a:grpSpLocks/>
            </p:cNvGrpSpPr>
            <p:nvPr/>
          </p:nvGrpSpPr>
          <p:grpSpPr bwMode="auto">
            <a:xfrm>
              <a:off x="3480" y="2622"/>
              <a:ext cx="901" cy="393"/>
              <a:chOff x="3480" y="2982"/>
              <a:chExt cx="901" cy="393"/>
            </a:xfrm>
          </p:grpSpPr>
          <p:sp>
            <p:nvSpPr>
              <p:cNvPr id="226394" name="Oval 559"/>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5" name="Rectangle 560"/>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6" name="Oval 561"/>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2" name="Group 562"/>
            <p:cNvGrpSpPr>
              <a:grpSpLocks/>
            </p:cNvGrpSpPr>
            <p:nvPr/>
          </p:nvGrpSpPr>
          <p:grpSpPr bwMode="auto">
            <a:xfrm>
              <a:off x="3480" y="2532"/>
              <a:ext cx="901" cy="393"/>
              <a:chOff x="3480" y="2982"/>
              <a:chExt cx="901" cy="393"/>
            </a:xfrm>
          </p:grpSpPr>
          <p:sp>
            <p:nvSpPr>
              <p:cNvPr id="226391" name="Oval 563"/>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92" name="Rectangle 564"/>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3" name="Oval 565"/>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3" name="Group 566"/>
            <p:cNvGrpSpPr>
              <a:grpSpLocks/>
            </p:cNvGrpSpPr>
            <p:nvPr/>
          </p:nvGrpSpPr>
          <p:grpSpPr bwMode="auto">
            <a:xfrm>
              <a:off x="3480" y="2441"/>
              <a:ext cx="901" cy="393"/>
              <a:chOff x="3480" y="2982"/>
              <a:chExt cx="901" cy="393"/>
            </a:xfrm>
          </p:grpSpPr>
          <p:sp>
            <p:nvSpPr>
              <p:cNvPr id="226388" name="Oval 567"/>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9" name="Rectangle 568"/>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90" name="Oval 569"/>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84" name="Group 570"/>
            <p:cNvGrpSpPr>
              <a:grpSpLocks/>
            </p:cNvGrpSpPr>
            <p:nvPr/>
          </p:nvGrpSpPr>
          <p:grpSpPr bwMode="auto">
            <a:xfrm>
              <a:off x="3480" y="2350"/>
              <a:ext cx="901" cy="393"/>
              <a:chOff x="3480" y="2982"/>
              <a:chExt cx="901" cy="393"/>
            </a:xfrm>
          </p:grpSpPr>
          <p:sp>
            <p:nvSpPr>
              <p:cNvPr id="226385" name="Oval 571"/>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86" name="Rectangle 572"/>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87" name="Oval 573"/>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grpSp>
        <p:nvGrpSpPr>
          <p:cNvPr id="226342" name="Group 574"/>
          <p:cNvGrpSpPr>
            <a:grpSpLocks/>
          </p:cNvGrpSpPr>
          <p:nvPr/>
        </p:nvGrpSpPr>
        <p:grpSpPr bwMode="auto">
          <a:xfrm>
            <a:off x="6919913" y="4686300"/>
            <a:ext cx="577850" cy="542925"/>
            <a:chOff x="3480" y="2350"/>
            <a:chExt cx="901" cy="846"/>
          </a:xfrm>
        </p:grpSpPr>
        <p:grpSp>
          <p:nvGrpSpPr>
            <p:cNvPr id="226355" name="Group 575"/>
            <p:cNvGrpSpPr>
              <a:grpSpLocks/>
            </p:cNvGrpSpPr>
            <p:nvPr/>
          </p:nvGrpSpPr>
          <p:grpSpPr bwMode="auto">
            <a:xfrm>
              <a:off x="3480" y="2803"/>
              <a:ext cx="901" cy="393"/>
              <a:chOff x="3480" y="2982"/>
              <a:chExt cx="901" cy="393"/>
            </a:xfrm>
          </p:grpSpPr>
          <p:sp>
            <p:nvSpPr>
              <p:cNvPr id="226376" name="Oval 57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7" name="Rectangle 57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8" name="Oval 57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6" name="Group 579"/>
            <p:cNvGrpSpPr>
              <a:grpSpLocks/>
            </p:cNvGrpSpPr>
            <p:nvPr/>
          </p:nvGrpSpPr>
          <p:grpSpPr bwMode="auto">
            <a:xfrm>
              <a:off x="3480" y="2713"/>
              <a:ext cx="901" cy="393"/>
              <a:chOff x="3480" y="2982"/>
              <a:chExt cx="901" cy="393"/>
            </a:xfrm>
          </p:grpSpPr>
          <p:sp>
            <p:nvSpPr>
              <p:cNvPr id="226373" name="Oval 580"/>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4" name="Rectangle 581"/>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5" name="Oval 582"/>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7" name="Group 583"/>
            <p:cNvGrpSpPr>
              <a:grpSpLocks/>
            </p:cNvGrpSpPr>
            <p:nvPr/>
          </p:nvGrpSpPr>
          <p:grpSpPr bwMode="auto">
            <a:xfrm>
              <a:off x="3480" y="2622"/>
              <a:ext cx="901" cy="393"/>
              <a:chOff x="3480" y="2982"/>
              <a:chExt cx="901" cy="393"/>
            </a:xfrm>
          </p:grpSpPr>
          <p:sp>
            <p:nvSpPr>
              <p:cNvPr id="226370" name="Oval 584"/>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71" name="Rectangle 585"/>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72" name="Oval 586"/>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8" name="Group 587"/>
            <p:cNvGrpSpPr>
              <a:grpSpLocks/>
            </p:cNvGrpSpPr>
            <p:nvPr/>
          </p:nvGrpSpPr>
          <p:grpSpPr bwMode="auto">
            <a:xfrm>
              <a:off x="3480" y="2532"/>
              <a:ext cx="901" cy="393"/>
              <a:chOff x="3480" y="2982"/>
              <a:chExt cx="901" cy="393"/>
            </a:xfrm>
          </p:grpSpPr>
          <p:sp>
            <p:nvSpPr>
              <p:cNvPr id="226367" name="Oval 588"/>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8" name="Rectangle 589"/>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9" name="Oval 590"/>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59" name="Group 591"/>
            <p:cNvGrpSpPr>
              <a:grpSpLocks/>
            </p:cNvGrpSpPr>
            <p:nvPr/>
          </p:nvGrpSpPr>
          <p:grpSpPr bwMode="auto">
            <a:xfrm>
              <a:off x="3480" y="2441"/>
              <a:ext cx="901" cy="393"/>
              <a:chOff x="3480" y="2982"/>
              <a:chExt cx="901" cy="393"/>
            </a:xfrm>
          </p:grpSpPr>
          <p:sp>
            <p:nvSpPr>
              <p:cNvPr id="226364" name="Oval 592"/>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5" name="Rectangle 593"/>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6" name="Oval 594"/>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nvGrpSpPr>
            <p:cNvPr id="226360" name="Group 595"/>
            <p:cNvGrpSpPr>
              <a:grpSpLocks/>
            </p:cNvGrpSpPr>
            <p:nvPr/>
          </p:nvGrpSpPr>
          <p:grpSpPr bwMode="auto">
            <a:xfrm>
              <a:off x="3480" y="2350"/>
              <a:ext cx="901" cy="393"/>
              <a:chOff x="3480" y="2982"/>
              <a:chExt cx="901" cy="393"/>
            </a:xfrm>
          </p:grpSpPr>
          <p:sp>
            <p:nvSpPr>
              <p:cNvPr id="226361" name="Oval 596"/>
              <p:cNvSpPr>
                <a:spLocks noChangeArrowheads="1"/>
              </p:cNvSpPr>
              <p:nvPr/>
            </p:nvSpPr>
            <p:spPr bwMode="auto">
              <a:xfrm>
                <a:off x="3480" y="3061"/>
                <a:ext cx="901" cy="314"/>
              </a:xfrm>
              <a:prstGeom prst="ellipse">
                <a:avLst/>
              </a:prstGeom>
              <a:gradFill rotWithShape="1">
                <a:gsLst>
                  <a:gs pos="0">
                    <a:srgbClr val="384D4C"/>
                  </a:gs>
                  <a:gs pos="50000">
                    <a:srgbClr val="75A3A1"/>
                  </a:gs>
                  <a:gs pos="100000">
                    <a:srgbClr val="384D4C"/>
                  </a:gs>
                </a:gsLst>
                <a:lin ang="0" scaled="1"/>
              </a:gradFill>
              <a:ln w="9525">
                <a:noFill/>
                <a:round/>
                <a:headEnd/>
                <a:tailEnd/>
              </a:ln>
            </p:spPr>
            <p:txBody>
              <a:bodyPr wrap="none" lIns="0" tIns="0" rIns="0" bIns="0" anchor="ctr"/>
              <a:lstStyle/>
              <a:p>
                <a:pPr algn="r"/>
                <a:endParaRPr lang="zh-CN" altLang="zh-CN"/>
              </a:p>
            </p:txBody>
          </p:sp>
          <p:sp>
            <p:nvSpPr>
              <p:cNvPr id="226362" name="Rectangle 597"/>
              <p:cNvSpPr>
                <a:spLocks noChangeArrowheads="1"/>
              </p:cNvSpPr>
              <p:nvPr/>
            </p:nvSpPr>
            <p:spPr bwMode="auto">
              <a:xfrm>
                <a:off x="3480" y="3139"/>
                <a:ext cx="901" cy="79"/>
              </a:xfrm>
              <a:prstGeom prst="rect">
                <a:avLst/>
              </a:prstGeom>
              <a:gradFill rotWithShape="1">
                <a:gsLst>
                  <a:gs pos="0">
                    <a:srgbClr val="384D4C"/>
                  </a:gs>
                  <a:gs pos="50000">
                    <a:srgbClr val="75A3A1"/>
                  </a:gs>
                  <a:gs pos="100000">
                    <a:srgbClr val="384D4C"/>
                  </a:gs>
                </a:gsLst>
                <a:lin ang="0" scaled="1"/>
              </a:gradFill>
              <a:ln w="9525">
                <a:noFill/>
                <a:miter lim="800000"/>
                <a:headEnd/>
                <a:tailEnd/>
              </a:ln>
            </p:spPr>
            <p:txBody>
              <a:bodyPr wrap="none" lIns="0" tIns="0" rIns="0" bIns="0" anchor="ctr"/>
              <a:lstStyle/>
              <a:p>
                <a:pPr algn="r"/>
                <a:endParaRPr lang="zh-CN" altLang="zh-CN"/>
              </a:p>
            </p:txBody>
          </p:sp>
          <p:sp>
            <p:nvSpPr>
              <p:cNvPr id="226363" name="Oval 598"/>
              <p:cNvSpPr>
                <a:spLocks noChangeArrowheads="1"/>
              </p:cNvSpPr>
              <p:nvPr/>
            </p:nvSpPr>
            <p:spPr bwMode="auto">
              <a:xfrm>
                <a:off x="3480" y="2982"/>
                <a:ext cx="901" cy="313"/>
              </a:xfrm>
              <a:prstGeom prst="ellipse">
                <a:avLst/>
              </a:prstGeom>
              <a:gradFill rotWithShape="1">
                <a:gsLst>
                  <a:gs pos="0">
                    <a:srgbClr val="93B7B5"/>
                  </a:gs>
                  <a:gs pos="100000">
                    <a:srgbClr val="CADBDA"/>
                  </a:gs>
                </a:gsLst>
                <a:lin ang="5400000" scaled="1"/>
              </a:gradFill>
              <a:ln w="9525">
                <a:noFill/>
                <a:round/>
                <a:headEnd/>
                <a:tailEnd/>
              </a:ln>
            </p:spPr>
            <p:txBody>
              <a:bodyPr wrap="none" lIns="0" tIns="0" rIns="0" bIns="0" anchor="ctr"/>
              <a:lstStyle/>
              <a:p>
                <a:pPr algn="r"/>
                <a:endParaRPr lang="zh-CN" altLang="zh-CN"/>
              </a:p>
            </p:txBody>
          </p:sp>
        </p:grpSp>
      </p:grpSp>
      <p:sp>
        <p:nvSpPr>
          <p:cNvPr id="1538403" name="Rectangle 355"/>
          <p:cNvSpPr>
            <a:spLocks noChangeArrowheads="1"/>
          </p:cNvSpPr>
          <p:nvPr/>
        </p:nvSpPr>
        <p:spPr bwMode="auto">
          <a:xfrm>
            <a:off x="7029450" y="5010150"/>
            <a:ext cx="128588" cy="128588"/>
          </a:xfrm>
          <a:prstGeom prst="rect">
            <a:avLst/>
          </a:prstGeom>
          <a:solidFill>
            <a:srgbClr val="5089F0"/>
          </a:solidFill>
          <a:ln w="12700" algn="ctr">
            <a:solidFill>
              <a:srgbClr val="000000"/>
            </a:solidFill>
            <a:miter lim="800000"/>
            <a:headEnd/>
            <a:tailEnd/>
          </a:ln>
        </p:spPr>
        <p:txBody>
          <a:bodyPr wrap="none" lIns="0" tIns="0" rIns="0" bIns="0" anchor="ctr"/>
          <a:lstStyle/>
          <a:p>
            <a:pPr algn="r"/>
            <a:endParaRPr lang="zh-CN" altLang="zh-CN"/>
          </a:p>
        </p:txBody>
      </p:sp>
      <p:sp>
        <p:nvSpPr>
          <p:cNvPr id="1538404" name="Rectangle 356"/>
          <p:cNvSpPr>
            <a:spLocks noChangeArrowheads="1"/>
          </p:cNvSpPr>
          <p:nvPr/>
        </p:nvSpPr>
        <p:spPr bwMode="auto">
          <a:xfrm>
            <a:off x="7158038" y="5010150"/>
            <a:ext cx="128587" cy="128588"/>
          </a:xfrm>
          <a:prstGeom prst="rect">
            <a:avLst/>
          </a:prstGeom>
          <a:solidFill>
            <a:srgbClr val="36BA65"/>
          </a:solidFill>
          <a:ln w="12700" algn="ctr">
            <a:solidFill>
              <a:srgbClr val="000000"/>
            </a:solidFill>
            <a:miter lim="800000"/>
            <a:headEnd/>
            <a:tailEnd/>
          </a:ln>
        </p:spPr>
        <p:txBody>
          <a:bodyPr wrap="none" lIns="0" tIns="0" rIns="0" bIns="0" anchor="ctr"/>
          <a:lstStyle/>
          <a:p>
            <a:pPr algn="r"/>
            <a:endParaRPr lang="zh-CN" altLang="zh-CN"/>
          </a:p>
        </p:txBody>
      </p:sp>
      <p:sp>
        <p:nvSpPr>
          <p:cNvPr id="1538405" name="Rectangle 357"/>
          <p:cNvSpPr>
            <a:spLocks noChangeArrowheads="1"/>
          </p:cNvSpPr>
          <p:nvPr/>
        </p:nvSpPr>
        <p:spPr bwMode="auto">
          <a:xfrm>
            <a:off x="7286625" y="5010150"/>
            <a:ext cx="128588" cy="128588"/>
          </a:xfrm>
          <a:prstGeom prst="rect">
            <a:avLst/>
          </a:prstGeom>
          <a:solidFill>
            <a:srgbClr val="FF0000"/>
          </a:solidFill>
          <a:ln w="12700" algn="ctr">
            <a:solidFill>
              <a:srgbClr val="000000"/>
            </a:solidFill>
            <a:miter lim="800000"/>
            <a:headEnd/>
            <a:tailEnd/>
          </a:ln>
        </p:spPr>
        <p:txBody>
          <a:bodyPr wrap="none" lIns="0" tIns="0" rIns="0" bIns="0" anchor="ctr"/>
          <a:lstStyle/>
          <a:p>
            <a:pPr algn="r"/>
            <a:endParaRPr lang="zh-CN" altLang="zh-CN"/>
          </a:p>
        </p:txBody>
      </p:sp>
      <p:sp>
        <p:nvSpPr>
          <p:cNvPr id="226346" name="Text Box 599"/>
          <p:cNvSpPr txBox="1">
            <a:spLocks noChangeArrowheads="1"/>
          </p:cNvSpPr>
          <p:nvPr/>
        </p:nvSpPr>
        <p:spPr bwMode="auto">
          <a:xfrm>
            <a:off x="3116263" y="4551363"/>
            <a:ext cx="609600" cy="220662"/>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600">
                <a:latin typeface="宋体" charset="-122"/>
                <a:ea typeface="宋体" charset="-122"/>
              </a:rPr>
              <a:t>写请求</a:t>
            </a:r>
          </a:p>
        </p:txBody>
      </p:sp>
      <p:sp>
        <p:nvSpPr>
          <p:cNvPr id="1538648" name="Text Box 600"/>
          <p:cNvSpPr txBox="1">
            <a:spLocks noChangeArrowheads="1"/>
          </p:cNvSpPr>
          <p:nvPr/>
        </p:nvSpPr>
        <p:spPr bwMode="auto">
          <a:xfrm>
            <a:off x="3163888" y="4995863"/>
            <a:ext cx="533400" cy="192087"/>
          </a:xfrm>
          <a:prstGeom prst="rect">
            <a:avLst/>
          </a:prstGeom>
          <a:noFill/>
          <a:ln w="9525">
            <a:noFill/>
            <a:miter lim="800000"/>
            <a:headEnd/>
            <a:tailEnd/>
          </a:ln>
        </p:spPr>
        <p:txBody>
          <a:bodyPr wrap="none" lIns="0" tIns="0" rIns="0" bIns="0">
            <a:spAutoFit/>
          </a:bodyPr>
          <a:lstStyle/>
          <a:p>
            <a:pPr algn="r" defTabSz="941388">
              <a:lnSpc>
                <a:spcPct val="90000"/>
              </a:lnSpc>
              <a:buClr>
                <a:srgbClr val="003580"/>
              </a:buClr>
              <a:buFont typeface="Wingdings" pitchFamily="2" charset="2"/>
              <a:buNone/>
            </a:pPr>
            <a:r>
              <a:rPr lang="zh-CN" altLang="en-US" sz="1400">
                <a:solidFill>
                  <a:srgbClr val="217F7B"/>
                </a:solidFill>
                <a:ea typeface="宋体" charset="-122"/>
                <a:cs typeface="Arial" charset="0"/>
              </a:rPr>
              <a:t>写响应</a:t>
            </a:r>
          </a:p>
        </p:txBody>
      </p:sp>
      <p:pic>
        <p:nvPicPr>
          <p:cNvPr id="226348" name="Picture 604" descr="j0242087[1]"/>
          <p:cNvPicPr>
            <a:picLocks noChangeAspect="1" noChangeArrowheads="1"/>
          </p:cNvPicPr>
          <p:nvPr/>
        </p:nvPicPr>
        <p:blipFill>
          <a:blip r:embed="rId4" cstate="print">
            <a:grayscl/>
            <a:biLevel thresh="50000"/>
          </a:blip>
          <a:srcRect/>
          <a:stretch>
            <a:fillRect/>
          </a:stretch>
        </p:blipFill>
        <p:spPr bwMode="auto">
          <a:xfrm>
            <a:off x="1619250" y="4419600"/>
            <a:ext cx="912813" cy="674688"/>
          </a:xfrm>
          <a:prstGeom prst="rect">
            <a:avLst/>
          </a:prstGeom>
          <a:noFill/>
          <a:ln w="9525">
            <a:noFill/>
            <a:miter lim="800000"/>
            <a:headEnd/>
            <a:tailEnd/>
          </a:ln>
        </p:spPr>
      </p:pic>
      <p:pic>
        <p:nvPicPr>
          <p:cNvPr id="226349" name="Picture 603" descr="j0242087[1]"/>
          <p:cNvPicPr>
            <a:picLocks noChangeAspect="1" noChangeArrowheads="1"/>
          </p:cNvPicPr>
          <p:nvPr/>
        </p:nvPicPr>
        <p:blipFill>
          <a:blip r:embed="rId4" cstate="print">
            <a:grayscl/>
            <a:biLevel thresh="50000"/>
          </a:blip>
          <a:srcRect/>
          <a:stretch>
            <a:fillRect/>
          </a:stretch>
        </p:blipFill>
        <p:spPr bwMode="auto">
          <a:xfrm>
            <a:off x="1657350" y="2209800"/>
            <a:ext cx="912813" cy="674688"/>
          </a:xfrm>
          <a:prstGeom prst="rect">
            <a:avLst/>
          </a:prstGeom>
          <a:noFill/>
          <a:ln w="9525">
            <a:noFill/>
            <a:miter lim="800000"/>
            <a:headEnd/>
            <a:tailEnd/>
          </a:ln>
        </p:spPr>
      </p:pic>
      <p:sp>
        <p:nvSpPr>
          <p:cNvPr id="1489237" name="Text Box 442"/>
          <p:cNvSpPr txBox="1">
            <a:spLocks noChangeArrowheads="1"/>
          </p:cNvSpPr>
          <p:nvPr/>
        </p:nvSpPr>
        <p:spPr bwMode="auto">
          <a:xfrm>
            <a:off x="1054100" y="3152775"/>
            <a:ext cx="4235450" cy="274638"/>
          </a:xfrm>
          <a:prstGeom prst="rect">
            <a:avLst/>
          </a:prstGeom>
          <a:solidFill>
            <a:schemeClr val="bg1">
              <a:alpha val="0"/>
            </a:schemeClr>
          </a:solidFill>
          <a:ln w="9525">
            <a:noFill/>
            <a:miter lim="800000"/>
            <a:headEnd/>
            <a:tailEnd/>
          </a:ln>
        </p:spPr>
        <p:txBody>
          <a:bodyPr tIns="0" bIns="0">
            <a:spAutoFit/>
          </a:bodyPr>
          <a:lstStyle/>
          <a:p>
            <a:pPr marL="354013" indent="-354013" algn="r" defTabSz="941388">
              <a:buClr>
                <a:srgbClr val="003580"/>
              </a:buClr>
              <a:buFont typeface="Wingdings" pitchFamily="2" charset="2"/>
              <a:buNone/>
            </a:pPr>
            <a:r>
              <a:rPr lang="zh-CN" altLang="en-US" b="1">
                <a:solidFill>
                  <a:srgbClr val="008000"/>
                </a:solidFill>
                <a:ea typeface="宋体" charset="-122"/>
                <a:cs typeface="Arial" charset="0"/>
              </a:rPr>
              <a:t>无脏数据，无丢失数据风险，写速度慢 </a:t>
            </a:r>
          </a:p>
        </p:txBody>
      </p:sp>
      <p:sp>
        <p:nvSpPr>
          <p:cNvPr id="1538649" name="AutoShape 601"/>
          <p:cNvSpPr>
            <a:spLocks noChangeArrowheads="1"/>
          </p:cNvSpPr>
          <p:nvPr/>
        </p:nvSpPr>
        <p:spPr bwMode="auto">
          <a:xfrm>
            <a:off x="1076325" y="1484313"/>
            <a:ext cx="70008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1489239" name="Text Box 442"/>
          <p:cNvSpPr txBox="1">
            <a:spLocks noChangeArrowheads="1"/>
          </p:cNvSpPr>
          <p:nvPr/>
        </p:nvSpPr>
        <p:spPr bwMode="auto">
          <a:xfrm>
            <a:off x="1031875" y="5400675"/>
            <a:ext cx="6419850" cy="277813"/>
          </a:xfrm>
          <a:prstGeom prst="rect">
            <a:avLst/>
          </a:prstGeom>
          <a:solidFill>
            <a:schemeClr val="bg1">
              <a:alpha val="0"/>
            </a:schemeClr>
          </a:solidFill>
          <a:ln w="9525">
            <a:noFill/>
            <a:miter lim="800000"/>
            <a:headEnd/>
            <a:tailEnd/>
          </a:ln>
        </p:spPr>
        <p:txBody>
          <a:bodyPr wrap="none" tIns="0" bIns="0">
            <a:spAutoFit/>
          </a:bodyPr>
          <a:lstStyle/>
          <a:p>
            <a:pPr marL="354013" indent="-354013" algn="r" defTabSz="941388">
              <a:buClr>
                <a:srgbClr val="003580"/>
              </a:buClr>
              <a:buFont typeface="Wingdings" pitchFamily="2" charset="2"/>
              <a:buNone/>
            </a:pPr>
            <a:r>
              <a:rPr lang="zh-CN" altLang="en-US" b="1">
                <a:solidFill>
                  <a:srgbClr val="FF0000"/>
                </a:solidFill>
                <a:ea typeface="宋体" charset="-122"/>
                <a:cs typeface="Arial" charset="0"/>
              </a:rPr>
              <a:t>存在脏数据，有丢失数据风险，突发写速度快</a:t>
            </a:r>
            <a:r>
              <a:rPr lang="en-US" altLang="zh-CN" b="1">
                <a:solidFill>
                  <a:srgbClr val="FF0000"/>
                </a:solidFill>
                <a:ea typeface="宋体" charset="-122"/>
                <a:cs typeface="Arial" charset="0"/>
              </a:rPr>
              <a:t>, </a:t>
            </a:r>
            <a:r>
              <a:rPr lang="zh-CN" altLang="en-US" b="1">
                <a:solidFill>
                  <a:srgbClr val="FF0000"/>
                </a:solidFill>
                <a:ea typeface="宋体" charset="-122"/>
                <a:cs typeface="Arial" charset="0"/>
              </a:rPr>
              <a:t>持续写性能？ </a:t>
            </a:r>
          </a:p>
        </p:txBody>
      </p:sp>
      <p:sp>
        <p:nvSpPr>
          <p:cNvPr id="1538650" name="AutoShape 602"/>
          <p:cNvSpPr>
            <a:spLocks noChangeArrowheads="1"/>
          </p:cNvSpPr>
          <p:nvPr/>
        </p:nvSpPr>
        <p:spPr bwMode="auto">
          <a:xfrm>
            <a:off x="1033463" y="3751263"/>
            <a:ext cx="7026275" cy="1981200"/>
          </a:xfrm>
          <a:prstGeom prst="roundRect">
            <a:avLst>
              <a:gd name="adj" fmla="val 9931"/>
            </a:avLst>
          </a:prstGeom>
          <a:solidFill>
            <a:schemeClr val="bg1">
              <a:alpha val="76862"/>
            </a:schemeClr>
          </a:solidFill>
          <a:ln w="9525">
            <a:noFill/>
            <a:round/>
            <a:headEnd/>
            <a:tailEnd/>
          </a:ln>
        </p:spPr>
        <p:txBody>
          <a:bodyPr wrap="none" lIns="0" tIns="0" rIns="0" bIns="0" anchor="ctr"/>
          <a:lstStyle/>
          <a:p>
            <a:pPr algn="r"/>
            <a:endParaRPr lang="zh-CN" altLang="zh-CN"/>
          </a:p>
        </p:txBody>
      </p:sp>
      <p:sp>
        <p:nvSpPr>
          <p:cNvPr id="22635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FCD976DD-BA47-4F5E-9699-5552353D3209}" type="slidenum">
              <a:rPr lang="en-US" altLang="zh-CN" sz="1400" smtClean="0">
                <a:solidFill>
                  <a:srgbClr val="0D7157"/>
                </a:solidFill>
                <a:latin typeface="Arial" charset="0"/>
              </a:rPr>
              <a:pPr/>
              <a:t>134</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8056"/>
                                        </p:tgtEl>
                                        <p:attrNameLst>
                                          <p:attrName>style.visibility</p:attrName>
                                        </p:attrNameLst>
                                      </p:cBhvr>
                                      <p:to>
                                        <p:strVal val="visible"/>
                                      </p:to>
                                    </p:set>
                                    <p:animEffect transition="in" filter="wipe(left)">
                                      <p:cBhvr>
                                        <p:cTn id="7" dur="1000"/>
                                        <p:tgtEl>
                                          <p:spTgt spid="1538056"/>
                                        </p:tgtEl>
                                      </p:cBhvr>
                                    </p:animEffect>
                                  </p:childTnLst>
                                </p:cTn>
                              </p:par>
                            </p:childTnLst>
                          </p:cTn>
                        </p:par>
                        <p:par>
                          <p:cTn id="8" fill="hold" nodeType="afterGroup">
                            <p:stCondLst>
                              <p:cond delay="1000"/>
                            </p:stCondLst>
                            <p:childTnLst>
                              <p:par>
                                <p:cTn id="9" presetID="1" presetClass="entr" presetSubtype="0" fill="hold" grpId="0" nodeType="afterEffect">
                                  <p:stCondLst>
                                    <p:cond delay="0"/>
                                  </p:stCondLst>
                                  <p:childTnLst>
                                    <p:set>
                                      <p:cBhvr>
                                        <p:cTn id="10" dur="1" fill="hold">
                                          <p:stCondLst>
                                            <p:cond delay="0"/>
                                          </p:stCondLst>
                                        </p:cTn>
                                        <p:tgtEl>
                                          <p:spTgt spid="1538147"/>
                                        </p:tgtEl>
                                        <p:attrNameLst>
                                          <p:attrName>style.visibility</p:attrName>
                                        </p:attrNameLst>
                                      </p:cBhvr>
                                      <p:to>
                                        <p:strVal val="visible"/>
                                      </p:to>
                                    </p:set>
                                  </p:childTnLst>
                                </p:cTn>
                              </p:par>
                            </p:childTnLst>
                          </p:cTn>
                        </p:par>
                        <p:par>
                          <p:cTn id="11" fill="hold" nodeType="afterGroup">
                            <p:stCondLst>
                              <p:cond delay="1000"/>
                            </p:stCondLst>
                            <p:childTnLst>
                              <p:par>
                                <p:cTn id="12" presetID="22" presetClass="entr" presetSubtype="8" fill="hold" grpId="0" nodeType="afterEffect">
                                  <p:stCondLst>
                                    <p:cond delay="0"/>
                                  </p:stCondLst>
                                  <p:childTnLst>
                                    <p:set>
                                      <p:cBhvr>
                                        <p:cTn id="13" dur="1" fill="hold">
                                          <p:stCondLst>
                                            <p:cond delay="0"/>
                                          </p:stCondLst>
                                        </p:cTn>
                                        <p:tgtEl>
                                          <p:spTgt spid="1538060"/>
                                        </p:tgtEl>
                                        <p:attrNameLst>
                                          <p:attrName>style.visibility</p:attrName>
                                        </p:attrNameLst>
                                      </p:cBhvr>
                                      <p:to>
                                        <p:strVal val="visible"/>
                                      </p:to>
                                    </p:set>
                                    <p:animEffect transition="in" filter="wipe(left)">
                                      <p:cBhvr>
                                        <p:cTn id="14" dur="1000"/>
                                        <p:tgtEl>
                                          <p:spTgt spid="1538060"/>
                                        </p:tgtEl>
                                      </p:cBhvr>
                                    </p:animEffect>
                                  </p:childTnLst>
                                </p:cTn>
                              </p:par>
                            </p:childTnLst>
                          </p:cTn>
                        </p:par>
                        <p:par>
                          <p:cTn id="15" fill="hold" nodeType="afterGroup">
                            <p:stCondLst>
                              <p:cond delay="2000"/>
                            </p:stCondLst>
                            <p:childTnLst>
                              <p:par>
                                <p:cTn id="16" presetID="1" presetClass="entr" presetSubtype="0" fill="hold" grpId="0" nodeType="afterEffect">
                                  <p:stCondLst>
                                    <p:cond delay="0"/>
                                  </p:stCondLst>
                                  <p:childTnLst>
                                    <p:set>
                                      <p:cBhvr>
                                        <p:cTn id="17" dur="1" fill="hold">
                                          <p:stCondLst>
                                            <p:cond delay="0"/>
                                          </p:stCondLst>
                                        </p:cTn>
                                        <p:tgtEl>
                                          <p:spTgt spid="1538274"/>
                                        </p:tgtEl>
                                        <p:attrNameLst>
                                          <p:attrName>style.visibility</p:attrName>
                                        </p:attrNameLst>
                                      </p:cBhvr>
                                      <p:to>
                                        <p:strVal val="visible"/>
                                      </p:to>
                                    </p:set>
                                  </p:childTnLst>
                                </p:cTn>
                              </p:par>
                              <p:par>
                                <p:cTn id="18" presetID="1" presetClass="exit" presetSubtype="0" fill="hold" grpId="1" nodeType="withEffect">
                                  <p:stCondLst>
                                    <p:cond delay="0"/>
                                  </p:stCondLst>
                                  <p:childTnLst>
                                    <p:set>
                                      <p:cBhvr>
                                        <p:cTn id="19" dur="1" fill="hold">
                                          <p:stCondLst>
                                            <p:cond delay="0"/>
                                          </p:stCondLst>
                                        </p:cTn>
                                        <p:tgtEl>
                                          <p:spTgt spid="1538056"/>
                                        </p:tgtEl>
                                        <p:attrNameLst>
                                          <p:attrName>style.visibility</p:attrName>
                                        </p:attrNameLst>
                                      </p:cBhvr>
                                      <p:to>
                                        <p:strVal val="hidden"/>
                                      </p:to>
                                    </p:set>
                                  </p:childTnLst>
                                </p:cTn>
                              </p:par>
                              <p:par>
                                <p:cTn id="20" presetID="1" presetClass="exit" presetSubtype="0" fill="hold" grpId="1" nodeType="withEffect">
                                  <p:stCondLst>
                                    <p:cond delay="0"/>
                                  </p:stCondLst>
                                  <p:childTnLst>
                                    <p:set>
                                      <p:cBhvr>
                                        <p:cTn id="21" dur="1" fill="hold">
                                          <p:stCondLst>
                                            <p:cond delay="0"/>
                                          </p:stCondLst>
                                        </p:cTn>
                                        <p:tgtEl>
                                          <p:spTgt spid="1538060"/>
                                        </p:tgtEl>
                                        <p:attrNameLst>
                                          <p:attrName>style.visibility</p:attrName>
                                        </p:attrNameLst>
                                      </p:cBhvr>
                                      <p:to>
                                        <p:strVal val="hidden"/>
                                      </p:to>
                                    </p:set>
                                  </p:childTnLst>
                                </p:cTn>
                              </p:par>
                            </p:childTnLst>
                          </p:cTn>
                        </p:par>
                        <p:par>
                          <p:cTn id="22" fill="hold" nodeType="afterGroup">
                            <p:stCondLst>
                              <p:cond delay="2000"/>
                            </p:stCondLst>
                            <p:childTnLst>
                              <p:par>
                                <p:cTn id="23" presetID="22" presetClass="entr" presetSubtype="2" fill="hold" grpId="0" nodeType="afterEffect">
                                  <p:stCondLst>
                                    <p:cond delay="0"/>
                                  </p:stCondLst>
                                  <p:childTnLst>
                                    <p:set>
                                      <p:cBhvr>
                                        <p:cTn id="24" dur="1" fill="hold">
                                          <p:stCondLst>
                                            <p:cond delay="0"/>
                                          </p:stCondLst>
                                        </p:cTn>
                                        <p:tgtEl>
                                          <p:spTgt spid="1538067"/>
                                        </p:tgtEl>
                                        <p:attrNameLst>
                                          <p:attrName>style.visibility</p:attrName>
                                        </p:attrNameLst>
                                      </p:cBhvr>
                                      <p:to>
                                        <p:strVal val="visible"/>
                                      </p:to>
                                    </p:set>
                                    <p:animEffect transition="in" filter="wipe(right)">
                                      <p:cBhvr>
                                        <p:cTn id="25" dur="1000"/>
                                        <p:tgtEl>
                                          <p:spTgt spid="153806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38069"/>
                                        </p:tgtEl>
                                        <p:attrNameLst>
                                          <p:attrName>style.visibility</p:attrName>
                                        </p:attrNameLst>
                                      </p:cBhvr>
                                      <p:to>
                                        <p:strVal val="visible"/>
                                      </p:to>
                                    </p:set>
                                    <p:animEffect transition="in" filter="fade">
                                      <p:cBhvr>
                                        <p:cTn id="28" dur="1000"/>
                                        <p:tgtEl>
                                          <p:spTgt spid="15380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8" fill="hold" grpId="0" nodeType="clickEffect">
                                  <p:stCondLst>
                                    <p:cond delay="0"/>
                                  </p:stCondLst>
                                  <p:childTnLst>
                                    <p:set>
                                      <p:cBhvr>
                                        <p:cTn id="32" dur="1" fill="hold">
                                          <p:stCondLst>
                                            <p:cond delay="0"/>
                                          </p:stCondLst>
                                        </p:cTn>
                                        <p:tgtEl>
                                          <p:spTgt spid="1489237"/>
                                        </p:tgtEl>
                                        <p:attrNameLst>
                                          <p:attrName>style.visibility</p:attrName>
                                        </p:attrNameLst>
                                      </p:cBhvr>
                                      <p:to>
                                        <p:strVal val="visible"/>
                                      </p:to>
                                    </p:set>
                                    <p:anim calcmode="lin" valueType="num">
                                      <p:cBhvr additive="base">
                                        <p:cTn id="33" dur="500" fill="hold"/>
                                        <p:tgtEl>
                                          <p:spTgt spid="1489237"/>
                                        </p:tgtEl>
                                        <p:attrNameLst>
                                          <p:attrName>ppt_x</p:attrName>
                                        </p:attrNameLst>
                                      </p:cBhvr>
                                      <p:tavLst>
                                        <p:tav tm="0">
                                          <p:val>
                                            <p:strVal val="0-#ppt_w/2"/>
                                          </p:val>
                                        </p:tav>
                                        <p:tav tm="100000">
                                          <p:val>
                                            <p:strVal val="#ppt_x"/>
                                          </p:val>
                                        </p:tav>
                                      </p:tavLst>
                                    </p:anim>
                                    <p:anim calcmode="lin" valueType="num">
                                      <p:cBhvr additive="base">
                                        <p:cTn id="34" dur="500" fill="hold"/>
                                        <p:tgtEl>
                                          <p:spTgt spid="1489237"/>
                                        </p:tgtEl>
                                        <p:attrNameLst>
                                          <p:attrName>ppt_y</p:attrName>
                                        </p:attrNameLst>
                                      </p:cBhvr>
                                      <p:tavLst>
                                        <p:tav tm="0">
                                          <p:val>
                                            <p:strVal val="#ppt_y"/>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38649"/>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1538650"/>
                                        </p:tgtEl>
                                        <p:attrNameLst>
                                          <p:attrName>style.visibility</p:attrName>
                                        </p:attrNameLst>
                                      </p:cBhvr>
                                      <p:to>
                                        <p:strVal val="hidden"/>
                                      </p:to>
                                    </p:set>
                                  </p:childTnLst>
                                </p:cTn>
                              </p:par>
                              <p:par>
                                <p:cTn id="43" presetID="22" presetClass="entr" presetSubtype="8" fill="hold" grpId="0" nodeType="withEffect">
                                  <p:stCondLst>
                                    <p:cond delay="0"/>
                                  </p:stCondLst>
                                  <p:childTnLst>
                                    <p:set>
                                      <p:cBhvr>
                                        <p:cTn id="44" dur="1" fill="hold">
                                          <p:stCondLst>
                                            <p:cond delay="0"/>
                                          </p:stCondLst>
                                        </p:cTn>
                                        <p:tgtEl>
                                          <p:spTgt spid="1538061"/>
                                        </p:tgtEl>
                                        <p:attrNameLst>
                                          <p:attrName>style.visibility</p:attrName>
                                        </p:attrNameLst>
                                      </p:cBhvr>
                                      <p:to>
                                        <p:strVal val="visible"/>
                                      </p:to>
                                    </p:set>
                                    <p:animEffect transition="in" filter="wipe(left)">
                                      <p:cBhvr>
                                        <p:cTn id="45" dur="1000"/>
                                        <p:tgtEl>
                                          <p:spTgt spid="1538061"/>
                                        </p:tgtEl>
                                      </p:cBhvr>
                                    </p:animEffect>
                                  </p:childTnLst>
                                </p:cTn>
                              </p:par>
                            </p:childTnLst>
                          </p:cTn>
                        </p:par>
                        <p:par>
                          <p:cTn id="46" fill="hold" nodeType="afterGroup">
                            <p:stCondLst>
                              <p:cond delay="1000"/>
                            </p:stCondLst>
                            <p:childTnLst>
                              <p:par>
                                <p:cTn id="47" presetID="1" presetClass="entr" presetSubtype="0" fill="hold" grpId="0" nodeType="afterEffect">
                                  <p:stCondLst>
                                    <p:cond delay="0"/>
                                  </p:stCondLst>
                                  <p:childTnLst>
                                    <p:set>
                                      <p:cBhvr>
                                        <p:cTn id="48" dur="1" fill="hold">
                                          <p:stCondLst>
                                            <p:cond delay="0"/>
                                          </p:stCondLst>
                                        </p:cTn>
                                        <p:tgtEl>
                                          <p:spTgt spid="1538480"/>
                                        </p:tgtEl>
                                        <p:attrNameLst>
                                          <p:attrName>style.visibility</p:attrName>
                                        </p:attrNameLst>
                                      </p:cBhvr>
                                      <p:to>
                                        <p:strVal val="visible"/>
                                      </p:to>
                                    </p:set>
                                  </p:childTnLst>
                                </p:cTn>
                              </p:par>
                            </p:childTnLst>
                          </p:cTn>
                        </p:par>
                        <p:par>
                          <p:cTn id="49" fill="hold" nodeType="afterGroup">
                            <p:stCondLst>
                              <p:cond delay="1000"/>
                            </p:stCondLst>
                            <p:childTnLst>
                              <p:par>
                                <p:cTn id="50" presetID="22" presetClass="entr" presetSubtype="8" fill="hold" grpId="0" nodeType="afterEffect">
                                  <p:stCondLst>
                                    <p:cond delay="500"/>
                                  </p:stCondLst>
                                  <p:childTnLst>
                                    <p:set>
                                      <p:cBhvr>
                                        <p:cTn id="51" dur="1" fill="hold">
                                          <p:stCondLst>
                                            <p:cond delay="0"/>
                                          </p:stCondLst>
                                        </p:cTn>
                                        <p:tgtEl>
                                          <p:spTgt spid="1538062"/>
                                        </p:tgtEl>
                                        <p:attrNameLst>
                                          <p:attrName>style.visibility</p:attrName>
                                        </p:attrNameLst>
                                      </p:cBhvr>
                                      <p:to>
                                        <p:strVal val="visible"/>
                                      </p:to>
                                    </p:set>
                                    <p:animEffect transition="in" filter="wipe(left)">
                                      <p:cBhvr>
                                        <p:cTn id="52" dur="1000"/>
                                        <p:tgtEl>
                                          <p:spTgt spid="1538062"/>
                                        </p:tgtEl>
                                      </p:cBhvr>
                                    </p:animEffect>
                                  </p:childTnLst>
                                </p:cTn>
                              </p:par>
                              <p:par>
                                <p:cTn id="53" presetID="1" presetClass="exit" presetSubtype="0" fill="hold" grpId="1" nodeType="withEffect">
                                  <p:stCondLst>
                                    <p:cond delay="500"/>
                                  </p:stCondLst>
                                  <p:childTnLst>
                                    <p:set>
                                      <p:cBhvr>
                                        <p:cTn id="54" dur="1" fill="hold">
                                          <p:stCondLst>
                                            <p:cond delay="0"/>
                                          </p:stCondLst>
                                        </p:cTn>
                                        <p:tgtEl>
                                          <p:spTgt spid="1538061"/>
                                        </p:tgtEl>
                                        <p:attrNameLst>
                                          <p:attrName>style.visibility</p:attrName>
                                        </p:attrNameLst>
                                      </p:cBhvr>
                                      <p:to>
                                        <p:strVal val="hidden"/>
                                      </p:to>
                                    </p:set>
                                  </p:childTnLst>
                                </p:cTn>
                              </p:par>
                            </p:childTnLst>
                          </p:cTn>
                        </p:par>
                        <p:par>
                          <p:cTn id="55" fill="hold" nodeType="afterGroup">
                            <p:stCondLst>
                              <p:cond delay="2500"/>
                            </p:stCondLst>
                            <p:childTnLst>
                              <p:par>
                                <p:cTn id="56" presetID="1" presetClass="entr" presetSubtype="0" fill="hold" nodeType="afterEffect">
                                  <p:stCondLst>
                                    <p:cond delay="0"/>
                                  </p:stCondLst>
                                  <p:childTnLst>
                                    <p:set>
                                      <p:cBhvr>
                                        <p:cTn id="57" dur="1" fill="hold">
                                          <p:stCondLst>
                                            <p:cond delay="0"/>
                                          </p:stCondLst>
                                        </p:cTn>
                                        <p:tgtEl>
                                          <p:spTgt spid="20"/>
                                        </p:tgtEl>
                                        <p:attrNameLst>
                                          <p:attrName>style.visibility</p:attrName>
                                        </p:attrNameLst>
                                      </p:cBhvr>
                                      <p:to>
                                        <p:strVal val="visible"/>
                                      </p:to>
                                    </p:set>
                                  </p:childTnLst>
                                </p:cTn>
                              </p:par>
                            </p:childTnLst>
                          </p:cTn>
                        </p:par>
                        <p:par>
                          <p:cTn id="58" fill="hold" nodeType="afterGroup">
                            <p:stCondLst>
                              <p:cond delay="2500"/>
                            </p:stCondLst>
                            <p:childTnLst>
                              <p:par>
                                <p:cTn id="59" presetID="22" presetClass="entr" presetSubtype="8" fill="hold" grpId="0" nodeType="afterEffect">
                                  <p:stCondLst>
                                    <p:cond delay="500"/>
                                  </p:stCondLst>
                                  <p:childTnLst>
                                    <p:set>
                                      <p:cBhvr>
                                        <p:cTn id="60" dur="1" fill="hold">
                                          <p:stCondLst>
                                            <p:cond delay="0"/>
                                          </p:stCondLst>
                                        </p:cTn>
                                        <p:tgtEl>
                                          <p:spTgt spid="1538063"/>
                                        </p:tgtEl>
                                        <p:attrNameLst>
                                          <p:attrName>style.visibility</p:attrName>
                                        </p:attrNameLst>
                                      </p:cBhvr>
                                      <p:to>
                                        <p:strVal val="visible"/>
                                      </p:to>
                                    </p:set>
                                    <p:animEffect transition="in" filter="wipe(left)">
                                      <p:cBhvr>
                                        <p:cTn id="61" dur="1000"/>
                                        <p:tgtEl>
                                          <p:spTgt spid="1538063"/>
                                        </p:tgtEl>
                                      </p:cBhvr>
                                    </p:animEffect>
                                  </p:childTnLst>
                                </p:cTn>
                              </p:par>
                              <p:par>
                                <p:cTn id="62" presetID="1" presetClass="exit" presetSubtype="0" fill="hold" grpId="1" nodeType="withEffect">
                                  <p:stCondLst>
                                    <p:cond delay="500"/>
                                  </p:stCondLst>
                                  <p:childTnLst>
                                    <p:set>
                                      <p:cBhvr>
                                        <p:cTn id="63" dur="1" fill="hold">
                                          <p:stCondLst>
                                            <p:cond delay="0"/>
                                          </p:stCondLst>
                                        </p:cTn>
                                        <p:tgtEl>
                                          <p:spTgt spid="1538062"/>
                                        </p:tgtEl>
                                        <p:attrNameLst>
                                          <p:attrName>style.visibility</p:attrName>
                                        </p:attrNameLst>
                                      </p:cBhvr>
                                      <p:to>
                                        <p:strVal val="hidden"/>
                                      </p:to>
                                    </p:set>
                                  </p:childTnLst>
                                </p:cTn>
                              </p:par>
                            </p:childTnLst>
                          </p:cTn>
                        </p:par>
                        <p:par>
                          <p:cTn id="64" fill="hold" nodeType="afterGroup">
                            <p:stCondLst>
                              <p:cond delay="4000"/>
                            </p:stCondLst>
                            <p:childTnLst>
                              <p:par>
                                <p:cTn id="65" presetID="1" presetClass="entr" presetSubtype="0" fill="hold" nodeType="after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xit" presetSubtype="0" fill="hold" grpId="1" nodeType="withEffect">
                                  <p:stCondLst>
                                    <p:cond delay="500"/>
                                  </p:stCondLst>
                                  <p:childTnLst>
                                    <p:set>
                                      <p:cBhvr>
                                        <p:cTn id="68" dur="1" fill="hold">
                                          <p:stCondLst>
                                            <p:cond delay="0"/>
                                          </p:stCondLst>
                                        </p:cTn>
                                        <p:tgtEl>
                                          <p:spTgt spid="1538063"/>
                                        </p:tgtEl>
                                        <p:attrNameLst>
                                          <p:attrName>style.visibility</p:attrName>
                                        </p:attrNameLst>
                                      </p:cBhvr>
                                      <p:to>
                                        <p:strVal val="hidden"/>
                                      </p:to>
                                    </p:set>
                                  </p:childTnLst>
                                </p:cTn>
                              </p:par>
                            </p:childTnLst>
                          </p:cTn>
                        </p:par>
                        <p:par>
                          <p:cTn id="69" fill="hold" nodeType="afterGroup">
                            <p:stCondLst>
                              <p:cond delay="4500"/>
                            </p:stCondLst>
                            <p:childTnLst>
                              <p:par>
                                <p:cTn id="70" presetID="22" presetClass="entr" presetSubtype="2" fill="hold" grpId="0" nodeType="afterEffect">
                                  <p:stCondLst>
                                    <p:cond delay="0"/>
                                  </p:stCondLst>
                                  <p:childTnLst>
                                    <p:set>
                                      <p:cBhvr>
                                        <p:cTn id="71" dur="1" fill="hold">
                                          <p:stCondLst>
                                            <p:cond delay="0"/>
                                          </p:stCondLst>
                                        </p:cTn>
                                        <p:tgtEl>
                                          <p:spTgt spid="1538068"/>
                                        </p:tgtEl>
                                        <p:attrNameLst>
                                          <p:attrName>style.visibility</p:attrName>
                                        </p:attrNameLst>
                                      </p:cBhvr>
                                      <p:to>
                                        <p:strVal val="visible"/>
                                      </p:to>
                                    </p:set>
                                    <p:animEffect transition="in" filter="wipe(right)">
                                      <p:cBhvr>
                                        <p:cTn id="72" dur="1000"/>
                                        <p:tgtEl>
                                          <p:spTgt spid="1538068"/>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538648"/>
                                        </p:tgtEl>
                                        <p:attrNameLst>
                                          <p:attrName>style.visibility</p:attrName>
                                        </p:attrNameLst>
                                      </p:cBhvr>
                                      <p:to>
                                        <p:strVal val="visible"/>
                                      </p:to>
                                    </p:set>
                                    <p:animEffect transition="in" filter="fade">
                                      <p:cBhvr>
                                        <p:cTn id="75" dur="1000"/>
                                        <p:tgtEl>
                                          <p:spTgt spid="1538648"/>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538064"/>
                                        </p:tgtEl>
                                        <p:attrNameLst>
                                          <p:attrName>style.visibility</p:attrName>
                                        </p:attrNameLst>
                                      </p:cBhvr>
                                      <p:to>
                                        <p:strVal val="visible"/>
                                      </p:to>
                                    </p:set>
                                    <p:animEffect transition="in" filter="wipe(left)">
                                      <p:cBhvr>
                                        <p:cTn id="80" dur="1000"/>
                                        <p:tgtEl>
                                          <p:spTgt spid="1538064"/>
                                        </p:tgtEl>
                                      </p:cBhvr>
                                    </p:animEffect>
                                  </p:childTnLst>
                                </p:cTn>
                              </p:par>
                            </p:childTnLst>
                          </p:cTn>
                        </p:par>
                        <p:par>
                          <p:cTn id="81" fill="hold" nodeType="afterGroup">
                            <p:stCondLst>
                              <p:cond delay="1000"/>
                            </p:stCondLst>
                            <p:childTnLst>
                              <p:par>
                                <p:cTn id="82" presetID="1" presetClass="entr" presetSubtype="0" fill="hold" grpId="0" nodeType="afterEffect">
                                  <p:stCondLst>
                                    <p:cond delay="0"/>
                                  </p:stCondLst>
                                  <p:childTnLst>
                                    <p:set>
                                      <p:cBhvr>
                                        <p:cTn id="83" dur="1" fill="hold">
                                          <p:stCondLst>
                                            <p:cond delay="0"/>
                                          </p:stCondLst>
                                        </p:cTn>
                                        <p:tgtEl>
                                          <p:spTgt spid="1538405"/>
                                        </p:tgtEl>
                                        <p:attrNameLst>
                                          <p:attrName>style.visibility</p:attrName>
                                        </p:attrNameLst>
                                      </p:cBhvr>
                                      <p:to>
                                        <p:strVal val="visible"/>
                                      </p:to>
                                    </p:set>
                                  </p:childTnLst>
                                </p:cTn>
                              </p:par>
                              <p:par>
                                <p:cTn id="84" presetID="1" presetClass="exit" presetSubtype="0" fill="hold" grpId="1" nodeType="withEffect">
                                  <p:stCondLst>
                                    <p:cond delay="0"/>
                                  </p:stCondLst>
                                  <p:childTnLst>
                                    <p:set>
                                      <p:cBhvr>
                                        <p:cTn id="85" dur="1" fill="hold">
                                          <p:stCondLst>
                                            <p:cond delay="0"/>
                                          </p:stCondLst>
                                        </p:cTn>
                                        <p:tgtEl>
                                          <p:spTgt spid="1538064"/>
                                        </p:tgtEl>
                                        <p:attrNameLst>
                                          <p:attrName>style.visibility</p:attrName>
                                        </p:attrNameLst>
                                      </p:cBhvr>
                                      <p:to>
                                        <p:strVal val="hidden"/>
                                      </p:to>
                                    </p:set>
                                  </p:childTnLst>
                                </p:cTn>
                              </p:par>
                            </p:childTnLst>
                          </p:cTn>
                        </p:par>
                        <p:par>
                          <p:cTn id="86" fill="hold" nodeType="afterGroup">
                            <p:stCondLst>
                              <p:cond delay="1000"/>
                            </p:stCondLst>
                            <p:childTnLst>
                              <p:par>
                                <p:cTn id="87" presetID="22" presetClass="entr" presetSubtype="8" fill="hold" grpId="0" nodeType="afterEffect">
                                  <p:stCondLst>
                                    <p:cond delay="300"/>
                                  </p:stCondLst>
                                  <p:childTnLst>
                                    <p:set>
                                      <p:cBhvr>
                                        <p:cTn id="88" dur="1" fill="hold">
                                          <p:stCondLst>
                                            <p:cond delay="0"/>
                                          </p:stCondLst>
                                        </p:cTn>
                                        <p:tgtEl>
                                          <p:spTgt spid="1538065"/>
                                        </p:tgtEl>
                                        <p:attrNameLst>
                                          <p:attrName>style.visibility</p:attrName>
                                        </p:attrNameLst>
                                      </p:cBhvr>
                                      <p:to>
                                        <p:strVal val="visible"/>
                                      </p:to>
                                    </p:set>
                                    <p:animEffect transition="in" filter="wipe(left)">
                                      <p:cBhvr>
                                        <p:cTn id="89" dur="1000"/>
                                        <p:tgtEl>
                                          <p:spTgt spid="1538065"/>
                                        </p:tgtEl>
                                      </p:cBhvr>
                                    </p:animEffect>
                                  </p:childTnLst>
                                </p:cTn>
                              </p:par>
                            </p:childTnLst>
                          </p:cTn>
                        </p:par>
                        <p:par>
                          <p:cTn id="90" fill="hold" nodeType="afterGroup">
                            <p:stCondLst>
                              <p:cond delay="2300"/>
                            </p:stCondLst>
                            <p:childTnLst>
                              <p:par>
                                <p:cTn id="91" presetID="1" presetClass="entr" presetSubtype="0" fill="hold" grpId="0" nodeType="afterEffect">
                                  <p:stCondLst>
                                    <p:cond delay="0"/>
                                  </p:stCondLst>
                                  <p:childTnLst>
                                    <p:set>
                                      <p:cBhvr>
                                        <p:cTn id="92" dur="1" fill="hold">
                                          <p:stCondLst>
                                            <p:cond delay="0"/>
                                          </p:stCondLst>
                                        </p:cTn>
                                        <p:tgtEl>
                                          <p:spTgt spid="1538404"/>
                                        </p:tgtEl>
                                        <p:attrNameLst>
                                          <p:attrName>style.visibility</p:attrName>
                                        </p:attrNameLst>
                                      </p:cBhvr>
                                      <p:to>
                                        <p:strVal val="visible"/>
                                      </p:to>
                                    </p:set>
                                  </p:childTnLst>
                                </p:cTn>
                              </p:par>
                              <p:par>
                                <p:cTn id="93" presetID="1" presetClass="exit" presetSubtype="0" fill="hold" grpId="1" nodeType="withEffect">
                                  <p:stCondLst>
                                    <p:cond delay="0"/>
                                  </p:stCondLst>
                                  <p:childTnLst>
                                    <p:set>
                                      <p:cBhvr>
                                        <p:cTn id="94" dur="1" fill="hold">
                                          <p:stCondLst>
                                            <p:cond delay="0"/>
                                          </p:stCondLst>
                                        </p:cTn>
                                        <p:tgtEl>
                                          <p:spTgt spid="1538065"/>
                                        </p:tgtEl>
                                        <p:attrNameLst>
                                          <p:attrName>style.visibility</p:attrName>
                                        </p:attrNameLst>
                                      </p:cBhvr>
                                      <p:to>
                                        <p:strVal val="hidden"/>
                                      </p:to>
                                    </p:set>
                                  </p:childTnLst>
                                </p:cTn>
                              </p:par>
                            </p:childTnLst>
                          </p:cTn>
                        </p:par>
                        <p:par>
                          <p:cTn id="95" fill="hold" nodeType="afterGroup">
                            <p:stCondLst>
                              <p:cond delay="2300"/>
                            </p:stCondLst>
                            <p:childTnLst>
                              <p:par>
                                <p:cTn id="96" presetID="22" presetClass="entr" presetSubtype="8" fill="hold" grpId="0" nodeType="afterEffect">
                                  <p:stCondLst>
                                    <p:cond delay="400"/>
                                  </p:stCondLst>
                                  <p:childTnLst>
                                    <p:set>
                                      <p:cBhvr>
                                        <p:cTn id="97" dur="1" fill="hold">
                                          <p:stCondLst>
                                            <p:cond delay="0"/>
                                          </p:stCondLst>
                                        </p:cTn>
                                        <p:tgtEl>
                                          <p:spTgt spid="1538066"/>
                                        </p:tgtEl>
                                        <p:attrNameLst>
                                          <p:attrName>style.visibility</p:attrName>
                                        </p:attrNameLst>
                                      </p:cBhvr>
                                      <p:to>
                                        <p:strVal val="visible"/>
                                      </p:to>
                                    </p:set>
                                    <p:animEffect transition="in" filter="wipe(left)">
                                      <p:cBhvr>
                                        <p:cTn id="98" dur="1000"/>
                                        <p:tgtEl>
                                          <p:spTgt spid="1538066"/>
                                        </p:tgtEl>
                                      </p:cBhvr>
                                    </p:animEffect>
                                  </p:childTnLst>
                                </p:cTn>
                              </p:par>
                            </p:childTnLst>
                          </p:cTn>
                        </p:par>
                        <p:par>
                          <p:cTn id="99" fill="hold" nodeType="afterGroup">
                            <p:stCondLst>
                              <p:cond delay="3700"/>
                            </p:stCondLst>
                            <p:childTnLst>
                              <p:par>
                                <p:cTn id="100" presetID="1" presetClass="entr" presetSubtype="0" fill="hold" grpId="0" nodeType="afterEffect">
                                  <p:stCondLst>
                                    <p:cond delay="0"/>
                                  </p:stCondLst>
                                  <p:childTnLst>
                                    <p:set>
                                      <p:cBhvr>
                                        <p:cTn id="101" dur="1" fill="hold">
                                          <p:stCondLst>
                                            <p:cond delay="0"/>
                                          </p:stCondLst>
                                        </p:cTn>
                                        <p:tgtEl>
                                          <p:spTgt spid="1538403"/>
                                        </p:tgtEl>
                                        <p:attrNameLst>
                                          <p:attrName>style.visibility</p:attrName>
                                        </p:attrNameLst>
                                      </p:cBhvr>
                                      <p:to>
                                        <p:strVal val="visible"/>
                                      </p:to>
                                    </p:set>
                                  </p:childTnLst>
                                </p:cTn>
                              </p:par>
                              <p:par>
                                <p:cTn id="102" presetID="1" presetClass="exit" presetSubtype="0" fill="hold" grpId="1" nodeType="withEffect">
                                  <p:stCondLst>
                                    <p:cond delay="0"/>
                                  </p:stCondLst>
                                  <p:childTnLst>
                                    <p:set>
                                      <p:cBhvr>
                                        <p:cTn id="103" dur="1" fill="hold">
                                          <p:stCondLst>
                                            <p:cond delay="0"/>
                                          </p:stCondLst>
                                        </p:cTn>
                                        <p:tgtEl>
                                          <p:spTgt spid="1538066"/>
                                        </p:tgtEl>
                                        <p:attrNameLst>
                                          <p:attrName>style.visibility</p:attrName>
                                        </p:attrNameLst>
                                      </p:cBhvr>
                                      <p:to>
                                        <p:strVal val="hidden"/>
                                      </p:to>
                                    </p:se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8" fill="hold" grpId="0" nodeType="clickEffect">
                                  <p:stCondLst>
                                    <p:cond delay="0"/>
                                  </p:stCondLst>
                                  <p:childTnLst>
                                    <p:set>
                                      <p:cBhvr>
                                        <p:cTn id="107" dur="1" fill="hold">
                                          <p:stCondLst>
                                            <p:cond delay="0"/>
                                          </p:stCondLst>
                                        </p:cTn>
                                        <p:tgtEl>
                                          <p:spTgt spid="1489239"/>
                                        </p:tgtEl>
                                        <p:attrNameLst>
                                          <p:attrName>style.visibility</p:attrName>
                                        </p:attrNameLst>
                                      </p:cBhvr>
                                      <p:to>
                                        <p:strVal val="visible"/>
                                      </p:to>
                                    </p:set>
                                    <p:anim calcmode="lin" valueType="num">
                                      <p:cBhvr additive="base">
                                        <p:cTn id="108" dur="500" fill="hold"/>
                                        <p:tgtEl>
                                          <p:spTgt spid="1489239"/>
                                        </p:tgtEl>
                                        <p:attrNameLst>
                                          <p:attrName>ppt_x</p:attrName>
                                        </p:attrNameLst>
                                      </p:cBhvr>
                                      <p:tavLst>
                                        <p:tav tm="0">
                                          <p:val>
                                            <p:strVal val="0-#ppt_w/2"/>
                                          </p:val>
                                        </p:tav>
                                        <p:tav tm="100000">
                                          <p:val>
                                            <p:strVal val="#ppt_x"/>
                                          </p:val>
                                        </p:tav>
                                      </p:tavLst>
                                    </p:anim>
                                    <p:anim calcmode="lin" valueType="num">
                                      <p:cBhvr additive="base">
                                        <p:cTn id="109" dur="500" fill="hold"/>
                                        <p:tgtEl>
                                          <p:spTgt spid="148923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8056" grpId="0" animBg="1"/>
      <p:bldP spid="1538056" grpId="1" animBg="1"/>
      <p:bldP spid="1538060" grpId="0" animBg="1"/>
      <p:bldP spid="1538060" grpId="1" animBg="1"/>
      <p:bldP spid="1538061" grpId="0" animBg="1"/>
      <p:bldP spid="1538061" grpId="1" animBg="1"/>
      <p:bldP spid="1538062" grpId="0" animBg="1"/>
      <p:bldP spid="1538062" grpId="1" animBg="1"/>
      <p:bldP spid="1538063" grpId="0" animBg="1"/>
      <p:bldP spid="1538063" grpId="1" animBg="1"/>
      <p:bldP spid="1538064" grpId="0" animBg="1"/>
      <p:bldP spid="1538064" grpId="1" animBg="1"/>
      <p:bldP spid="1538065" grpId="0" animBg="1"/>
      <p:bldP spid="1538065" grpId="1" animBg="1"/>
      <p:bldP spid="1538066" grpId="0" animBg="1"/>
      <p:bldP spid="1538066" grpId="1" animBg="1"/>
      <p:bldP spid="1538067" grpId="0" animBg="1"/>
      <p:bldP spid="1538068" grpId="0" animBg="1"/>
      <p:bldP spid="1538069" grpId="0"/>
      <p:bldP spid="1538147" grpId="0" animBg="1"/>
      <p:bldP spid="1538480" grpId="0" animBg="1"/>
      <p:bldP spid="1538274" grpId="0" animBg="1"/>
      <p:bldP spid="1538403" grpId="0" animBg="1"/>
      <p:bldP spid="1538404" grpId="0" animBg="1"/>
      <p:bldP spid="1538405" grpId="0" animBg="1"/>
      <p:bldP spid="1538648" grpId="0"/>
      <p:bldP spid="1489237" grpId="0" animBg="1"/>
      <p:bldP spid="1538649" grpId="0" animBg="1"/>
      <p:bldP spid="1489239" grpId="0" animBg="1"/>
      <p:bldP spid="1538650"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3" name="Rectangle 2"/>
          <p:cNvSpPr>
            <a:spLocks noGrp="1" noChangeArrowheads="1"/>
          </p:cNvSpPr>
          <p:nvPr>
            <p:ph type="title"/>
          </p:nvPr>
        </p:nvSpPr>
        <p:spPr/>
        <p:txBody>
          <a:bodyPr/>
          <a:lstStyle/>
          <a:p>
            <a:pPr eaLnBrk="1" hangingPunct="1"/>
            <a:r>
              <a:rPr lang="en-US" altLang="zh-CN" smtClean="0"/>
              <a:t>U</a:t>
            </a:r>
            <a:r>
              <a:rPr lang="zh-CN" altLang="en-US" smtClean="0"/>
              <a:t>盘使用中的一些误区</a:t>
            </a:r>
          </a:p>
        </p:txBody>
      </p:sp>
      <p:sp>
        <p:nvSpPr>
          <p:cNvPr id="228354" name="Rectangle 3"/>
          <p:cNvSpPr>
            <a:spLocks noGrp="1" noChangeArrowheads="1"/>
          </p:cNvSpPr>
          <p:nvPr>
            <p:ph type="body" idx="1"/>
          </p:nvPr>
        </p:nvSpPr>
        <p:spPr>
          <a:xfrm>
            <a:off x="395288" y="981075"/>
            <a:ext cx="8218487" cy="5040313"/>
          </a:xfrm>
        </p:spPr>
        <p:txBody>
          <a:bodyPr/>
          <a:lstStyle/>
          <a:p>
            <a:pPr eaLnBrk="1" hangingPunct="1"/>
            <a:r>
              <a:rPr dirty="0" smtClean="0"/>
              <a:t>下列情况是否需要安全删除</a:t>
            </a:r>
            <a:r>
              <a:rPr lang="en-US" altLang="zh-CN" sz="2600" dirty="0" smtClean="0"/>
              <a:t>U</a:t>
            </a:r>
            <a:r>
              <a:rPr dirty="0" smtClean="0"/>
              <a:t>盘</a:t>
            </a:r>
          </a:p>
          <a:p>
            <a:pPr lvl="1" eaLnBrk="1" hangingPunct="1"/>
            <a:r>
              <a:rPr dirty="0" smtClean="0"/>
              <a:t>仅仅将</a:t>
            </a:r>
            <a:r>
              <a:rPr lang="en-US" altLang="zh-CN" sz="2200" dirty="0" smtClean="0"/>
              <a:t>U</a:t>
            </a:r>
            <a:r>
              <a:rPr dirty="0" smtClean="0"/>
              <a:t>盘数据拷贝到硬盘</a:t>
            </a:r>
          </a:p>
          <a:p>
            <a:pPr lvl="2" eaLnBrk="1" hangingPunct="1"/>
            <a:r>
              <a:rPr dirty="0" smtClean="0"/>
              <a:t>不涉及写操作，无脏数据，无数据不一致性</a:t>
            </a:r>
          </a:p>
          <a:p>
            <a:pPr lvl="1" eaLnBrk="1" hangingPunct="1"/>
            <a:r>
              <a:rPr dirty="0" smtClean="0"/>
              <a:t>将文件拷贝到</a:t>
            </a:r>
            <a:r>
              <a:rPr lang="en-US" altLang="zh-CN" sz="2200" dirty="0" smtClean="0"/>
              <a:t>U</a:t>
            </a:r>
            <a:r>
              <a:rPr dirty="0" smtClean="0"/>
              <a:t>盘后</a:t>
            </a:r>
            <a:r>
              <a:rPr lang="en-US" altLang="zh-CN" sz="2200" dirty="0" smtClean="0"/>
              <a:t>2</a:t>
            </a:r>
            <a:r>
              <a:rPr dirty="0" smtClean="0"/>
              <a:t>分钟</a:t>
            </a:r>
          </a:p>
          <a:p>
            <a:pPr lvl="2" eaLnBrk="1" hangingPunct="1"/>
            <a:r>
              <a:rPr dirty="0" smtClean="0"/>
              <a:t>后台程序已经将脏数据写入到</a:t>
            </a:r>
            <a:r>
              <a:rPr lang="en-US" altLang="zh-CN" dirty="0" smtClean="0"/>
              <a:t>U</a:t>
            </a:r>
            <a:r>
              <a:rPr dirty="0" smtClean="0"/>
              <a:t>盘</a:t>
            </a:r>
          </a:p>
          <a:p>
            <a:pPr lvl="2" eaLnBrk="1" hangingPunct="1"/>
            <a:r>
              <a:rPr dirty="0" smtClean="0"/>
              <a:t>缓存数据与</a:t>
            </a:r>
            <a:r>
              <a:rPr lang="en-US" altLang="zh-CN" sz="2100" dirty="0" smtClean="0"/>
              <a:t>U</a:t>
            </a:r>
            <a:r>
              <a:rPr dirty="0" smtClean="0"/>
              <a:t>盘数据一致</a:t>
            </a:r>
          </a:p>
          <a:p>
            <a:pPr lvl="2" eaLnBrk="1" hangingPunct="1"/>
            <a:endParaRPr lang="en-US" altLang="zh-CN" dirty="0" smtClean="0"/>
          </a:p>
        </p:txBody>
      </p:sp>
      <p:sp>
        <p:nvSpPr>
          <p:cNvPr id="2283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850207-2F4B-42BC-BA49-8A79CE42DD71}" type="slidenum">
              <a:rPr lang="en-US" altLang="zh-CN">
                <a:latin typeface="Arial" charset="0"/>
              </a:rPr>
              <a:pPr/>
              <a:t>135</a:t>
            </a:fld>
            <a:r>
              <a:rPr lang="en-US" altLang="zh-CN">
                <a:latin typeface="Arial" charset="0"/>
              </a:rPr>
              <a:t>- </a:t>
            </a:r>
          </a:p>
        </p:txBody>
      </p:sp>
    </p:spTree>
    <p:custDataLst>
      <p:tags r:id="rId1"/>
    </p:custData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7" name="Rectangle 2"/>
          <p:cNvSpPr>
            <a:spLocks noGrp="1" noChangeArrowheads="1"/>
          </p:cNvSpPr>
          <p:nvPr>
            <p:ph type="title" idx="4294967295"/>
          </p:nvPr>
        </p:nvSpPr>
        <p:spPr/>
        <p:txBody>
          <a:bodyPr/>
          <a:lstStyle/>
          <a:p>
            <a:pPr eaLnBrk="1" hangingPunct="1"/>
            <a:r>
              <a:rPr lang="en-US" altLang="zh-CN" smtClean="0"/>
              <a:t>U</a:t>
            </a:r>
            <a:r>
              <a:rPr lang="zh-CN" altLang="en-US" smtClean="0"/>
              <a:t>盘免安全删除的方法</a:t>
            </a:r>
          </a:p>
        </p:txBody>
      </p:sp>
      <p:sp>
        <p:nvSpPr>
          <p:cNvPr id="1491972" name="Rectangle 5"/>
          <p:cNvSpPr>
            <a:spLocks noGrp="1" noChangeArrowheads="1"/>
          </p:cNvSpPr>
          <p:nvPr>
            <p:ph type="body" sz="half" idx="4294967295"/>
          </p:nvPr>
        </p:nvSpPr>
        <p:spPr>
          <a:xfrm>
            <a:off x="4643438" y="2949575"/>
            <a:ext cx="3924300" cy="2794000"/>
          </a:xfrm>
        </p:spPr>
        <p:txBody>
          <a:bodyPr/>
          <a:lstStyle/>
          <a:p>
            <a:pPr eaLnBrk="1" hangingPunct="1">
              <a:buClr>
                <a:srgbClr val="FFC000"/>
              </a:buClr>
              <a:buFont typeface="Wingdings" pitchFamily="2" charset="2"/>
              <a:buChar char="n"/>
            </a:pPr>
            <a:r>
              <a:rPr sz="2600" dirty="0"/>
              <a:t>采用写穿策略</a:t>
            </a:r>
          </a:p>
          <a:p>
            <a:pPr eaLnBrk="1" hangingPunct="1">
              <a:buClr>
                <a:srgbClr val="FFC000"/>
              </a:buClr>
              <a:buFont typeface="Wingdings" pitchFamily="2" charset="2"/>
              <a:buChar char="n"/>
            </a:pPr>
            <a:r>
              <a:rPr sz="2600" dirty="0"/>
              <a:t>为快速删除而优化</a:t>
            </a:r>
          </a:p>
          <a:p>
            <a:pPr lvl="1" eaLnBrk="1" hangingPunct="1">
              <a:buClr>
                <a:srgbClr val="FFC000"/>
              </a:buClr>
              <a:buFont typeface="Wingdings" pitchFamily="2" charset="2"/>
              <a:buChar char="p"/>
            </a:pPr>
            <a:r>
              <a:rPr sz="2200" dirty="0" smtClean="0"/>
              <a:t>写入到</a:t>
            </a:r>
            <a:r>
              <a:rPr lang="en-US" altLang="zh-CN" dirty="0"/>
              <a:t>U</a:t>
            </a:r>
            <a:r>
              <a:rPr sz="2200" dirty="0" smtClean="0"/>
              <a:t>盘才能</a:t>
            </a:r>
            <a:r>
              <a:rPr lang="zh-CN" altLang="en-US" sz="2200" dirty="0" smtClean="0"/>
              <a:t>返回</a:t>
            </a:r>
            <a:endParaRPr sz="2200" dirty="0"/>
          </a:p>
          <a:p>
            <a:pPr lvl="1" eaLnBrk="1" hangingPunct="1">
              <a:buClr>
                <a:srgbClr val="FFC000"/>
              </a:buClr>
              <a:buFont typeface="Wingdings" pitchFamily="2" charset="2"/>
              <a:buChar char="p"/>
            </a:pPr>
            <a:r>
              <a:rPr sz="2200" dirty="0"/>
              <a:t>写性能略微降低</a:t>
            </a:r>
          </a:p>
        </p:txBody>
      </p:sp>
      <p:pic>
        <p:nvPicPr>
          <p:cNvPr id="1500166" name="Picture 6"/>
          <p:cNvPicPr>
            <a:picLocks noGrp="1" noChangeAspect="1" noChangeArrowheads="1"/>
          </p:cNvPicPr>
          <p:nvPr>
            <p:ph sz="half" idx="4294967295"/>
          </p:nvPr>
        </p:nvPicPr>
        <p:blipFill>
          <a:blip r:embed="rId3" cstate="print"/>
          <a:srcRect/>
          <a:stretch>
            <a:fillRect/>
          </a:stretch>
        </p:blipFill>
        <p:spPr>
          <a:xfrm>
            <a:off x="693738" y="1557338"/>
            <a:ext cx="3848100" cy="4029075"/>
          </a:xfrm>
        </p:spPr>
      </p:pic>
      <p:sp>
        <p:nvSpPr>
          <p:cNvPr id="229380"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5ECFC2D8-D9A4-483B-8ADA-78F085FE45E5}" type="slidenum">
              <a:rPr lang="en-US" altLang="zh-CN" sz="1400" smtClean="0">
                <a:solidFill>
                  <a:srgbClr val="0D7157"/>
                </a:solidFill>
                <a:latin typeface="Arial" charset="0"/>
              </a:rPr>
              <a:pPr/>
              <a:t>136</a:t>
            </a:fld>
            <a:r>
              <a:rPr lang="en-US" altLang="zh-CN" sz="1400" smtClean="0">
                <a:solidFill>
                  <a:srgbClr val="0D7157"/>
                </a:solidFill>
                <a:latin typeface="Arial" charset="0"/>
              </a:rPr>
              <a:t>- </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00166"/>
                                        </p:tgtEl>
                                        <p:attrNameLst>
                                          <p:attrName>style.visibility</p:attrName>
                                        </p:attrNameLst>
                                      </p:cBhvr>
                                      <p:to>
                                        <p:strVal val="visible"/>
                                      </p:to>
                                    </p:set>
                                    <p:anim calcmode="lin" valueType="num">
                                      <p:cBhvr additive="base">
                                        <p:cTn id="7" dur="500" fill="hold"/>
                                        <p:tgtEl>
                                          <p:spTgt spid="1500166"/>
                                        </p:tgtEl>
                                        <p:attrNameLst>
                                          <p:attrName>ppt_x</p:attrName>
                                        </p:attrNameLst>
                                      </p:cBhvr>
                                      <p:tavLst>
                                        <p:tav tm="0">
                                          <p:val>
                                            <p:strVal val="#ppt_x"/>
                                          </p:val>
                                        </p:tav>
                                        <p:tav tm="100000">
                                          <p:val>
                                            <p:strVal val="#ppt_x"/>
                                          </p:val>
                                        </p:tav>
                                      </p:tavLst>
                                    </p:anim>
                                    <p:anim calcmode="lin" valueType="num">
                                      <p:cBhvr additive="base">
                                        <p:cTn id="8" dur="500" fill="hold"/>
                                        <p:tgtEl>
                                          <p:spTgt spid="150016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491972">
                                            <p:txEl>
                                              <p:pRg st="0" end="0"/>
                                            </p:txEl>
                                          </p:spTgt>
                                        </p:tgtEl>
                                        <p:attrNameLst>
                                          <p:attrName>style.visibility</p:attrName>
                                        </p:attrNameLst>
                                      </p:cBhvr>
                                      <p:to>
                                        <p:strVal val="visible"/>
                                      </p:to>
                                    </p:set>
                                    <p:anim calcmode="lin" valueType="num">
                                      <p:cBhvr additive="base">
                                        <p:cTn id="13" dur="500" fill="hold"/>
                                        <p:tgtEl>
                                          <p:spTgt spid="149197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491972">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491972">
                                            <p:txEl>
                                              <p:pRg st="1" end="1"/>
                                            </p:txEl>
                                          </p:spTgt>
                                        </p:tgtEl>
                                        <p:attrNameLst>
                                          <p:attrName>style.visibility</p:attrName>
                                        </p:attrNameLst>
                                      </p:cBhvr>
                                      <p:to>
                                        <p:strVal val="visible"/>
                                      </p:to>
                                    </p:set>
                                    <p:anim calcmode="lin" valueType="num">
                                      <p:cBhvr additive="base">
                                        <p:cTn id="17" dur="500" fill="hold"/>
                                        <p:tgtEl>
                                          <p:spTgt spid="1491972">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1491972">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91972">
                                            <p:txEl>
                                              <p:pRg st="2" end="2"/>
                                            </p:txEl>
                                          </p:spTgt>
                                        </p:tgtEl>
                                        <p:attrNameLst>
                                          <p:attrName>style.visibility</p:attrName>
                                        </p:attrNameLst>
                                      </p:cBhvr>
                                      <p:to>
                                        <p:strVal val="visible"/>
                                      </p:to>
                                    </p:set>
                                    <p:anim calcmode="lin" valueType="num">
                                      <p:cBhvr additive="base">
                                        <p:cTn id="21" dur="500" fill="hold"/>
                                        <p:tgtEl>
                                          <p:spTgt spid="1491972">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491972">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491972">
                                            <p:txEl>
                                              <p:pRg st="3" end="3"/>
                                            </p:txEl>
                                          </p:spTgt>
                                        </p:tgtEl>
                                        <p:attrNameLst>
                                          <p:attrName>style.visibility</p:attrName>
                                        </p:attrNameLst>
                                      </p:cBhvr>
                                      <p:to>
                                        <p:strVal val="visible"/>
                                      </p:to>
                                    </p:set>
                                    <p:anim calcmode="lin" valueType="num">
                                      <p:cBhvr additive="base">
                                        <p:cTn id="25" dur="500" fill="hold"/>
                                        <p:tgtEl>
                                          <p:spTgt spid="1491972">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49197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1972" grpId="0" build="p"/>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5" name="Rectangle 2"/>
          <p:cNvSpPr>
            <a:spLocks noGrp="1" noChangeArrowheads="1"/>
          </p:cNvSpPr>
          <p:nvPr>
            <p:ph type="title"/>
          </p:nvPr>
        </p:nvSpPr>
        <p:spPr/>
        <p:txBody>
          <a:bodyPr/>
          <a:lstStyle/>
          <a:p>
            <a:pPr eaLnBrk="1" hangingPunct="1"/>
            <a:r>
              <a:rPr lang="en-US" altLang="zh-CN" dirty="0" smtClean="0"/>
              <a:t>Cache</a:t>
            </a:r>
            <a:r>
              <a:rPr lang="zh-CN" altLang="en-US" dirty="0" smtClean="0"/>
              <a:t>关键技术</a:t>
            </a:r>
            <a:endParaRPr lang="en-US" altLang="zh-CN" dirty="0" smtClean="0"/>
          </a:p>
        </p:txBody>
      </p:sp>
      <p:sp>
        <p:nvSpPr>
          <p:cNvPr id="231426" name="Rectangle 3"/>
          <p:cNvSpPr>
            <a:spLocks noGrp="1" noChangeArrowheads="1"/>
          </p:cNvSpPr>
          <p:nvPr>
            <p:ph type="body" idx="1"/>
          </p:nvPr>
        </p:nvSpPr>
        <p:spPr>
          <a:xfrm>
            <a:off x="395288" y="981075"/>
            <a:ext cx="8218487" cy="5040313"/>
          </a:xfrm>
        </p:spPr>
        <p:txBody>
          <a:bodyPr/>
          <a:lstStyle/>
          <a:p>
            <a:pPr eaLnBrk="1" hangingPunct="1"/>
            <a:r>
              <a:rPr sz="2600" dirty="0" smtClean="0">
                <a:latin typeface="华文新魏" pitchFamily="2" charset="-122"/>
              </a:rPr>
              <a:t>如何判断数据在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latin typeface="华文新魏" pitchFamily="2" charset="-122"/>
              </a:rPr>
              <a:t>数据查找     </a:t>
            </a:r>
            <a:r>
              <a:rPr lang="en-US" altLang="zh-CN" sz="2200" dirty="0" smtClean="0">
                <a:solidFill>
                  <a:srgbClr val="D60093"/>
                </a:solidFill>
                <a:latin typeface="华文新魏" pitchFamily="2" charset="-122"/>
              </a:rPr>
              <a:t>Data Identification</a:t>
            </a:r>
          </a:p>
          <a:p>
            <a:pPr eaLnBrk="1" hangingPunct="1"/>
            <a:r>
              <a:rPr sz="2600" dirty="0" smtClean="0">
                <a:latin typeface="华文新魏" pitchFamily="2" charset="-122"/>
              </a:rPr>
              <a:t>主存</a:t>
            </a:r>
            <a:r>
              <a:rPr lang="zh-CN" altLang="en-US" sz="2600" dirty="0" smtClean="0">
                <a:latin typeface="华文新魏" pitchFamily="2" charset="-122"/>
              </a:rPr>
              <a:t>数据</a:t>
            </a:r>
            <a:r>
              <a:rPr sz="2600" dirty="0" smtClean="0">
                <a:latin typeface="华文新魏" pitchFamily="2" charset="-122"/>
              </a:rPr>
              <a:t>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latin typeface="华文新魏" pitchFamily="2" charset="-122"/>
              </a:rPr>
              <a:t>地址映射    </a:t>
            </a:r>
            <a:r>
              <a:rPr lang="en-US" altLang="zh-CN" sz="2200" dirty="0" smtClean="0">
                <a:solidFill>
                  <a:srgbClr val="D60093"/>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满后如何处理</a:t>
            </a:r>
          </a:p>
          <a:p>
            <a:pPr lvl="1" eaLnBrk="1" hangingPunct="1"/>
            <a:r>
              <a:rPr sz="2200" dirty="0" smtClean="0">
                <a:latin typeface="华文新魏" pitchFamily="2" charset="-122"/>
              </a:rPr>
              <a:t>替换策略    </a:t>
            </a:r>
            <a:r>
              <a:rPr lang="en-US" altLang="zh-CN" sz="2200" dirty="0" smtClean="0">
                <a:solidFill>
                  <a:srgbClr val="D60093"/>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latin typeface="华文新魏" pitchFamily="2" charset="-122"/>
              </a:rPr>
              <a:t>写入策略   </a:t>
            </a:r>
            <a:r>
              <a:rPr lang="en-US" altLang="zh-CN" sz="2200" dirty="0" smtClean="0">
                <a:solidFill>
                  <a:srgbClr val="D60093"/>
                </a:solidFill>
                <a:latin typeface="华文新魏" pitchFamily="2" charset="-122"/>
              </a:rPr>
              <a:t>Write Policy</a:t>
            </a:r>
            <a:endParaRPr lang="en-US" altLang="zh-CN" sz="2200" dirty="0" smtClean="0">
              <a:latin typeface="华文新魏" pitchFamily="2" charset="-122"/>
            </a:endParaRPr>
          </a:p>
        </p:txBody>
      </p:sp>
      <p:sp>
        <p:nvSpPr>
          <p:cNvPr id="231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8DD283-C425-490E-8255-EEA1D90DC626}" type="slidenum">
              <a:rPr lang="en-US" altLang="zh-CN">
                <a:latin typeface="Arial" charset="0"/>
              </a:rPr>
              <a:pPr/>
              <a:t>137</a:t>
            </a:fld>
            <a:r>
              <a:rPr lang="en-US" altLang="zh-CN">
                <a:latin typeface="Arial" charset="0"/>
              </a:rPr>
              <a:t>- </a:t>
            </a:r>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49" name="Rectangle 2"/>
          <p:cNvSpPr>
            <a:spLocks noGrp="1" noChangeArrowheads="1"/>
          </p:cNvSpPr>
          <p:nvPr>
            <p:ph type="title"/>
          </p:nvPr>
        </p:nvSpPr>
        <p:spPr/>
        <p:txBody>
          <a:bodyPr/>
          <a:lstStyle/>
          <a:p>
            <a:pPr eaLnBrk="1" hangingPunct="1"/>
            <a:r>
              <a:rPr lang="en-US" altLang="zh-CN" dirty="0" smtClean="0"/>
              <a:t>Cache </a:t>
            </a:r>
            <a:r>
              <a:rPr lang="zh-CN" altLang="en-US" dirty="0" smtClean="0"/>
              <a:t>术语</a:t>
            </a:r>
            <a:endParaRPr lang="en-US" altLang="zh-CN" dirty="0" smtClean="0"/>
          </a:p>
        </p:txBody>
      </p:sp>
      <p:sp>
        <p:nvSpPr>
          <p:cNvPr id="232450" name="Rectangle 3"/>
          <p:cNvSpPr>
            <a:spLocks noGrp="1" noChangeArrowheads="1"/>
          </p:cNvSpPr>
          <p:nvPr>
            <p:ph type="body" idx="1"/>
          </p:nvPr>
        </p:nvSpPr>
        <p:spPr>
          <a:xfrm>
            <a:off x="395288" y="981075"/>
            <a:ext cx="8218487" cy="5040313"/>
          </a:xfrm>
        </p:spPr>
        <p:txBody>
          <a:bodyPr/>
          <a:lstStyle/>
          <a:p>
            <a:pPr eaLnBrk="1" hangingPunct="1"/>
            <a:r>
              <a:rPr dirty="0" smtClean="0">
                <a:solidFill>
                  <a:srgbClr val="D60093"/>
                </a:solidFill>
              </a:rPr>
              <a:t>命中 </a:t>
            </a:r>
            <a:r>
              <a:rPr lang="en-US" altLang="zh-CN" dirty="0" smtClean="0">
                <a:solidFill>
                  <a:srgbClr val="D60093"/>
                </a:solidFill>
                <a:ea typeface="宋体" charset="-122"/>
              </a:rPr>
              <a:t>hit:</a:t>
            </a:r>
            <a:r>
              <a:rPr lang="en-US" altLang="zh-CN" dirty="0">
                <a:ea typeface="宋体" charset="-122"/>
              </a:rPr>
              <a:t> </a:t>
            </a:r>
            <a:r>
              <a:rPr lang="en-US" altLang="zh-CN" dirty="0" smtClean="0">
                <a:ea typeface="宋体" charset="-122"/>
              </a:rPr>
              <a:t> CPU</a:t>
            </a:r>
            <a:r>
              <a:rPr lang="zh-CN" altLang="en-US" dirty="0" smtClean="0">
                <a:ea typeface="宋体" charset="-122"/>
              </a:rPr>
              <a:t>访问数据在</a:t>
            </a:r>
            <a:r>
              <a:rPr lang="en-US" altLang="zh-CN" dirty="0" smtClean="0">
                <a:ea typeface="宋体" charset="-122"/>
              </a:rPr>
              <a:t>cache</a:t>
            </a:r>
            <a:r>
              <a:rPr lang="zh-CN" altLang="en-US" dirty="0" smtClean="0">
                <a:ea typeface="宋体" charset="-122"/>
              </a:rPr>
              <a:t>中（上层存储器）</a:t>
            </a:r>
            <a:endParaRPr lang="en-US" altLang="zh-CN" dirty="0" smtClean="0">
              <a:ea typeface="宋体" charset="-122"/>
            </a:endParaRPr>
          </a:p>
          <a:p>
            <a:pPr eaLnBrk="1" hangingPunct="1"/>
            <a:r>
              <a:rPr dirty="0" smtClean="0">
                <a:solidFill>
                  <a:srgbClr val="D60093"/>
                </a:solidFill>
              </a:rPr>
              <a:t>缺失 </a:t>
            </a:r>
            <a:r>
              <a:rPr lang="en-US" altLang="zh-CN" dirty="0" smtClean="0">
                <a:solidFill>
                  <a:srgbClr val="D60093"/>
                </a:solidFill>
                <a:ea typeface="宋体" charset="-122"/>
              </a:rPr>
              <a:t>miss:</a:t>
            </a:r>
            <a:r>
              <a:rPr lang="en-US" altLang="zh-CN" dirty="0" smtClean="0">
                <a:ea typeface="宋体" charset="-122"/>
              </a:rPr>
              <a:t> </a:t>
            </a:r>
            <a:r>
              <a:rPr lang="en-US" altLang="zh-CN" dirty="0">
                <a:ea typeface="宋体" charset="-122"/>
              </a:rPr>
              <a:t>CPU</a:t>
            </a:r>
            <a:r>
              <a:rPr lang="zh-CN" altLang="en-US" dirty="0">
                <a:ea typeface="宋体" charset="-122"/>
              </a:rPr>
              <a:t>访问</a:t>
            </a:r>
            <a:r>
              <a:rPr lang="zh-CN" altLang="en-US" dirty="0" smtClean="0">
                <a:ea typeface="宋体" charset="-122"/>
              </a:rPr>
              <a:t>数据不在</a:t>
            </a:r>
            <a:r>
              <a:rPr lang="en-US" altLang="zh-CN" dirty="0">
                <a:ea typeface="宋体" charset="-122"/>
              </a:rPr>
              <a:t>cache</a:t>
            </a:r>
            <a:r>
              <a:rPr lang="zh-CN" altLang="en-US" dirty="0" smtClean="0">
                <a:ea typeface="宋体" charset="-122"/>
              </a:rPr>
              <a:t>中</a:t>
            </a:r>
            <a:endParaRPr lang="en-US" altLang="zh-CN" dirty="0" smtClean="0">
              <a:ea typeface="宋体" charset="-122"/>
            </a:endParaRPr>
          </a:p>
          <a:p>
            <a:pPr eaLnBrk="1" hangingPunct="1"/>
            <a:r>
              <a:rPr dirty="0" smtClean="0">
                <a:solidFill>
                  <a:srgbClr val="D60093"/>
                </a:solidFill>
              </a:rPr>
              <a:t>块  </a:t>
            </a:r>
            <a:r>
              <a:rPr lang="en-US" altLang="zh-CN" dirty="0" smtClean="0">
                <a:solidFill>
                  <a:srgbClr val="D60093"/>
                </a:solidFill>
                <a:ea typeface="宋体" charset="-122"/>
              </a:rPr>
              <a:t>block:</a:t>
            </a:r>
            <a:r>
              <a:rPr lang="en-US" altLang="zh-CN" dirty="0" smtClean="0">
                <a:ea typeface="宋体" charset="-122"/>
              </a:rPr>
              <a:t> cache</a:t>
            </a:r>
            <a:r>
              <a:rPr lang="zh-CN" altLang="en-US" dirty="0" smtClean="0">
                <a:ea typeface="宋体" charset="-122"/>
              </a:rPr>
              <a:t>与主存交换最小单位</a:t>
            </a:r>
            <a:endParaRPr lang="en-US" altLang="zh-CN" dirty="0" smtClean="0">
              <a:ea typeface="宋体" charset="-122"/>
            </a:endParaRPr>
          </a:p>
          <a:p>
            <a:pPr lvl="1" eaLnBrk="1" hangingPunct="1"/>
            <a:r>
              <a:rPr dirty="0" smtClean="0"/>
              <a:t>块大小多少合适？？？</a:t>
            </a:r>
            <a:endParaRPr lang="en-US" dirty="0" smtClean="0"/>
          </a:p>
          <a:p>
            <a:pPr lvl="1" eaLnBrk="1" hangingPunct="1"/>
            <a:r>
              <a:rPr lang="zh-CN" altLang="en-US" dirty="0" smtClean="0"/>
              <a:t>实现预读</a:t>
            </a:r>
            <a:endParaRPr lang="en-US" altLang="zh-CN" dirty="0" smtClean="0"/>
          </a:p>
          <a:p>
            <a:pPr eaLnBrk="1" hangingPunct="1"/>
            <a:r>
              <a:rPr dirty="0" smtClean="0">
                <a:solidFill>
                  <a:srgbClr val="D60093"/>
                </a:solidFill>
              </a:rPr>
              <a:t>行 </a:t>
            </a:r>
            <a:r>
              <a:rPr lang="en-US" altLang="zh-CN" dirty="0" smtClean="0">
                <a:solidFill>
                  <a:srgbClr val="D60093"/>
                </a:solidFill>
              </a:rPr>
              <a:t>Line </a:t>
            </a:r>
            <a:r>
              <a:rPr lang="zh-CN" altLang="en-US" dirty="0" smtClean="0">
                <a:solidFill>
                  <a:srgbClr val="D60093"/>
                </a:solidFill>
              </a:rPr>
              <a:t>槽</a:t>
            </a:r>
            <a:r>
              <a:rPr lang="en-US" altLang="zh-CN" dirty="0">
                <a:solidFill>
                  <a:srgbClr val="D60093"/>
                </a:solidFill>
              </a:rPr>
              <a:t>Slot</a:t>
            </a:r>
            <a:r>
              <a:rPr lang="en-US" altLang="zh-CN" dirty="0" smtClean="0">
                <a:ea typeface="宋体" charset="-122"/>
              </a:rPr>
              <a:t>   </a:t>
            </a:r>
            <a:r>
              <a:rPr lang="zh-CN" altLang="en-US" dirty="0" smtClean="0">
                <a:ea typeface="宋体" charset="-122"/>
              </a:rPr>
              <a:t>数据块以及标记、标志位</a:t>
            </a:r>
            <a:r>
              <a:rPr dirty="0" smtClean="0">
                <a:ea typeface="宋体" charset="-122"/>
              </a:rPr>
              <a:t>容器</a:t>
            </a:r>
            <a:endParaRPr lang="en-US" altLang="zh-CN" dirty="0" smtClean="0">
              <a:ea typeface="宋体" charset="-122"/>
            </a:endParaRPr>
          </a:p>
          <a:p>
            <a:pPr lvl="1" eaLnBrk="1" hangingPunct="1"/>
            <a:r>
              <a:rPr dirty="0" smtClean="0"/>
              <a:t>标记</a:t>
            </a:r>
            <a:endParaRPr lang="en-US" altLang="zh-CN" dirty="0" smtClean="0"/>
          </a:p>
          <a:p>
            <a:pPr lvl="1" eaLnBrk="1" hangingPunct="1"/>
            <a:r>
              <a:rPr dirty="0" smtClean="0"/>
              <a:t>有效位、脏标志位、</a:t>
            </a:r>
            <a:r>
              <a:rPr lang="zh-CN" altLang="en-US" dirty="0" smtClean="0"/>
              <a:t>置换标志</a:t>
            </a:r>
            <a:endParaRPr lang="en-US" altLang="zh-CN" dirty="0" smtClean="0"/>
          </a:p>
          <a:p>
            <a:pPr lvl="1" eaLnBrk="1" hangingPunct="1"/>
            <a:r>
              <a:rPr dirty="0" smtClean="0"/>
              <a:t>数据块</a:t>
            </a:r>
            <a:endParaRPr lang="en-US" dirty="0" smtClean="0"/>
          </a:p>
          <a:p>
            <a:pPr lvl="1" eaLnBrk="1" hangingPunct="1"/>
            <a:r>
              <a:rPr lang="en-US" altLang="zh-CN" dirty="0" smtClean="0"/>
              <a:t>Cache</a:t>
            </a:r>
            <a:r>
              <a:rPr lang="zh-CN" altLang="en-US" dirty="0" smtClean="0"/>
              <a:t>容量</a:t>
            </a:r>
            <a:r>
              <a:rPr lang="en-US" altLang="zh-CN" dirty="0" smtClean="0"/>
              <a:t>=</a:t>
            </a:r>
            <a:r>
              <a:rPr lang="zh-CN" altLang="en-US" dirty="0" smtClean="0"/>
              <a:t>行大小*行数</a:t>
            </a:r>
            <a:r>
              <a:rPr lang="en-US" altLang="zh-CN" dirty="0" smtClean="0"/>
              <a:t>+</a:t>
            </a:r>
            <a:r>
              <a:rPr lang="zh-CN" altLang="en-US" dirty="0" smtClean="0"/>
              <a:t>查找表容量</a:t>
            </a:r>
            <a:endParaRPr lang="en-US" dirty="0" smtClean="0"/>
          </a:p>
          <a:p>
            <a:pPr eaLnBrk="1" hangingPunct="1"/>
            <a:r>
              <a:rPr lang="en-US" altLang="zh-CN" dirty="0">
                <a:solidFill>
                  <a:srgbClr val="D60093"/>
                </a:solidFill>
              </a:rPr>
              <a:t>Cold Cache</a:t>
            </a:r>
          </a:p>
          <a:p>
            <a:pPr lvl="1" eaLnBrk="1" hangingPunct="1"/>
            <a:endParaRPr lang="en-US" altLang="zh-CN" dirty="0" smtClean="0"/>
          </a:p>
          <a:p>
            <a:pPr eaLnBrk="1" hangingPunct="1">
              <a:lnSpc>
                <a:spcPct val="110000"/>
              </a:lnSpc>
            </a:pPr>
            <a:endParaRPr lang="en-US" altLang="zh-CN" dirty="0" smtClean="0">
              <a:ea typeface="宋体" charset="-122"/>
            </a:endParaRPr>
          </a:p>
        </p:txBody>
      </p:sp>
      <p:sp>
        <p:nvSpPr>
          <p:cNvPr id="2324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7729AB-C9D8-47B5-8A09-90B37245FB6A}" type="slidenum">
              <a:rPr lang="en-US" altLang="zh-CN">
                <a:latin typeface="Arial" charset="0"/>
              </a:rPr>
              <a:pPr/>
              <a:t>138</a:t>
            </a:fld>
            <a:r>
              <a:rPr lang="en-US" altLang="zh-CN">
                <a:latin typeface="Arial" charset="0"/>
              </a:rPr>
              <a:t>- </a:t>
            </a:r>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Cache </a:t>
            </a:r>
            <a:r>
              <a:rPr lang="zh-CN" altLang="en-US" dirty="0"/>
              <a:t>术语</a:t>
            </a:r>
          </a:p>
        </p:txBody>
      </p:sp>
      <p:sp>
        <p:nvSpPr>
          <p:cNvPr id="3" name="内容占位符 2"/>
          <p:cNvSpPr>
            <a:spLocks noGrp="1"/>
          </p:cNvSpPr>
          <p:nvPr>
            <p:ph idx="1"/>
          </p:nvPr>
        </p:nvSpPr>
        <p:spPr/>
        <p:txBody>
          <a:bodyPr/>
          <a:lstStyle/>
          <a:p>
            <a:r>
              <a:rPr lang="zh-CN" altLang="en-US" dirty="0" smtClean="0"/>
              <a:t>命中率 （</a:t>
            </a:r>
            <a:r>
              <a:rPr lang="en-US" altLang="zh-CN" dirty="0" smtClean="0"/>
              <a:t> </a:t>
            </a:r>
            <a:r>
              <a:rPr lang="en-US" altLang="zh-CN" dirty="0"/>
              <a:t>hit rate </a:t>
            </a:r>
            <a:r>
              <a:rPr lang="zh-CN" altLang="en-US" dirty="0" smtClean="0"/>
              <a:t>）</a:t>
            </a:r>
            <a:endParaRPr lang="en-US" altLang="zh-CN" dirty="0"/>
          </a:p>
          <a:p>
            <a:pPr lvl="1"/>
            <a:r>
              <a:rPr lang="zh-CN" altLang="en-US" dirty="0"/>
              <a:t>主存访问中</a:t>
            </a:r>
            <a:r>
              <a:rPr lang="en-US" altLang="zh-CN" dirty="0"/>
              <a:t>cache</a:t>
            </a:r>
            <a:r>
              <a:rPr lang="zh-CN" altLang="en-US" dirty="0"/>
              <a:t>命中比例</a:t>
            </a:r>
            <a:r>
              <a:rPr lang="en-US" altLang="zh-CN" dirty="0"/>
              <a:t>.</a:t>
            </a:r>
          </a:p>
          <a:p>
            <a:r>
              <a:rPr lang="zh-CN" altLang="en-US" dirty="0"/>
              <a:t>缺失</a:t>
            </a:r>
            <a:r>
              <a:rPr lang="zh-CN" altLang="en-US" dirty="0" smtClean="0"/>
              <a:t>率</a:t>
            </a:r>
            <a:r>
              <a:rPr lang="en-US" altLang="zh-CN" dirty="0" smtClean="0"/>
              <a:t> </a:t>
            </a:r>
            <a:r>
              <a:rPr lang="zh-CN" altLang="en-US" dirty="0" smtClean="0"/>
              <a:t>（</a:t>
            </a:r>
            <a:r>
              <a:rPr lang="en-US" altLang="zh-CN" dirty="0" smtClean="0"/>
              <a:t>miss rate</a:t>
            </a:r>
            <a:r>
              <a:rPr lang="zh-CN" altLang="en-US" dirty="0" smtClean="0"/>
              <a:t>）</a:t>
            </a:r>
            <a:endParaRPr lang="zh-CN" altLang="en-US" dirty="0"/>
          </a:p>
          <a:p>
            <a:pPr lvl="1"/>
            <a:r>
              <a:rPr lang="zh-CN" altLang="en-US" dirty="0"/>
              <a:t> </a:t>
            </a:r>
            <a:r>
              <a:rPr lang="en-US" altLang="zh-CN" dirty="0"/>
              <a:t>1 – hit rate</a:t>
            </a:r>
          </a:p>
          <a:p>
            <a:r>
              <a:rPr lang="zh-CN" altLang="en-US" dirty="0"/>
              <a:t>命中访问</a:t>
            </a:r>
            <a:r>
              <a:rPr lang="zh-CN" altLang="en-US" dirty="0" smtClean="0"/>
              <a:t>时间</a:t>
            </a:r>
            <a:r>
              <a:rPr lang="en-US" altLang="zh-CN" dirty="0" smtClean="0"/>
              <a:t>: </a:t>
            </a:r>
            <a:r>
              <a:rPr lang="zh-CN" altLang="en-US" dirty="0" smtClean="0"/>
              <a:t>（</a:t>
            </a:r>
            <a:r>
              <a:rPr lang="en-US" altLang="zh-CN" dirty="0" smtClean="0"/>
              <a:t>hit time</a:t>
            </a:r>
            <a:r>
              <a:rPr lang="zh-CN" altLang="en-US" dirty="0" smtClean="0"/>
              <a:t>）</a:t>
            </a:r>
            <a:endParaRPr lang="zh-CN" altLang="en-US" dirty="0"/>
          </a:p>
          <a:p>
            <a:pPr lvl="1"/>
            <a:r>
              <a:rPr lang="zh-CN" altLang="en-US" dirty="0"/>
              <a:t>数据查找时间</a:t>
            </a:r>
          </a:p>
          <a:p>
            <a:pPr lvl="1"/>
            <a:r>
              <a:rPr lang="en-US" altLang="zh-CN" dirty="0"/>
              <a:t>cache</a:t>
            </a:r>
            <a:r>
              <a:rPr lang="zh-CN" altLang="en-US" dirty="0"/>
              <a:t>访问时间</a:t>
            </a:r>
          </a:p>
          <a:p>
            <a:pPr lvl="1"/>
            <a:r>
              <a:rPr lang="zh-CN" altLang="en-US" dirty="0"/>
              <a:t>总线传输</a:t>
            </a:r>
            <a:r>
              <a:rPr lang="zh-CN" altLang="en-US" dirty="0" smtClean="0"/>
              <a:t>时间</a:t>
            </a:r>
            <a:endParaRPr lang="en-US" altLang="zh-CN" dirty="0" smtClean="0"/>
          </a:p>
          <a:p>
            <a:r>
              <a:rPr lang="zh-CN" altLang="en-US" dirty="0"/>
              <a:t>缺失</a:t>
            </a:r>
            <a:r>
              <a:rPr lang="zh-CN" altLang="en-US" dirty="0" smtClean="0"/>
              <a:t>损失  （</a:t>
            </a:r>
            <a:r>
              <a:rPr lang="en-US" altLang="zh-CN" dirty="0"/>
              <a:t>miss </a:t>
            </a:r>
            <a:r>
              <a:rPr lang="en-US" altLang="zh-CN" dirty="0" smtClean="0"/>
              <a:t>penalty</a:t>
            </a:r>
            <a:r>
              <a:rPr lang="zh-CN" altLang="en-US" dirty="0" smtClean="0"/>
              <a:t>）</a:t>
            </a:r>
            <a:endParaRPr lang="zh-CN" altLang="en-US" dirty="0"/>
          </a:p>
          <a:p>
            <a:pPr lvl="1"/>
            <a:r>
              <a:rPr lang="zh-CN" altLang="en-US" dirty="0" smtClean="0"/>
              <a:t>主存块调入</a:t>
            </a:r>
            <a:r>
              <a:rPr lang="en-US" altLang="zh-CN" dirty="0" smtClean="0"/>
              <a:t>cache</a:t>
            </a:r>
            <a:r>
              <a:rPr lang="zh-CN" altLang="en-US" dirty="0" smtClean="0"/>
              <a:t>，数据传输到处理器的时间</a:t>
            </a:r>
            <a:endParaRPr lang="en-US" altLang="zh-CN" dirty="0"/>
          </a:p>
          <a:p>
            <a:pPr lvl="1"/>
            <a:r>
              <a:rPr lang="zh-CN" altLang="en-US" dirty="0" smtClean="0"/>
              <a:t>远大于命中时间</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139</a:t>
            </a:fld>
            <a:r>
              <a:rPr lang="en-US" altLang="zh-CN" smtClean="0"/>
              <a:t>- </a:t>
            </a:r>
            <a:endParaRPr lang="en-US" altLang="zh-CN"/>
          </a:p>
        </p:txBody>
      </p:sp>
    </p:spTree>
    <p:extLst>
      <p:ext uri="{BB962C8B-B14F-4D97-AF65-F5344CB8AC3E}">
        <p14:creationId xmlns:p14="http://schemas.microsoft.com/office/powerpoint/2010/main" val="249416692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p:cNvSpPr>
            <a:spLocks noGrp="1" noChangeArrowheads="1"/>
          </p:cNvSpPr>
          <p:nvPr>
            <p:ph type="title"/>
          </p:nvPr>
        </p:nvSpPr>
        <p:spPr/>
        <p:txBody>
          <a:bodyPr/>
          <a:lstStyle/>
          <a:p>
            <a:pPr eaLnBrk="1" hangingPunct="1"/>
            <a:r>
              <a:rPr lang="zh-CN" altLang="en-US" smtClean="0"/>
              <a:t>主存储器特征</a:t>
            </a:r>
          </a:p>
        </p:txBody>
      </p:sp>
      <p:sp>
        <p:nvSpPr>
          <p:cNvPr id="40962" name="Rectangle 3"/>
          <p:cNvSpPr>
            <a:spLocks noGrp="1" noChangeArrowheads="1"/>
          </p:cNvSpPr>
          <p:nvPr>
            <p:ph type="body" idx="1"/>
          </p:nvPr>
        </p:nvSpPr>
        <p:spPr>
          <a:xfrm>
            <a:off x="395288" y="981075"/>
            <a:ext cx="8218487" cy="5040313"/>
          </a:xfrm>
        </p:spPr>
        <p:txBody>
          <a:bodyPr/>
          <a:lstStyle/>
          <a:p>
            <a:pPr eaLnBrk="1" hangingPunct="1"/>
            <a:r>
              <a:rPr sz="2800" smtClean="0"/>
              <a:t>由半导体</a:t>
            </a:r>
            <a:r>
              <a:rPr lang="en-US" altLang="zh-CN" sz="2800" smtClean="0"/>
              <a:t>MOS</a:t>
            </a:r>
            <a:r>
              <a:rPr sz="2800" smtClean="0"/>
              <a:t>存储器组成</a:t>
            </a:r>
          </a:p>
          <a:p>
            <a:pPr eaLnBrk="1" hangingPunct="1"/>
            <a:r>
              <a:rPr sz="2800" smtClean="0"/>
              <a:t>存储单元：字存储单元，字节存储单元</a:t>
            </a:r>
          </a:p>
          <a:p>
            <a:pPr eaLnBrk="1" hangingPunct="1"/>
            <a:r>
              <a:rPr sz="2800" smtClean="0"/>
              <a:t>按地址进行访问 字地址，字节地址</a:t>
            </a:r>
          </a:p>
          <a:p>
            <a:pPr eaLnBrk="1" hangingPunct="1"/>
            <a:r>
              <a:rPr sz="2800" smtClean="0"/>
              <a:t>属于随机访问存储器</a:t>
            </a:r>
          </a:p>
          <a:p>
            <a:pPr eaLnBrk="1" hangingPunct="1"/>
            <a:r>
              <a:rPr sz="2800" smtClean="0"/>
              <a:t>主存空间包含读</a:t>
            </a:r>
            <a:r>
              <a:rPr lang="en-US" altLang="zh-CN" sz="2800" smtClean="0"/>
              <a:t>/</a:t>
            </a:r>
            <a:r>
              <a:rPr sz="2800" smtClean="0"/>
              <a:t>写存储空间和只读存储空间</a:t>
            </a:r>
          </a:p>
        </p:txBody>
      </p:sp>
      <p:sp>
        <p:nvSpPr>
          <p:cNvPr id="409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AEB070A-364E-4D16-BDEF-670C3E65623A}" type="slidenum">
              <a:rPr lang="en-US" altLang="zh-CN">
                <a:latin typeface="Arial" charset="0"/>
              </a:rPr>
              <a:pPr/>
              <a:t>14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1" name="Rectangle 2"/>
          <p:cNvSpPr>
            <a:spLocks noGrp="1" noChangeArrowheads="1"/>
          </p:cNvSpPr>
          <p:nvPr>
            <p:ph type="title"/>
          </p:nvPr>
        </p:nvSpPr>
        <p:spPr/>
        <p:txBody>
          <a:bodyPr/>
          <a:lstStyle/>
          <a:p>
            <a:pPr eaLnBrk="1" hangingPunct="1"/>
            <a:r>
              <a:rPr lang="en-US" altLang="zh-CN" smtClean="0"/>
              <a:t>Cache</a:t>
            </a:r>
            <a:r>
              <a:rPr lang="zh-CN" altLang="en-US" smtClean="0"/>
              <a:t>命中率</a:t>
            </a:r>
          </a:p>
        </p:txBody>
      </p:sp>
      <p:sp>
        <p:nvSpPr>
          <p:cNvPr id="235522" name="Rectangle 3"/>
          <p:cNvSpPr>
            <a:spLocks noGrp="1" noChangeArrowheads="1"/>
          </p:cNvSpPr>
          <p:nvPr>
            <p:ph type="body" idx="1"/>
          </p:nvPr>
        </p:nvSpPr>
        <p:spPr>
          <a:xfrm>
            <a:off x="483421" y="980728"/>
            <a:ext cx="8001000" cy="5688632"/>
          </a:xfrm>
        </p:spPr>
        <p:txBody>
          <a:bodyPr/>
          <a:lstStyle/>
          <a:p>
            <a:pPr eaLnBrk="1" hangingPunct="1">
              <a:lnSpc>
                <a:spcPct val="110000"/>
              </a:lnSpc>
            </a:pPr>
            <a:r>
              <a:rPr lang="en-US" altLang="zh-CN" sz="2600" dirty="0" smtClean="0">
                <a:latin typeface="华文新魏" pitchFamily="2" charset="-122"/>
              </a:rPr>
              <a:t>Cache</a:t>
            </a:r>
            <a:r>
              <a:rPr sz="2600" dirty="0" smtClean="0">
                <a:latin typeface="华文新魏" pitchFamily="2" charset="-122"/>
              </a:rPr>
              <a:t>命中率      </a:t>
            </a:r>
            <a:r>
              <a:rPr lang="en-US" altLang="zh-CN" sz="2600" dirty="0" smtClean="0">
                <a:solidFill>
                  <a:srgbClr val="FF0000"/>
                </a:solidFill>
                <a:latin typeface="华文新魏" pitchFamily="2" charset="-122"/>
              </a:rPr>
              <a:t>h</a:t>
            </a:r>
            <a:r>
              <a:rPr lang="en-US" altLang="zh-CN" sz="2800" dirty="0" smtClean="0">
                <a:solidFill>
                  <a:srgbClr val="FF0000"/>
                </a:solidFill>
                <a:latin typeface="华文新魏" pitchFamily="2" charset="-122"/>
              </a:rPr>
              <a:t>=</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smtClean="0">
                <a:solidFill>
                  <a:srgbClr val="FF0000"/>
                </a:solidFill>
                <a:latin typeface="华文新魏" pitchFamily="2" charset="-122"/>
              </a:rPr>
              <a:t> /(</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c</a:t>
            </a:r>
            <a:r>
              <a:rPr lang="en-US" altLang="zh-CN" sz="2800" dirty="0" err="1" smtClean="0">
                <a:solidFill>
                  <a:srgbClr val="FF0000"/>
                </a:solidFill>
                <a:latin typeface="华文新魏" pitchFamily="2" charset="-122"/>
              </a:rPr>
              <a:t>+N</a:t>
            </a:r>
            <a:r>
              <a:rPr lang="en-US" altLang="zh-CN" sz="2800" baseline="-25000" dirty="0" err="1" smtClean="0">
                <a:solidFill>
                  <a:srgbClr val="FF0000"/>
                </a:solidFill>
                <a:latin typeface="华文新魏" pitchFamily="2" charset="-122"/>
              </a:rPr>
              <a:t>m</a:t>
            </a:r>
            <a:r>
              <a:rPr lang="en-US" altLang="zh-CN" sz="2800" dirty="0" smtClean="0">
                <a:solidFill>
                  <a:srgbClr val="FF0000"/>
                </a:solidFill>
                <a:latin typeface="华文新魏" pitchFamily="2" charset="-122"/>
              </a:rPr>
              <a:t>)</a:t>
            </a:r>
          </a:p>
          <a:p>
            <a:pPr lvl="1" eaLnBrk="1" hangingPunct="1">
              <a:lnSpc>
                <a:spcPct val="110000"/>
              </a:lnSpc>
            </a:pPr>
            <a:r>
              <a:rPr lang="en-US" altLang="zh-CN" dirty="0" err="1">
                <a:latin typeface="华文新魏" pitchFamily="2" charset="-122"/>
              </a:rPr>
              <a:t>N</a:t>
            </a:r>
            <a:r>
              <a:rPr lang="en-US" altLang="zh-CN" baseline="-25000" dirty="0" err="1">
                <a:latin typeface="华文新魏" pitchFamily="2" charset="-122"/>
              </a:rPr>
              <a:t>c</a:t>
            </a:r>
            <a:r>
              <a:rPr lang="zh-CN" altLang="en-US" dirty="0">
                <a:latin typeface="华文新魏" pitchFamily="2" charset="-122"/>
              </a:rPr>
              <a:t>表示</a:t>
            </a:r>
            <a:r>
              <a:rPr lang="en-US" altLang="zh-CN" dirty="0">
                <a:latin typeface="华文新魏" pitchFamily="2" charset="-122"/>
              </a:rPr>
              <a:t>Cache</a:t>
            </a:r>
            <a:r>
              <a:rPr lang="zh-CN" altLang="en-US" dirty="0">
                <a:latin typeface="华文新魏" pitchFamily="2" charset="-122"/>
              </a:rPr>
              <a:t>完成存取访问的总次数</a:t>
            </a:r>
          </a:p>
          <a:p>
            <a:pPr lvl="1" eaLnBrk="1" hangingPunct="1">
              <a:lnSpc>
                <a:spcPct val="110000"/>
              </a:lnSpc>
            </a:pPr>
            <a:r>
              <a:rPr lang="en-US" altLang="zh-CN" dirty="0">
                <a:latin typeface="华文新魏" pitchFamily="2" charset="-122"/>
              </a:rPr>
              <a:t>N</a:t>
            </a:r>
            <a:r>
              <a:rPr lang="en-US" altLang="zh-CN" baseline="-25000" dirty="0">
                <a:latin typeface="华文新魏" pitchFamily="2" charset="-122"/>
              </a:rPr>
              <a:t>m</a:t>
            </a:r>
            <a:r>
              <a:rPr lang="zh-CN" altLang="en-US" dirty="0">
                <a:latin typeface="华文新魏" pitchFamily="2" charset="-122"/>
              </a:rPr>
              <a:t>表示主存完成存取访问的总次数</a:t>
            </a:r>
          </a:p>
          <a:p>
            <a:pPr eaLnBrk="1" hangingPunct="1">
              <a:lnSpc>
                <a:spcPct val="110000"/>
              </a:lnSpc>
            </a:pPr>
            <a:r>
              <a:rPr lang="en-US" altLang="zh-CN" sz="2600" dirty="0" smtClean="0">
                <a:latin typeface="华文新魏" pitchFamily="2" charset="-122"/>
              </a:rPr>
              <a:t>t</a:t>
            </a:r>
            <a:r>
              <a:rPr lang="en-US" altLang="zh-CN" sz="2600" baseline="-25000" dirty="0" smtClean="0">
                <a:latin typeface="华文新魏" pitchFamily="2" charset="-122"/>
              </a:rPr>
              <a:t>a</a:t>
            </a:r>
            <a:r>
              <a:rPr sz="2600" dirty="0" smtClean="0">
                <a:latin typeface="华文新魏" pitchFamily="2" charset="-122"/>
              </a:rPr>
              <a:t>平均访问时间  </a:t>
            </a:r>
            <a:r>
              <a:rPr lang="en-US" altLang="zh-CN" sz="2900" dirty="0" smtClean="0">
                <a:solidFill>
                  <a:srgbClr val="FF0000"/>
                </a:solidFill>
                <a:latin typeface="华文新魏" pitchFamily="2" charset="-122"/>
              </a:rPr>
              <a:t>t</a:t>
            </a:r>
            <a:r>
              <a:rPr lang="en-US" altLang="zh-CN" sz="2900" baseline="-25000" dirty="0" smtClean="0">
                <a:solidFill>
                  <a:srgbClr val="FF0000"/>
                </a:solidFill>
                <a:latin typeface="华文新魏" pitchFamily="2" charset="-122"/>
              </a:rPr>
              <a:t>a</a:t>
            </a:r>
            <a:r>
              <a:rPr lang="en-US" altLang="zh-CN" sz="2900" dirty="0" smtClean="0">
                <a:solidFill>
                  <a:srgbClr val="FF0000"/>
                </a:solidFill>
                <a:latin typeface="华文新魏" pitchFamily="2" charset="-122"/>
              </a:rPr>
              <a:t>=</a:t>
            </a:r>
            <a:r>
              <a:rPr lang="en-US" altLang="zh-CN" sz="2900" dirty="0" err="1" smtClean="0">
                <a:solidFill>
                  <a:srgbClr val="FF0000"/>
                </a:solidFill>
                <a:latin typeface="华文新魏" pitchFamily="2" charset="-122"/>
              </a:rPr>
              <a:t>ht</a:t>
            </a:r>
            <a:r>
              <a:rPr lang="en-US" altLang="zh-CN" sz="2900" baseline="-25000" dirty="0" err="1" smtClean="0">
                <a:solidFill>
                  <a:srgbClr val="FF0000"/>
                </a:solidFill>
                <a:latin typeface="华文新魏" pitchFamily="2" charset="-122"/>
              </a:rPr>
              <a:t>c</a:t>
            </a:r>
            <a:r>
              <a:rPr lang="en-US" altLang="zh-CN" sz="2900" dirty="0" smtClean="0">
                <a:solidFill>
                  <a:srgbClr val="FF0000"/>
                </a:solidFill>
                <a:latin typeface="华文新魏" pitchFamily="2" charset="-122"/>
              </a:rPr>
              <a:t> +(1-h)t</a:t>
            </a:r>
            <a:r>
              <a:rPr lang="en-US" altLang="zh-CN" sz="2900" baseline="-25000" dirty="0" smtClean="0">
                <a:solidFill>
                  <a:srgbClr val="FF0000"/>
                </a:solidFill>
                <a:latin typeface="华文新魏" pitchFamily="2" charset="-122"/>
              </a:rPr>
              <a:t>m</a:t>
            </a:r>
          </a:p>
          <a:p>
            <a:pPr lvl="1" eaLnBrk="1" hangingPunct="1">
              <a:lnSpc>
                <a:spcPct val="110000"/>
              </a:lnSpc>
            </a:pPr>
            <a:r>
              <a:rPr lang="en-US" altLang="zh-CN" sz="2200" dirty="0" err="1" smtClean="0">
                <a:latin typeface="华文新魏" pitchFamily="2" charset="-122"/>
              </a:rPr>
              <a:t>t</a:t>
            </a:r>
            <a:r>
              <a:rPr lang="en-US" altLang="zh-CN" sz="2200" baseline="-25000" dirty="0" err="1" smtClean="0">
                <a:latin typeface="华文新魏" pitchFamily="2" charset="-122"/>
              </a:rPr>
              <a:t>c</a:t>
            </a:r>
            <a:r>
              <a:rPr lang="zh-CN" altLang="en-US" sz="2200" dirty="0">
                <a:latin typeface="华文新魏" pitchFamily="2" charset="-122"/>
              </a:rPr>
              <a:t>表示命中</a:t>
            </a:r>
            <a:r>
              <a:rPr lang="en-US" altLang="zh-CN" sz="2200" dirty="0">
                <a:latin typeface="华文新魏" pitchFamily="2" charset="-122"/>
              </a:rPr>
              <a:t>Cache</a:t>
            </a:r>
            <a:r>
              <a:rPr lang="zh-CN" altLang="en-US" sz="2200" dirty="0">
                <a:latin typeface="华文新魏" pitchFamily="2" charset="-122"/>
              </a:rPr>
              <a:t>时的访问时间</a:t>
            </a:r>
          </a:p>
          <a:p>
            <a:pPr lvl="1" eaLnBrk="1" hangingPunct="1">
              <a:lnSpc>
                <a:spcPct val="110000"/>
              </a:lnSpc>
            </a:pPr>
            <a:r>
              <a:rPr lang="en-US" altLang="zh-CN" sz="2200" dirty="0">
                <a:latin typeface="华文新魏" pitchFamily="2" charset="-122"/>
              </a:rPr>
              <a:t>t</a:t>
            </a:r>
            <a:r>
              <a:rPr lang="en-US" altLang="zh-CN" sz="2200" baseline="-25000" dirty="0">
                <a:latin typeface="华文新魏" pitchFamily="2" charset="-122"/>
              </a:rPr>
              <a:t>m</a:t>
            </a:r>
            <a:r>
              <a:rPr lang="zh-CN" altLang="en-US" sz="2200" dirty="0">
                <a:latin typeface="华文新魏" pitchFamily="2" charset="-122"/>
              </a:rPr>
              <a:t>表示命中主存时的访问</a:t>
            </a:r>
            <a:r>
              <a:rPr lang="zh-CN" altLang="en-US" sz="2200" dirty="0" smtClean="0">
                <a:latin typeface="华文新魏" pitchFamily="2" charset="-122"/>
              </a:rPr>
              <a:t>时间</a:t>
            </a:r>
            <a:endParaRPr lang="en-US" altLang="zh-CN" sz="2200" dirty="0" smtClean="0">
              <a:latin typeface="华文新魏" pitchFamily="2" charset="-122"/>
            </a:endParaRPr>
          </a:p>
          <a:p>
            <a:pPr eaLnBrk="1" hangingPunct="1">
              <a:lnSpc>
                <a:spcPct val="110000"/>
              </a:lnSpc>
              <a:defRPr/>
            </a:pPr>
            <a:r>
              <a:rPr lang="zh-CN" altLang="en-US" sz="2600" dirty="0"/>
              <a:t>影响命中率的几个因素</a:t>
            </a:r>
          </a:p>
          <a:p>
            <a:pPr lvl="1" eaLnBrk="1" hangingPunct="1">
              <a:lnSpc>
                <a:spcPct val="110000"/>
              </a:lnSpc>
              <a:defRPr/>
            </a:pPr>
            <a:r>
              <a:rPr lang="zh-CN" altLang="en-US" sz="2200" dirty="0">
                <a:ea typeface="宋体" pitchFamily="2" charset="-122"/>
              </a:rPr>
              <a:t> 程序行为（局部性</a:t>
            </a:r>
            <a:r>
              <a:rPr lang="zh-CN" altLang="en-US" sz="2200" dirty="0" smtClean="0">
                <a:ea typeface="宋体" pitchFamily="2" charset="-122"/>
              </a:rPr>
              <a:t>）    </a:t>
            </a:r>
            <a:r>
              <a:rPr lang="en-US" altLang="zh-CN" sz="2200" dirty="0">
                <a:ea typeface="宋体" pitchFamily="2" charset="-122"/>
              </a:rPr>
              <a:t>cache</a:t>
            </a:r>
            <a:r>
              <a:rPr lang="zh-CN" altLang="en-US" sz="2200" dirty="0">
                <a:ea typeface="宋体" pitchFamily="2" charset="-122"/>
              </a:rPr>
              <a:t>容量</a:t>
            </a:r>
          </a:p>
          <a:p>
            <a:pPr lvl="1" eaLnBrk="1" hangingPunct="1">
              <a:lnSpc>
                <a:spcPct val="110000"/>
              </a:lnSpc>
              <a:defRPr/>
            </a:pPr>
            <a:r>
              <a:rPr lang="zh-CN" altLang="en-US" sz="2200" dirty="0">
                <a:ea typeface="宋体" pitchFamily="2" charset="-122"/>
              </a:rPr>
              <a:t> 组织</a:t>
            </a:r>
            <a:r>
              <a:rPr lang="zh-CN" altLang="en-US" sz="2200" dirty="0" smtClean="0">
                <a:ea typeface="宋体" pitchFamily="2" charset="-122"/>
              </a:rPr>
              <a:t>方式                     </a:t>
            </a:r>
            <a:r>
              <a:rPr lang="zh-CN" altLang="en-US" sz="2200" dirty="0">
                <a:ea typeface="宋体" pitchFamily="2" charset="-122"/>
              </a:rPr>
              <a:t>块</a:t>
            </a:r>
            <a:r>
              <a:rPr lang="zh-CN" altLang="en-US" sz="2200" dirty="0" smtClean="0">
                <a:ea typeface="宋体" pitchFamily="2" charset="-122"/>
              </a:rPr>
              <a:t>大小</a:t>
            </a:r>
            <a:endParaRPr lang="en-US" altLang="zh-CN" sz="2200" dirty="0">
              <a:ea typeface="宋体" pitchFamily="2" charset="-122"/>
            </a:endParaRPr>
          </a:p>
          <a:p>
            <a:pPr eaLnBrk="1" hangingPunct="1">
              <a:lnSpc>
                <a:spcPct val="110000"/>
              </a:lnSpc>
              <a:defRPr/>
            </a:pPr>
            <a:r>
              <a:rPr lang="zh-CN" altLang="en-US" sz="2600" dirty="0"/>
              <a:t>访问效率</a:t>
            </a:r>
            <a:r>
              <a:rPr lang="en-US" altLang="zh-CN" sz="2600" dirty="0"/>
              <a:t>=</a:t>
            </a:r>
            <a:r>
              <a:rPr lang="en-US" altLang="zh-CN" sz="2800" dirty="0" err="1">
                <a:solidFill>
                  <a:schemeClr val="accent2"/>
                </a:solidFill>
                <a:latin typeface="Verdana" pitchFamily="34" charset="0"/>
                <a:ea typeface="楷体_GB2312" pitchFamily="49" charset="-122"/>
              </a:rPr>
              <a:t>t</a:t>
            </a:r>
            <a:r>
              <a:rPr lang="en-US" altLang="zh-CN" sz="2800" baseline="-25000" dirty="0" err="1">
                <a:solidFill>
                  <a:schemeClr val="accent2"/>
                </a:solidFill>
                <a:latin typeface="Verdana" pitchFamily="34" charset="0"/>
                <a:ea typeface="楷体_GB2312" pitchFamily="49" charset="-122"/>
              </a:rPr>
              <a:t>c</a:t>
            </a:r>
            <a:r>
              <a:rPr lang="en-US" altLang="zh-CN" sz="2800" dirty="0">
                <a:solidFill>
                  <a:schemeClr val="accent2"/>
                </a:solidFill>
                <a:latin typeface="Verdana" pitchFamily="34" charset="0"/>
                <a:ea typeface="楷体_GB2312" pitchFamily="49" charset="-122"/>
              </a:rPr>
              <a:t>/ t</a:t>
            </a:r>
            <a:r>
              <a:rPr lang="en-US" altLang="zh-CN" sz="2800" baseline="-25000" dirty="0">
                <a:solidFill>
                  <a:schemeClr val="accent2"/>
                </a:solidFill>
                <a:latin typeface="Verdana" pitchFamily="34" charset="0"/>
                <a:ea typeface="楷体_GB2312" pitchFamily="49" charset="-122"/>
              </a:rPr>
              <a:t>a</a:t>
            </a:r>
            <a:r>
              <a:rPr lang="en-US" altLang="zh-CN" dirty="0">
                <a:solidFill>
                  <a:schemeClr val="accent2"/>
                </a:solidFill>
                <a:latin typeface="Verdana" pitchFamily="34" charset="0"/>
                <a:ea typeface="楷体_GB2312" pitchFamily="49" charset="-122"/>
              </a:rPr>
              <a:t> </a:t>
            </a:r>
            <a:endParaRPr lang="zh-CN" altLang="en-US" sz="2600" dirty="0"/>
          </a:p>
          <a:p>
            <a:pPr lvl="1" eaLnBrk="1" hangingPunct="1">
              <a:lnSpc>
                <a:spcPct val="110000"/>
              </a:lnSpc>
            </a:pPr>
            <a:endParaRPr lang="zh-CN" altLang="en-US" sz="2200" dirty="0">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rgbClr val="FF0000"/>
              </a:solidFill>
              <a:latin typeface="华文新魏" pitchFamily="2" charset="-122"/>
            </a:endParaRPr>
          </a:p>
          <a:p>
            <a:pPr lvl="2" eaLnBrk="1" hangingPunct="1">
              <a:lnSpc>
                <a:spcPct val="110000"/>
              </a:lnSpc>
              <a:buFont typeface="Wingdings" pitchFamily="2" charset="2"/>
              <a:buNone/>
            </a:pPr>
            <a:endParaRPr lang="en-US" altLang="zh-CN" sz="2900" baseline="-25000" dirty="0" smtClean="0">
              <a:solidFill>
                <a:schemeClr val="accent2"/>
              </a:solidFill>
              <a:latin typeface="华文新魏" pitchFamily="2" charset="-122"/>
            </a:endParaRPr>
          </a:p>
          <a:p>
            <a:pPr lvl="2" eaLnBrk="1" hangingPunct="1">
              <a:lnSpc>
                <a:spcPct val="110000"/>
              </a:lnSpc>
              <a:buFont typeface="Wingdings" pitchFamily="2" charset="2"/>
              <a:buNone/>
            </a:pPr>
            <a:endParaRPr lang="en-US" altLang="zh-CN" sz="3300" dirty="0" smtClean="0">
              <a:solidFill>
                <a:schemeClr val="accent2"/>
              </a:solidFill>
            </a:endParaRPr>
          </a:p>
        </p:txBody>
      </p:sp>
      <p:sp>
        <p:nvSpPr>
          <p:cNvPr id="2355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20AF8F-94E2-4D0E-9DFE-B2F2C7E820E9}" type="slidenum">
              <a:rPr lang="en-US" altLang="zh-CN">
                <a:latin typeface="Arial" charset="0"/>
              </a:rPr>
              <a:pPr/>
              <a:t>140</a:t>
            </a:fld>
            <a:r>
              <a:rPr lang="en-US" altLang="zh-CN">
                <a:latin typeface="Arial" charset="0"/>
              </a:rPr>
              <a:t>- </a:t>
            </a:r>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75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3757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u="sng" dirty="0" smtClean="0">
                <a:solidFill>
                  <a:srgbClr val="FF0000"/>
                </a:solidFill>
                <a:effectLst>
                  <a:outerShdw blurRad="38100" dist="38100" dir="2700000" algn="tl">
                    <a:srgbClr val="000000">
                      <a:alpha val="43137"/>
                    </a:srgbClr>
                  </a:outerShdw>
                </a:effectLst>
              </a:rPr>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pic>
        <p:nvPicPr>
          <p:cNvPr id="237571"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375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3DAD7D-DEAB-44DB-8BBE-A0C455BEB8F0}" type="slidenum">
              <a:rPr lang="en-US" altLang="zh-CN">
                <a:latin typeface="Arial" charset="0"/>
              </a:rPr>
              <a:pPr/>
              <a:t>141</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8593" name="Rectangle 2"/>
          <p:cNvSpPr>
            <a:spLocks noGrp="1" noChangeArrowheads="1"/>
          </p:cNvSpPr>
          <p:nvPr>
            <p:ph type="title"/>
          </p:nvPr>
        </p:nvSpPr>
        <p:spPr/>
        <p:txBody>
          <a:bodyPr/>
          <a:lstStyle/>
          <a:p>
            <a:pPr eaLnBrk="1" hangingPunct="1"/>
            <a:r>
              <a:rPr lang="en-US" altLang="zh-CN" smtClean="0"/>
              <a:t>Key Problems</a:t>
            </a:r>
          </a:p>
        </p:txBody>
      </p:sp>
      <p:sp>
        <p:nvSpPr>
          <p:cNvPr id="238594" name="Rectangle 3"/>
          <p:cNvSpPr>
            <a:spLocks noGrp="1" noChangeArrowheads="1"/>
          </p:cNvSpPr>
          <p:nvPr>
            <p:ph idx="1"/>
          </p:nvPr>
        </p:nvSpPr>
        <p:spPr>
          <a:xfrm>
            <a:off x="395288" y="981075"/>
            <a:ext cx="8218487" cy="5040313"/>
          </a:xfrm>
        </p:spPr>
        <p:txBody>
          <a:bodyPr/>
          <a:lstStyle/>
          <a:p>
            <a:pPr eaLnBrk="1" hangingPunct="1"/>
            <a:r>
              <a:rPr sz="2600" dirty="0" smtClean="0">
                <a:latin typeface="华文新魏" pitchFamily="2" charset="-122"/>
              </a:rPr>
              <a:t>如何判断一个数据在</a:t>
            </a:r>
            <a:r>
              <a:rPr lang="en-US" altLang="zh-CN" sz="2600" dirty="0" smtClean="0">
                <a:latin typeface="华文新魏" pitchFamily="2" charset="-122"/>
              </a:rPr>
              <a:t>cache</a:t>
            </a:r>
            <a:r>
              <a:rPr sz="2600" dirty="0" smtClean="0">
                <a:latin typeface="华文新魏" pitchFamily="2" charset="-122"/>
              </a:rPr>
              <a:t>中</a:t>
            </a:r>
          </a:p>
          <a:p>
            <a:pPr lvl="1" eaLnBrk="1" hangingPunct="1"/>
            <a:r>
              <a:rPr sz="2200" dirty="0" smtClean="0">
                <a:solidFill>
                  <a:srgbClr val="FF0000"/>
                </a:solidFill>
                <a:latin typeface="华文新魏" pitchFamily="2" charset="-122"/>
              </a:rPr>
              <a:t>数据查找     </a:t>
            </a:r>
            <a:r>
              <a:rPr lang="en-US" altLang="zh-CN" sz="2200" dirty="0" smtClean="0">
                <a:solidFill>
                  <a:srgbClr val="FF0000"/>
                </a:solidFill>
                <a:latin typeface="华文新魏" pitchFamily="2" charset="-122"/>
              </a:rPr>
              <a:t>Data Identification</a:t>
            </a:r>
          </a:p>
          <a:p>
            <a:pPr eaLnBrk="1" hangingPunct="1"/>
            <a:r>
              <a:rPr sz="2600" dirty="0" smtClean="0">
                <a:latin typeface="华文新魏" pitchFamily="2" charset="-122"/>
              </a:rPr>
              <a:t>主存地址如何放置到</a:t>
            </a:r>
            <a:r>
              <a:rPr lang="en-US" altLang="zh-CN" sz="2600" dirty="0" smtClean="0">
                <a:latin typeface="华文新魏" pitchFamily="2" charset="-122"/>
              </a:rPr>
              <a:t>Cache</a:t>
            </a:r>
            <a:r>
              <a:rPr sz="2600" dirty="0" smtClean="0">
                <a:latin typeface="华文新魏" pitchFamily="2" charset="-122"/>
              </a:rPr>
              <a:t>行</a:t>
            </a:r>
            <a:r>
              <a:rPr lang="en-US" altLang="zh-CN" sz="2600" dirty="0" smtClean="0">
                <a:latin typeface="华文新魏" pitchFamily="2" charset="-122"/>
              </a:rPr>
              <a:t>/</a:t>
            </a:r>
            <a:r>
              <a:rPr sz="2600" dirty="0" smtClean="0">
                <a:latin typeface="华文新魏" pitchFamily="2" charset="-122"/>
              </a:rPr>
              <a:t>槽中</a:t>
            </a:r>
          </a:p>
          <a:p>
            <a:pPr lvl="1" eaLnBrk="1" hangingPunct="1"/>
            <a:r>
              <a:rPr sz="2200" dirty="0" smtClean="0">
                <a:solidFill>
                  <a:schemeClr val="tx1"/>
                </a:solidFill>
                <a:latin typeface="华文新魏" pitchFamily="2" charset="-122"/>
              </a:rPr>
              <a:t>地址映射    </a:t>
            </a:r>
            <a:r>
              <a:rPr lang="en-US" altLang="zh-CN" sz="2200" dirty="0" smtClean="0">
                <a:solidFill>
                  <a:schemeClr val="tx1"/>
                </a:solidFill>
                <a:latin typeface="华文新魏" pitchFamily="2" charset="-122"/>
              </a:rPr>
              <a:t>Address Mapping</a:t>
            </a:r>
          </a:p>
          <a:p>
            <a:pPr eaLnBrk="1" hangingPunct="1"/>
            <a:r>
              <a:rPr lang="en-US" altLang="zh-CN" sz="2600" dirty="0" smtClean="0">
                <a:latin typeface="华文新魏" pitchFamily="2" charset="-122"/>
              </a:rPr>
              <a:t>Cache</a:t>
            </a:r>
            <a:r>
              <a:rPr sz="2600" dirty="0" smtClean="0">
                <a:latin typeface="华文新魏" pitchFamily="2" charset="-122"/>
              </a:rPr>
              <a:t>满了以后如何处理</a:t>
            </a:r>
          </a:p>
          <a:p>
            <a:pPr lvl="1" eaLnBrk="1" hangingPunct="1"/>
            <a:r>
              <a:rPr sz="2200" dirty="0" smtClean="0">
                <a:solidFill>
                  <a:schemeClr val="tx1"/>
                </a:solidFill>
                <a:latin typeface="华文新魏" pitchFamily="2" charset="-122"/>
              </a:rPr>
              <a:t>替换策略    </a:t>
            </a:r>
            <a:r>
              <a:rPr lang="en-US" altLang="zh-CN" sz="2200" dirty="0" smtClean="0">
                <a:solidFill>
                  <a:schemeClr val="tx1"/>
                </a:solidFill>
                <a:latin typeface="华文新魏" pitchFamily="2" charset="-122"/>
              </a:rPr>
              <a:t>Placement Policy</a:t>
            </a:r>
          </a:p>
          <a:p>
            <a:pPr eaLnBrk="1" hangingPunct="1"/>
            <a:r>
              <a:rPr sz="2600" dirty="0" smtClean="0">
                <a:latin typeface="华文新魏" pitchFamily="2" charset="-122"/>
              </a:rPr>
              <a:t>如何保证</a:t>
            </a:r>
            <a:r>
              <a:rPr lang="en-US" altLang="zh-CN" sz="2600" dirty="0" smtClean="0">
                <a:latin typeface="华文新魏" pitchFamily="2" charset="-122"/>
              </a:rPr>
              <a:t>cache</a:t>
            </a:r>
            <a:r>
              <a:rPr sz="2600" dirty="0" smtClean="0">
                <a:latin typeface="华文新魏" pitchFamily="2" charset="-122"/>
              </a:rPr>
              <a:t>与</a:t>
            </a:r>
            <a:r>
              <a:rPr lang="en-US" altLang="zh-CN" sz="2600" dirty="0" smtClean="0">
                <a:latin typeface="华文新魏" pitchFamily="2" charset="-122"/>
              </a:rPr>
              <a:t>memory</a:t>
            </a:r>
            <a:r>
              <a:rPr sz="2600" dirty="0" smtClean="0">
                <a:latin typeface="华文新魏" pitchFamily="2" charset="-122"/>
              </a:rPr>
              <a:t>的一致性</a:t>
            </a:r>
          </a:p>
          <a:p>
            <a:pPr lvl="1" eaLnBrk="1" hangingPunct="1"/>
            <a:r>
              <a:rPr sz="2200" dirty="0" smtClean="0">
                <a:solidFill>
                  <a:schemeClr val="tx1"/>
                </a:solidFill>
                <a:latin typeface="华文新魏" pitchFamily="2" charset="-122"/>
              </a:rPr>
              <a:t>写入策略   </a:t>
            </a:r>
            <a:r>
              <a:rPr lang="en-US" altLang="zh-CN" sz="2200" dirty="0" smtClean="0">
                <a:solidFill>
                  <a:schemeClr val="tx1"/>
                </a:solidFill>
                <a:latin typeface="华文新魏" pitchFamily="2" charset="-122"/>
              </a:rPr>
              <a:t>Write Policy</a:t>
            </a:r>
          </a:p>
        </p:txBody>
      </p:sp>
      <p:sp>
        <p:nvSpPr>
          <p:cNvPr id="2385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3C02B0-FD74-4AB8-B3B8-CB3C2DF79797}" type="slidenum">
              <a:rPr lang="en-US" altLang="zh-CN">
                <a:latin typeface="Arial" charset="0"/>
              </a:rPr>
              <a:pPr/>
              <a:t>142</a:t>
            </a:fld>
            <a:r>
              <a:rPr lang="en-US" altLang="zh-CN">
                <a:latin typeface="Arial" charset="0"/>
              </a:rPr>
              <a:t>- </a:t>
            </a:r>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7" name="Rectangle 2"/>
          <p:cNvSpPr>
            <a:spLocks noGrp="1" noChangeArrowheads="1"/>
          </p:cNvSpPr>
          <p:nvPr>
            <p:ph type="title"/>
          </p:nvPr>
        </p:nvSpPr>
        <p:spPr/>
        <p:txBody>
          <a:bodyPr/>
          <a:lstStyle/>
          <a:p>
            <a:pPr eaLnBrk="1" hangingPunct="1"/>
            <a:r>
              <a:rPr lang="zh-CN" altLang="en-US" smtClean="0"/>
              <a:t>如何查找</a:t>
            </a:r>
          </a:p>
        </p:txBody>
      </p:sp>
      <p:sp>
        <p:nvSpPr>
          <p:cNvPr id="239618" name="Rectangle 3"/>
          <p:cNvSpPr>
            <a:spLocks noGrp="1" noChangeArrowheads="1"/>
          </p:cNvSpPr>
          <p:nvPr>
            <p:ph type="body" idx="1"/>
          </p:nvPr>
        </p:nvSpPr>
        <p:spPr>
          <a:xfrm>
            <a:off x="395288" y="981075"/>
            <a:ext cx="8218487" cy="5040313"/>
          </a:xfrm>
        </p:spPr>
        <p:txBody>
          <a:bodyPr/>
          <a:lstStyle/>
          <a:p>
            <a:pPr eaLnBrk="1" hangingPunct="1"/>
            <a:r>
              <a:rPr lang="zh-CN" altLang="en-US" dirty="0" smtClean="0"/>
              <a:t>查找关键字   </a:t>
            </a:r>
            <a:r>
              <a:rPr lang="en-US" altLang="zh-CN" dirty="0" smtClean="0"/>
              <a:t>(</a:t>
            </a:r>
            <a:r>
              <a:rPr lang="zh-CN" altLang="en-US" dirty="0" smtClean="0"/>
              <a:t>主存地址</a:t>
            </a:r>
            <a:r>
              <a:rPr lang="en-US" altLang="zh-CN" dirty="0" smtClean="0"/>
              <a:t>)  </a:t>
            </a:r>
          </a:p>
          <a:p>
            <a:pPr eaLnBrk="1" hangingPunct="1"/>
            <a:r>
              <a:rPr lang="zh-CN" altLang="en-US" dirty="0" smtClean="0"/>
              <a:t>主存地址</a:t>
            </a:r>
            <a:r>
              <a:rPr lang="en-US" altLang="zh-CN" dirty="0" smtClean="0">
                <a:sym typeface="Wingdings" pitchFamily="2" charset="2"/>
              </a:rPr>
              <a:t> Cache </a:t>
            </a:r>
            <a:r>
              <a:rPr lang="zh-CN" altLang="en-US" dirty="0" smtClean="0">
                <a:sym typeface="Wingdings" pitchFamily="2" charset="2"/>
              </a:rPr>
              <a:t>地址</a:t>
            </a:r>
            <a:endParaRPr lang="en-US" altLang="zh-CN" dirty="0" smtClean="0">
              <a:sym typeface="Wingdings" pitchFamily="2" charset="2"/>
            </a:endParaRPr>
          </a:p>
          <a:p>
            <a:pPr lvl="1" eaLnBrk="1" hangingPunct="1"/>
            <a:r>
              <a:rPr lang="zh-CN" altLang="en-US" dirty="0" smtClean="0">
                <a:sym typeface="Wingdings" pitchFamily="2" charset="2"/>
              </a:rPr>
              <a:t>程序员软件思路</a:t>
            </a:r>
            <a:endParaRPr lang="en-US" altLang="zh-CN" dirty="0" smtClean="0">
              <a:sym typeface="Wingdings" pitchFamily="2" charset="2"/>
            </a:endParaRPr>
          </a:p>
          <a:p>
            <a:pPr lvl="2" eaLnBrk="1" hangingPunct="1"/>
            <a:r>
              <a:rPr lang="zh-CN" altLang="en-US" dirty="0" smtClean="0">
                <a:sym typeface="Wingdings" pitchFamily="2" charset="2"/>
              </a:rPr>
              <a:t>查找表</a:t>
            </a:r>
            <a:endParaRPr lang="en-US" altLang="zh-CN" dirty="0" smtClean="0">
              <a:sym typeface="Wingdings" pitchFamily="2" charset="2"/>
            </a:endParaRPr>
          </a:p>
          <a:p>
            <a:pPr lvl="1" eaLnBrk="1" hangingPunct="1"/>
            <a:r>
              <a:rPr lang="zh-CN" altLang="en-US" dirty="0" smtClean="0">
                <a:sym typeface="Wingdings" pitchFamily="2" charset="2"/>
              </a:rPr>
              <a:t>架构师硬件思路</a:t>
            </a:r>
            <a:endParaRPr lang="en-US" altLang="zh-CN" dirty="0" smtClean="0">
              <a:sym typeface="Wingdings" pitchFamily="2" charset="2"/>
            </a:endParaRPr>
          </a:p>
          <a:p>
            <a:pPr lvl="2" eaLnBrk="1" hangingPunct="1"/>
            <a:r>
              <a:rPr lang="zh-CN" altLang="en-US" dirty="0" smtClean="0">
                <a:sym typeface="Wingdings" pitchFamily="2" charset="2"/>
              </a:rPr>
              <a:t>相联存储器</a:t>
            </a:r>
            <a:endParaRPr lang="en-US" altLang="zh-CN" dirty="0" smtClean="0">
              <a:sym typeface="Wingdings" pitchFamily="2" charset="2"/>
            </a:endParaRPr>
          </a:p>
        </p:txBody>
      </p:sp>
      <p:sp>
        <p:nvSpPr>
          <p:cNvPr id="2396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205AC3B-EE4D-445E-8E7C-C8C05C6C681A}" type="slidenum">
              <a:rPr lang="en-US" altLang="zh-CN">
                <a:latin typeface="Arial" charset="0"/>
              </a:rPr>
              <a:pPr/>
              <a:t>143</a:t>
            </a:fld>
            <a:r>
              <a:rPr lang="en-US" altLang="zh-CN">
                <a:latin typeface="Arial" charset="0"/>
              </a:rPr>
              <a:t>- </a:t>
            </a:r>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1" name="Rectangle 2"/>
          <p:cNvSpPr>
            <a:spLocks noGrp="1" noChangeArrowheads="1"/>
          </p:cNvSpPr>
          <p:nvPr>
            <p:ph type="title"/>
          </p:nvPr>
        </p:nvSpPr>
        <p:spPr>
          <a:xfrm>
            <a:off x="323850" y="-171450"/>
            <a:ext cx="8001000" cy="1216025"/>
          </a:xfrm>
        </p:spPr>
        <p:txBody>
          <a:bodyPr/>
          <a:lstStyle/>
          <a:p>
            <a:pPr eaLnBrk="1" hangingPunct="1"/>
            <a:r>
              <a:rPr lang="zh-CN" altLang="en-US" smtClean="0"/>
              <a:t>相联存储器 </a:t>
            </a:r>
            <a:r>
              <a:rPr lang="en-US" altLang="zh-CN" smtClean="0"/>
              <a:t>associative memory </a:t>
            </a:r>
          </a:p>
        </p:txBody>
      </p:sp>
      <p:sp>
        <p:nvSpPr>
          <p:cNvPr id="974851" name="Rectangle 3"/>
          <p:cNvSpPr>
            <a:spLocks noGrp="1" noChangeArrowheads="1"/>
          </p:cNvSpPr>
          <p:nvPr>
            <p:ph type="body" sz="half" idx="4294967295"/>
          </p:nvPr>
        </p:nvSpPr>
        <p:spPr>
          <a:xfrm>
            <a:off x="846576" y="1360488"/>
            <a:ext cx="7848600" cy="609600"/>
          </a:xfrm>
        </p:spPr>
        <p:txBody>
          <a:bodyPr/>
          <a:lstStyle/>
          <a:p>
            <a:pPr marL="0" indent="0" eaLnBrk="1" hangingPunct="1">
              <a:buNone/>
            </a:pPr>
            <a:r>
              <a:rPr sz="2600" dirty="0">
                <a:solidFill>
                  <a:srgbClr val="FF0000"/>
                </a:solidFill>
              </a:rPr>
              <a:t>按内容进行访问的存储器</a:t>
            </a:r>
          </a:p>
        </p:txBody>
      </p:sp>
      <p:graphicFrame>
        <p:nvGraphicFramePr>
          <p:cNvPr id="974921" name="Group 73"/>
          <p:cNvGraphicFramePr>
            <a:graphicFrameLocks noGrp="1"/>
          </p:cNvGraphicFramePr>
          <p:nvPr>
            <p:ph sz="half" idx="2"/>
          </p:nvPr>
        </p:nvGraphicFramePr>
        <p:xfrm>
          <a:off x="846138" y="1989138"/>
          <a:ext cx="7223125" cy="1828800"/>
        </p:xfrm>
        <a:graphic>
          <a:graphicData uri="http://schemas.openxmlformats.org/drawingml/2006/table">
            <a:tbl>
              <a:tblPr/>
              <a:tblGrid>
                <a:gridCol w="1444625">
                  <a:extLst>
                    <a:ext uri="{9D8B030D-6E8A-4147-A177-3AD203B41FA5}">
                      <a16:colId xmlns:a16="http://schemas.microsoft.com/office/drawing/2014/main" val="20000"/>
                    </a:ext>
                  </a:extLst>
                </a:gridCol>
                <a:gridCol w="1444625">
                  <a:extLst>
                    <a:ext uri="{9D8B030D-6E8A-4147-A177-3AD203B41FA5}">
                      <a16:colId xmlns:a16="http://schemas.microsoft.com/office/drawing/2014/main" val="20001"/>
                    </a:ext>
                  </a:extLst>
                </a:gridCol>
                <a:gridCol w="1444625">
                  <a:extLst>
                    <a:ext uri="{9D8B030D-6E8A-4147-A177-3AD203B41FA5}">
                      <a16:colId xmlns:a16="http://schemas.microsoft.com/office/drawing/2014/main" val="20002"/>
                    </a:ext>
                  </a:extLst>
                </a:gridCol>
                <a:gridCol w="1444625">
                  <a:extLst>
                    <a:ext uri="{9D8B030D-6E8A-4147-A177-3AD203B41FA5}">
                      <a16:colId xmlns:a16="http://schemas.microsoft.com/office/drawing/2014/main" val="20003"/>
                    </a:ext>
                  </a:extLst>
                </a:gridCol>
                <a:gridCol w="1444625">
                  <a:extLst>
                    <a:ext uri="{9D8B030D-6E8A-4147-A177-3AD203B41FA5}">
                      <a16:colId xmlns:a16="http://schemas.microsoft.com/office/drawing/2014/main" val="20004"/>
                    </a:ext>
                  </a:extLst>
                </a:gridCol>
              </a:tblGrid>
              <a:tr h="382588">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物理地址</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工号</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姓名</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出生年月</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工资数</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1116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N  </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张帅</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1976/7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4000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李猛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2000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95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N+2</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郝牛</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1977/6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3000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graphicFrame>
        <p:nvGraphicFramePr>
          <p:cNvPr id="974924" name="Group 76"/>
          <p:cNvGraphicFramePr>
            <a:graphicFrameLocks noGrp="1"/>
          </p:cNvGraphicFramePr>
          <p:nvPr>
            <p:extLst>
              <p:ext uri="{D42A27DB-BD31-4B8C-83A1-F6EECF244321}">
                <p14:modId xmlns:p14="http://schemas.microsoft.com/office/powerpoint/2010/main" val="653366986"/>
              </p:ext>
            </p:extLst>
          </p:nvPr>
        </p:nvGraphicFramePr>
        <p:xfrm>
          <a:off x="835505" y="4149080"/>
          <a:ext cx="2971800" cy="1828800"/>
        </p:xfrm>
        <a:graphic>
          <a:graphicData uri="http://schemas.openxmlformats.org/drawingml/2006/table">
            <a:tbl>
              <a:tblPr/>
              <a:tblGrid>
                <a:gridCol w="1485900">
                  <a:extLst>
                    <a:ext uri="{9D8B030D-6E8A-4147-A177-3AD203B41FA5}">
                      <a16:colId xmlns:a16="http://schemas.microsoft.com/office/drawing/2014/main" val="20000"/>
                    </a:ext>
                  </a:extLst>
                </a:gridCol>
                <a:gridCol w="1485900">
                  <a:extLst>
                    <a:ext uri="{9D8B030D-6E8A-4147-A177-3AD203B41FA5}">
                      <a16:colId xmlns:a16="http://schemas.microsoft.com/office/drawing/2014/main" val="20001"/>
                    </a:ext>
                  </a:extLst>
                </a:gridCol>
              </a:tblGrid>
              <a:tr h="3190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2000" b="0" i="0" u="none" strike="noStrike" cap="none" normalizeH="0" baseline="0" dirty="0" smtClean="0">
                          <a:ln>
                            <a:noFill/>
                          </a:ln>
                          <a:solidFill>
                            <a:schemeClr val="tx1"/>
                          </a:solidFill>
                          <a:effectLst/>
                          <a:latin typeface="Verdana" pitchFamily="34" charset="0"/>
                          <a:ea typeface="华文新魏" pitchFamily="2" charset="-122"/>
                        </a:rPr>
                        <a:t>主存块号</a:t>
                      </a:r>
                    </a:p>
                  </a:txBody>
                  <a:tcPr horzOverflow="overflow">
                    <a:lnL cap="flat">
                      <a:noFill/>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Cache</a:t>
                      </a:r>
                      <a:r>
                        <a:rPr kumimoji="0" lang="zh-CN" altLang="en-US" sz="2000" b="0" i="0" u="none" strike="noStrike" cap="none" normalizeH="0" baseline="0" smtClean="0">
                          <a:ln>
                            <a:noFill/>
                          </a:ln>
                          <a:solidFill>
                            <a:schemeClr val="tx1"/>
                          </a:solidFill>
                          <a:effectLst/>
                          <a:latin typeface="Verdana" pitchFamily="34" charset="0"/>
                          <a:ea typeface="华文新魏" pitchFamily="2" charset="-122"/>
                        </a:rPr>
                        <a:t>地址</a:t>
                      </a:r>
                    </a:p>
                  </a:txBody>
                  <a:tcPr horzOverflow="overflow">
                    <a:lnL w="12700" cap="flat" cmpd="sng" algn="ctr">
                      <a:solidFill>
                        <a:schemeClr val="tx1"/>
                      </a:solidFill>
                      <a:prstDash val="solid"/>
                      <a:round/>
                      <a:headEnd type="none" w="med" len="med"/>
                      <a:tailEnd type="none" w="med" len="med"/>
                    </a:lnL>
                    <a:lnR cap="flat">
                      <a:noFill/>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00001000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29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021</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00001010</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80975">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smtClean="0">
                          <a:ln>
                            <a:noFill/>
                          </a:ln>
                          <a:solidFill>
                            <a:schemeClr val="tx1"/>
                          </a:solidFill>
                          <a:effectLst/>
                          <a:latin typeface="Verdana" pitchFamily="34" charset="0"/>
                          <a:ea typeface="华文新魏" pitchFamily="2" charset="-122"/>
                        </a:rPr>
                        <a:t>023</a:t>
                      </a:r>
                    </a:p>
                  </a:txBody>
                  <a:tcPr horzOverflow="overflow">
                    <a:lnL cap="flat">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2000" b="0" i="0" u="none" strike="noStrike" cap="none" normalizeH="0" baseline="0" dirty="0" smtClean="0">
                          <a:ln>
                            <a:noFill/>
                          </a:ln>
                          <a:solidFill>
                            <a:schemeClr val="tx1"/>
                          </a:solidFill>
                          <a:effectLst/>
                          <a:latin typeface="Verdana" pitchFamily="34" charset="0"/>
                          <a:ea typeface="华文新魏" pitchFamily="2" charset="-122"/>
                        </a:rPr>
                        <a:t>00001001</a:t>
                      </a:r>
                    </a:p>
                  </a:txBody>
                  <a:tcPr horzOverflow="overflow">
                    <a:lnL w="12700" cap="flat" cmpd="sng" algn="ctr">
                      <a:solidFill>
                        <a:schemeClr val="tx1"/>
                      </a:solidFill>
                      <a:prstDash val="solid"/>
                      <a:round/>
                      <a:headEnd type="none" w="med" len="med"/>
                      <a:tailEnd type="none" w="med" len="med"/>
                    </a:lnL>
                    <a:lnR cap="flat">
                      <a:noFill/>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974919" name="Rectangle 71"/>
          <p:cNvSpPr>
            <a:spLocks noChangeArrowheads="1"/>
          </p:cNvSpPr>
          <p:nvPr/>
        </p:nvSpPr>
        <p:spPr bwMode="auto">
          <a:xfrm>
            <a:off x="5200650" y="1341438"/>
            <a:ext cx="3257550" cy="609600"/>
          </a:xfrm>
          <a:prstGeom prst="rect">
            <a:avLst/>
          </a:prstGeom>
          <a:noFill/>
          <a:ln w="9525">
            <a:noFill/>
            <a:miter lim="800000"/>
            <a:headEnd/>
            <a:tailEnd/>
          </a:ln>
        </p:spPr>
        <p:txBody>
          <a:bodyPr/>
          <a:lstStyle/>
          <a:p>
            <a:pPr>
              <a:lnSpc>
                <a:spcPct val="120000"/>
              </a:lnSpc>
              <a:spcBef>
                <a:spcPct val="20000"/>
              </a:spcBef>
              <a:buClr>
                <a:schemeClr val="accent2"/>
              </a:buClr>
            </a:pPr>
            <a:r>
              <a:rPr lang="zh-CN" altLang="en-US" sz="2600" i="0" dirty="0">
                <a:solidFill>
                  <a:srgbClr val="7030A0"/>
                </a:solidFill>
                <a:latin typeface="Verdana" pitchFamily="34" charset="0"/>
              </a:rPr>
              <a:t>（</a:t>
            </a:r>
            <a:r>
              <a:rPr lang="en-US" altLang="zh-CN" sz="2600" i="0" dirty="0" err="1">
                <a:solidFill>
                  <a:srgbClr val="7030A0"/>
                </a:solidFill>
                <a:latin typeface="Verdana" pitchFamily="34" charset="0"/>
              </a:rPr>
              <a:t>Key,Value</a:t>
            </a:r>
            <a:r>
              <a:rPr lang="zh-CN" altLang="en-US" sz="2600" i="0" dirty="0">
                <a:solidFill>
                  <a:srgbClr val="7030A0"/>
                </a:solidFill>
                <a:latin typeface="Verdana" pitchFamily="34" charset="0"/>
              </a:rPr>
              <a:t>）</a:t>
            </a:r>
          </a:p>
        </p:txBody>
      </p:sp>
      <p:sp>
        <p:nvSpPr>
          <p:cNvPr id="974923" name="Text Box 75"/>
          <p:cNvSpPr txBox="1">
            <a:spLocks noChangeArrowheads="1"/>
          </p:cNvSpPr>
          <p:nvPr/>
        </p:nvSpPr>
        <p:spPr bwMode="auto">
          <a:xfrm>
            <a:off x="3981450" y="4093984"/>
            <a:ext cx="4343400" cy="1938992"/>
          </a:xfrm>
          <a:prstGeom prst="rect">
            <a:avLst/>
          </a:prstGeom>
          <a:noFill/>
          <a:ln w="9525">
            <a:noFill/>
            <a:miter lim="800000"/>
            <a:headEnd/>
            <a:tailEnd/>
          </a:ln>
        </p:spPr>
        <p:txBody>
          <a:bodyPr>
            <a:spAutoFit/>
          </a:bodyPr>
          <a:lstStyle/>
          <a:p>
            <a:r>
              <a:rPr lang="en-US" altLang="zh-CN" sz="2400" i="0" dirty="0">
                <a:solidFill>
                  <a:srgbClr val="003300"/>
                </a:solidFill>
                <a:latin typeface="Verdana" pitchFamily="34" charset="0"/>
                <a:ea typeface="华文新魏" pitchFamily="2" charset="-122"/>
              </a:rPr>
              <a:t>    </a:t>
            </a:r>
            <a:r>
              <a:rPr lang="zh-CN" altLang="en-US" sz="2400" i="0" dirty="0" smtClean="0">
                <a:solidFill>
                  <a:srgbClr val="003300"/>
                </a:solidFill>
                <a:latin typeface="Verdana" pitchFamily="34" charset="0"/>
                <a:ea typeface="华文新魏" pitchFamily="2" charset="-122"/>
              </a:rPr>
              <a:t>用关键字去检索存储器中部分字段，并对存储器</a:t>
            </a:r>
            <a:r>
              <a:rPr lang="zh-CN" altLang="en-US" sz="2400" i="0" dirty="0">
                <a:solidFill>
                  <a:srgbClr val="003300"/>
                </a:solidFill>
                <a:latin typeface="Verdana" pitchFamily="34" charset="0"/>
                <a:ea typeface="华文新魏" pitchFamily="2" charset="-122"/>
              </a:rPr>
              <a:t>中与检索项符合的</a:t>
            </a:r>
            <a:r>
              <a:rPr lang="zh-CN" altLang="en-US" sz="2400" i="0" dirty="0" smtClean="0">
                <a:solidFill>
                  <a:srgbClr val="003300"/>
                </a:solidFill>
                <a:latin typeface="Verdana" pitchFamily="34" charset="0"/>
                <a:ea typeface="华文新魏" pitchFamily="2" charset="-122"/>
              </a:rPr>
              <a:t>存储单元进行读写，</a:t>
            </a:r>
            <a:r>
              <a:rPr lang="zh-CN" altLang="en-US" sz="2400" i="0" dirty="0">
                <a:solidFill>
                  <a:srgbClr val="003300"/>
                </a:solidFill>
                <a:latin typeface="Verdana" pitchFamily="34" charset="0"/>
                <a:ea typeface="华文新魏" pitchFamily="2" charset="-122"/>
              </a:rPr>
              <a:t>简单的说</a:t>
            </a:r>
            <a:r>
              <a:rPr lang="zh-CN" altLang="en-US" sz="2400" i="0" dirty="0" smtClean="0">
                <a:solidFill>
                  <a:srgbClr val="003300"/>
                </a:solidFill>
                <a:latin typeface="Verdana" pitchFamily="34" charset="0"/>
                <a:ea typeface="华文新魏" pitchFamily="2" charset="-122"/>
              </a:rPr>
              <a:t>，</a:t>
            </a:r>
            <a:r>
              <a:rPr lang="zh-CN" altLang="en-US" sz="2400" i="0" u="sng" dirty="0">
                <a:solidFill>
                  <a:srgbClr val="D60093"/>
                </a:solidFill>
                <a:latin typeface="Verdana" pitchFamily="34" charset="0"/>
                <a:ea typeface="华文新魏" pitchFamily="2" charset="-122"/>
              </a:rPr>
              <a:t>用内容作为地址访问的存储器称为相联存储器</a:t>
            </a:r>
            <a:endParaRPr lang="zh-CN" altLang="en-US" sz="2400" b="1" i="0" u="sng" dirty="0">
              <a:solidFill>
                <a:srgbClr val="D60093"/>
              </a:solidFill>
              <a:latin typeface="Verdana" pitchFamily="34" charset="0"/>
              <a:ea typeface="华文新魏" pitchFamily="2" charset="-122"/>
            </a:endParaRPr>
          </a:p>
        </p:txBody>
      </p:sp>
      <p:sp>
        <p:nvSpPr>
          <p:cNvPr id="240690" name="灯片编号占位符 3"/>
          <p:cNvSpPr>
            <a:spLocks noGrp="1"/>
          </p:cNvSpPr>
          <p:nvPr>
            <p:ph type="sldNum" sz="quarter" idx="11"/>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7220FD-D6F6-4E08-918D-A3EB1A2C5F3F}" type="slidenum">
              <a:rPr lang="en-US" altLang="zh-CN" sz="1400" smtClean="0">
                <a:solidFill>
                  <a:srgbClr val="0D7157"/>
                </a:solidFill>
                <a:latin typeface="Arial" charset="0"/>
              </a:rPr>
              <a:pPr/>
              <a:t>144</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7485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nodeType="clickEffect">
                                  <p:stCondLst>
                                    <p:cond delay="0"/>
                                  </p:stCondLst>
                                  <p:childTnLst>
                                    <p:set>
                                      <p:cBhvr>
                                        <p:cTn id="10" dur="1" fill="hold">
                                          <p:stCondLst>
                                            <p:cond delay="0"/>
                                          </p:stCondLst>
                                        </p:cTn>
                                        <p:tgtEl>
                                          <p:spTgt spid="974921"/>
                                        </p:tgtEl>
                                        <p:attrNameLst>
                                          <p:attrName>style.visibility</p:attrName>
                                        </p:attrNameLst>
                                      </p:cBhvr>
                                      <p:to>
                                        <p:strVal val="visible"/>
                                      </p:to>
                                    </p:set>
                                    <p:anim calcmode="lin" valueType="num">
                                      <p:cBhvr additive="base">
                                        <p:cTn id="11" dur="500" fill="hold"/>
                                        <p:tgtEl>
                                          <p:spTgt spid="974921"/>
                                        </p:tgtEl>
                                        <p:attrNameLst>
                                          <p:attrName>ppt_x</p:attrName>
                                        </p:attrNameLst>
                                      </p:cBhvr>
                                      <p:tavLst>
                                        <p:tav tm="0">
                                          <p:val>
                                            <p:strVal val="#ppt_x"/>
                                          </p:val>
                                        </p:tav>
                                        <p:tav tm="100000">
                                          <p:val>
                                            <p:strVal val="#ppt_x"/>
                                          </p:val>
                                        </p:tav>
                                      </p:tavLst>
                                    </p:anim>
                                    <p:anim calcmode="lin" valueType="num">
                                      <p:cBhvr additive="base">
                                        <p:cTn id="12" dur="500" fill="hold"/>
                                        <p:tgtEl>
                                          <p:spTgt spid="974921"/>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974924"/>
                                        </p:tgtEl>
                                        <p:attrNameLst>
                                          <p:attrName>style.visibility</p:attrName>
                                        </p:attrNameLst>
                                      </p:cBhvr>
                                      <p:to>
                                        <p:strVal val="visible"/>
                                      </p:to>
                                    </p:set>
                                    <p:anim calcmode="lin" valueType="num">
                                      <p:cBhvr additive="base">
                                        <p:cTn id="17" dur="500" fill="hold"/>
                                        <p:tgtEl>
                                          <p:spTgt spid="974924"/>
                                        </p:tgtEl>
                                        <p:attrNameLst>
                                          <p:attrName>ppt_x</p:attrName>
                                        </p:attrNameLst>
                                      </p:cBhvr>
                                      <p:tavLst>
                                        <p:tav tm="0">
                                          <p:val>
                                            <p:strVal val="#ppt_x"/>
                                          </p:val>
                                        </p:tav>
                                        <p:tav tm="100000">
                                          <p:val>
                                            <p:strVal val="#ppt_x"/>
                                          </p:val>
                                        </p:tav>
                                      </p:tavLst>
                                    </p:anim>
                                    <p:anim calcmode="lin" valueType="num">
                                      <p:cBhvr additive="base">
                                        <p:cTn id="18" dur="500" fill="hold"/>
                                        <p:tgtEl>
                                          <p:spTgt spid="97492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974919"/>
                                        </p:tgtEl>
                                        <p:attrNameLst>
                                          <p:attrName>style.visibility</p:attrName>
                                        </p:attrNameLst>
                                      </p:cBhvr>
                                      <p:to>
                                        <p:strVal val="visible"/>
                                      </p:to>
                                    </p:set>
                                    <p:anim calcmode="lin" valueType="num">
                                      <p:cBhvr additive="base">
                                        <p:cTn id="23" dur="500" fill="hold"/>
                                        <p:tgtEl>
                                          <p:spTgt spid="974919"/>
                                        </p:tgtEl>
                                        <p:attrNameLst>
                                          <p:attrName>ppt_x</p:attrName>
                                        </p:attrNameLst>
                                      </p:cBhvr>
                                      <p:tavLst>
                                        <p:tav tm="0">
                                          <p:val>
                                            <p:strVal val="#ppt_x"/>
                                          </p:val>
                                        </p:tav>
                                        <p:tav tm="100000">
                                          <p:val>
                                            <p:strVal val="#ppt_x"/>
                                          </p:val>
                                        </p:tav>
                                      </p:tavLst>
                                    </p:anim>
                                    <p:anim calcmode="lin" valueType="num">
                                      <p:cBhvr additive="base">
                                        <p:cTn id="24" dur="500" fill="hold"/>
                                        <p:tgtEl>
                                          <p:spTgt spid="974919"/>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974923"/>
                                        </p:tgtEl>
                                        <p:attrNameLst>
                                          <p:attrName>style.visibility</p:attrName>
                                        </p:attrNameLst>
                                      </p:cBhvr>
                                      <p:to>
                                        <p:strVal val="visible"/>
                                      </p:to>
                                    </p:set>
                                    <p:anim calcmode="lin" valueType="num">
                                      <p:cBhvr additive="base">
                                        <p:cTn id="29" dur="500" fill="hold"/>
                                        <p:tgtEl>
                                          <p:spTgt spid="974923"/>
                                        </p:tgtEl>
                                        <p:attrNameLst>
                                          <p:attrName>ppt_x</p:attrName>
                                        </p:attrNameLst>
                                      </p:cBhvr>
                                      <p:tavLst>
                                        <p:tav tm="0">
                                          <p:val>
                                            <p:strVal val="#ppt_x"/>
                                          </p:val>
                                        </p:tav>
                                        <p:tav tm="100000">
                                          <p:val>
                                            <p:strVal val="#ppt_x"/>
                                          </p:val>
                                        </p:tav>
                                      </p:tavLst>
                                    </p:anim>
                                    <p:anim calcmode="lin" valueType="num">
                                      <p:cBhvr additive="base">
                                        <p:cTn id="30" dur="500" fill="hold"/>
                                        <p:tgtEl>
                                          <p:spTgt spid="9749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4851" grpId="0" build="p" autoUpdateAnimBg="0"/>
      <p:bldP spid="974919" grpId="0" autoUpdateAnimBg="0"/>
      <p:bldP spid="974923"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5" name="Rectangle 2"/>
          <p:cNvSpPr>
            <a:spLocks noGrp="1" noChangeArrowheads="1"/>
          </p:cNvSpPr>
          <p:nvPr>
            <p:ph type="title"/>
          </p:nvPr>
        </p:nvSpPr>
        <p:spPr/>
        <p:txBody>
          <a:bodyPr/>
          <a:lstStyle/>
          <a:p>
            <a:pPr eaLnBrk="1" hangingPunct="1"/>
            <a:r>
              <a:rPr lang="zh-CN" altLang="en-US" smtClean="0"/>
              <a:t>相联存储器</a:t>
            </a:r>
            <a:r>
              <a:rPr lang="en-US" altLang="zh-CN" smtClean="0">
                <a:latin typeface="Arial" charset="0"/>
              </a:rPr>
              <a:t>——</a:t>
            </a:r>
            <a:r>
              <a:rPr lang="zh-CN" altLang="en-US" smtClean="0"/>
              <a:t>框图</a:t>
            </a:r>
          </a:p>
        </p:txBody>
      </p:sp>
      <p:sp>
        <p:nvSpPr>
          <p:cNvPr id="241666" name="Rectangle 6"/>
          <p:cNvSpPr>
            <a:spLocks noChangeArrowheads="1"/>
          </p:cNvSpPr>
          <p:nvPr/>
        </p:nvSpPr>
        <p:spPr bwMode="auto">
          <a:xfrm>
            <a:off x="3429000" y="25415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1667" name="Rectangle 8"/>
          <p:cNvSpPr>
            <a:spLocks noChangeArrowheads="1"/>
          </p:cNvSpPr>
          <p:nvPr/>
        </p:nvSpPr>
        <p:spPr bwMode="auto">
          <a:xfrm>
            <a:off x="25146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dirty="0">
                <a:solidFill>
                  <a:srgbClr val="0066FF"/>
                </a:solidFill>
                <a:latin typeface="Tahoma" pitchFamily="34" charset="0"/>
                <a:ea typeface="宋体" charset="-122"/>
              </a:rPr>
              <a:t>写译码 读选择电路</a:t>
            </a:r>
          </a:p>
        </p:txBody>
      </p:sp>
      <p:sp>
        <p:nvSpPr>
          <p:cNvPr id="241668" name="Rectangle 9"/>
          <p:cNvSpPr>
            <a:spLocks noChangeArrowheads="1"/>
          </p:cNvSpPr>
          <p:nvPr/>
        </p:nvSpPr>
        <p:spPr bwMode="auto">
          <a:xfrm>
            <a:off x="3429000" y="5259388"/>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代码</a:t>
            </a:r>
            <a:r>
              <a:rPr lang="zh-CN" altLang="en-US" sz="1400" i="0" dirty="0" smtClean="0">
                <a:latin typeface="Tahoma" pitchFamily="34" charset="0"/>
                <a:ea typeface="宋体" charset="-122"/>
              </a:rPr>
              <a:t>寄存器 </a:t>
            </a:r>
            <a:r>
              <a:rPr lang="en-US" altLang="zh-CN" sz="1400" i="0" dirty="0" smtClean="0">
                <a:solidFill>
                  <a:srgbClr val="0000CC"/>
                </a:solidFill>
                <a:latin typeface="Tahoma" pitchFamily="34" charset="0"/>
                <a:ea typeface="宋体" charset="-122"/>
              </a:rPr>
              <a:t>value</a:t>
            </a:r>
            <a:endParaRPr lang="zh-CN" altLang="en-US" sz="1400" i="0" dirty="0">
              <a:solidFill>
                <a:srgbClr val="0000CC"/>
              </a:solidFill>
              <a:latin typeface="Tahoma" pitchFamily="34" charset="0"/>
              <a:ea typeface="宋体" charset="-122"/>
            </a:endParaRPr>
          </a:p>
        </p:txBody>
      </p:sp>
      <p:sp>
        <p:nvSpPr>
          <p:cNvPr id="241669" name="Rectangle 10"/>
          <p:cNvSpPr>
            <a:spLocks noChangeArrowheads="1"/>
          </p:cNvSpPr>
          <p:nvPr/>
        </p:nvSpPr>
        <p:spPr bwMode="auto">
          <a:xfrm>
            <a:off x="5867400" y="3125788"/>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solidFill>
                  <a:srgbClr val="0066FF"/>
                </a:solidFill>
                <a:latin typeface="Tahoma" pitchFamily="34" charset="0"/>
                <a:ea typeface="宋体" charset="-122"/>
              </a:rPr>
              <a:t>符合寄存器</a:t>
            </a:r>
          </a:p>
        </p:txBody>
      </p:sp>
      <p:sp>
        <p:nvSpPr>
          <p:cNvPr id="241670" name="Line 11"/>
          <p:cNvSpPr>
            <a:spLocks noChangeShapeType="1"/>
          </p:cNvSpPr>
          <p:nvPr/>
        </p:nvSpPr>
        <p:spPr bwMode="auto">
          <a:xfrm>
            <a:off x="3657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1" name="Line 12"/>
          <p:cNvSpPr>
            <a:spLocks noChangeShapeType="1"/>
          </p:cNvSpPr>
          <p:nvPr/>
        </p:nvSpPr>
        <p:spPr bwMode="auto">
          <a:xfrm>
            <a:off x="38862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2" name="Line 13"/>
          <p:cNvSpPr>
            <a:spLocks noChangeShapeType="1"/>
          </p:cNvSpPr>
          <p:nvPr/>
        </p:nvSpPr>
        <p:spPr bwMode="auto">
          <a:xfrm>
            <a:off x="41148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3" name="Line 14"/>
          <p:cNvSpPr>
            <a:spLocks noChangeShapeType="1"/>
          </p:cNvSpPr>
          <p:nvPr/>
        </p:nvSpPr>
        <p:spPr bwMode="auto">
          <a:xfrm>
            <a:off x="5181600" y="4954588"/>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1674" name="Line 15"/>
          <p:cNvSpPr>
            <a:spLocks noChangeShapeType="1"/>
          </p:cNvSpPr>
          <p:nvPr/>
        </p:nvSpPr>
        <p:spPr bwMode="auto">
          <a:xfrm>
            <a:off x="3657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5" name="Line 16"/>
          <p:cNvSpPr>
            <a:spLocks noChangeShapeType="1"/>
          </p:cNvSpPr>
          <p:nvPr/>
        </p:nvSpPr>
        <p:spPr bwMode="auto">
          <a:xfrm>
            <a:off x="38862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6" name="Line 17"/>
          <p:cNvSpPr>
            <a:spLocks noChangeShapeType="1"/>
          </p:cNvSpPr>
          <p:nvPr/>
        </p:nvSpPr>
        <p:spPr bwMode="auto">
          <a:xfrm>
            <a:off x="41148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7" name="Line 18"/>
          <p:cNvSpPr>
            <a:spLocks noChangeShapeType="1"/>
          </p:cNvSpPr>
          <p:nvPr/>
        </p:nvSpPr>
        <p:spPr bwMode="auto">
          <a:xfrm>
            <a:off x="5181600" y="2859088"/>
            <a:ext cx="0" cy="304800"/>
          </a:xfrm>
          <a:prstGeom prst="line">
            <a:avLst/>
          </a:prstGeom>
          <a:noFill/>
          <a:ln w="3175">
            <a:solidFill>
              <a:schemeClr val="tx1"/>
            </a:solidFill>
            <a:round/>
            <a:headEnd type="triangle" w="med" len="med"/>
            <a:tailEnd/>
          </a:ln>
        </p:spPr>
        <p:txBody>
          <a:bodyPr/>
          <a:lstStyle/>
          <a:p>
            <a:endParaRPr lang="zh-CN" altLang="en-US"/>
          </a:p>
        </p:txBody>
      </p:sp>
      <p:sp>
        <p:nvSpPr>
          <p:cNvPr id="241678" name="Line 19"/>
          <p:cNvSpPr>
            <a:spLocks noChangeShapeType="1"/>
          </p:cNvSpPr>
          <p:nvPr/>
        </p:nvSpPr>
        <p:spPr bwMode="auto">
          <a:xfrm>
            <a:off x="3657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79" name="Line 20"/>
          <p:cNvSpPr>
            <a:spLocks noChangeShapeType="1"/>
          </p:cNvSpPr>
          <p:nvPr/>
        </p:nvSpPr>
        <p:spPr bwMode="auto">
          <a:xfrm>
            <a:off x="38862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0" name="Line 21"/>
          <p:cNvSpPr>
            <a:spLocks noChangeShapeType="1"/>
          </p:cNvSpPr>
          <p:nvPr/>
        </p:nvSpPr>
        <p:spPr bwMode="auto">
          <a:xfrm>
            <a:off x="41148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1" name="Line 22"/>
          <p:cNvSpPr>
            <a:spLocks noChangeShapeType="1"/>
          </p:cNvSpPr>
          <p:nvPr/>
        </p:nvSpPr>
        <p:spPr bwMode="auto">
          <a:xfrm>
            <a:off x="5181600" y="22367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2" name="Line 23"/>
          <p:cNvSpPr>
            <a:spLocks noChangeShapeType="1"/>
          </p:cNvSpPr>
          <p:nvPr/>
        </p:nvSpPr>
        <p:spPr bwMode="auto">
          <a:xfrm>
            <a:off x="3657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3" name="Line 24"/>
          <p:cNvSpPr>
            <a:spLocks noChangeShapeType="1"/>
          </p:cNvSpPr>
          <p:nvPr/>
        </p:nvSpPr>
        <p:spPr bwMode="auto">
          <a:xfrm>
            <a:off x="38862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4" name="Line 25"/>
          <p:cNvSpPr>
            <a:spLocks noChangeShapeType="1"/>
          </p:cNvSpPr>
          <p:nvPr/>
        </p:nvSpPr>
        <p:spPr bwMode="auto">
          <a:xfrm>
            <a:off x="41148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5" name="Line 26"/>
          <p:cNvSpPr>
            <a:spLocks noChangeShapeType="1"/>
          </p:cNvSpPr>
          <p:nvPr/>
        </p:nvSpPr>
        <p:spPr bwMode="auto">
          <a:xfrm>
            <a:off x="5181600" y="1652588"/>
            <a:ext cx="0" cy="304800"/>
          </a:xfrm>
          <a:prstGeom prst="line">
            <a:avLst/>
          </a:prstGeom>
          <a:noFill/>
          <a:ln w="3175">
            <a:solidFill>
              <a:schemeClr val="tx1"/>
            </a:solidFill>
            <a:round/>
            <a:headEnd/>
            <a:tailEnd type="triangle" w="med" len="med"/>
          </a:ln>
        </p:spPr>
        <p:txBody>
          <a:bodyPr/>
          <a:lstStyle/>
          <a:p>
            <a:endParaRPr lang="zh-CN" altLang="en-US"/>
          </a:p>
        </p:txBody>
      </p:sp>
      <p:sp>
        <p:nvSpPr>
          <p:cNvPr id="241686" name="Line 27"/>
          <p:cNvSpPr>
            <a:spLocks noChangeShapeType="1"/>
          </p:cNvSpPr>
          <p:nvPr/>
        </p:nvSpPr>
        <p:spPr bwMode="auto">
          <a:xfrm>
            <a:off x="2971800" y="3278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7" name="Line 28"/>
          <p:cNvSpPr>
            <a:spLocks noChangeShapeType="1"/>
          </p:cNvSpPr>
          <p:nvPr/>
        </p:nvSpPr>
        <p:spPr bwMode="auto">
          <a:xfrm>
            <a:off x="2971800" y="35067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8" name="Line 29"/>
          <p:cNvSpPr>
            <a:spLocks noChangeShapeType="1"/>
          </p:cNvSpPr>
          <p:nvPr/>
        </p:nvSpPr>
        <p:spPr bwMode="auto">
          <a:xfrm>
            <a:off x="2971800" y="37353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89" name="Line 30"/>
          <p:cNvSpPr>
            <a:spLocks noChangeShapeType="1"/>
          </p:cNvSpPr>
          <p:nvPr/>
        </p:nvSpPr>
        <p:spPr bwMode="auto">
          <a:xfrm>
            <a:off x="2971800" y="4802188"/>
            <a:ext cx="457200" cy="0"/>
          </a:xfrm>
          <a:prstGeom prst="line">
            <a:avLst/>
          </a:prstGeom>
          <a:noFill/>
          <a:ln w="3175">
            <a:solidFill>
              <a:schemeClr val="tx1"/>
            </a:solidFill>
            <a:round/>
            <a:headEnd/>
            <a:tailEnd type="triangle" w="med" len="med"/>
          </a:ln>
        </p:spPr>
        <p:txBody>
          <a:bodyPr/>
          <a:lstStyle/>
          <a:p>
            <a:endParaRPr lang="zh-CN" altLang="en-US"/>
          </a:p>
        </p:txBody>
      </p:sp>
      <p:sp>
        <p:nvSpPr>
          <p:cNvPr id="241690" name="Line 31"/>
          <p:cNvSpPr>
            <a:spLocks noChangeShapeType="1"/>
          </p:cNvSpPr>
          <p:nvPr/>
        </p:nvSpPr>
        <p:spPr bwMode="auto">
          <a:xfrm>
            <a:off x="6096000" y="2681288"/>
            <a:ext cx="0" cy="444500"/>
          </a:xfrm>
          <a:prstGeom prst="line">
            <a:avLst/>
          </a:prstGeom>
          <a:noFill/>
          <a:ln w="3175">
            <a:solidFill>
              <a:schemeClr val="tx1"/>
            </a:solidFill>
            <a:round/>
            <a:headEnd/>
            <a:tailEnd type="triangle" w="med" len="med"/>
          </a:ln>
        </p:spPr>
        <p:txBody>
          <a:bodyPr/>
          <a:lstStyle/>
          <a:p>
            <a:endParaRPr lang="zh-CN" altLang="en-US"/>
          </a:p>
        </p:txBody>
      </p:sp>
      <p:sp>
        <p:nvSpPr>
          <p:cNvPr id="241691" name="Line 32"/>
          <p:cNvSpPr>
            <a:spLocks noChangeShapeType="1"/>
          </p:cNvSpPr>
          <p:nvPr/>
        </p:nvSpPr>
        <p:spPr bwMode="auto">
          <a:xfrm>
            <a:off x="5410200" y="2681288"/>
            <a:ext cx="685800" cy="0"/>
          </a:xfrm>
          <a:prstGeom prst="line">
            <a:avLst/>
          </a:prstGeom>
          <a:noFill/>
          <a:ln w="3175">
            <a:solidFill>
              <a:schemeClr val="tx1"/>
            </a:solidFill>
            <a:round/>
            <a:headEnd/>
            <a:tailEnd/>
          </a:ln>
        </p:spPr>
        <p:txBody>
          <a:bodyPr/>
          <a:lstStyle/>
          <a:p>
            <a:endParaRPr lang="zh-CN" altLang="en-US"/>
          </a:p>
        </p:txBody>
      </p:sp>
      <p:sp>
        <p:nvSpPr>
          <p:cNvPr id="241692" name="Line 33"/>
          <p:cNvSpPr>
            <a:spLocks noChangeShapeType="1"/>
          </p:cNvSpPr>
          <p:nvPr/>
        </p:nvSpPr>
        <p:spPr bwMode="auto">
          <a:xfrm>
            <a:off x="6096000" y="4954588"/>
            <a:ext cx="0" cy="723900"/>
          </a:xfrm>
          <a:prstGeom prst="line">
            <a:avLst/>
          </a:prstGeom>
          <a:noFill/>
          <a:ln w="3175">
            <a:solidFill>
              <a:schemeClr val="tx1"/>
            </a:solidFill>
            <a:round/>
            <a:headEnd/>
            <a:tailEnd/>
          </a:ln>
        </p:spPr>
        <p:txBody>
          <a:bodyPr/>
          <a:lstStyle/>
          <a:p>
            <a:endParaRPr lang="zh-CN" altLang="en-US"/>
          </a:p>
        </p:txBody>
      </p:sp>
      <p:sp>
        <p:nvSpPr>
          <p:cNvPr id="241693" name="Line 34"/>
          <p:cNvSpPr>
            <a:spLocks noChangeShapeType="1"/>
          </p:cNvSpPr>
          <p:nvPr/>
        </p:nvSpPr>
        <p:spPr bwMode="auto">
          <a:xfrm>
            <a:off x="2743200" y="5691188"/>
            <a:ext cx="3352800" cy="0"/>
          </a:xfrm>
          <a:prstGeom prst="line">
            <a:avLst/>
          </a:prstGeom>
          <a:noFill/>
          <a:ln w="3175">
            <a:solidFill>
              <a:schemeClr val="tx1"/>
            </a:solidFill>
            <a:round/>
            <a:headEnd/>
            <a:tailEnd/>
          </a:ln>
        </p:spPr>
        <p:txBody>
          <a:bodyPr/>
          <a:lstStyle/>
          <a:p>
            <a:endParaRPr lang="zh-CN" altLang="en-US"/>
          </a:p>
        </p:txBody>
      </p:sp>
      <p:sp>
        <p:nvSpPr>
          <p:cNvPr id="241694" name="Line 35"/>
          <p:cNvSpPr>
            <a:spLocks noChangeShapeType="1"/>
          </p:cNvSpPr>
          <p:nvPr/>
        </p:nvSpPr>
        <p:spPr bwMode="auto">
          <a:xfrm flipV="1">
            <a:off x="2743200" y="4954588"/>
            <a:ext cx="0" cy="723900"/>
          </a:xfrm>
          <a:prstGeom prst="line">
            <a:avLst/>
          </a:prstGeom>
          <a:noFill/>
          <a:ln w="3175">
            <a:solidFill>
              <a:schemeClr val="tx1"/>
            </a:solidFill>
            <a:round/>
            <a:headEnd/>
            <a:tailEnd type="triangle" w="med" len="med"/>
          </a:ln>
        </p:spPr>
        <p:txBody>
          <a:bodyPr/>
          <a:lstStyle/>
          <a:p>
            <a:endParaRPr lang="zh-CN" altLang="en-US"/>
          </a:p>
        </p:txBody>
      </p:sp>
      <p:sp>
        <p:nvSpPr>
          <p:cNvPr id="241695" name="Text Box 36"/>
          <p:cNvSpPr txBox="1">
            <a:spLocks noChangeArrowheads="1"/>
          </p:cNvSpPr>
          <p:nvPr/>
        </p:nvSpPr>
        <p:spPr bwMode="auto">
          <a:xfrm>
            <a:off x="4343400" y="19319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6" name="Text Box 37"/>
          <p:cNvSpPr txBox="1">
            <a:spLocks noChangeArrowheads="1"/>
          </p:cNvSpPr>
          <p:nvPr/>
        </p:nvSpPr>
        <p:spPr bwMode="auto">
          <a:xfrm>
            <a:off x="4343400" y="134778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7" name="Text Box 38"/>
          <p:cNvSpPr txBox="1">
            <a:spLocks noChangeArrowheads="1"/>
          </p:cNvSpPr>
          <p:nvPr/>
        </p:nvSpPr>
        <p:spPr bwMode="auto">
          <a:xfrm>
            <a:off x="4343400" y="46180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8" name="Text Box 39"/>
          <p:cNvSpPr txBox="1">
            <a:spLocks noChangeArrowheads="1"/>
          </p:cNvSpPr>
          <p:nvPr/>
        </p:nvSpPr>
        <p:spPr bwMode="auto">
          <a:xfrm rot="5400000">
            <a:off x="3025775" y="3986213"/>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699" name="Text Box 40"/>
          <p:cNvSpPr txBox="1">
            <a:spLocks noChangeArrowheads="1"/>
          </p:cNvSpPr>
          <p:nvPr/>
        </p:nvSpPr>
        <p:spPr bwMode="auto">
          <a:xfrm>
            <a:off x="4343400" y="2484438"/>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1700" name="Text Box 41"/>
          <p:cNvSpPr txBox="1">
            <a:spLocks noChangeArrowheads="1"/>
          </p:cNvSpPr>
          <p:nvPr/>
        </p:nvSpPr>
        <p:spPr bwMode="auto">
          <a:xfrm>
            <a:off x="3048000" y="3049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1701" name="Text Box 42"/>
          <p:cNvSpPr txBox="1">
            <a:spLocks noChangeArrowheads="1"/>
          </p:cNvSpPr>
          <p:nvPr/>
        </p:nvSpPr>
        <p:spPr bwMode="auto">
          <a:xfrm>
            <a:off x="3048000" y="32781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1702" name="Text Box 43"/>
          <p:cNvSpPr txBox="1">
            <a:spLocks noChangeArrowheads="1"/>
          </p:cNvSpPr>
          <p:nvPr/>
        </p:nvSpPr>
        <p:spPr bwMode="auto">
          <a:xfrm>
            <a:off x="3048000" y="45735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1703" name="Text Box 44"/>
          <p:cNvSpPr txBox="1">
            <a:spLocks noChangeArrowheads="1"/>
          </p:cNvSpPr>
          <p:nvPr/>
        </p:nvSpPr>
        <p:spPr bwMode="auto">
          <a:xfrm>
            <a:off x="3048000" y="3506788"/>
            <a:ext cx="304800" cy="274637"/>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1704" name="Rectangle 4"/>
          <p:cNvSpPr>
            <a:spLocks noChangeArrowheads="1"/>
          </p:cNvSpPr>
          <p:nvPr/>
        </p:nvSpPr>
        <p:spPr bwMode="auto">
          <a:xfrm>
            <a:off x="3429000" y="1373188"/>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检索</a:t>
            </a:r>
            <a:r>
              <a:rPr lang="zh-CN" altLang="en-US" sz="1400" i="0" dirty="0" smtClean="0">
                <a:latin typeface="Tahoma" pitchFamily="34" charset="0"/>
                <a:ea typeface="宋体" charset="-122"/>
              </a:rPr>
              <a:t>寄存器 </a:t>
            </a:r>
            <a:r>
              <a:rPr lang="en-US" altLang="zh-CN" sz="1400" i="0" dirty="0" smtClean="0">
                <a:latin typeface="Tahoma" pitchFamily="34" charset="0"/>
                <a:ea typeface="宋体" charset="-122"/>
              </a:rPr>
              <a:t>key</a:t>
            </a:r>
            <a:endParaRPr lang="zh-CN" altLang="en-US" sz="1400" i="0" dirty="0">
              <a:latin typeface="Tahoma" pitchFamily="34" charset="0"/>
              <a:ea typeface="宋体" charset="-122"/>
            </a:endParaRPr>
          </a:p>
        </p:txBody>
      </p:sp>
      <p:sp>
        <p:nvSpPr>
          <p:cNvPr id="241705" name="Rectangle 5"/>
          <p:cNvSpPr>
            <a:spLocks noChangeArrowheads="1"/>
          </p:cNvSpPr>
          <p:nvPr/>
        </p:nvSpPr>
        <p:spPr bwMode="auto">
          <a:xfrm>
            <a:off x="3429000" y="1957388"/>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241706" name="Rectangle 7"/>
          <p:cNvSpPr>
            <a:spLocks noChangeArrowheads="1"/>
          </p:cNvSpPr>
          <p:nvPr/>
        </p:nvSpPr>
        <p:spPr bwMode="auto">
          <a:xfrm>
            <a:off x="3429000" y="3125788"/>
            <a:ext cx="1981200" cy="1828800"/>
          </a:xfrm>
          <a:prstGeom prst="rect">
            <a:avLst/>
          </a:prstGeom>
          <a:solidFill>
            <a:srgbClr val="FF6600"/>
          </a:solidFill>
          <a:ln w="19050" algn="ctr">
            <a:solidFill>
              <a:schemeClr val="tx2"/>
            </a:solidFill>
            <a:miter lim="800000"/>
            <a:headEnd type="none" w="sm" len="sm"/>
            <a:tailEnd type="none" w="sm" len="sm"/>
          </a:ln>
        </p:spPr>
        <p:txBody>
          <a:bodyPr wrap="none" anchor="ctr"/>
          <a:lstStyle/>
          <a:p>
            <a:pPr algn="ctr"/>
            <a:r>
              <a:rPr lang="zh-CN" altLang="en-US" i="0">
                <a:solidFill>
                  <a:srgbClr val="66FF33"/>
                </a:solidFill>
                <a:latin typeface="Tahoma" pitchFamily="34" charset="0"/>
                <a:ea typeface="宋体" charset="-122"/>
              </a:rPr>
              <a:t>存储体</a:t>
            </a:r>
          </a:p>
        </p:txBody>
      </p:sp>
      <p:sp>
        <p:nvSpPr>
          <p:cNvPr id="241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DB8376D-282C-452D-8B26-F944416F1E25}" type="slidenum">
              <a:rPr lang="en-US" altLang="zh-CN">
                <a:latin typeface="Arial" charset="0"/>
              </a:rPr>
              <a:pPr/>
              <a:t>145</a:t>
            </a:fld>
            <a:r>
              <a:rPr lang="en-US" altLang="zh-CN">
                <a:latin typeface="Arial" charset="0"/>
              </a:rPr>
              <a:t>- </a:t>
            </a:r>
          </a:p>
        </p:txBody>
      </p:sp>
    </p:spTree>
    <p:extLst>
      <p:ext uri="{BB962C8B-B14F-4D97-AF65-F5344CB8AC3E}">
        <p14:creationId xmlns:p14="http://schemas.microsoft.com/office/powerpoint/2010/main" val="54419745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6900" name="Rectangle 4"/>
          <p:cNvSpPr>
            <a:spLocks noChangeArrowheads="1"/>
          </p:cNvSpPr>
          <p:nvPr/>
        </p:nvSpPr>
        <p:spPr bwMode="auto">
          <a:xfrm>
            <a:off x="3429000" y="2606675"/>
            <a:ext cx="1981200" cy="3048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zh-CN" altLang="en-US" sz="1400" i="0" dirty="0" smtClean="0">
                <a:latin typeface="Tahoma" pitchFamily="34" charset="0"/>
                <a:ea typeface="宋体" charset="-122"/>
              </a:rPr>
              <a:t>多路</a:t>
            </a:r>
            <a:r>
              <a:rPr lang="zh-CN" altLang="en-US" sz="1400" b="1" i="0" dirty="0" smtClean="0">
                <a:solidFill>
                  <a:srgbClr val="FF0000"/>
                </a:solidFill>
                <a:latin typeface="Tahoma" pitchFamily="34" charset="0"/>
                <a:ea typeface="宋体" charset="-122"/>
              </a:rPr>
              <a:t>并发比较</a:t>
            </a:r>
            <a:r>
              <a:rPr lang="zh-CN" altLang="en-US" sz="1400" i="0" dirty="0">
                <a:latin typeface="Tahoma" pitchFamily="34" charset="0"/>
                <a:ea typeface="宋体" charset="-122"/>
              </a:rPr>
              <a:t>线路</a:t>
            </a:r>
          </a:p>
        </p:txBody>
      </p:sp>
      <p:sp>
        <p:nvSpPr>
          <p:cNvPr id="242690" name="Rectangle 6"/>
          <p:cNvSpPr>
            <a:spLocks noChangeArrowheads="1"/>
          </p:cNvSpPr>
          <p:nvPr/>
        </p:nvSpPr>
        <p:spPr bwMode="auto">
          <a:xfrm>
            <a:off x="25146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dirty="0" smtClean="0">
                <a:solidFill>
                  <a:srgbClr val="0066FF"/>
                </a:solidFill>
                <a:latin typeface="Tahoma" pitchFamily="34" charset="0"/>
                <a:ea typeface="宋体" charset="-122"/>
              </a:rPr>
              <a:t>写译码 读选择电路</a:t>
            </a:r>
            <a:endParaRPr lang="zh-CN" altLang="en-US" sz="1400" i="0" dirty="0">
              <a:solidFill>
                <a:srgbClr val="0066FF"/>
              </a:solidFill>
              <a:latin typeface="Tahoma" pitchFamily="34" charset="0"/>
              <a:ea typeface="宋体" charset="-122"/>
            </a:endParaRPr>
          </a:p>
        </p:txBody>
      </p:sp>
      <p:sp>
        <p:nvSpPr>
          <p:cNvPr id="242691" name="Rectangle 7"/>
          <p:cNvSpPr>
            <a:spLocks noChangeArrowheads="1"/>
          </p:cNvSpPr>
          <p:nvPr/>
        </p:nvSpPr>
        <p:spPr bwMode="auto">
          <a:xfrm>
            <a:off x="3429000" y="5324475"/>
            <a:ext cx="1981200" cy="304800"/>
          </a:xfrm>
          <a:prstGeom prst="rect">
            <a:avLst/>
          </a:prstGeom>
          <a:solidFill>
            <a:schemeClr val="hlink"/>
          </a:solidFill>
          <a:ln w="19050" algn="ctr">
            <a:solidFill>
              <a:schemeClr val="tx1"/>
            </a:solidFill>
            <a:miter lim="800000"/>
            <a:headEnd type="none" w="sm" len="sm"/>
            <a:tailEnd type="none" w="sm" len="sm"/>
          </a:ln>
        </p:spPr>
        <p:txBody>
          <a:bodyPr wrap="none" anchor="ctr"/>
          <a:lstStyle/>
          <a:p>
            <a:pPr algn="ctr"/>
            <a:r>
              <a:rPr lang="zh-CN" altLang="en-US" sz="1400" i="0" dirty="0">
                <a:latin typeface="Tahoma" pitchFamily="34" charset="0"/>
                <a:ea typeface="宋体" charset="-122"/>
              </a:rPr>
              <a:t>代码</a:t>
            </a:r>
            <a:r>
              <a:rPr lang="zh-CN" altLang="en-US" sz="1400" i="0" dirty="0" smtClean="0">
                <a:latin typeface="Tahoma" pitchFamily="34" charset="0"/>
                <a:ea typeface="宋体" charset="-122"/>
              </a:rPr>
              <a:t>寄存器 </a:t>
            </a:r>
            <a:r>
              <a:rPr lang="en-US" altLang="zh-CN" sz="1400" i="0" dirty="0" smtClean="0">
                <a:solidFill>
                  <a:srgbClr val="0000CC"/>
                </a:solidFill>
                <a:latin typeface="Tahoma" pitchFamily="34" charset="0"/>
                <a:ea typeface="宋体" charset="-122"/>
              </a:rPr>
              <a:t>value</a:t>
            </a:r>
            <a:endParaRPr lang="zh-CN" altLang="en-US" sz="1400" i="0" dirty="0">
              <a:solidFill>
                <a:srgbClr val="0000CC"/>
              </a:solidFill>
              <a:latin typeface="Tahoma" pitchFamily="34" charset="0"/>
              <a:ea typeface="宋体" charset="-122"/>
            </a:endParaRPr>
          </a:p>
        </p:txBody>
      </p:sp>
      <p:sp>
        <p:nvSpPr>
          <p:cNvPr id="242692" name="Rectangle 8"/>
          <p:cNvSpPr>
            <a:spLocks noChangeArrowheads="1"/>
          </p:cNvSpPr>
          <p:nvPr/>
        </p:nvSpPr>
        <p:spPr bwMode="auto">
          <a:xfrm>
            <a:off x="5867400" y="3190875"/>
            <a:ext cx="457200" cy="18288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宋体" charset="-122"/>
              </a:rPr>
              <a:t>符合寄存器</a:t>
            </a:r>
          </a:p>
        </p:txBody>
      </p:sp>
      <p:sp>
        <p:nvSpPr>
          <p:cNvPr id="242693" name="Line 9"/>
          <p:cNvSpPr>
            <a:spLocks noChangeShapeType="1"/>
          </p:cNvSpPr>
          <p:nvPr/>
        </p:nvSpPr>
        <p:spPr bwMode="auto">
          <a:xfrm>
            <a:off x="3657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4" name="Line 10"/>
          <p:cNvSpPr>
            <a:spLocks noChangeShapeType="1"/>
          </p:cNvSpPr>
          <p:nvPr/>
        </p:nvSpPr>
        <p:spPr bwMode="auto">
          <a:xfrm>
            <a:off x="38862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5" name="Line 11"/>
          <p:cNvSpPr>
            <a:spLocks noChangeShapeType="1"/>
          </p:cNvSpPr>
          <p:nvPr/>
        </p:nvSpPr>
        <p:spPr bwMode="auto">
          <a:xfrm>
            <a:off x="41148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6" name="Line 12"/>
          <p:cNvSpPr>
            <a:spLocks noChangeShapeType="1"/>
          </p:cNvSpPr>
          <p:nvPr/>
        </p:nvSpPr>
        <p:spPr bwMode="auto">
          <a:xfrm>
            <a:off x="5181600" y="5019675"/>
            <a:ext cx="0" cy="30480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242697" name="Line 13"/>
          <p:cNvSpPr>
            <a:spLocks noChangeShapeType="1"/>
          </p:cNvSpPr>
          <p:nvPr/>
        </p:nvSpPr>
        <p:spPr bwMode="auto">
          <a:xfrm>
            <a:off x="3657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0" name="Line 16"/>
          <p:cNvSpPr>
            <a:spLocks noChangeShapeType="1"/>
          </p:cNvSpPr>
          <p:nvPr/>
        </p:nvSpPr>
        <p:spPr bwMode="auto">
          <a:xfrm>
            <a:off x="5181600" y="2911475"/>
            <a:ext cx="0" cy="304800"/>
          </a:xfrm>
          <a:prstGeom prst="line">
            <a:avLst/>
          </a:prstGeom>
          <a:noFill/>
          <a:ln w="3175">
            <a:solidFill>
              <a:schemeClr val="tx1"/>
            </a:solidFill>
            <a:round/>
            <a:headEnd type="triangle" w="med" len="med"/>
            <a:tailEnd/>
          </a:ln>
        </p:spPr>
        <p:txBody>
          <a:bodyPr/>
          <a:lstStyle/>
          <a:p>
            <a:endParaRPr lang="zh-CN" altLang="en-US"/>
          </a:p>
        </p:txBody>
      </p:sp>
      <p:sp>
        <p:nvSpPr>
          <p:cNvPr id="242701" name="Line 17"/>
          <p:cNvSpPr>
            <a:spLocks noChangeShapeType="1"/>
          </p:cNvSpPr>
          <p:nvPr/>
        </p:nvSpPr>
        <p:spPr bwMode="auto">
          <a:xfrm>
            <a:off x="3657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2" name="Line 18"/>
          <p:cNvSpPr>
            <a:spLocks noChangeShapeType="1"/>
          </p:cNvSpPr>
          <p:nvPr/>
        </p:nvSpPr>
        <p:spPr bwMode="auto">
          <a:xfrm>
            <a:off x="38862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3" name="Line 19"/>
          <p:cNvSpPr>
            <a:spLocks noChangeShapeType="1"/>
          </p:cNvSpPr>
          <p:nvPr/>
        </p:nvSpPr>
        <p:spPr bwMode="auto">
          <a:xfrm>
            <a:off x="41148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4" name="Line 20"/>
          <p:cNvSpPr>
            <a:spLocks noChangeShapeType="1"/>
          </p:cNvSpPr>
          <p:nvPr/>
        </p:nvSpPr>
        <p:spPr bwMode="auto">
          <a:xfrm>
            <a:off x="5181600" y="23018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5" name="Line 21"/>
          <p:cNvSpPr>
            <a:spLocks noChangeShapeType="1"/>
          </p:cNvSpPr>
          <p:nvPr/>
        </p:nvSpPr>
        <p:spPr bwMode="auto">
          <a:xfrm>
            <a:off x="3657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6" name="Line 22"/>
          <p:cNvSpPr>
            <a:spLocks noChangeShapeType="1"/>
          </p:cNvSpPr>
          <p:nvPr/>
        </p:nvSpPr>
        <p:spPr bwMode="auto">
          <a:xfrm>
            <a:off x="38862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7" name="Line 23"/>
          <p:cNvSpPr>
            <a:spLocks noChangeShapeType="1"/>
          </p:cNvSpPr>
          <p:nvPr/>
        </p:nvSpPr>
        <p:spPr bwMode="auto">
          <a:xfrm>
            <a:off x="41148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8" name="Line 24"/>
          <p:cNvSpPr>
            <a:spLocks noChangeShapeType="1"/>
          </p:cNvSpPr>
          <p:nvPr/>
        </p:nvSpPr>
        <p:spPr bwMode="auto">
          <a:xfrm>
            <a:off x="5181600" y="1717675"/>
            <a:ext cx="0" cy="304800"/>
          </a:xfrm>
          <a:prstGeom prst="line">
            <a:avLst/>
          </a:prstGeom>
          <a:noFill/>
          <a:ln w="3175">
            <a:solidFill>
              <a:schemeClr val="tx1"/>
            </a:solidFill>
            <a:round/>
            <a:headEnd/>
            <a:tailEnd type="triangle" w="med" len="med"/>
          </a:ln>
        </p:spPr>
        <p:txBody>
          <a:bodyPr/>
          <a:lstStyle/>
          <a:p>
            <a:endParaRPr lang="zh-CN" altLang="en-US"/>
          </a:p>
        </p:txBody>
      </p:sp>
      <p:sp>
        <p:nvSpPr>
          <p:cNvPr id="242709" name="Line 25"/>
          <p:cNvSpPr>
            <a:spLocks noChangeShapeType="1"/>
          </p:cNvSpPr>
          <p:nvPr/>
        </p:nvSpPr>
        <p:spPr bwMode="auto">
          <a:xfrm>
            <a:off x="2971800" y="3343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0" name="Line 26"/>
          <p:cNvSpPr>
            <a:spLocks noChangeShapeType="1"/>
          </p:cNvSpPr>
          <p:nvPr/>
        </p:nvSpPr>
        <p:spPr bwMode="auto">
          <a:xfrm>
            <a:off x="2971800" y="35718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1" name="Line 27"/>
          <p:cNvSpPr>
            <a:spLocks noChangeShapeType="1"/>
          </p:cNvSpPr>
          <p:nvPr/>
        </p:nvSpPr>
        <p:spPr bwMode="auto">
          <a:xfrm>
            <a:off x="2971800" y="38004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2" name="Line 28"/>
          <p:cNvSpPr>
            <a:spLocks noChangeShapeType="1"/>
          </p:cNvSpPr>
          <p:nvPr/>
        </p:nvSpPr>
        <p:spPr bwMode="auto">
          <a:xfrm>
            <a:off x="2971800" y="4867275"/>
            <a:ext cx="457200" cy="0"/>
          </a:xfrm>
          <a:prstGeom prst="line">
            <a:avLst/>
          </a:prstGeom>
          <a:noFill/>
          <a:ln w="3175">
            <a:solidFill>
              <a:schemeClr val="tx1"/>
            </a:solidFill>
            <a:round/>
            <a:headEnd/>
            <a:tailEnd type="triangle" w="med" len="med"/>
          </a:ln>
        </p:spPr>
        <p:txBody>
          <a:bodyPr/>
          <a:lstStyle/>
          <a:p>
            <a:endParaRPr lang="zh-CN" altLang="en-US"/>
          </a:p>
        </p:txBody>
      </p:sp>
      <p:sp>
        <p:nvSpPr>
          <p:cNvPr id="242713" name="Line 29"/>
          <p:cNvSpPr>
            <a:spLocks noChangeShapeType="1"/>
          </p:cNvSpPr>
          <p:nvPr/>
        </p:nvSpPr>
        <p:spPr bwMode="auto">
          <a:xfrm>
            <a:off x="6096000" y="2733675"/>
            <a:ext cx="0" cy="457200"/>
          </a:xfrm>
          <a:prstGeom prst="line">
            <a:avLst/>
          </a:prstGeom>
          <a:noFill/>
          <a:ln w="3175">
            <a:solidFill>
              <a:schemeClr val="tx1"/>
            </a:solidFill>
            <a:round/>
            <a:headEnd/>
            <a:tailEnd type="triangle" w="med" len="med"/>
          </a:ln>
        </p:spPr>
        <p:txBody>
          <a:bodyPr/>
          <a:lstStyle/>
          <a:p>
            <a:endParaRPr lang="zh-CN" altLang="en-US"/>
          </a:p>
        </p:txBody>
      </p:sp>
      <p:sp>
        <p:nvSpPr>
          <p:cNvPr id="242714" name="Line 30"/>
          <p:cNvSpPr>
            <a:spLocks noChangeShapeType="1"/>
          </p:cNvSpPr>
          <p:nvPr/>
        </p:nvSpPr>
        <p:spPr bwMode="auto">
          <a:xfrm>
            <a:off x="5410200" y="2733675"/>
            <a:ext cx="685800" cy="0"/>
          </a:xfrm>
          <a:prstGeom prst="line">
            <a:avLst/>
          </a:prstGeom>
          <a:noFill/>
          <a:ln w="3175">
            <a:solidFill>
              <a:schemeClr val="tx1"/>
            </a:solidFill>
            <a:round/>
            <a:headEnd/>
            <a:tailEnd/>
          </a:ln>
        </p:spPr>
        <p:txBody>
          <a:bodyPr/>
          <a:lstStyle/>
          <a:p>
            <a:endParaRPr lang="zh-CN" altLang="en-US"/>
          </a:p>
        </p:txBody>
      </p:sp>
      <p:sp>
        <p:nvSpPr>
          <p:cNvPr id="242715" name="Line 31"/>
          <p:cNvSpPr>
            <a:spLocks noChangeShapeType="1"/>
          </p:cNvSpPr>
          <p:nvPr/>
        </p:nvSpPr>
        <p:spPr bwMode="auto">
          <a:xfrm>
            <a:off x="6096000" y="5013325"/>
            <a:ext cx="0" cy="762000"/>
          </a:xfrm>
          <a:prstGeom prst="line">
            <a:avLst/>
          </a:prstGeom>
          <a:noFill/>
          <a:ln w="3175">
            <a:solidFill>
              <a:schemeClr val="tx1"/>
            </a:solidFill>
            <a:round/>
            <a:headEnd/>
            <a:tailEnd/>
          </a:ln>
        </p:spPr>
        <p:txBody>
          <a:bodyPr/>
          <a:lstStyle/>
          <a:p>
            <a:endParaRPr lang="zh-CN" altLang="en-US"/>
          </a:p>
        </p:txBody>
      </p:sp>
      <p:sp>
        <p:nvSpPr>
          <p:cNvPr id="242716" name="Line 32"/>
          <p:cNvSpPr>
            <a:spLocks noChangeShapeType="1"/>
          </p:cNvSpPr>
          <p:nvPr/>
        </p:nvSpPr>
        <p:spPr bwMode="auto">
          <a:xfrm>
            <a:off x="2743200" y="5775325"/>
            <a:ext cx="3352800" cy="0"/>
          </a:xfrm>
          <a:prstGeom prst="line">
            <a:avLst/>
          </a:prstGeom>
          <a:noFill/>
          <a:ln w="3175">
            <a:solidFill>
              <a:schemeClr val="tx1"/>
            </a:solidFill>
            <a:round/>
            <a:headEnd/>
            <a:tailEnd/>
          </a:ln>
        </p:spPr>
        <p:txBody>
          <a:bodyPr/>
          <a:lstStyle/>
          <a:p>
            <a:endParaRPr lang="zh-CN" altLang="en-US"/>
          </a:p>
        </p:txBody>
      </p:sp>
      <p:sp>
        <p:nvSpPr>
          <p:cNvPr id="242717" name="Line 33"/>
          <p:cNvSpPr>
            <a:spLocks noChangeShapeType="1"/>
          </p:cNvSpPr>
          <p:nvPr/>
        </p:nvSpPr>
        <p:spPr bwMode="auto">
          <a:xfrm flipV="1">
            <a:off x="2743200" y="5013325"/>
            <a:ext cx="0" cy="762000"/>
          </a:xfrm>
          <a:prstGeom prst="line">
            <a:avLst/>
          </a:prstGeom>
          <a:noFill/>
          <a:ln w="3175">
            <a:solidFill>
              <a:schemeClr val="tx1"/>
            </a:solidFill>
            <a:round/>
            <a:headEnd/>
            <a:tailEnd type="triangle" w="med" len="med"/>
          </a:ln>
        </p:spPr>
        <p:txBody>
          <a:bodyPr/>
          <a:lstStyle/>
          <a:p>
            <a:endParaRPr lang="zh-CN" altLang="en-US"/>
          </a:p>
        </p:txBody>
      </p:sp>
      <p:sp>
        <p:nvSpPr>
          <p:cNvPr id="242718" name="Text Box 34"/>
          <p:cNvSpPr txBox="1">
            <a:spLocks noChangeArrowheads="1"/>
          </p:cNvSpPr>
          <p:nvPr/>
        </p:nvSpPr>
        <p:spPr bwMode="auto">
          <a:xfrm>
            <a:off x="4343400" y="19970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19" name="Text Box 35"/>
          <p:cNvSpPr txBox="1">
            <a:spLocks noChangeArrowheads="1"/>
          </p:cNvSpPr>
          <p:nvPr/>
        </p:nvSpPr>
        <p:spPr bwMode="auto">
          <a:xfrm>
            <a:off x="4343400" y="141287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0" name="Text Box 36"/>
          <p:cNvSpPr txBox="1">
            <a:spLocks noChangeArrowheads="1"/>
          </p:cNvSpPr>
          <p:nvPr/>
        </p:nvSpPr>
        <p:spPr bwMode="auto">
          <a:xfrm>
            <a:off x="4343400" y="4683125"/>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1" name="Text Box 37"/>
          <p:cNvSpPr txBox="1">
            <a:spLocks noChangeArrowheads="1"/>
          </p:cNvSpPr>
          <p:nvPr/>
        </p:nvSpPr>
        <p:spPr bwMode="auto">
          <a:xfrm rot="5400000">
            <a:off x="3025775" y="4051300"/>
            <a:ext cx="685800" cy="641350"/>
          </a:xfrm>
          <a:prstGeom prst="rect">
            <a:avLst/>
          </a:prstGeom>
          <a:noFill/>
          <a:ln w="9525">
            <a:noFill/>
            <a:miter lim="800000"/>
            <a:headEnd/>
            <a:tailEnd/>
          </a:ln>
        </p:spPr>
        <p:txBody>
          <a:bodyPr>
            <a:spAutoFit/>
          </a:bodyPr>
          <a:lstStyle/>
          <a:p>
            <a:pPr algn="ctr"/>
            <a:r>
              <a:rPr lang="en-US" altLang="zh-CN" sz="3600" i="0">
                <a:ea typeface="宋体" charset="-122"/>
              </a:rPr>
              <a:t>…</a:t>
            </a:r>
            <a:endParaRPr lang="en-US" altLang="zh-CN" sz="3600" i="0">
              <a:latin typeface="Tahoma" pitchFamily="34" charset="0"/>
              <a:ea typeface="宋体" charset="-122"/>
            </a:endParaRPr>
          </a:p>
        </p:txBody>
      </p:sp>
      <p:sp>
        <p:nvSpPr>
          <p:cNvPr id="242722" name="Text Box 38"/>
          <p:cNvSpPr txBox="1">
            <a:spLocks noChangeArrowheads="1"/>
          </p:cNvSpPr>
          <p:nvPr/>
        </p:nvSpPr>
        <p:spPr bwMode="auto">
          <a:xfrm>
            <a:off x="4343400" y="2549525"/>
            <a:ext cx="685800" cy="641350"/>
          </a:xfrm>
          <a:prstGeom prst="rect">
            <a:avLst/>
          </a:prstGeom>
          <a:noFill/>
          <a:ln w="9525">
            <a:noFill/>
            <a:miter lim="800000"/>
            <a:headEnd/>
            <a:tailEnd/>
          </a:ln>
        </p:spPr>
        <p:txBody>
          <a:bodyPr>
            <a:spAutoFit/>
          </a:bodyPr>
          <a:lstStyle/>
          <a:p>
            <a:pPr algn="ctr"/>
            <a:r>
              <a:rPr lang="en-US" altLang="zh-CN" sz="3600" i="0" dirty="0">
                <a:ea typeface="宋体" charset="-122"/>
              </a:rPr>
              <a:t>…</a:t>
            </a:r>
            <a:endParaRPr lang="en-US" altLang="zh-CN" sz="3600" i="0" dirty="0">
              <a:latin typeface="Tahoma" pitchFamily="34" charset="0"/>
              <a:ea typeface="宋体" charset="-122"/>
            </a:endParaRPr>
          </a:p>
        </p:txBody>
      </p:sp>
      <p:sp>
        <p:nvSpPr>
          <p:cNvPr id="242723" name="Text Box 39"/>
          <p:cNvSpPr txBox="1">
            <a:spLocks noChangeArrowheads="1"/>
          </p:cNvSpPr>
          <p:nvPr/>
        </p:nvSpPr>
        <p:spPr bwMode="auto">
          <a:xfrm>
            <a:off x="3048000" y="3114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1</a:t>
            </a:r>
          </a:p>
        </p:txBody>
      </p:sp>
      <p:sp>
        <p:nvSpPr>
          <p:cNvPr id="242724" name="Text Box 40"/>
          <p:cNvSpPr txBox="1">
            <a:spLocks noChangeArrowheads="1"/>
          </p:cNvSpPr>
          <p:nvPr/>
        </p:nvSpPr>
        <p:spPr bwMode="auto">
          <a:xfrm>
            <a:off x="3048000" y="33432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2</a:t>
            </a:r>
          </a:p>
        </p:txBody>
      </p:sp>
      <p:sp>
        <p:nvSpPr>
          <p:cNvPr id="242725" name="Text Box 41"/>
          <p:cNvSpPr txBox="1">
            <a:spLocks noChangeArrowheads="1"/>
          </p:cNvSpPr>
          <p:nvPr/>
        </p:nvSpPr>
        <p:spPr bwMode="auto">
          <a:xfrm>
            <a:off x="3048000" y="46386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m</a:t>
            </a:r>
          </a:p>
        </p:txBody>
      </p:sp>
      <p:sp>
        <p:nvSpPr>
          <p:cNvPr id="242726" name="Text Box 42"/>
          <p:cNvSpPr txBox="1">
            <a:spLocks noChangeArrowheads="1"/>
          </p:cNvSpPr>
          <p:nvPr/>
        </p:nvSpPr>
        <p:spPr bwMode="auto">
          <a:xfrm>
            <a:off x="3048000" y="3571875"/>
            <a:ext cx="304800" cy="274638"/>
          </a:xfrm>
          <a:prstGeom prst="rect">
            <a:avLst/>
          </a:prstGeom>
          <a:noFill/>
          <a:ln w="9525">
            <a:noFill/>
            <a:miter lim="800000"/>
            <a:headEnd/>
            <a:tailEnd/>
          </a:ln>
        </p:spPr>
        <p:txBody>
          <a:bodyPr>
            <a:spAutoFit/>
          </a:bodyPr>
          <a:lstStyle/>
          <a:p>
            <a:pPr algn="ctr"/>
            <a:r>
              <a:rPr lang="en-US" altLang="zh-CN" sz="1200" i="0">
                <a:latin typeface="Tahoma" pitchFamily="34" charset="0"/>
                <a:ea typeface="宋体" charset="-122"/>
              </a:rPr>
              <a:t>3</a:t>
            </a:r>
          </a:p>
        </p:txBody>
      </p:sp>
      <p:sp>
        <p:nvSpPr>
          <p:cNvPr id="242727" name="Rectangle 43"/>
          <p:cNvSpPr>
            <a:spLocks noGrp="1" noChangeArrowheads="1"/>
          </p:cNvSpPr>
          <p:nvPr>
            <p:ph type="title"/>
          </p:nvPr>
        </p:nvSpPr>
        <p:spPr>
          <a:xfrm>
            <a:off x="342900" y="-171450"/>
            <a:ext cx="8001000" cy="1216025"/>
          </a:xfrm>
        </p:spPr>
        <p:txBody>
          <a:bodyPr/>
          <a:lstStyle/>
          <a:p>
            <a:pPr eaLnBrk="1" hangingPunct="1"/>
            <a:r>
              <a:rPr lang="zh-CN" altLang="en-US" smtClean="0"/>
              <a:t>相联存储器存储实例</a:t>
            </a:r>
          </a:p>
        </p:txBody>
      </p:sp>
      <p:sp>
        <p:nvSpPr>
          <p:cNvPr id="242728" name="Rectangle 51"/>
          <p:cNvSpPr>
            <a:spLocks noChangeArrowheads="1"/>
          </p:cNvSpPr>
          <p:nvPr/>
        </p:nvSpPr>
        <p:spPr bwMode="auto">
          <a:xfrm>
            <a:off x="5867400" y="3190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48" name="Rectangle 52"/>
          <p:cNvSpPr>
            <a:spLocks noChangeArrowheads="1"/>
          </p:cNvSpPr>
          <p:nvPr/>
        </p:nvSpPr>
        <p:spPr bwMode="auto">
          <a:xfrm>
            <a:off x="5867400" y="3190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242730" name="Text Box 53"/>
          <p:cNvSpPr txBox="1">
            <a:spLocks noChangeArrowheads="1"/>
          </p:cNvSpPr>
          <p:nvPr/>
        </p:nvSpPr>
        <p:spPr bwMode="auto">
          <a:xfrm>
            <a:off x="5486400" y="14509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检索寄存器</a:t>
            </a:r>
          </a:p>
        </p:txBody>
      </p:sp>
      <p:sp>
        <p:nvSpPr>
          <p:cNvPr id="242731" name="Text Box 54"/>
          <p:cNvSpPr txBox="1">
            <a:spLocks noChangeArrowheads="1"/>
          </p:cNvSpPr>
          <p:nvPr/>
        </p:nvSpPr>
        <p:spPr bwMode="auto">
          <a:xfrm>
            <a:off x="5486400" y="2022475"/>
            <a:ext cx="1143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屏蔽寄存器</a:t>
            </a:r>
          </a:p>
        </p:txBody>
      </p:sp>
      <p:sp>
        <p:nvSpPr>
          <p:cNvPr id="242732" name="Text Box 55"/>
          <p:cNvSpPr txBox="1">
            <a:spLocks noChangeArrowheads="1"/>
          </p:cNvSpPr>
          <p:nvPr/>
        </p:nvSpPr>
        <p:spPr bwMode="auto">
          <a:xfrm>
            <a:off x="6581715" y="3419475"/>
            <a:ext cx="400110" cy="1204119"/>
          </a:xfrm>
          <a:prstGeom prst="rect">
            <a:avLst/>
          </a:prstGeom>
          <a:noFill/>
          <a:ln w="9525">
            <a:noFill/>
            <a:miter lim="800000"/>
            <a:headEnd/>
            <a:tailEnd/>
          </a:ln>
        </p:spPr>
        <p:txBody>
          <a:bodyPr vert="eaVert" wrap="square">
            <a:spAutoFit/>
          </a:bodyPr>
          <a:lstStyle/>
          <a:p>
            <a:pPr algn="ctr"/>
            <a:r>
              <a:rPr lang="zh-CN" altLang="en-US" sz="1400" i="0" dirty="0">
                <a:latin typeface="Tahoma" pitchFamily="34" charset="0"/>
                <a:ea typeface="宋体" charset="-122"/>
              </a:rPr>
              <a:t>符合寄存器</a:t>
            </a:r>
          </a:p>
        </p:txBody>
      </p:sp>
      <p:sp>
        <p:nvSpPr>
          <p:cNvPr id="242733" name="Rectangle 58"/>
          <p:cNvSpPr>
            <a:spLocks noChangeArrowheads="1"/>
          </p:cNvSpPr>
          <p:nvPr/>
        </p:nvSpPr>
        <p:spPr bwMode="auto">
          <a:xfrm>
            <a:off x="5867400" y="34194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4" name="Rectangle 59"/>
          <p:cNvSpPr>
            <a:spLocks noChangeArrowheads="1"/>
          </p:cNvSpPr>
          <p:nvPr/>
        </p:nvSpPr>
        <p:spPr bwMode="auto">
          <a:xfrm>
            <a:off x="5867400" y="36480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5" name="Rectangle 60"/>
          <p:cNvSpPr>
            <a:spLocks noChangeArrowheads="1"/>
          </p:cNvSpPr>
          <p:nvPr/>
        </p:nvSpPr>
        <p:spPr bwMode="auto">
          <a:xfrm>
            <a:off x="5867400" y="38766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6" name="Rectangle 61"/>
          <p:cNvSpPr>
            <a:spLocks noChangeArrowheads="1"/>
          </p:cNvSpPr>
          <p:nvPr/>
        </p:nvSpPr>
        <p:spPr bwMode="auto">
          <a:xfrm>
            <a:off x="5867400" y="41052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242737" name="Rectangle 62"/>
          <p:cNvSpPr>
            <a:spLocks noChangeArrowheads="1"/>
          </p:cNvSpPr>
          <p:nvPr/>
        </p:nvSpPr>
        <p:spPr bwMode="auto">
          <a:xfrm>
            <a:off x="5867400" y="4333875"/>
            <a:ext cx="457200" cy="2286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59" name="Rectangle 63"/>
          <p:cNvSpPr>
            <a:spLocks noChangeArrowheads="1"/>
          </p:cNvSpPr>
          <p:nvPr/>
        </p:nvSpPr>
        <p:spPr bwMode="auto">
          <a:xfrm>
            <a:off x="5867400" y="4562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0" name="Rectangle 64"/>
          <p:cNvSpPr>
            <a:spLocks noChangeArrowheads="1"/>
          </p:cNvSpPr>
          <p:nvPr/>
        </p:nvSpPr>
        <p:spPr bwMode="auto">
          <a:xfrm>
            <a:off x="5867400" y="4791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endParaRPr lang="zh-CN" altLang="zh-CN" sz="1400" i="0">
              <a:solidFill>
                <a:srgbClr val="003300"/>
              </a:solidFill>
              <a:latin typeface="Tahoma" pitchFamily="34" charset="0"/>
              <a:ea typeface="宋体" charset="-122"/>
            </a:endParaRPr>
          </a:p>
        </p:txBody>
      </p:sp>
      <p:sp>
        <p:nvSpPr>
          <p:cNvPr id="976961" name="Rectangle 65"/>
          <p:cNvSpPr>
            <a:spLocks noChangeArrowheads="1"/>
          </p:cNvSpPr>
          <p:nvPr/>
        </p:nvSpPr>
        <p:spPr bwMode="auto">
          <a:xfrm>
            <a:off x="5867400" y="34194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2" name="Rectangle 66"/>
          <p:cNvSpPr>
            <a:spLocks noChangeArrowheads="1"/>
          </p:cNvSpPr>
          <p:nvPr/>
        </p:nvSpPr>
        <p:spPr bwMode="auto">
          <a:xfrm>
            <a:off x="5867400" y="36480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3" name="Rectangle 67"/>
          <p:cNvSpPr>
            <a:spLocks noChangeArrowheads="1"/>
          </p:cNvSpPr>
          <p:nvPr/>
        </p:nvSpPr>
        <p:spPr bwMode="auto">
          <a:xfrm>
            <a:off x="5867400" y="3876675"/>
            <a:ext cx="457200" cy="2286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solidFill>
                  <a:schemeClr val="folHlink"/>
                </a:solidFill>
                <a:latin typeface="Tahoma" pitchFamily="34" charset="0"/>
                <a:ea typeface="宋体" charset="-122"/>
              </a:rPr>
              <a:t>1</a:t>
            </a:r>
          </a:p>
        </p:txBody>
      </p:sp>
      <p:sp>
        <p:nvSpPr>
          <p:cNvPr id="976964" name="Rectangle 68"/>
          <p:cNvSpPr>
            <a:spLocks noChangeArrowheads="1"/>
          </p:cNvSpPr>
          <p:nvPr/>
        </p:nvSpPr>
        <p:spPr bwMode="auto">
          <a:xfrm>
            <a:off x="5867400" y="41052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a:t>
            </a:r>
          </a:p>
        </p:txBody>
      </p:sp>
      <p:sp>
        <p:nvSpPr>
          <p:cNvPr id="976965" name="Rectangle 69"/>
          <p:cNvSpPr>
            <a:spLocks noChangeArrowheads="1"/>
          </p:cNvSpPr>
          <p:nvPr/>
        </p:nvSpPr>
        <p:spPr bwMode="auto">
          <a:xfrm>
            <a:off x="5867400" y="4333875"/>
            <a:ext cx="457200" cy="228600"/>
          </a:xfrm>
          <a:prstGeom prst="rect">
            <a:avLst/>
          </a:prstGeom>
          <a:solidFill>
            <a:srgbClr val="FF99CC"/>
          </a:solidFill>
          <a:ln w="19050" algn="ctr">
            <a:solidFill>
              <a:schemeClr val="tx1"/>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a:t>
            </a:r>
          </a:p>
        </p:txBody>
      </p:sp>
      <p:sp>
        <p:nvSpPr>
          <p:cNvPr id="242745" name="Rectangle 2"/>
          <p:cNvSpPr>
            <a:spLocks noChangeArrowheads="1"/>
          </p:cNvSpPr>
          <p:nvPr/>
        </p:nvSpPr>
        <p:spPr bwMode="auto">
          <a:xfrm>
            <a:off x="3429000" y="14382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检索寄存器</a:t>
            </a:r>
          </a:p>
        </p:txBody>
      </p:sp>
      <p:sp>
        <p:nvSpPr>
          <p:cNvPr id="976952" name="Rectangle 56"/>
          <p:cNvSpPr>
            <a:spLocks noChangeArrowheads="1"/>
          </p:cNvSpPr>
          <p:nvPr/>
        </p:nvSpPr>
        <p:spPr bwMode="auto">
          <a:xfrm>
            <a:off x="3429000" y="14382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dirty="0" smtClean="0">
                <a:solidFill>
                  <a:srgbClr val="FF0000"/>
                </a:solidFill>
                <a:latin typeface="Tahoma" pitchFamily="34" charset="0"/>
                <a:ea typeface="宋体" charset="-122"/>
              </a:rPr>
              <a:t>00001</a:t>
            </a:r>
            <a:r>
              <a:rPr lang="en-US" altLang="zh-CN" sz="1400" i="0" dirty="0" smtClean="0">
                <a:latin typeface="Tahoma" pitchFamily="34" charset="0"/>
                <a:ea typeface="宋体" charset="-122"/>
              </a:rPr>
              <a:t>101  key</a:t>
            </a:r>
            <a:endParaRPr lang="en-US" altLang="zh-CN" sz="1400" i="0" dirty="0">
              <a:latin typeface="Tahoma" pitchFamily="34" charset="0"/>
              <a:ea typeface="宋体" charset="-122"/>
            </a:endParaRPr>
          </a:p>
        </p:txBody>
      </p:sp>
      <p:sp>
        <p:nvSpPr>
          <p:cNvPr id="242747" name="Rectangle 3"/>
          <p:cNvSpPr>
            <a:spLocks noChangeArrowheads="1"/>
          </p:cNvSpPr>
          <p:nvPr/>
        </p:nvSpPr>
        <p:spPr bwMode="auto">
          <a:xfrm>
            <a:off x="3429000" y="2022475"/>
            <a:ext cx="1981200" cy="3048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宋体" charset="-122"/>
              </a:rPr>
              <a:t>屏蔽寄存器</a:t>
            </a:r>
          </a:p>
        </p:txBody>
      </p:sp>
      <p:sp>
        <p:nvSpPr>
          <p:cNvPr id="976953" name="Rectangle 57"/>
          <p:cNvSpPr>
            <a:spLocks noChangeArrowheads="1"/>
          </p:cNvSpPr>
          <p:nvPr/>
        </p:nvSpPr>
        <p:spPr bwMode="auto">
          <a:xfrm>
            <a:off x="3429000" y="2022475"/>
            <a:ext cx="1981200" cy="304800"/>
          </a:xfrm>
          <a:prstGeom prst="rect">
            <a:avLst/>
          </a:prstGeom>
          <a:solidFill>
            <a:srgbClr val="FF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宋体" charset="-122"/>
              </a:rPr>
              <a:t>11111</a:t>
            </a:r>
            <a:r>
              <a:rPr lang="en-US" altLang="zh-CN" sz="1400" i="0">
                <a:solidFill>
                  <a:srgbClr val="0000FF"/>
                </a:solidFill>
                <a:latin typeface="Tahoma" pitchFamily="34" charset="0"/>
                <a:ea typeface="宋体" charset="-122"/>
              </a:rPr>
              <a:t>000</a:t>
            </a:r>
          </a:p>
        </p:txBody>
      </p:sp>
      <p:sp>
        <p:nvSpPr>
          <p:cNvPr id="242749" name="Rectangle 5"/>
          <p:cNvSpPr>
            <a:spLocks noChangeArrowheads="1"/>
          </p:cNvSpPr>
          <p:nvPr/>
        </p:nvSpPr>
        <p:spPr bwMode="auto">
          <a:xfrm>
            <a:off x="3429000" y="3190875"/>
            <a:ext cx="1981200" cy="1828800"/>
          </a:xfrm>
          <a:prstGeom prst="rect">
            <a:avLst/>
          </a:prstGeom>
          <a:solidFill>
            <a:srgbClr val="FFCC99"/>
          </a:solidFill>
          <a:ln w="19050" algn="ctr">
            <a:solidFill>
              <a:srgbClr val="000000"/>
            </a:solidFill>
            <a:miter lim="800000"/>
            <a:headEnd type="none" w="sm" len="sm"/>
            <a:tailEnd type="none" w="sm" len="sm"/>
          </a:ln>
        </p:spPr>
        <p:txBody>
          <a:bodyPr wrap="none" anchor="ctr"/>
          <a:lstStyle/>
          <a:p>
            <a:pPr algn="ctr"/>
            <a:r>
              <a:rPr lang="zh-CN" altLang="en-US" sz="1400" i="0">
                <a:solidFill>
                  <a:srgbClr val="003300"/>
                </a:solidFill>
                <a:latin typeface="Tahoma" pitchFamily="34" charset="0"/>
                <a:ea typeface="宋体" charset="-122"/>
              </a:rPr>
              <a:t>存储体</a:t>
            </a:r>
          </a:p>
        </p:txBody>
      </p:sp>
      <p:sp>
        <p:nvSpPr>
          <p:cNvPr id="976940" name="Rectangle 44"/>
          <p:cNvSpPr>
            <a:spLocks noChangeArrowheads="1"/>
          </p:cNvSpPr>
          <p:nvPr/>
        </p:nvSpPr>
        <p:spPr bwMode="auto">
          <a:xfrm>
            <a:off x="3429000" y="3190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00111111     </a:t>
            </a:r>
            <a:r>
              <a:rPr lang="en-US" altLang="zh-CN" sz="1400" i="0">
                <a:solidFill>
                  <a:srgbClr val="0000FF"/>
                </a:solidFill>
                <a:latin typeface="Tahoma" pitchFamily="34" charset="0"/>
                <a:ea typeface="宋体" charset="-122"/>
              </a:rPr>
              <a:t>  000</a:t>
            </a:r>
          </a:p>
        </p:txBody>
      </p:sp>
      <p:sp>
        <p:nvSpPr>
          <p:cNvPr id="976941" name="Rectangle 45"/>
          <p:cNvSpPr>
            <a:spLocks noChangeArrowheads="1"/>
          </p:cNvSpPr>
          <p:nvPr/>
        </p:nvSpPr>
        <p:spPr bwMode="auto">
          <a:xfrm>
            <a:off x="3429000" y="3419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11000000       </a:t>
            </a:r>
            <a:r>
              <a:rPr lang="en-US" altLang="zh-CN" sz="1400" i="0">
                <a:solidFill>
                  <a:srgbClr val="0000FF"/>
                </a:solidFill>
                <a:latin typeface="Tahoma" pitchFamily="34" charset="0"/>
                <a:ea typeface="宋体" charset="-122"/>
              </a:rPr>
              <a:t>001</a:t>
            </a:r>
          </a:p>
        </p:txBody>
      </p:sp>
      <p:sp>
        <p:nvSpPr>
          <p:cNvPr id="976942" name="Rectangle 46"/>
          <p:cNvSpPr>
            <a:spLocks noChangeArrowheads="1"/>
          </p:cNvSpPr>
          <p:nvPr/>
        </p:nvSpPr>
        <p:spPr bwMode="auto">
          <a:xfrm>
            <a:off x="3429000" y="36480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11010101      </a:t>
            </a:r>
            <a:r>
              <a:rPr lang="en-US" altLang="zh-CN" sz="1400" i="0">
                <a:solidFill>
                  <a:srgbClr val="0000FF"/>
                </a:solidFill>
                <a:latin typeface="Tahoma" pitchFamily="34" charset="0"/>
                <a:ea typeface="宋体" charset="-122"/>
              </a:rPr>
              <a:t> 010</a:t>
            </a:r>
          </a:p>
        </p:txBody>
      </p:sp>
      <p:sp>
        <p:nvSpPr>
          <p:cNvPr id="976943" name="Rectangle 47"/>
          <p:cNvSpPr>
            <a:spLocks noChangeArrowheads="1"/>
          </p:cNvSpPr>
          <p:nvPr/>
        </p:nvSpPr>
        <p:spPr bwMode="auto">
          <a:xfrm>
            <a:off x="3429000" y="38766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FF0000"/>
                </a:solidFill>
                <a:latin typeface="Tahoma" pitchFamily="34" charset="0"/>
                <a:ea typeface="宋体" charset="-122"/>
              </a:rPr>
              <a:t>00001</a:t>
            </a:r>
            <a:r>
              <a:rPr lang="en-US" altLang="zh-CN" sz="1400" i="0">
                <a:latin typeface="Tahoma" pitchFamily="34" charset="0"/>
                <a:ea typeface="宋体" charset="-122"/>
              </a:rPr>
              <a:t>010</a:t>
            </a:r>
            <a:r>
              <a:rPr lang="en-US" altLang="zh-CN" sz="1400" i="0">
                <a:solidFill>
                  <a:srgbClr val="FF0000"/>
                </a:solidFill>
                <a:latin typeface="Tahoma" pitchFamily="34" charset="0"/>
                <a:ea typeface="宋体" charset="-122"/>
              </a:rPr>
              <a:t>       </a:t>
            </a:r>
            <a:r>
              <a:rPr lang="en-US" altLang="zh-CN" sz="1400" i="0">
                <a:solidFill>
                  <a:srgbClr val="0000FF"/>
                </a:solidFill>
                <a:latin typeface="Tahoma" pitchFamily="34" charset="0"/>
                <a:ea typeface="宋体" charset="-122"/>
              </a:rPr>
              <a:t>011</a:t>
            </a:r>
          </a:p>
        </p:txBody>
      </p:sp>
      <p:sp>
        <p:nvSpPr>
          <p:cNvPr id="976944" name="Rectangle 48"/>
          <p:cNvSpPr>
            <a:spLocks noChangeArrowheads="1"/>
          </p:cNvSpPr>
          <p:nvPr/>
        </p:nvSpPr>
        <p:spPr bwMode="auto">
          <a:xfrm>
            <a:off x="3429000" y="41052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00110011       </a:t>
            </a:r>
            <a:r>
              <a:rPr lang="en-US" altLang="zh-CN" sz="1400" i="0">
                <a:solidFill>
                  <a:srgbClr val="0000FF"/>
                </a:solidFill>
                <a:latin typeface="Tahoma" pitchFamily="34" charset="0"/>
                <a:ea typeface="宋体" charset="-122"/>
              </a:rPr>
              <a:t>100</a:t>
            </a:r>
          </a:p>
        </p:txBody>
      </p:sp>
      <p:sp>
        <p:nvSpPr>
          <p:cNvPr id="976945" name="Rectangle 49"/>
          <p:cNvSpPr>
            <a:spLocks noChangeArrowheads="1"/>
          </p:cNvSpPr>
          <p:nvPr/>
        </p:nvSpPr>
        <p:spPr bwMode="auto">
          <a:xfrm>
            <a:off x="3429000" y="43338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0000"/>
                </a:solidFill>
                <a:latin typeface="Tahoma" pitchFamily="34" charset="0"/>
                <a:ea typeface="宋体" charset="-122"/>
              </a:rPr>
              <a:t>00101111       </a:t>
            </a:r>
            <a:r>
              <a:rPr lang="en-US" altLang="zh-CN" sz="1400" i="0">
                <a:solidFill>
                  <a:srgbClr val="0000FF"/>
                </a:solidFill>
                <a:latin typeface="Tahoma" pitchFamily="34" charset="0"/>
                <a:ea typeface="宋体" charset="-122"/>
              </a:rPr>
              <a:t>101</a:t>
            </a:r>
          </a:p>
        </p:txBody>
      </p:sp>
      <p:sp>
        <p:nvSpPr>
          <p:cNvPr id="976946" name="Rectangle 50"/>
          <p:cNvSpPr>
            <a:spLocks noChangeArrowheads="1"/>
          </p:cNvSpPr>
          <p:nvPr/>
        </p:nvSpPr>
        <p:spPr bwMode="auto">
          <a:xfrm>
            <a:off x="3429000" y="4562475"/>
            <a:ext cx="1981200" cy="228600"/>
          </a:xfrm>
          <a:prstGeom prst="rect">
            <a:avLst/>
          </a:prstGeom>
          <a:solidFill>
            <a:srgbClr val="FFCC99"/>
          </a:solidFill>
          <a:ln w="3175" algn="ctr">
            <a:solidFill>
              <a:srgbClr val="000000"/>
            </a:solidFill>
            <a:miter lim="800000"/>
            <a:headEnd type="none" w="sm" len="sm"/>
            <a:tailEnd type="none" w="sm" len="sm"/>
          </a:ln>
        </p:spPr>
        <p:txBody>
          <a:bodyPr wrap="none" anchor="ctr"/>
          <a:lstStyle/>
          <a:p>
            <a:pPr algn="ctr"/>
            <a:r>
              <a:rPr lang="en-US" altLang="zh-CN" sz="1400" i="0">
                <a:solidFill>
                  <a:srgbClr val="003300"/>
                </a:solidFill>
                <a:latin typeface="Tahoma" pitchFamily="34" charset="0"/>
                <a:ea typeface="宋体" charset="-122"/>
              </a:rPr>
              <a:t>……</a:t>
            </a:r>
          </a:p>
        </p:txBody>
      </p:sp>
      <p:sp>
        <p:nvSpPr>
          <p:cNvPr id="976966" name="Line 70"/>
          <p:cNvSpPr>
            <a:spLocks noChangeShapeType="1"/>
          </p:cNvSpPr>
          <p:nvPr/>
        </p:nvSpPr>
        <p:spPr bwMode="auto">
          <a:xfrm>
            <a:off x="4629150" y="3197225"/>
            <a:ext cx="0" cy="1809750"/>
          </a:xfrm>
          <a:prstGeom prst="line">
            <a:avLst/>
          </a:prstGeom>
          <a:noFill/>
          <a:ln w="9525">
            <a:solidFill>
              <a:schemeClr val="tx1"/>
            </a:solidFill>
            <a:round/>
            <a:headEnd/>
            <a:tailEnd/>
          </a:ln>
        </p:spPr>
        <p:txBody>
          <a:bodyPr anchor="ctr"/>
          <a:lstStyle/>
          <a:p>
            <a:endParaRPr lang="zh-CN" altLang="en-US"/>
          </a:p>
        </p:txBody>
      </p:sp>
      <p:sp>
        <p:nvSpPr>
          <p:cNvPr id="2427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3FCE2D-D40B-4B52-A80E-7FDCD208F90F}" type="slidenum">
              <a:rPr lang="en-US" altLang="zh-CN">
                <a:latin typeface="Arial" charset="0"/>
              </a:rPr>
              <a:pPr/>
              <a:t>146</a:t>
            </a:fld>
            <a:r>
              <a:rPr lang="en-US" altLang="zh-CN">
                <a:latin typeface="Arial" charset="0"/>
              </a:rPr>
              <a:t>- </a:t>
            </a:r>
          </a:p>
        </p:txBody>
      </p:sp>
      <p:sp>
        <p:nvSpPr>
          <p:cNvPr id="242698" name="Line 14"/>
          <p:cNvSpPr>
            <a:spLocks noChangeShapeType="1"/>
          </p:cNvSpPr>
          <p:nvPr/>
        </p:nvSpPr>
        <p:spPr bwMode="auto">
          <a:xfrm>
            <a:off x="3886200" y="2911475"/>
            <a:ext cx="0" cy="660400"/>
          </a:xfrm>
          <a:prstGeom prst="line">
            <a:avLst/>
          </a:prstGeom>
          <a:noFill/>
          <a:ln w="3175">
            <a:solidFill>
              <a:schemeClr val="tx1"/>
            </a:solidFill>
            <a:round/>
            <a:headEnd type="triangle" w="med" len="med"/>
            <a:tailEnd/>
          </a:ln>
        </p:spPr>
        <p:txBody>
          <a:bodyPr/>
          <a:lstStyle/>
          <a:p>
            <a:endParaRPr lang="zh-CN" altLang="en-US"/>
          </a:p>
        </p:txBody>
      </p:sp>
      <p:sp>
        <p:nvSpPr>
          <p:cNvPr id="242699" name="Line 15"/>
          <p:cNvSpPr>
            <a:spLocks noChangeShapeType="1"/>
          </p:cNvSpPr>
          <p:nvPr/>
        </p:nvSpPr>
        <p:spPr bwMode="auto">
          <a:xfrm>
            <a:off x="4114800" y="2911475"/>
            <a:ext cx="0" cy="889000"/>
          </a:xfrm>
          <a:prstGeom prst="line">
            <a:avLst/>
          </a:prstGeom>
          <a:noFill/>
          <a:ln w="3175">
            <a:solidFill>
              <a:schemeClr val="tx1"/>
            </a:solidFill>
            <a:round/>
            <a:headEnd type="triangle" w="med" len="med"/>
            <a:tailEnd/>
          </a:ln>
        </p:spPr>
        <p:txBody>
          <a:bodyPr/>
          <a:lstStyle/>
          <a:p>
            <a:endParaRPr lang="zh-CN" altLang="en-US"/>
          </a:p>
        </p:txBody>
      </p:sp>
    </p:spTree>
    <p:extLst>
      <p:ext uri="{BB962C8B-B14F-4D97-AF65-F5344CB8AC3E}">
        <p14:creationId xmlns:p14="http://schemas.microsoft.com/office/powerpoint/2010/main" val="4491923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76940"/>
                                        </p:tgtEl>
                                        <p:attrNameLst>
                                          <p:attrName>style.visibility</p:attrName>
                                        </p:attrNameLst>
                                      </p:cBhvr>
                                      <p:to>
                                        <p:strVal val="visible"/>
                                      </p:to>
                                    </p:set>
                                    <p:anim calcmode="lin" valueType="num">
                                      <p:cBhvr additive="base">
                                        <p:cTn id="7" dur="500" fill="hold"/>
                                        <p:tgtEl>
                                          <p:spTgt spid="976940"/>
                                        </p:tgtEl>
                                        <p:attrNameLst>
                                          <p:attrName>ppt_x</p:attrName>
                                        </p:attrNameLst>
                                      </p:cBhvr>
                                      <p:tavLst>
                                        <p:tav tm="0">
                                          <p:val>
                                            <p:strVal val="#ppt_x"/>
                                          </p:val>
                                        </p:tav>
                                        <p:tav tm="100000">
                                          <p:val>
                                            <p:strVal val="#ppt_x"/>
                                          </p:val>
                                        </p:tav>
                                      </p:tavLst>
                                    </p:anim>
                                    <p:anim calcmode="lin" valueType="num">
                                      <p:cBhvr additive="base">
                                        <p:cTn id="8" dur="500" fill="hold"/>
                                        <p:tgtEl>
                                          <p:spTgt spid="97694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76941"/>
                                        </p:tgtEl>
                                        <p:attrNameLst>
                                          <p:attrName>style.visibility</p:attrName>
                                        </p:attrNameLst>
                                      </p:cBhvr>
                                      <p:to>
                                        <p:strVal val="visible"/>
                                      </p:to>
                                    </p:set>
                                    <p:anim calcmode="lin" valueType="num">
                                      <p:cBhvr additive="base">
                                        <p:cTn id="11" dur="500" fill="hold"/>
                                        <p:tgtEl>
                                          <p:spTgt spid="976941"/>
                                        </p:tgtEl>
                                        <p:attrNameLst>
                                          <p:attrName>ppt_x</p:attrName>
                                        </p:attrNameLst>
                                      </p:cBhvr>
                                      <p:tavLst>
                                        <p:tav tm="0">
                                          <p:val>
                                            <p:strVal val="#ppt_x"/>
                                          </p:val>
                                        </p:tav>
                                        <p:tav tm="100000">
                                          <p:val>
                                            <p:strVal val="#ppt_x"/>
                                          </p:val>
                                        </p:tav>
                                      </p:tavLst>
                                    </p:anim>
                                    <p:anim calcmode="lin" valueType="num">
                                      <p:cBhvr additive="base">
                                        <p:cTn id="12" dur="500" fill="hold"/>
                                        <p:tgtEl>
                                          <p:spTgt spid="97694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976942"/>
                                        </p:tgtEl>
                                        <p:attrNameLst>
                                          <p:attrName>style.visibility</p:attrName>
                                        </p:attrNameLst>
                                      </p:cBhvr>
                                      <p:to>
                                        <p:strVal val="visible"/>
                                      </p:to>
                                    </p:set>
                                    <p:anim calcmode="lin" valueType="num">
                                      <p:cBhvr additive="base">
                                        <p:cTn id="15" dur="500" fill="hold"/>
                                        <p:tgtEl>
                                          <p:spTgt spid="976942"/>
                                        </p:tgtEl>
                                        <p:attrNameLst>
                                          <p:attrName>ppt_x</p:attrName>
                                        </p:attrNameLst>
                                      </p:cBhvr>
                                      <p:tavLst>
                                        <p:tav tm="0">
                                          <p:val>
                                            <p:strVal val="#ppt_x"/>
                                          </p:val>
                                        </p:tav>
                                        <p:tav tm="100000">
                                          <p:val>
                                            <p:strVal val="#ppt_x"/>
                                          </p:val>
                                        </p:tav>
                                      </p:tavLst>
                                    </p:anim>
                                    <p:anim calcmode="lin" valueType="num">
                                      <p:cBhvr additive="base">
                                        <p:cTn id="16" dur="500" fill="hold"/>
                                        <p:tgtEl>
                                          <p:spTgt spid="976942"/>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76943"/>
                                        </p:tgtEl>
                                        <p:attrNameLst>
                                          <p:attrName>style.visibility</p:attrName>
                                        </p:attrNameLst>
                                      </p:cBhvr>
                                      <p:to>
                                        <p:strVal val="visible"/>
                                      </p:to>
                                    </p:set>
                                    <p:anim calcmode="lin" valueType="num">
                                      <p:cBhvr additive="base">
                                        <p:cTn id="19" dur="500" fill="hold"/>
                                        <p:tgtEl>
                                          <p:spTgt spid="976943"/>
                                        </p:tgtEl>
                                        <p:attrNameLst>
                                          <p:attrName>ppt_x</p:attrName>
                                        </p:attrNameLst>
                                      </p:cBhvr>
                                      <p:tavLst>
                                        <p:tav tm="0">
                                          <p:val>
                                            <p:strVal val="#ppt_x"/>
                                          </p:val>
                                        </p:tav>
                                        <p:tav tm="100000">
                                          <p:val>
                                            <p:strVal val="#ppt_x"/>
                                          </p:val>
                                        </p:tav>
                                      </p:tavLst>
                                    </p:anim>
                                    <p:anim calcmode="lin" valueType="num">
                                      <p:cBhvr additive="base">
                                        <p:cTn id="20" dur="500" fill="hold"/>
                                        <p:tgtEl>
                                          <p:spTgt spid="976943"/>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976944"/>
                                        </p:tgtEl>
                                        <p:attrNameLst>
                                          <p:attrName>style.visibility</p:attrName>
                                        </p:attrNameLst>
                                      </p:cBhvr>
                                      <p:to>
                                        <p:strVal val="visible"/>
                                      </p:to>
                                    </p:set>
                                    <p:anim calcmode="lin" valueType="num">
                                      <p:cBhvr additive="base">
                                        <p:cTn id="23" dur="500" fill="hold"/>
                                        <p:tgtEl>
                                          <p:spTgt spid="976944"/>
                                        </p:tgtEl>
                                        <p:attrNameLst>
                                          <p:attrName>ppt_x</p:attrName>
                                        </p:attrNameLst>
                                      </p:cBhvr>
                                      <p:tavLst>
                                        <p:tav tm="0">
                                          <p:val>
                                            <p:strVal val="#ppt_x"/>
                                          </p:val>
                                        </p:tav>
                                        <p:tav tm="100000">
                                          <p:val>
                                            <p:strVal val="#ppt_x"/>
                                          </p:val>
                                        </p:tav>
                                      </p:tavLst>
                                    </p:anim>
                                    <p:anim calcmode="lin" valueType="num">
                                      <p:cBhvr additive="base">
                                        <p:cTn id="24" dur="500" fill="hold"/>
                                        <p:tgtEl>
                                          <p:spTgt spid="97694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976945"/>
                                        </p:tgtEl>
                                        <p:attrNameLst>
                                          <p:attrName>style.visibility</p:attrName>
                                        </p:attrNameLst>
                                      </p:cBhvr>
                                      <p:to>
                                        <p:strVal val="visible"/>
                                      </p:to>
                                    </p:set>
                                    <p:anim calcmode="lin" valueType="num">
                                      <p:cBhvr additive="base">
                                        <p:cTn id="27" dur="500" fill="hold"/>
                                        <p:tgtEl>
                                          <p:spTgt spid="976945"/>
                                        </p:tgtEl>
                                        <p:attrNameLst>
                                          <p:attrName>ppt_x</p:attrName>
                                        </p:attrNameLst>
                                      </p:cBhvr>
                                      <p:tavLst>
                                        <p:tav tm="0">
                                          <p:val>
                                            <p:strVal val="#ppt_x"/>
                                          </p:val>
                                        </p:tav>
                                        <p:tav tm="100000">
                                          <p:val>
                                            <p:strVal val="#ppt_x"/>
                                          </p:val>
                                        </p:tav>
                                      </p:tavLst>
                                    </p:anim>
                                    <p:anim calcmode="lin" valueType="num">
                                      <p:cBhvr additive="base">
                                        <p:cTn id="28" dur="500" fill="hold"/>
                                        <p:tgtEl>
                                          <p:spTgt spid="97694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76946"/>
                                        </p:tgtEl>
                                        <p:attrNameLst>
                                          <p:attrName>style.visibility</p:attrName>
                                        </p:attrNameLst>
                                      </p:cBhvr>
                                      <p:to>
                                        <p:strVal val="visible"/>
                                      </p:to>
                                    </p:set>
                                    <p:anim calcmode="lin" valueType="num">
                                      <p:cBhvr additive="base">
                                        <p:cTn id="31" dur="500" fill="hold"/>
                                        <p:tgtEl>
                                          <p:spTgt spid="976946"/>
                                        </p:tgtEl>
                                        <p:attrNameLst>
                                          <p:attrName>ppt_x</p:attrName>
                                        </p:attrNameLst>
                                      </p:cBhvr>
                                      <p:tavLst>
                                        <p:tav tm="0">
                                          <p:val>
                                            <p:strVal val="#ppt_x"/>
                                          </p:val>
                                        </p:tav>
                                        <p:tav tm="100000">
                                          <p:val>
                                            <p:strVal val="#ppt_x"/>
                                          </p:val>
                                        </p:tav>
                                      </p:tavLst>
                                    </p:anim>
                                    <p:anim calcmode="lin" valueType="num">
                                      <p:cBhvr additive="base">
                                        <p:cTn id="32" dur="500" fill="hold"/>
                                        <p:tgtEl>
                                          <p:spTgt spid="976946"/>
                                        </p:tgtEl>
                                        <p:attrNameLst>
                                          <p:attrName>ppt_y</p:attrName>
                                        </p:attrNameLst>
                                      </p:cBhvr>
                                      <p:tavLst>
                                        <p:tav tm="0">
                                          <p:val>
                                            <p:strVal val="1+#ppt_h/2"/>
                                          </p:val>
                                        </p:tav>
                                        <p:tav tm="100000">
                                          <p:val>
                                            <p:strVal val="#ppt_y"/>
                                          </p:val>
                                        </p:tav>
                                      </p:tavLst>
                                    </p:anim>
                                  </p:childTnLst>
                                </p:cTn>
                              </p:par>
                              <p:par>
                                <p:cTn id="33" presetID="22" presetClass="entr" presetSubtype="4" fill="hold" grpId="0" nodeType="withEffect">
                                  <p:stCondLst>
                                    <p:cond delay="0"/>
                                  </p:stCondLst>
                                  <p:childTnLst>
                                    <p:set>
                                      <p:cBhvr>
                                        <p:cTn id="34" dur="1" fill="hold">
                                          <p:stCondLst>
                                            <p:cond delay="0"/>
                                          </p:stCondLst>
                                        </p:cTn>
                                        <p:tgtEl>
                                          <p:spTgt spid="976966"/>
                                        </p:tgtEl>
                                        <p:attrNameLst>
                                          <p:attrName>style.visibility</p:attrName>
                                        </p:attrNameLst>
                                      </p:cBhvr>
                                      <p:to>
                                        <p:strVal val="visible"/>
                                      </p:to>
                                    </p:set>
                                    <p:animEffect transition="in" filter="wipe(down)">
                                      <p:cBhvr>
                                        <p:cTn id="35" dur="500"/>
                                        <p:tgtEl>
                                          <p:spTgt spid="976966"/>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976952"/>
                                        </p:tgtEl>
                                        <p:attrNameLst>
                                          <p:attrName>style.visibility</p:attrName>
                                        </p:attrNameLst>
                                      </p:cBhvr>
                                      <p:to>
                                        <p:strVal val="visible"/>
                                      </p:to>
                                    </p:set>
                                    <p:anim calcmode="lin" valueType="num">
                                      <p:cBhvr additive="base">
                                        <p:cTn id="40" dur="500" fill="hold"/>
                                        <p:tgtEl>
                                          <p:spTgt spid="976952"/>
                                        </p:tgtEl>
                                        <p:attrNameLst>
                                          <p:attrName>ppt_x</p:attrName>
                                        </p:attrNameLst>
                                      </p:cBhvr>
                                      <p:tavLst>
                                        <p:tav tm="0">
                                          <p:val>
                                            <p:strVal val="#ppt_x"/>
                                          </p:val>
                                        </p:tav>
                                        <p:tav tm="100000">
                                          <p:val>
                                            <p:strVal val="#ppt_x"/>
                                          </p:val>
                                        </p:tav>
                                      </p:tavLst>
                                    </p:anim>
                                    <p:anim calcmode="lin" valueType="num">
                                      <p:cBhvr additive="base">
                                        <p:cTn id="41" dur="500" fill="hold"/>
                                        <p:tgtEl>
                                          <p:spTgt spid="976952"/>
                                        </p:tgtEl>
                                        <p:attrNameLst>
                                          <p:attrName>ppt_y</p:attrName>
                                        </p:attrNameLst>
                                      </p:cBhvr>
                                      <p:tavLst>
                                        <p:tav tm="0">
                                          <p:val>
                                            <p:strVal val="1+#ppt_h/2"/>
                                          </p:val>
                                        </p:tav>
                                        <p:tav tm="100000">
                                          <p:val>
                                            <p:strVal val="#ppt_y"/>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976953"/>
                                        </p:tgtEl>
                                        <p:attrNameLst>
                                          <p:attrName>style.visibility</p:attrName>
                                        </p:attrNameLst>
                                      </p:cBhvr>
                                      <p:to>
                                        <p:strVal val="visible"/>
                                      </p:to>
                                    </p:set>
                                    <p:anim calcmode="lin" valueType="num">
                                      <p:cBhvr additive="base">
                                        <p:cTn id="46" dur="500" fill="hold"/>
                                        <p:tgtEl>
                                          <p:spTgt spid="976953"/>
                                        </p:tgtEl>
                                        <p:attrNameLst>
                                          <p:attrName>ppt_x</p:attrName>
                                        </p:attrNameLst>
                                      </p:cBhvr>
                                      <p:tavLst>
                                        <p:tav tm="0">
                                          <p:val>
                                            <p:strVal val="#ppt_x"/>
                                          </p:val>
                                        </p:tav>
                                        <p:tav tm="100000">
                                          <p:val>
                                            <p:strVal val="#ppt_x"/>
                                          </p:val>
                                        </p:tav>
                                      </p:tavLst>
                                    </p:anim>
                                    <p:anim calcmode="lin" valueType="num">
                                      <p:cBhvr additive="base">
                                        <p:cTn id="47" dur="500" fill="hold"/>
                                        <p:tgtEl>
                                          <p:spTgt spid="976953"/>
                                        </p:tgtEl>
                                        <p:attrNameLst>
                                          <p:attrName>ppt_y</p:attrName>
                                        </p:attrNameLst>
                                      </p:cBhvr>
                                      <p:tavLst>
                                        <p:tav tm="0">
                                          <p:val>
                                            <p:strVal val="1+#ppt_h/2"/>
                                          </p:val>
                                        </p:tav>
                                        <p:tav tm="100000">
                                          <p:val>
                                            <p:strVal val="#ppt_y"/>
                                          </p:val>
                                        </p:tav>
                                      </p:tavLst>
                                    </p:anim>
                                  </p:childTnLst>
                                </p:cTn>
                              </p:par>
                            </p:childTnLst>
                          </p:cTn>
                        </p:par>
                      </p:childTnLst>
                    </p:cTn>
                  </p:par>
                  <p:par>
                    <p:cTn id="48" fill="hold" nodeType="clickPar">
                      <p:stCondLst>
                        <p:cond delay="indefinite"/>
                      </p:stCondLst>
                      <p:childTnLst>
                        <p:par>
                          <p:cTn id="49" fill="hold" nodeType="withGroup">
                            <p:stCondLst>
                              <p:cond delay="0"/>
                            </p:stCondLst>
                            <p:childTnLst>
                              <p:par>
                                <p:cTn id="50" presetID="35" presetClass="emph" presetSubtype="0" repeatCount="5000" fill="hold" grpId="0" nodeType="clickEffect">
                                  <p:stCondLst>
                                    <p:cond delay="0"/>
                                  </p:stCondLst>
                                  <p:childTnLst>
                                    <p:anim calcmode="discrete" valueType="str">
                                      <p:cBhvr>
                                        <p:cTn id="51" dur="1000" fill="hold"/>
                                        <p:tgtEl>
                                          <p:spTgt spid="976900"/>
                                        </p:tgtEl>
                                        <p:attrNameLst>
                                          <p:attrName>style.visibility</p:attrName>
                                        </p:attrNameLst>
                                      </p:cBhvr>
                                      <p:tavLst>
                                        <p:tav tm="0">
                                          <p:val>
                                            <p:strVal val="hidden"/>
                                          </p:val>
                                        </p:tav>
                                        <p:tav tm="50000">
                                          <p:val>
                                            <p:strVal val="visible"/>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5" presetClass="emph" presetSubtype="0" repeatCount="5000" fill="hold" grpId="1" nodeType="clickEffect">
                                  <p:stCondLst>
                                    <p:cond delay="0"/>
                                  </p:stCondLst>
                                  <p:childTnLst>
                                    <p:anim calcmode="discrete" valueType="str">
                                      <p:cBhvr>
                                        <p:cTn id="55" dur="1000" fill="hold"/>
                                        <p:tgtEl>
                                          <p:spTgt spid="976940"/>
                                        </p:tgtEl>
                                        <p:attrNameLst>
                                          <p:attrName>style.visibility</p:attrName>
                                        </p:attrNameLst>
                                      </p:cBhvr>
                                      <p:tavLst>
                                        <p:tav tm="0">
                                          <p:val>
                                            <p:strVal val="hidden"/>
                                          </p:val>
                                        </p:tav>
                                        <p:tav tm="50000">
                                          <p:val>
                                            <p:strVal val="visible"/>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2" presetClass="entr" presetSubtype="2" fill="hold" grpId="0" nodeType="clickEffect">
                                  <p:stCondLst>
                                    <p:cond delay="0"/>
                                  </p:stCondLst>
                                  <p:childTnLst>
                                    <p:set>
                                      <p:cBhvr>
                                        <p:cTn id="59" dur="1" fill="hold">
                                          <p:stCondLst>
                                            <p:cond delay="0"/>
                                          </p:stCondLst>
                                        </p:cTn>
                                        <p:tgtEl>
                                          <p:spTgt spid="976948"/>
                                        </p:tgtEl>
                                        <p:attrNameLst>
                                          <p:attrName>style.visibility</p:attrName>
                                        </p:attrNameLst>
                                      </p:cBhvr>
                                      <p:to>
                                        <p:strVal val="visible"/>
                                      </p:to>
                                    </p:set>
                                    <p:anim calcmode="lin" valueType="num">
                                      <p:cBhvr additive="base">
                                        <p:cTn id="60" dur="500" fill="hold"/>
                                        <p:tgtEl>
                                          <p:spTgt spid="976948"/>
                                        </p:tgtEl>
                                        <p:attrNameLst>
                                          <p:attrName>ppt_x</p:attrName>
                                        </p:attrNameLst>
                                      </p:cBhvr>
                                      <p:tavLst>
                                        <p:tav tm="0">
                                          <p:val>
                                            <p:strVal val="1+#ppt_w/2"/>
                                          </p:val>
                                        </p:tav>
                                        <p:tav tm="100000">
                                          <p:val>
                                            <p:strVal val="#ppt_x"/>
                                          </p:val>
                                        </p:tav>
                                      </p:tavLst>
                                    </p:anim>
                                    <p:anim calcmode="lin" valueType="num">
                                      <p:cBhvr additive="base">
                                        <p:cTn id="61" dur="500" fill="hold"/>
                                        <p:tgtEl>
                                          <p:spTgt spid="976948"/>
                                        </p:tgtEl>
                                        <p:attrNameLst>
                                          <p:attrName>ppt_y</p:attrName>
                                        </p:attrNameLst>
                                      </p:cBhvr>
                                      <p:tavLst>
                                        <p:tav tm="0">
                                          <p:val>
                                            <p:strVal val="#ppt_y"/>
                                          </p:val>
                                        </p:tav>
                                        <p:tav tm="100000">
                                          <p:val>
                                            <p:strVal val="#ppt_y"/>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35" presetClass="emph" presetSubtype="0" repeatCount="5000" fill="hold" grpId="1" nodeType="clickEffect">
                                  <p:stCondLst>
                                    <p:cond delay="0"/>
                                  </p:stCondLst>
                                  <p:childTnLst>
                                    <p:anim calcmode="discrete" valueType="str">
                                      <p:cBhvr>
                                        <p:cTn id="65" dur="1000" fill="hold"/>
                                        <p:tgtEl>
                                          <p:spTgt spid="976941"/>
                                        </p:tgtEl>
                                        <p:attrNameLst>
                                          <p:attrName>style.visibility</p:attrName>
                                        </p:attrNameLst>
                                      </p:cBhvr>
                                      <p:tavLst>
                                        <p:tav tm="0">
                                          <p:val>
                                            <p:strVal val="hidden"/>
                                          </p:val>
                                        </p:tav>
                                        <p:tav tm="50000">
                                          <p:val>
                                            <p:strVal val="visible"/>
                                          </p:val>
                                        </p:tav>
                                      </p:tavLst>
                                    </p:anim>
                                  </p:childTnLst>
                                </p:cTn>
                              </p:par>
                            </p:childTnLst>
                          </p:cTn>
                        </p:par>
                      </p:childTnLst>
                    </p:cTn>
                  </p:par>
                  <p:par>
                    <p:cTn id="66" fill="hold" nodeType="clickPar">
                      <p:stCondLst>
                        <p:cond delay="indefinite"/>
                      </p:stCondLst>
                      <p:childTnLst>
                        <p:par>
                          <p:cTn id="67" fill="hold" nodeType="withGroup">
                            <p:stCondLst>
                              <p:cond delay="0"/>
                            </p:stCondLst>
                            <p:childTnLst>
                              <p:par>
                                <p:cTn id="68" presetID="2" presetClass="entr" presetSubtype="2" fill="hold" grpId="0" nodeType="clickEffect">
                                  <p:stCondLst>
                                    <p:cond delay="0"/>
                                  </p:stCondLst>
                                  <p:childTnLst>
                                    <p:set>
                                      <p:cBhvr>
                                        <p:cTn id="69" dur="1" fill="hold">
                                          <p:stCondLst>
                                            <p:cond delay="0"/>
                                          </p:stCondLst>
                                        </p:cTn>
                                        <p:tgtEl>
                                          <p:spTgt spid="976961"/>
                                        </p:tgtEl>
                                        <p:attrNameLst>
                                          <p:attrName>style.visibility</p:attrName>
                                        </p:attrNameLst>
                                      </p:cBhvr>
                                      <p:to>
                                        <p:strVal val="visible"/>
                                      </p:to>
                                    </p:set>
                                    <p:anim calcmode="lin" valueType="num">
                                      <p:cBhvr additive="base">
                                        <p:cTn id="70" dur="500" fill="hold"/>
                                        <p:tgtEl>
                                          <p:spTgt spid="976961"/>
                                        </p:tgtEl>
                                        <p:attrNameLst>
                                          <p:attrName>ppt_x</p:attrName>
                                        </p:attrNameLst>
                                      </p:cBhvr>
                                      <p:tavLst>
                                        <p:tav tm="0">
                                          <p:val>
                                            <p:strVal val="1+#ppt_w/2"/>
                                          </p:val>
                                        </p:tav>
                                        <p:tav tm="100000">
                                          <p:val>
                                            <p:strVal val="#ppt_x"/>
                                          </p:val>
                                        </p:tav>
                                      </p:tavLst>
                                    </p:anim>
                                    <p:anim calcmode="lin" valueType="num">
                                      <p:cBhvr additive="base">
                                        <p:cTn id="71" dur="500" fill="hold"/>
                                        <p:tgtEl>
                                          <p:spTgt spid="976961"/>
                                        </p:tgtEl>
                                        <p:attrNameLst>
                                          <p:attrName>ppt_y</p:attrName>
                                        </p:attrNameLst>
                                      </p:cBhvr>
                                      <p:tavLst>
                                        <p:tav tm="0">
                                          <p:val>
                                            <p:strVal val="#ppt_y"/>
                                          </p:val>
                                        </p:tav>
                                        <p:tav tm="100000">
                                          <p:val>
                                            <p:strVal val="#ppt_y"/>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35" presetClass="emph" presetSubtype="0" repeatCount="5000" fill="hold" grpId="1" nodeType="clickEffect">
                                  <p:stCondLst>
                                    <p:cond delay="0"/>
                                  </p:stCondLst>
                                  <p:childTnLst>
                                    <p:anim calcmode="discrete" valueType="str">
                                      <p:cBhvr>
                                        <p:cTn id="75" dur="1000" fill="hold"/>
                                        <p:tgtEl>
                                          <p:spTgt spid="976942"/>
                                        </p:tgtEl>
                                        <p:attrNameLst>
                                          <p:attrName>style.visibility</p:attrName>
                                        </p:attrNameLst>
                                      </p:cBhvr>
                                      <p:tavLst>
                                        <p:tav tm="0">
                                          <p:val>
                                            <p:strVal val="hidden"/>
                                          </p:val>
                                        </p:tav>
                                        <p:tav tm="50000">
                                          <p:val>
                                            <p:strVal val="visible"/>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2" fill="hold" grpId="0" nodeType="clickEffect">
                                  <p:stCondLst>
                                    <p:cond delay="0"/>
                                  </p:stCondLst>
                                  <p:childTnLst>
                                    <p:set>
                                      <p:cBhvr>
                                        <p:cTn id="79" dur="1" fill="hold">
                                          <p:stCondLst>
                                            <p:cond delay="0"/>
                                          </p:stCondLst>
                                        </p:cTn>
                                        <p:tgtEl>
                                          <p:spTgt spid="976962"/>
                                        </p:tgtEl>
                                        <p:attrNameLst>
                                          <p:attrName>style.visibility</p:attrName>
                                        </p:attrNameLst>
                                      </p:cBhvr>
                                      <p:to>
                                        <p:strVal val="visible"/>
                                      </p:to>
                                    </p:set>
                                    <p:anim calcmode="lin" valueType="num">
                                      <p:cBhvr additive="base">
                                        <p:cTn id="80" dur="500" fill="hold"/>
                                        <p:tgtEl>
                                          <p:spTgt spid="976962"/>
                                        </p:tgtEl>
                                        <p:attrNameLst>
                                          <p:attrName>ppt_x</p:attrName>
                                        </p:attrNameLst>
                                      </p:cBhvr>
                                      <p:tavLst>
                                        <p:tav tm="0">
                                          <p:val>
                                            <p:strVal val="1+#ppt_w/2"/>
                                          </p:val>
                                        </p:tav>
                                        <p:tav tm="100000">
                                          <p:val>
                                            <p:strVal val="#ppt_x"/>
                                          </p:val>
                                        </p:tav>
                                      </p:tavLst>
                                    </p:anim>
                                    <p:anim calcmode="lin" valueType="num">
                                      <p:cBhvr additive="base">
                                        <p:cTn id="81" dur="500" fill="hold"/>
                                        <p:tgtEl>
                                          <p:spTgt spid="976962"/>
                                        </p:tgtEl>
                                        <p:attrNameLst>
                                          <p:attrName>ppt_y</p:attrName>
                                        </p:attrNameLst>
                                      </p:cBhvr>
                                      <p:tavLst>
                                        <p:tav tm="0">
                                          <p:val>
                                            <p:strVal val="#ppt_y"/>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35" presetClass="emph" presetSubtype="0" repeatCount="5000" fill="hold" grpId="1" nodeType="clickEffect">
                                  <p:stCondLst>
                                    <p:cond delay="0"/>
                                  </p:stCondLst>
                                  <p:childTnLst>
                                    <p:anim calcmode="discrete" valueType="str">
                                      <p:cBhvr>
                                        <p:cTn id="85" dur="1000" fill="hold"/>
                                        <p:tgtEl>
                                          <p:spTgt spid="976943"/>
                                        </p:tgtEl>
                                        <p:attrNameLst>
                                          <p:attrName>style.visibility</p:attrName>
                                        </p:attrNameLst>
                                      </p:cBhvr>
                                      <p:tavLst>
                                        <p:tav tm="0">
                                          <p:val>
                                            <p:strVal val="hidden"/>
                                          </p:val>
                                        </p:tav>
                                        <p:tav tm="50000">
                                          <p:val>
                                            <p:strVal val="visible"/>
                                          </p:val>
                                        </p:tav>
                                      </p:tavLst>
                                    </p:anim>
                                  </p:childTnLst>
                                </p:cTn>
                              </p:par>
                            </p:childTnLst>
                          </p:cTn>
                        </p:par>
                      </p:childTnLst>
                    </p:cTn>
                  </p:par>
                  <p:par>
                    <p:cTn id="86" fill="hold" nodeType="clickPar">
                      <p:stCondLst>
                        <p:cond delay="indefinite"/>
                      </p:stCondLst>
                      <p:childTnLst>
                        <p:par>
                          <p:cTn id="87" fill="hold" nodeType="withGroup">
                            <p:stCondLst>
                              <p:cond delay="0"/>
                            </p:stCondLst>
                            <p:childTnLst>
                              <p:par>
                                <p:cTn id="88" presetID="2" presetClass="entr" presetSubtype="2" fill="hold" grpId="0" nodeType="clickEffect">
                                  <p:stCondLst>
                                    <p:cond delay="0"/>
                                  </p:stCondLst>
                                  <p:childTnLst>
                                    <p:set>
                                      <p:cBhvr>
                                        <p:cTn id="89" dur="1" fill="hold">
                                          <p:stCondLst>
                                            <p:cond delay="0"/>
                                          </p:stCondLst>
                                        </p:cTn>
                                        <p:tgtEl>
                                          <p:spTgt spid="976963"/>
                                        </p:tgtEl>
                                        <p:attrNameLst>
                                          <p:attrName>style.visibility</p:attrName>
                                        </p:attrNameLst>
                                      </p:cBhvr>
                                      <p:to>
                                        <p:strVal val="visible"/>
                                      </p:to>
                                    </p:set>
                                    <p:anim calcmode="lin" valueType="num">
                                      <p:cBhvr additive="base">
                                        <p:cTn id="90" dur="500" fill="hold"/>
                                        <p:tgtEl>
                                          <p:spTgt spid="976963"/>
                                        </p:tgtEl>
                                        <p:attrNameLst>
                                          <p:attrName>ppt_x</p:attrName>
                                        </p:attrNameLst>
                                      </p:cBhvr>
                                      <p:tavLst>
                                        <p:tav tm="0">
                                          <p:val>
                                            <p:strVal val="1+#ppt_w/2"/>
                                          </p:val>
                                        </p:tav>
                                        <p:tav tm="100000">
                                          <p:val>
                                            <p:strVal val="#ppt_x"/>
                                          </p:val>
                                        </p:tav>
                                      </p:tavLst>
                                    </p:anim>
                                    <p:anim calcmode="lin" valueType="num">
                                      <p:cBhvr additive="base">
                                        <p:cTn id="91" dur="500" fill="hold"/>
                                        <p:tgtEl>
                                          <p:spTgt spid="976963"/>
                                        </p:tgtEl>
                                        <p:attrNameLst>
                                          <p:attrName>ppt_y</p:attrName>
                                        </p:attrNameLst>
                                      </p:cBhvr>
                                      <p:tavLst>
                                        <p:tav tm="0">
                                          <p:val>
                                            <p:strVal val="#ppt_y"/>
                                          </p:val>
                                        </p:tav>
                                        <p:tav tm="100000">
                                          <p:val>
                                            <p:strVal val="#ppt_y"/>
                                          </p:val>
                                        </p:tav>
                                      </p:tavLst>
                                    </p:anim>
                                  </p:childTnLst>
                                </p:cTn>
                              </p:par>
                            </p:childTnLst>
                          </p:cTn>
                        </p:par>
                      </p:childTnLst>
                    </p:cTn>
                  </p:par>
                  <p:par>
                    <p:cTn id="92" fill="hold" nodeType="clickPar">
                      <p:stCondLst>
                        <p:cond delay="indefinite"/>
                      </p:stCondLst>
                      <p:childTnLst>
                        <p:par>
                          <p:cTn id="93" fill="hold" nodeType="withGroup">
                            <p:stCondLst>
                              <p:cond delay="0"/>
                            </p:stCondLst>
                            <p:childTnLst>
                              <p:par>
                                <p:cTn id="94" presetID="35" presetClass="emph" presetSubtype="0" repeatCount="5000" fill="hold" grpId="1" nodeType="clickEffect">
                                  <p:stCondLst>
                                    <p:cond delay="0"/>
                                  </p:stCondLst>
                                  <p:childTnLst>
                                    <p:anim calcmode="discrete" valueType="str">
                                      <p:cBhvr>
                                        <p:cTn id="95" dur="1000" fill="hold"/>
                                        <p:tgtEl>
                                          <p:spTgt spid="976944"/>
                                        </p:tgtEl>
                                        <p:attrNameLst>
                                          <p:attrName>style.visibility</p:attrName>
                                        </p:attrNameLst>
                                      </p:cBhvr>
                                      <p:tavLst>
                                        <p:tav tm="0">
                                          <p:val>
                                            <p:strVal val="hidden"/>
                                          </p:val>
                                        </p:tav>
                                        <p:tav tm="50000">
                                          <p:val>
                                            <p:strVal val="visible"/>
                                          </p:val>
                                        </p:tav>
                                      </p:tavLst>
                                    </p:anim>
                                  </p:childTnLst>
                                </p:cTn>
                              </p:par>
                            </p:childTnLst>
                          </p:cTn>
                        </p:par>
                      </p:childTnLst>
                    </p:cTn>
                  </p:par>
                  <p:par>
                    <p:cTn id="96" fill="hold" nodeType="clickPar">
                      <p:stCondLst>
                        <p:cond delay="indefinite"/>
                      </p:stCondLst>
                      <p:childTnLst>
                        <p:par>
                          <p:cTn id="97" fill="hold" nodeType="withGroup">
                            <p:stCondLst>
                              <p:cond delay="0"/>
                            </p:stCondLst>
                            <p:childTnLst>
                              <p:par>
                                <p:cTn id="98" presetID="2" presetClass="entr" presetSubtype="2" fill="hold" grpId="0" nodeType="clickEffect">
                                  <p:stCondLst>
                                    <p:cond delay="0"/>
                                  </p:stCondLst>
                                  <p:childTnLst>
                                    <p:set>
                                      <p:cBhvr>
                                        <p:cTn id="99" dur="1" fill="hold">
                                          <p:stCondLst>
                                            <p:cond delay="0"/>
                                          </p:stCondLst>
                                        </p:cTn>
                                        <p:tgtEl>
                                          <p:spTgt spid="976964"/>
                                        </p:tgtEl>
                                        <p:attrNameLst>
                                          <p:attrName>style.visibility</p:attrName>
                                        </p:attrNameLst>
                                      </p:cBhvr>
                                      <p:to>
                                        <p:strVal val="visible"/>
                                      </p:to>
                                    </p:set>
                                    <p:anim calcmode="lin" valueType="num">
                                      <p:cBhvr additive="base">
                                        <p:cTn id="100" dur="500" fill="hold"/>
                                        <p:tgtEl>
                                          <p:spTgt spid="976964"/>
                                        </p:tgtEl>
                                        <p:attrNameLst>
                                          <p:attrName>ppt_x</p:attrName>
                                        </p:attrNameLst>
                                      </p:cBhvr>
                                      <p:tavLst>
                                        <p:tav tm="0">
                                          <p:val>
                                            <p:strVal val="1+#ppt_w/2"/>
                                          </p:val>
                                        </p:tav>
                                        <p:tav tm="100000">
                                          <p:val>
                                            <p:strVal val="#ppt_x"/>
                                          </p:val>
                                        </p:tav>
                                      </p:tavLst>
                                    </p:anim>
                                    <p:anim calcmode="lin" valueType="num">
                                      <p:cBhvr additive="base">
                                        <p:cTn id="101" dur="500" fill="hold"/>
                                        <p:tgtEl>
                                          <p:spTgt spid="976964"/>
                                        </p:tgtEl>
                                        <p:attrNameLst>
                                          <p:attrName>ppt_y</p:attrName>
                                        </p:attrNameLst>
                                      </p:cBhvr>
                                      <p:tavLst>
                                        <p:tav tm="0">
                                          <p:val>
                                            <p:strVal val="#ppt_y"/>
                                          </p:val>
                                        </p:tav>
                                        <p:tav tm="100000">
                                          <p:val>
                                            <p:strVal val="#ppt_y"/>
                                          </p:val>
                                        </p:tav>
                                      </p:tavLst>
                                    </p:anim>
                                  </p:childTnLst>
                                </p:cTn>
                              </p:par>
                            </p:childTnLst>
                          </p:cTn>
                        </p:par>
                      </p:childTnLst>
                    </p:cTn>
                  </p:par>
                  <p:par>
                    <p:cTn id="102" fill="hold" nodeType="clickPar">
                      <p:stCondLst>
                        <p:cond delay="indefinite"/>
                      </p:stCondLst>
                      <p:childTnLst>
                        <p:par>
                          <p:cTn id="103" fill="hold" nodeType="withGroup">
                            <p:stCondLst>
                              <p:cond delay="0"/>
                            </p:stCondLst>
                            <p:childTnLst>
                              <p:par>
                                <p:cTn id="104" presetID="35" presetClass="emph" presetSubtype="0" repeatCount="5000" fill="hold" grpId="1" nodeType="clickEffect">
                                  <p:stCondLst>
                                    <p:cond delay="0"/>
                                  </p:stCondLst>
                                  <p:childTnLst>
                                    <p:anim calcmode="discrete" valueType="str">
                                      <p:cBhvr>
                                        <p:cTn id="105" dur="1000" fill="hold"/>
                                        <p:tgtEl>
                                          <p:spTgt spid="976945"/>
                                        </p:tgtEl>
                                        <p:attrNameLst>
                                          <p:attrName>style.visibility</p:attrName>
                                        </p:attrNameLst>
                                      </p:cBhvr>
                                      <p:tavLst>
                                        <p:tav tm="0">
                                          <p:val>
                                            <p:strVal val="hidden"/>
                                          </p:val>
                                        </p:tav>
                                        <p:tav tm="50000">
                                          <p:val>
                                            <p:strVal val="visible"/>
                                          </p:val>
                                        </p:tav>
                                      </p:tavLst>
                                    </p:anim>
                                  </p:childTnLst>
                                </p:cTn>
                              </p:par>
                            </p:childTnLst>
                          </p:cTn>
                        </p:par>
                      </p:childTnLst>
                    </p:cTn>
                  </p:par>
                  <p:par>
                    <p:cTn id="106" fill="hold" nodeType="clickPar">
                      <p:stCondLst>
                        <p:cond delay="indefinite"/>
                      </p:stCondLst>
                      <p:childTnLst>
                        <p:par>
                          <p:cTn id="107" fill="hold" nodeType="withGroup">
                            <p:stCondLst>
                              <p:cond delay="0"/>
                            </p:stCondLst>
                            <p:childTnLst>
                              <p:par>
                                <p:cTn id="108" presetID="2" presetClass="entr" presetSubtype="2" fill="hold" grpId="0" nodeType="clickEffect">
                                  <p:stCondLst>
                                    <p:cond delay="0"/>
                                  </p:stCondLst>
                                  <p:childTnLst>
                                    <p:set>
                                      <p:cBhvr>
                                        <p:cTn id="109" dur="1" fill="hold">
                                          <p:stCondLst>
                                            <p:cond delay="0"/>
                                          </p:stCondLst>
                                        </p:cTn>
                                        <p:tgtEl>
                                          <p:spTgt spid="976965"/>
                                        </p:tgtEl>
                                        <p:attrNameLst>
                                          <p:attrName>style.visibility</p:attrName>
                                        </p:attrNameLst>
                                      </p:cBhvr>
                                      <p:to>
                                        <p:strVal val="visible"/>
                                      </p:to>
                                    </p:set>
                                    <p:anim calcmode="lin" valueType="num">
                                      <p:cBhvr additive="base">
                                        <p:cTn id="110" dur="500" fill="hold"/>
                                        <p:tgtEl>
                                          <p:spTgt spid="976965"/>
                                        </p:tgtEl>
                                        <p:attrNameLst>
                                          <p:attrName>ppt_x</p:attrName>
                                        </p:attrNameLst>
                                      </p:cBhvr>
                                      <p:tavLst>
                                        <p:tav tm="0">
                                          <p:val>
                                            <p:strVal val="1+#ppt_w/2"/>
                                          </p:val>
                                        </p:tav>
                                        <p:tav tm="100000">
                                          <p:val>
                                            <p:strVal val="#ppt_x"/>
                                          </p:val>
                                        </p:tav>
                                      </p:tavLst>
                                    </p:anim>
                                    <p:anim calcmode="lin" valueType="num">
                                      <p:cBhvr additive="base">
                                        <p:cTn id="111" dur="500" fill="hold"/>
                                        <p:tgtEl>
                                          <p:spTgt spid="976965"/>
                                        </p:tgtEl>
                                        <p:attrNameLst>
                                          <p:attrName>ppt_y</p:attrName>
                                        </p:attrNameLst>
                                      </p:cBhvr>
                                      <p:tavLst>
                                        <p:tav tm="0">
                                          <p:val>
                                            <p:strVal val="#ppt_y"/>
                                          </p:val>
                                        </p:tav>
                                        <p:tav tm="100000">
                                          <p:val>
                                            <p:strVal val="#ppt_y"/>
                                          </p:val>
                                        </p:tav>
                                      </p:tavLst>
                                    </p:anim>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2" fill="hold" grpId="0" nodeType="clickEffect">
                                  <p:stCondLst>
                                    <p:cond delay="0"/>
                                  </p:stCondLst>
                                  <p:childTnLst>
                                    <p:set>
                                      <p:cBhvr>
                                        <p:cTn id="115" dur="1" fill="hold">
                                          <p:stCondLst>
                                            <p:cond delay="0"/>
                                          </p:stCondLst>
                                        </p:cTn>
                                        <p:tgtEl>
                                          <p:spTgt spid="976959"/>
                                        </p:tgtEl>
                                        <p:attrNameLst>
                                          <p:attrName>style.visibility</p:attrName>
                                        </p:attrNameLst>
                                      </p:cBhvr>
                                      <p:to>
                                        <p:strVal val="visible"/>
                                      </p:to>
                                    </p:set>
                                    <p:animEffect transition="in" filter="wipe(right)">
                                      <p:cBhvr>
                                        <p:cTn id="116" dur="500"/>
                                        <p:tgtEl>
                                          <p:spTgt spid="976959"/>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976960"/>
                                        </p:tgtEl>
                                        <p:attrNameLst>
                                          <p:attrName>style.visibility</p:attrName>
                                        </p:attrNameLst>
                                      </p:cBhvr>
                                      <p:to>
                                        <p:strVal val="visible"/>
                                      </p:to>
                                    </p:set>
                                    <p:animEffect transition="in" filter="wipe(right)">
                                      <p:cBhvr>
                                        <p:cTn id="119" dur="500"/>
                                        <p:tgtEl>
                                          <p:spTgt spid="9769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6900" grpId="0" animBg="1"/>
      <p:bldP spid="976948" grpId="0" animBg="1"/>
      <p:bldP spid="976959" grpId="0" animBg="1"/>
      <p:bldP spid="976960" grpId="0" animBg="1"/>
      <p:bldP spid="976961" grpId="0" animBg="1"/>
      <p:bldP spid="976962" grpId="0" animBg="1"/>
      <p:bldP spid="976963" grpId="0" animBg="1"/>
      <p:bldP spid="976964" grpId="0" animBg="1"/>
      <p:bldP spid="976965" grpId="0" animBg="1"/>
      <p:bldP spid="976952" grpId="0" animBg="1"/>
      <p:bldP spid="976953" grpId="0" animBg="1"/>
      <p:bldP spid="976940" grpId="0" animBg="1"/>
      <p:bldP spid="976940" grpId="1" animBg="1"/>
      <p:bldP spid="976941" grpId="0" animBg="1"/>
      <p:bldP spid="976941" grpId="1" animBg="1"/>
      <p:bldP spid="976942" grpId="0" animBg="1"/>
      <p:bldP spid="976942" grpId="1" animBg="1"/>
      <p:bldP spid="976943" grpId="0" animBg="1"/>
      <p:bldP spid="976943" grpId="1" animBg="1"/>
      <p:bldP spid="976944" grpId="0" animBg="1"/>
      <p:bldP spid="976944" grpId="1" animBg="1"/>
      <p:bldP spid="976945" grpId="0" animBg="1"/>
      <p:bldP spid="976945" grpId="1" animBg="1"/>
      <p:bldP spid="976946" grpId="0" animBg="1"/>
      <p:bldP spid="976966"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3" name="标题 1"/>
          <p:cNvSpPr>
            <a:spLocks noGrp="1"/>
          </p:cNvSpPr>
          <p:nvPr>
            <p:ph type="title"/>
          </p:nvPr>
        </p:nvSpPr>
        <p:spPr/>
        <p:txBody>
          <a:bodyPr/>
          <a:lstStyle/>
          <a:p>
            <a:r>
              <a:rPr lang="zh-CN" altLang="en-US" smtClean="0"/>
              <a:t>相联存储器</a:t>
            </a:r>
          </a:p>
        </p:txBody>
      </p:sp>
      <p:sp>
        <p:nvSpPr>
          <p:cNvPr id="243714" name="内容占位符 2"/>
          <p:cNvSpPr>
            <a:spLocks noGrp="1"/>
          </p:cNvSpPr>
          <p:nvPr>
            <p:ph idx="1"/>
          </p:nvPr>
        </p:nvSpPr>
        <p:spPr>
          <a:xfrm>
            <a:off x="395288" y="981075"/>
            <a:ext cx="8218487" cy="5040313"/>
          </a:xfrm>
        </p:spPr>
        <p:txBody>
          <a:bodyPr/>
          <a:lstStyle/>
          <a:p>
            <a:r>
              <a:rPr dirty="0" smtClean="0"/>
              <a:t>按内容进行访问（</a:t>
            </a:r>
            <a:r>
              <a:rPr lang="en-US" altLang="zh-CN" sz="2000" dirty="0">
                <a:solidFill>
                  <a:srgbClr val="7030A0"/>
                </a:solidFill>
              </a:rPr>
              <a:t>Key</a:t>
            </a:r>
            <a:r>
              <a:rPr dirty="0" smtClean="0"/>
              <a:t>，</a:t>
            </a:r>
            <a:r>
              <a:rPr lang="en-US" altLang="zh-CN" sz="2000" dirty="0">
                <a:solidFill>
                  <a:srgbClr val="33CC33"/>
                </a:solidFill>
              </a:rPr>
              <a:t>Value</a:t>
            </a:r>
            <a:r>
              <a:rPr dirty="0" smtClean="0"/>
              <a:t>）</a:t>
            </a:r>
            <a:endParaRPr lang="en-US" altLang="zh-CN" dirty="0" smtClean="0"/>
          </a:p>
          <a:p>
            <a:r>
              <a:rPr dirty="0" smtClean="0"/>
              <a:t>以关键字作全局</a:t>
            </a:r>
            <a:r>
              <a:rPr lang="zh-CN" altLang="en-US" u="sng" dirty="0">
                <a:solidFill>
                  <a:srgbClr val="C00000"/>
                </a:solidFill>
              </a:rPr>
              <a:t>并发比较</a:t>
            </a:r>
            <a:endParaRPr lang="en-US" altLang="zh-CN" u="sng" dirty="0">
              <a:solidFill>
                <a:srgbClr val="C00000"/>
              </a:solidFill>
            </a:endParaRPr>
          </a:p>
          <a:p>
            <a:r>
              <a:rPr dirty="0" smtClean="0"/>
              <a:t>硬件要求较高，成本高，对速度要求也高</a:t>
            </a:r>
            <a:endParaRPr lang="en-US" altLang="zh-CN" dirty="0" smtClean="0"/>
          </a:p>
          <a:p>
            <a:pPr eaLnBrk="1" hangingPunct="1"/>
            <a:r>
              <a:rPr dirty="0" smtClean="0"/>
              <a:t>存放查找表</a:t>
            </a:r>
            <a:r>
              <a:rPr lang="en-US" dirty="0" smtClean="0"/>
              <a:t>(</a:t>
            </a:r>
            <a:r>
              <a:rPr lang="zh-CN" altLang="en-US" dirty="0" smtClean="0"/>
              <a:t>独立硬件，不在缓存中</a:t>
            </a:r>
            <a:r>
              <a:rPr lang="en-US" dirty="0" smtClean="0"/>
              <a:t>)</a:t>
            </a:r>
            <a:endParaRPr lang="en-US" altLang="zh-CN" dirty="0" smtClean="0"/>
          </a:p>
          <a:p>
            <a:pPr lvl="1" eaLnBrk="1" hangingPunct="1"/>
            <a:r>
              <a:rPr dirty="0" smtClean="0"/>
              <a:t>存储容量</a:t>
            </a:r>
            <a:r>
              <a:rPr lang="en-US" altLang="zh-CN" dirty="0" smtClean="0"/>
              <a:t>=</a:t>
            </a:r>
            <a:r>
              <a:rPr dirty="0" smtClean="0"/>
              <a:t>查找表容量</a:t>
            </a:r>
            <a:r>
              <a:rPr lang="en-US" dirty="0" smtClean="0"/>
              <a:t>=cache</a:t>
            </a:r>
            <a:r>
              <a:rPr lang="zh-CN" altLang="en-US" dirty="0" smtClean="0"/>
              <a:t>块数*表项大小</a:t>
            </a:r>
            <a:endParaRPr lang="en-US" altLang="zh-CN" dirty="0" smtClean="0"/>
          </a:p>
          <a:p>
            <a:pPr lvl="1" eaLnBrk="1" hangingPunct="1"/>
            <a:r>
              <a:rPr lang="en-US" altLang="zh-CN" dirty="0" smtClean="0"/>
              <a:t>Cache</a:t>
            </a:r>
            <a:r>
              <a:rPr dirty="0" smtClean="0"/>
              <a:t>中用于存放块表</a:t>
            </a:r>
          </a:p>
          <a:p>
            <a:pPr lvl="2" eaLnBrk="1" hangingPunct="1"/>
            <a:r>
              <a:rPr lang="zh-CN" altLang="en-US" dirty="0" smtClean="0"/>
              <a:t>（</a:t>
            </a:r>
            <a:r>
              <a:rPr lang="en-US" altLang="zh-CN" dirty="0" smtClean="0"/>
              <a:t>valid,	   </a:t>
            </a:r>
            <a:r>
              <a:rPr lang="en-US" altLang="zh-CN" dirty="0" smtClean="0">
                <a:solidFill>
                  <a:srgbClr val="7030A0"/>
                </a:solidFill>
              </a:rPr>
              <a:t>Key</a:t>
            </a:r>
            <a:r>
              <a:rPr lang="zh-CN" altLang="en-US" dirty="0" smtClean="0"/>
              <a:t>，            </a:t>
            </a:r>
            <a:r>
              <a:rPr lang="en-US" altLang="zh-CN" dirty="0" smtClean="0">
                <a:solidFill>
                  <a:srgbClr val="33CC33"/>
                </a:solidFill>
              </a:rPr>
              <a:t>Value         </a:t>
            </a:r>
            <a:r>
              <a:rPr lang="zh-CN" altLang="en-US" dirty="0" smtClean="0"/>
              <a:t>）</a:t>
            </a:r>
            <a:endParaRPr lang="en-US" altLang="zh-CN" dirty="0" smtClean="0"/>
          </a:p>
          <a:p>
            <a:pPr lvl="2" eaLnBrk="1" hangingPunct="1"/>
            <a:r>
              <a:rPr lang="zh-CN" altLang="en-US" dirty="0" smtClean="0"/>
              <a:t>（</a:t>
            </a:r>
            <a:r>
              <a:rPr lang="en-US" altLang="zh-CN" dirty="0" smtClean="0"/>
              <a:t>valid,    </a:t>
            </a:r>
            <a:r>
              <a:rPr lang="en-US" altLang="zh-CN" dirty="0" err="1" smtClean="0">
                <a:solidFill>
                  <a:srgbClr val="7030A0"/>
                </a:solidFill>
              </a:rPr>
              <a:t>MemBlkAddr</a:t>
            </a:r>
            <a:r>
              <a:rPr lang="zh-CN" altLang="en-US" dirty="0" smtClean="0"/>
              <a:t>，</a:t>
            </a:r>
            <a:r>
              <a:rPr lang="en-US" altLang="zh-CN" dirty="0" err="1" smtClean="0">
                <a:solidFill>
                  <a:srgbClr val="33CC33"/>
                </a:solidFill>
              </a:rPr>
              <a:t>CacheBlkAddr</a:t>
            </a:r>
            <a:r>
              <a:rPr lang="zh-CN" altLang="en-US" dirty="0" smtClean="0"/>
              <a:t>）</a:t>
            </a:r>
            <a:endParaRPr lang="en-US" altLang="zh-CN" dirty="0" smtClean="0"/>
          </a:p>
          <a:p>
            <a:pPr lvl="2" eaLnBrk="1" hangingPunct="1"/>
            <a:r>
              <a:rPr lang="zh-CN" altLang="en-US" dirty="0" smtClean="0"/>
              <a:t> </a:t>
            </a:r>
            <a:r>
              <a:rPr lang="en-US" altLang="zh-CN" dirty="0" smtClean="0"/>
              <a:t>(</a:t>
            </a:r>
            <a:r>
              <a:rPr lang="zh-CN" altLang="en-US" dirty="0" smtClean="0"/>
              <a:t> 有效位</a:t>
            </a:r>
            <a:r>
              <a:rPr lang="en-US" altLang="zh-CN" dirty="0" smtClean="0"/>
              <a:t>,    </a:t>
            </a:r>
            <a:r>
              <a:rPr lang="zh-CN" altLang="en-US" dirty="0" smtClean="0">
                <a:solidFill>
                  <a:srgbClr val="7030A0"/>
                </a:solidFill>
              </a:rPr>
              <a:t>主存</a:t>
            </a:r>
            <a:r>
              <a:rPr lang="zh-CN" altLang="en-US" dirty="0">
                <a:solidFill>
                  <a:srgbClr val="7030A0"/>
                </a:solidFill>
              </a:rPr>
              <a:t>块</a:t>
            </a:r>
            <a:r>
              <a:rPr lang="zh-CN" altLang="en-US" dirty="0" smtClean="0">
                <a:solidFill>
                  <a:srgbClr val="7030A0"/>
                </a:solidFill>
              </a:rPr>
              <a:t>地址  </a:t>
            </a:r>
            <a:r>
              <a:rPr lang="zh-CN" altLang="en-US" dirty="0" smtClean="0"/>
              <a:t>，  </a:t>
            </a:r>
            <a:r>
              <a:rPr lang="en-US" altLang="zh-CN" dirty="0" smtClean="0">
                <a:solidFill>
                  <a:srgbClr val="33CC33"/>
                </a:solidFill>
              </a:rPr>
              <a:t>Cache</a:t>
            </a:r>
            <a:r>
              <a:rPr lang="zh-CN" altLang="en-US" dirty="0">
                <a:solidFill>
                  <a:srgbClr val="33CC33"/>
                </a:solidFill>
              </a:rPr>
              <a:t>块</a:t>
            </a:r>
            <a:r>
              <a:rPr lang="zh-CN" altLang="en-US" dirty="0" smtClean="0">
                <a:solidFill>
                  <a:srgbClr val="33CC33"/>
                </a:solidFill>
              </a:rPr>
              <a:t>地址</a:t>
            </a:r>
            <a:r>
              <a:rPr lang="zh-CN" altLang="en-US" dirty="0"/>
              <a:t>）</a:t>
            </a:r>
          </a:p>
          <a:p>
            <a:pPr lvl="1" eaLnBrk="1" hangingPunct="1"/>
            <a:r>
              <a:rPr dirty="0" smtClean="0"/>
              <a:t>虚拟存储器中存放段表、页表</a:t>
            </a:r>
          </a:p>
          <a:p>
            <a:endParaRPr dirty="0" smtClean="0"/>
          </a:p>
        </p:txBody>
      </p:sp>
      <p:sp>
        <p:nvSpPr>
          <p:cNvPr id="243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510CA48-00BE-4667-A0B3-0D58A070897C}" type="slidenum">
              <a:rPr lang="en-US" altLang="zh-CN">
                <a:latin typeface="Arial" charset="0"/>
              </a:rPr>
              <a:pPr/>
              <a:t>147</a:t>
            </a:fld>
            <a:r>
              <a:rPr lang="en-US" altLang="zh-CN">
                <a:latin typeface="Arial" charset="0"/>
              </a:rPr>
              <a:t>- </a:t>
            </a:r>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7" name="Rectangle 2"/>
          <p:cNvSpPr>
            <a:spLocks noGrp="1" noChangeArrowheads="1"/>
          </p:cNvSpPr>
          <p:nvPr>
            <p:ph type="title"/>
          </p:nvPr>
        </p:nvSpPr>
        <p:spPr/>
        <p:txBody>
          <a:bodyPr/>
          <a:lstStyle/>
          <a:p>
            <a:pPr eaLnBrk="1" hangingPunct="1"/>
            <a:r>
              <a:rPr lang="en-US" altLang="zh-CN" dirty="0" smtClean="0"/>
              <a:t>Cache</a:t>
            </a:r>
            <a:r>
              <a:rPr lang="zh-CN" altLang="en-US" dirty="0" smtClean="0"/>
              <a:t>基本组织方式</a:t>
            </a:r>
          </a:p>
        </p:txBody>
      </p:sp>
      <p:sp>
        <p:nvSpPr>
          <p:cNvPr id="244738"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cache</a:t>
            </a:r>
            <a:r>
              <a:rPr sz="2600" dirty="0" smtClean="0"/>
              <a:t>由较快的</a:t>
            </a:r>
            <a:r>
              <a:rPr lang="en-US" altLang="zh-CN" sz="2600" dirty="0" smtClean="0"/>
              <a:t>SRAM</a:t>
            </a:r>
            <a:r>
              <a:rPr sz="2600" dirty="0" smtClean="0"/>
              <a:t>构成</a:t>
            </a:r>
          </a:p>
          <a:p>
            <a:pPr eaLnBrk="1" hangingPunct="1"/>
            <a:r>
              <a:rPr lang="en-US" altLang="zh-CN" sz="2600" dirty="0" smtClean="0"/>
              <a:t>cache</a:t>
            </a:r>
            <a:r>
              <a:rPr sz="2600" dirty="0" smtClean="0"/>
              <a:t>与主存间以</a:t>
            </a:r>
            <a:r>
              <a:rPr sz="2600" u="sng" dirty="0" smtClean="0">
                <a:solidFill>
                  <a:srgbClr val="FF0000"/>
                </a:solidFill>
              </a:rPr>
              <a:t>块</a:t>
            </a:r>
            <a:r>
              <a:rPr sz="2600" dirty="0" smtClean="0"/>
              <a:t>为单位交换数据</a:t>
            </a:r>
            <a:endParaRPr lang="en-US" sz="2600" dirty="0" smtClean="0"/>
          </a:p>
          <a:p>
            <a:pPr eaLnBrk="1" hangingPunct="1"/>
            <a:r>
              <a:rPr lang="en-US" altLang="zh-CN" sz="2600" dirty="0" smtClean="0"/>
              <a:t>Cache</a:t>
            </a:r>
            <a:r>
              <a:rPr lang="zh-CN" altLang="en-US" sz="2600" dirty="0" smtClean="0"/>
              <a:t>与主存均</a:t>
            </a:r>
            <a:r>
              <a:rPr sz="2600" dirty="0" smtClean="0"/>
              <a:t>分为若干数据块</a:t>
            </a:r>
            <a:r>
              <a:rPr lang="zh-CN" altLang="en-US" sz="2600" dirty="0" smtClean="0"/>
              <a:t>（块大小</a:t>
            </a:r>
            <a:r>
              <a:rPr lang="zh-CN" altLang="en-US" sz="2600" dirty="0"/>
              <a:t>固定）</a:t>
            </a:r>
          </a:p>
          <a:p>
            <a:pPr eaLnBrk="1" hangingPunct="1"/>
            <a:r>
              <a:rPr sz="2600" dirty="0" smtClean="0"/>
              <a:t>相联存储器存放查找表</a:t>
            </a:r>
            <a:endParaRPr lang="en-US" sz="2600" dirty="0" smtClean="0"/>
          </a:p>
          <a:p>
            <a:pPr lvl="1" eaLnBrk="1" hangingPunct="1"/>
            <a:r>
              <a:rPr lang="zh-CN" altLang="en-US" sz="2200" dirty="0" smtClean="0">
                <a:solidFill>
                  <a:srgbClr val="C00000"/>
                </a:solidFill>
              </a:rPr>
              <a:t>表项：</a:t>
            </a:r>
            <a:r>
              <a:rPr lang="en-US" sz="2200" dirty="0" smtClean="0">
                <a:solidFill>
                  <a:srgbClr val="C00000"/>
                </a:solidFill>
              </a:rPr>
              <a:t>(</a:t>
            </a:r>
            <a:r>
              <a:rPr lang="zh-CN" altLang="en-US" sz="2200" dirty="0" smtClean="0">
                <a:solidFill>
                  <a:srgbClr val="C00000"/>
                </a:solidFill>
              </a:rPr>
              <a:t>有效位，</a:t>
            </a:r>
            <a:r>
              <a:rPr sz="2200" dirty="0" smtClean="0">
                <a:solidFill>
                  <a:srgbClr val="C00000"/>
                </a:solidFill>
              </a:rPr>
              <a:t>调入</a:t>
            </a:r>
            <a:r>
              <a:rPr lang="en-US" altLang="zh-CN" sz="2200" dirty="0" smtClean="0">
                <a:solidFill>
                  <a:srgbClr val="C00000"/>
                </a:solidFill>
              </a:rPr>
              <a:t>cache</a:t>
            </a:r>
            <a:r>
              <a:rPr sz="2200" dirty="0" smtClean="0">
                <a:solidFill>
                  <a:srgbClr val="C00000"/>
                </a:solidFill>
              </a:rPr>
              <a:t>的</a:t>
            </a:r>
            <a:r>
              <a:rPr lang="zh-CN" altLang="en-US" sz="2200" dirty="0" smtClean="0">
                <a:solidFill>
                  <a:srgbClr val="C00000"/>
                </a:solidFill>
              </a:rPr>
              <a:t>主存</a:t>
            </a:r>
            <a:r>
              <a:rPr sz="2200" dirty="0" smtClean="0">
                <a:solidFill>
                  <a:srgbClr val="C00000"/>
                </a:solidFill>
              </a:rPr>
              <a:t>块地址</a:t>
            </a:r>
            <a:r>
              <a:rPr lang="zh-CN" altLang="en-US" sz="2200" dirty="0" smtClean="0"/>
              <a:t>，</a:t>
            </a:r>
            <a:r>
              <a:rPr lang="en-US" altLang="zh-CN" sz="2200" dirty="0" smtClean="0"/>
              <a:t>cache</a:t>
            </a:r>
            <a:r>
              <a:rPr lang="zh-CN" altLang="en-US" sz="2200" dirty="0" smtClean="0"/>
              <a:t>块地址）</a:t>
            </a:r>
            <a:endParaRPr sz="2200" dirty="0" smtClean="0">
              <a:solidFill>
                <a:srgbClr val="C00000"/>
              </a:solidFill>
            </a:endParaRPr>
          </a:p>
          <a:p>
            <a:pPr lvl="1" eaLnBrk="1" hangingPunct="1"/>
            <a:r>
              <a:rPr lang="zh-CN" altLang="en-US" sz="2200" dirty="0" smtClean="0"/>
              <a:t>相联存储器容量</a:t>
            </a:r>
            <a:r>
              <a:rPr lang="en-US" altLang="zh-CN" sz="2200" dirty="0" smtClean="0"/>
              <a:t>=cache</a:t>
            </a:r>
            <a:r>
              <a:rPr lang="zh-CN" altLang="en-US" sz="2200" dirty="0" smtClean="0"/>
              <a:t>块数 </a:t>
            </a:r>
            <a:r>
              <a:rPr lang="en-US" altLang="zh-CN" sz="2200" dirty="0" smtClean="0"/>
              <a:t>* </a:t>
            </a:r>
            <a:r>
              <a:rPr lang="zh-CN" altLang="en-US" sz="2200" dirty="0" smtClean="0"/>
              <a:t>表项大小</a:t>
            </a:r>
          </a:p>
          <a:p>
            <a:pPr eaLnBrk="1" hangingPunct="1"/>
            <a:r>
              <a:rPr lang="en-US" altLang="zh-CN" sz="2600" dirty="0" err="1" smtClean="0"/>
              <a:t>cpu</a:t>
            </a:r>
            <a:r>
              <a:rPr sz="2600" dirty="0" smtClean="0"/>
              <a:t>给出的</a:t>
            </a:r>
            <a:r>
              <a:rPr lang="zh-CN" altLang="en-US" sz="2600" dirty="0" smtClean="0"/>
              <a:t>块</a:t>
            </a:r>
            <a:r>
              <a:rPr sz="2600" dirty="0" smtClean="0"/>
              <a:t>地址与</a:t>
            </a:r>
            <a:r>
              <a:rPr lang="zh-CN" altLang="en-US" sz="2600" dirty="0" smtClean="0"/>
              <a:t>查找表</a:t>
            </a:r>
            <a:r>
              <a:rPr sz="2600" dirty="0" smtClean="0"/>
              <a:t>中某单元相同，</a:t>
            </a:r>
            <a:r>
              <a:rPr sz="2600" dirty="0" smtClean="0">
                <a:solidFill>
                  <a:srgbClr val="0000CC"/>
                </a:solidFill>
              </a:rPr>
              <a:t>命中</a:t>
            </a:r>
            <a:endParaRPr lang="en-US" sz="2600" dirty="0" smtClean="0">
              <a:solidFill>
                <a:srgbClr val="0000CC"/>
              </a:solidFill>
            </a:endParaRPr>
          </a:p>
          <a:p>
            <a:pPr lvl="1" eaLnBrk="1" hangingPunct="1"/>
            <a:r>
              <a:rPr lang="zh-CN" altLang="en-US" sz="2200" dirty="0" smtClean="0"/>
              <a:t>全相联查找</a:t>
            </a:r>
            <a:endParaRPr lang="en-US" altLang="zh-CN" sz="2200" dirty="0" smtClean="0"/>
          </a:p>
          <a:p>
            <a:pPr lvl="1" eaLnBrk="1" hangingPunct="1"/>
            <a:r>
              <a:rPr lang="zh-CN" altLang="en-US" sz="2200" dirty="0" smtClean="0"/>
              <a:t>硬件多路比较提升查找速度</a:t>
            </a:r>
            <a:endParaRPr lang="en-US" altLang="zh-CN" sz="2200" dirty="0" smtClean="0"/>
          </a:p>
          <a:p>
            <a:pPr lvl="1" eaLnBrk="1" hangingPunct="1"/>
            <a:r>
              <a:rPr lang="zh-CN" altLang="en-US" sz="2200" dirty="0" smtClean="0"/>
              <a:t>软件</a:t>
            </a:r>
            <a:r>
              <a:rPr lang="en-US" altLang="zh-CN" sz="2200" dirty="0" smtClean="0"/>
              <a:t>cache</a:t>
            </a:r>
            <a:r>
              <a:rPr lang="zh-CN" altLang="en-US" sz="2200" dirty="0" smtClean="0"/>
              <a:t>实现如何优化查找速度？</a:t>
            </a:r>
            <a:endParaRPr sz="2200" dirty="0" smtClean="0"/>
          </a:p>
        </p:txBody>
      </p:sp>
      <p:sp>
        <p:nvSpPr>
          <p:cNvPr id="2447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6AE0CDB-4A91-4BC4-A449-BA4AF7C6FB7E}" type="slidenum">
              <a:rPr lang="en-US" altLang="zh-CN">
                <a:latin typeface="Arial" charset="0"/>
              </a:rPr>
              <a:pPr/>
              <a:t>148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1" name="Rectangle 2"/>
          <p:cNvSpPr>
            <a:spLocks noGrp="1" noChangeArrowheads="1"/>
          </p:cNvSpPr>
          <p:nvPr>
            <p:ph type="title"/>
          </p:nvPr>
        </p:nvSpPr>
        <p:spPr/>
        <p:txBody>
          <a:bodyPr/>
          <a:lstStyle/>
          <a:p>
            <a:pPr eaLnBrk="1" hangingPunct="1"/>
            <a:r>
              <a:rPr lang="zh-CN" altLang="en-US" smtClean="0"/>
              <a:t>块地址与块内地址</a:t>
            </a:r>
          </a:p>
        </p:txBody>
      </p:sp>
      <p:sp>
        <p:nvSpPr>
          <p:cNvPr id="245762" name="Rectangle 3"/>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3" name="Rectangle 4"/>
          <p:cNvSpPr>
            <a:spLocks noChangeArrowheads="1"/>
          </p:cNvSpPr>
          <p:nvPr/>
        </p:nvSpPr>
        <p:spPr bwMode="auto">
          <a:xfrm>
            <a:off x="0" y="2544763"/>
            <a:ext cx="9144000" cy="0"/>
          </a:xfrm>
          <a:prstGeom prst="rect">
            <a:avLst/>
          </a:prstGeom>
          <a:noFill/>
          <a:ln w="9525">
            <a:noFill/>
            <a:miter lim="800000"/>
            <a:headEnd/>
            <a:tailEnd/>
          </a:ln>
        </p:spPr>
        <p:txBody>
          <a:bodyPr wrap="none" anchor="ctr">
            <a:spAutoFit/>
          </a:bodyPr>
          <a:lstStyle/>
          <a:p>
            <a:pPr algn="r"/>
            <a:endParaRPr lang="zh-CN" altLang="en-US"/>
          </a:p>
        </p:txBody>
      </p:sp>
      <p:sp>
        <p:nvSpPr>
          <p:cNvPr id="245764" name="AutoShape 5"/>
          <p:cNvSpPr>
            <a:spLocks/>
          </p:cNvSpPr>
          <p:nvPr/>
        </p:nvSpPr>
        <p:spPr bwMode="auto">
          <a:xfrm rot="-5400000">
            <a:off x="3924300" y="44450"/>
            <a:ext cx="185738" cy="4071938"/>
          </a:xfrm>
          <a:prstGeom prst="leftBrace">
            <a:avLst>
              <a:gd name="adj1" fmla="val 49022"/>
              <a:gd name="adj2" fmla="val 50000"/>
            </a:avLst>
          </a:prstGeom>
          <a:noFill/>
          <a:ln w="19050">
            <a:solidFill>
              <a:schemeClr val="tx2"/>
            </a:solidFill>
            <a:round/>
            <a:headEnd/>
            <a:tailEnd/>
          </a:ln>
        </p:spPr>
        <p:txBody>
          <a:bodyPr/>
          <a:lstStyle/>
          <a:p>
            <a:pPr algn="ctr"/>
            <a:endParaRPr lang="zh-CN" altLang="en-US" i="0"/>
          </a:p>
        </p:txBody>
      </p:sp>
      <p:sp>
        <p:nvSpPr>
          <p:cNvPr id="1446918" name="Text Box 6"/>
          <p:cNvSpPr txBox="1">
            <a:spLocks noChangeArrowheads="1"/>
          </p:cNvSpPr>
          <p:nvPr/>
        </p:nvSpPr>
        <p:spPr bwMode="auto">
          <a:xfrm>
            <a:off x="3711575" y="21986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11</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19" name="Text Box 7"/>
          <p:cNvSpPr txBox="1">
            <a:spLocks noChangeArrowheads="1"/>
          </p:cNvSpPr>
          <p:nvPr/>
        </p:nvSpPr>
        <p:spPr bwMode="auto">
          <a:xfrm>
            <a:off x="6573838" y="21986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0" name="Text Box 8"/>
          <p:cNvSpPr txBox="1">
            <a:spLocks noChangeArrowheads="1"/>
          </p:cNvSpPr>
          <p:nvPr/>
        </p:nvSpPr>
        <p:spPr bwMode="auto">
          <a:xfrm>
            <a:off x="1219200" y="1595438"/>
            <a:ext cx="752475" cy="303212"/>
          </a:xfrm>
          <a:prstGeom prst="rect">
            <a:avLst/>
          </a:prstGeom>
          <a:noFill/>
          <a:ln w="19050">
            <a:noFill/>
            <a:miter lim="800000"/>
            <a:headEnd/>
            <a:tailEnd/>
          </a:ln>
        </p:spPr>
        <p:txBody>
          <a:bodyPr lIns="0" tIns="0" rIns="0" bIns="0"/>
          <a:lstStyle/>
          <a:p>
            <a:pPr algn="ctr">
              <a:defRPr/>
            </a:pPr>
            <a:r>
              <a:rPr lang="zh-CN" altLang="en-US" sz="2400" i="0">
                <a:solidFill>
                  <a:schemeClr val="accent2"/>
                </a:solidFill>
                <a:latin typeface="Arial" pitchFamily="34" charset="0"/>
              </a:rPr>
              <a:t>主存</a:t>
            </a:r>
            <a:endParaRPr lang="zh-CN" altLang="en-US" sz="2400" i="0">
              <a:solidFill>
                <a:schemeClr val="accent2"/>
              </a:solidFill>
              <a:effectLst>
                <a:outerShdw blurRad="38100" dist="38100" dir="2700000" algn="tl">
                  <a:srgbClr val="C0C0C0"/>
                </a:outerShdw>
              </a:effectLst>
              <a:latin typeface="Arial" pitchFamily="34" charset="0"/>
            </a:endParaRPr>
          </a:p>
        </p:txBody>
      </p:sp>
      <p:sp>
        <p:nvSpPr>
          <p:cNvPr id="1446921" name="Text Box 9"/>
          <p:cNvSpPr txBox="1">
            <a:spLocks noChangeArrowheads="1"/>
          </p:cNvSpPr>
          <p:nvPr/>
        </p:nvSpPr>
        <p:spPr bwMode="auto">
          <a:xfrm>
            <a:off x="4229100" y="3633788"/>
            <a:ext cx="604838"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8</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2" name="Text Box 10"/>
          <p:cNvSpPr txBox="1">
            <a:spLocks noChangeArrowheads="1"/>
          </p:cNvSpPr>
          <p:nvPr/>
        </p:nvSpPr>
        <p:spPr bwMode="auto">
          <a:xfrm>
            <a:off x="6272213" y="3633788"/>
            <a:ext cx="527050" cy="315912"/>
          </a:xfrm>
          <a:prstGeom prst="rect">
            <a:avLst/>
          </a:prstGeom>
          <a:noFill/>
          <a:ln w="19050">
            <a:noFill/>
            <a:miter lim="800000"/>
            <a:headEnd/>
            <a:tailEnd/>
          </a:ln>
        </p:spPr>
        <p:txBody>
          <a:bodyPr lIns="0" tIns="0" rIns="0" bIns="0"/>
          <a:lstStyle/>
          <a:p>
            <a:pPr algn="ctr">
              <a:defRPr/>
            </a:pPr>
            <a:r>
              <a:rPr lang="en-US" altLang="zh-CN" i="0">
                <a:solidFill>
                  <a:schemeClr val="accent2"/>
                </a:solidFill>
                <a:latin typeface="Arial" pitchFamily="34" charset="0"/>
              </a:rPr>
              <a:t>4</a:t>
            </a:r>
            <a:r>
              <a:rPr lang="zh-CN" altLang="en-US" i="0">
                <a:solidFill>
                  <a:schemeClr val="accent2"/>
                </a:solidFill>
                <a:latin typeface="Arial" pitchFamily="34" charset="0"/>
              </a:rPr>
              <a:t>位</a:t>
            </a:r>
            <a:endParaRPr lang="zh-CN" altLang="en-US" i="0">
              <a:solidFill>
                <a:schemeClr val="accent2"/>
              </a:solidFill>
              <a:effectLst>
                <a:outerShdw blurRad="38100" dist="38100" dir="2700000" algn="tl">
                  <a:srgbClr val="C0C0C0"/>
                </a:outerShdw>
              </a:effectLst>
              <a:latin typeface="Arial" pitchFamily="34" charset="0"/>
            </a:endParaRPr>
          </a:p>
        </p:txBody>
      </p:sp>
      <p:sp>
        <p:nvSpPr>
          <p:cNvPr id="1446923" name="Text Box 11"/>
          <p:cNvSpPr txBox="1">
            <a:spLocks noChangeArrowheads="1"/>
          </p:cNvSpPr>
          <p:nvPr/>
        </p:nvSpPr>
        <p:spPr bwMode="auto">
          <a:xfrm>
            <a:off x="2057400" y="3014663"/>
            <a:ext cx="1019175" cy="325437"/>
          </a:xfrm>
          <a:prstGeom prst="rect">
            <a:avLst/>
          </a:prstGeom>
          <a:noFill/>
          <a:ln w="19050">
            <a:noFill/>
            <a:miter lim="800000"/>
            <a:headEnd/>
            <a:tailEnd/>
          </a:ln>
        </p:spPr>
        <p:txBody>
          <a:bodyPr lIns="0" tIns="0" rIns="0" bIns="0"/>
          <a:lstStyle/>
          <a:p>
            <a:pPr algn="ctr">
              <a:defRPr/>
            </a:pPr>
            <a:r>
              <a:rPr lang="en-US" altLang="zh-CN" sz="2400" i="0">
                <a:solidFill>
                  <a:schemeClr val="accent2"/>
                </a:solidFill>
                <a:latin typeface="Arial" pitchFamily="34" charset="0"/>
              </a:rPr>
              <a:t>Cache</a:t>
            </a:r>
            <a:endParaRPr lang="en-US" altLang="zh-CN" sz="2400" i="0">
              <a:solidFill>
                <a:schemeClr val="accent2"/>
              </a:solidFill>
              <a:effectLst>
                <a:outerShdw blurRad="38100" dist="38100" dir="2700000" algn="tl">
                  <a:srgbClr val="C0C0C0"/>
                </a:outerShdw>
              </a:effectLst>
              <a:latin typeface="Arial" pitchFamily="34" charset="0"/>
            </a:endParaRPr>
          </a:p>
        </p:txBody>
      </p:sp>
      <p:sp>
        <p:nvSpPr>
          <p:cNvPr id="1446924" name="Text Box 12"/>
          <p:cNvSpPr txBox="1">
            <a:spLocks noChangeArrowheads="1"/>
          </p:cNvSpPr>
          <p:nvPr/>
        </p:nvSpPr>
        <p:spPr bwMode="auto">
          <a:xfrm>
            <a:off x="3200400" y="2552700"/>
            <a:ext cx="908050"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11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10</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72" name="Rectangle 13"/>
          <p:cNvSpPr>
            <a:spLocks noChangeArrowheads="1"/>
          </p:cNvSpPr>
          <p:nvPr/>
        </p:nvSpPr>
        <p:spPr bwMode="auto">
          <a:xfrm>
            <a:off x="1978025" y="1493838"/>
            <a:ext cx="4041775" cy="481012"/>
          </a:xfrm>
          <a:prstGeom prst="rect">
            <a:avLst/>
          </a:prstGeom>
          <a:solidFill>
            <a:srgbClr val="0066FF"/>
          </a:solidFill>
          <a:ln w="19050">
            <a:solidFill>
              <a:schemeClr val="tx2"/>
            </a:solidFill>
            <a:miter lim="800000"/>
            <a:headEnd/>
            <a:tailEnd/>
          </a:ln>
        </p:spPr>
        <p:txBody>
          <a:bodyPr/>
          <a:lstStyle/>
          <a:p>
            <a:pPr algn="ctr"/>
            <a:r>
              <a:rPr lang="zh-CN" altLang="en-US" sz="2400" i="0">
                <a:solidFill>
                  <a:schemeClr val="bg1"/>
                </a:solidFill>
              </a:rPr>
              <a:t>块地址</a:t>
            </a:r>
          </a:p>
        </p:txBody>
      </p:sp>
      <p:sp>
        <p:nvSpPr>
          <p:cNvPr id="245773" name="AutoShape 14"/>
          <p:cNvSpPr>
            <a:spLocks/>
          </p:cNvSpPr>
          <p:nvPr/>
        </p:nvSpPr>
        <p:spPr bwMode="auto">
          <a:xfrm rot="-5400000">
            <a:off x="6736557" y="1337469"/>
            <a:ext cx="146050" cy="1468437"/>
          </a:xfrm>
          <a:prstGeom prst="leftBrace">
            <a:avLst>
              <a:gd name="adj1" fmla="val 52739"/>
              <a:gd name="adj2" fmla="val 50000"/>
            </a:avLst>
          </a:prstGeom>
          <a:noFill/>
          <a:ln w="19050">
            <a:solidFill>
              <a:schemeClr val="tx2"/>
            </a:solidFill>
            <a:round/>
            <a:headEnd/>
            <a:tailEnd/>
          </a:ln>
        </p:spPr>
        <p:txBody>
          <a:bodyPr/>
          <a:lstStyle/>
          <a:p>
            <a:pPr algn="ctr"/>
            <a:endParaRPr lang="zh-CN" altLang="en-US" i="0"/>
          </a:p>
        </p:txBody>
      </p:sp>
      <p:sp>
        <p:nvSpPr>
          <p:cNvPr id="1446927" name="Text Box 15"/>
          <p:cNvSpPr txBox="1">
            <a:spLocks noChangeArrowheads="1"/>
          </p:cNvSpPr>
          <p:nvPr/>
        </p:nvSpPr>
        <p:spPr bwMode="auto">
          <a:xfrm>
            <a:off x="2006600" y="1136650"/>
            <a:ext cx="1698625" cy="315913"/>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14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13  </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28" name="Text Box 16"/>
          <p:cNvSpPr txBox="1">
            <a:spLocks noChangeArrowheads="1"/>
          </p:cNvSpPr>
          <p:nvPr/>
        </p:nvSpPr>
        <p:spPr bwMode="auto">
          <a:xfrm>
            <a:off x="5641975" y="1136650"/>
            <a:ext cx="2170113" cy="317500"/>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29" name="Text Box 17"/>
          <p:cNvSpPr txBox="1">
            <a:spLocks noChangeArrowheads="1"/>
          </p:cNvSpPr>
          <p:nvPr/>
        </p:nvSpPr>
        <p:spPr bwMode="auto">
          <a:xfrm>
            <a:off x="3657600" y="90805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1446930" name="Text Box 18"/>
          <p:cNvSpPr txBox="1">
            <a:spLocks noChangeArrowheads="1"/>
          </p:cNvSpPr>
          <p:nvPr/>
        </p:nvSpPr>
        <p:spPr bwMode="auto">
          <a:xfrm>
            <a:off x="3505200" y="1023938"/>
            <a:ext cx="917575" cy="315912"/>
          </a:xfrm>
          <a:prstGeom prst="rect">
            <a:avLst/>
          </a:prstGeom>
          <a:noFill/>
          <a:ln w="19050">
            <a:noFill/>
            <a:miter lim="800000"/>
            <a:headEnd/>
            <a:tailEnd/>
          </a:ln>
        </p:spPr>
        <p:txBody>
          <a:bodyPr lIns="0" tIns="0" rIns="0" bIns="0"/>
          <a:lstStyle/>
          <a:p>
            <a:pPr algn="ctr">
              <a:defRPr/>
            </a:pPr>
            <a:endParaRPr lang="zh-CN" altLang="zh-CN" i="0">
              <a:solidFill>
                <a:schemeClr val="accent2"/>
              </a:solidFill>
              <a:effectLst>
                <a:outerShdw blurRad="38100" dist="38100" dir="2700000" algn="tl">
                  <a:srgbClr val="C0C0C0"/>
                </a:outerShdw>
              </a:effectLst>
              <a:latin typeface="Arial" pitchFamily="34" charset="0"/>
            </a:endParaRPr>
          </a:p>
        </p:txBody>
      </p:sp>
      <p:sp>
        <p:nvSpPr>
          <p:cNvPr id="245778" name="AutoShape 19"/>
          <p:cNvSpPr>
            <a:spLocks/>
          </p:cNvSpPr>
          <p:nvPr/>
        </p:nvSpPr>
        <p:spPr bwMode="auto">
          <a:xfrm rot="-5400000">
            <a:off x="4483101" y="2047875"/>
            <a:ext cx="184150" cy="2955925"/>
          </a:xfrm>
          <a:prstGeom prst="leftBrace">
            <a:avLst>
              <a:gd name="adj1" fmla="val 35893"/>
              <a:gd name="adj2" fmla="val 50000"/>
            </a:avLst>
          </a:prstGeom>
          <a:noFill/>
          <a:ln w="19050">
            <a:solidFill>
              <a:schemeClr val="tx2"/>
            </a:solidFill>
            <a:round/>
            <a:headEnd/>
            <a:tailEnd/>
          </a:ln>
        </p:spPr>
        <p:txBody>
          <a:bodyPr/>
          <a:lstStyle/>
          <a:p>
            <a:pPr algn="ctr"/>
            <a:endParaRPr lang="zh-CN" altLang="en-US" i="0"/>
          </a:p>
        </p:txBody>
      </p:sp>
      <p:sp>
        <p:nvSpPr>
          <p:cNvPr id="245779" name="Rectangle 20"/>
          <p:cNvSpPr>
            <a:spLocks noChangeArrowheads="1"/>
          </p:cNvSpPr>
          <p:nvPr/>
        </p:nvSpPr>
        <p:spPr bwMode="auto">
          <a:xfrm>
            <a:off x="3109913" y="2938463"/>
            <a:ext cx="2909887" cy="477837"/>
          </a:xfrm>
          <a:prstGeom prst="rect">
            <a:avLst/>
          </a:prstGeom>
          <a:solidFill>
            <a:srgbClr val="66FF33"/>
          </a:solidFill>
          <a:ln w="19050">
            <a:solidFill>
              <a:schemeClr val="tx2"/>
            </a:solidFill>
            <a:miter lim="800000"/>
            <a:headEnd/>
            <a:tailEnd/>
          </a:ln>
        </p:spPr>
        <p:txBody>
          <a:bodyPr/>
          <a:lstStyle/>
          <a:p>
            <a:pPr algn="ctr"/>
            <a:r>
              <a:rPr lang="zh-CN" altLang="en-US" sz="2400" i="0">
                <a:solidFill>
                  <a:srgbClr val="0066FF"/>
                </a:solidFill>
              </a:rPr>
              <a:t>块地址</a:t>
            </a:r>
          </a:p>
        </p:txBody>
      </p:sp>
      <p:sp>
        <p:nvSpPr>
          <p:cNvPr id="245780" name="AutoShape 21"/>
          <p:cNvSpPr>
            <a:spLocks/>
          </p:cNvSpPr>
          <p:nvPr/>
        </p:nvSpPr>
        <p:spPr bwMode="auto">
          <a:xfrm rot="-5400000">
            <a:off x="6735763" y="2781300"/>
            <a:ext cx="146050" cy="1470025"/>
          </a:xfrm>
          <a:prstGeom prst="leftBrace">
            <a:avLst>
              <a:gd name="adj1" fmla="val 52796"/>
              <a:gd name="adj2" fmla="val 50000"/>
            </a:avLst>
          </a:prstGeom>
          <a:noFill/>
          <a:ln w="19050">
            <a:solidFill>
              <a:schemeClr val="tx2"/>
            </a:solidFill>
            <a:round/>
            <a:headEnd/>
            <a:tailEnd/>
          </a:ln>
        </p:spPr>
        <p:txBody>
          <a:bodyPr/>
          <a:lstStyle/>
          <a:p>
            <a:pPr algn="ctr"/>
            <a:endParaRPr lang="zh-CN" altLang="en-US" i="0"/>
          </a:p>
        </p:txBody>
      </p:sp>
      <p:sp>
        <p:nvSpPr>
          <p:cNvPr id="1446934" name="Text Box 22"/>
          <p:cNvSpPr txBox="1">
            <a:spLocks noChangeArrowheads="1"/>
          </p:cNvSpPr>
          <p:nvPr/>
        </p:nvSpPr>
        <p:spPr bwMode="auto">
          <a:xfrm>
            <a:off x="5087938" y="1139825"/>
            <a:ext cx="1231900" cy="317500"/>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1446935" name="Text Box 23"/>
          <p:cNvSpPr txBox="1">
            <a:spLocks noChangeArrowheads="1"/>
          </p:cNvSpPr>
          <p:nvPr/>
        </p:nvSpPr>
        <p:spPr bwMode="auto">
          <a:xfrm>
            <a:off x="5715000" y="2563813"/>
            <a:ext cx="2170113" cy="315912"/>
          </a:xfrm>
          <a:prstGeom prst="rect">
            <a:avLst/>
          </a:prstGeom>
          <a:noFill/>
          <a:ln w="19050">
            <a:noFill/>
            <a:miter lim="800000"/>
            <a:headEnd/>
            <a:tailEnd/>
          </a:ln>
        </p:spPr>
        <p:txBody>
          <a:bodyPr lIns="0" tIns="0" rIns="0" bIns="0"/>
          <a:lstStyle/>
          <a:p>
            <a:pPr algn="ctr">
              <a:spcBef>
                <a:spcPts val="150"/>
              </a:spcBef>
              <a:defRPr/>
            </a:pP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3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2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1   </a:t>
            </a:r>
            <a:r>
              <a:rPr lang="en-US" altLang="zh-CN" i="0" dirty="0">
                <a:solidFill>
                  <a:schemeClr val="accent2"/>
                </a:solidFill>
                <a:latin typeface="Arial" pitchFamily="34" charset="0"/>
              </a:rPr>
              <a:t>A</a:t>
            </a:r>
            <a:r>
              <a:rPr lang="en-US" altLang="zh-CN" i="0" baseline="-25000" dirty="0">
                <a:solidFill>
                  <a:schemeClr val="accent2"/>
                </a:solidFill>
                <a:latin typeface="Arial" pitchFamily="34" charset="0"/>
              </a:rPr>
              <a:t>0</a:t>
            </a:r>
            <a:endParaRPr lang="en-US" altLang="zh-CN" i="0" dirty="0">
              <a:solidFill>
                <a:schemeClr val="accent2"/>
              </a:solidFill>
              <a:effectLst>
                <a:outerShdw blurRad="38100" dist="38100" dir="2700000" algn="tl">
                  <a:srgbClr val="C0C0C0"/>
                </a:outerShdw>
              </a:effectLst>
              <a:latin typeface="Arial" pitchFamily="34" charset="0"/>
            </a:endParaRPr>
          </a:p>
        </p:txBody>
      </p:sp>
      <p:sp>
        <p:nvSpPr>
          <p:cNvPr id="1446936" name="Text Box 24"/>
          <p:cNvSpPr txBox="1">
            <a:spLocks noChangeArrowheads="1"/>
          </p:cNvSpPr>
          <p:nvPr/>
        </p:nvSpPr>
        <p:spPr bwMode="auto">
          <a:xfrm>
            <a:off x="5087938" y="2563813"/>
            <a:ext cx="1231900" cy="315912"/>
          </a:xfrm>
          <a:prstGeom prst="rect">
            <a:avLst/>
          </a:prstGeom>
          <a:noFill/>
          <a:ln w="19050">
            <a:noFill/>
            <a:miter lim="800000"/>
            <a:headEnd/>
            <a:tailEnd/>
          </a:ln>
        </p:spPr>
        <p:txBody>
          <a:bodyPr lIns="0" tIns="0" rIns="0" bIns="0"/>
          <a:lstStyle/>
          <a:p>
            <a:pPr algn="ctr">
              <a:spcBef>
                <a:spcPts val="150"/>
              </a:spcBef>
              <a:defRPr/>
            </a:pPr>
            <a:r>
              <a:rPr lang="en-US" altLang="zh-CN" i="0">
                <a:solidFill>
                  <a:schemeClr val="accent2"/>
                </a:solidFill>
                <a:latin typeface="Arial" pitchFamily="34" charset="0"/>
              </a:rPr>
              <a:t>A</a:t>
            </a:r>
            <a:r>
              <a:rPr lang="en-US" altLang="zh-CN" i="0" baseline="-25000">
                <a:solidFill>
                  <a:schemeClr val="accent2"/>
                </a:solidFill>
                <a:latin typeface="Arial" pitchFamily="34" charset="0"/>
              </a:rPr>
              <a:t>5   </a:t>
            </a:r>
            <a:r>
              <a:rPr lang="en-US" altLang="zh-CN" i="0">
                <a:solidFill>
                  <a:schemeClr val="accent2"/>
                </a:solidFill>
                <a:latin typeface="Arial" pitchFamily="34" charset="0"/>
              </a:rPr>
              <a:t>A</a:t>
            </a:r>
            <a:r>
              <a:rPr lang="en-US" altLang="zh-CN" i="0" baseline="-25000">
                <a:solidFill>
                  <a:schemeClr val="accent2"/>
                </a:solidFill>
                <a:latin typeface="Arial" pitchFamily="34" charset="0"/>
              </a:rPr>
              <a:t>4</a:t>
            </a:r>
            <a:endParaRPr lang="en-US" altLang="zh-CN" i="0">
              <a:solidFill>
                <a:schemeClr val="accent2"/>
              </a:solidFill>
              <a:effectLst>
                <a:outerShdw blurRad="38100" dist="38100" dir="2700000" algn="tl">
                  <a:srgbClr val="C0C0C0"/>
                </a:outerShdw>
              </a:effectLst>
              <a:latin typeface="Arial" pitchFamily="34" charset="0"/>
            </a:endParaRPr>
          </a:p>
        </p:txBody>
      </p:sp>
      <p:sp>
        <p:nvSpPr>
          <p:cNvPr id="245784" name="Rectangle 25"/>
          <p:cNvSpPr>
            <a:spLocks noChangeArrowheads="1"/>
          </p:cNvSpPr>
          <p:nvPr/>
        </p:nvSpPr>
        <p:spPr bwMode="auto">
          <a:xfrm>
            <a:off x="6019800" y="293846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245785" name="Rectangle 26"/>
          <p:cNvSpPr>
            <a:spLocks noChangeArrowheads="1"/>
          </p:cNvSpPr>
          <p:nvPr/>
        </p:nvSpPr>
        <p:spPr bwMode="auto">
          <a:xfrm>
            <a:off x="6019800" y="1497013"/>
            <a:ext cx="1524000" cy="477837"/>
          </a:xfrm>
          <a:prstGeom prst="rect">
            <a:avLst/>
          </a:prstGeom>
          <a:solidFill>
            <a:srgbClr val="FFFF00"/>
          </a:solidFill>
          <a:ln w="19050">
            <a:solidFill>
              <a:schemeClr val="tx2"/>
            </a:solidFill>
            <a:miter lim="800000"/>
            <a:headEnd/>
            <a:tailEnd/>
          </a:ln>
        </p:spPr>
        <p:txBody>
          <a:bodyPr/>
          <a:lstStyle/>
          <a:p>
            <a:pPr algn="ctr"/>
            <a:r>
              <a:rPr lang="zh-CN" altLang="en-US" sz="2400" i="0">
                <a:solidFill>
                  <a:srgbClr val="0066FF"/>
                </a:solidFill>
              </a:rPr>
              <a:t>块内地址</a:t>
            </a:r>
          </a:p>
        </p:txBody>
      </p:sp>
      <p:sp>
        <p:nvSpPr>
          <p:cNvPr id="1446939" name="Text Box 27"/>
          <p:cNvSpPr txBox="1">
            <a:spLocks noChangeArrowheads="1"/>
          </p:cNvSpPr>
          <p:nvPr/>
        </p:nvSpPr>
        <p:spPr bwMode="auto">
          <a:xfrm>
            <a:off x="4114800" y="2349500"/>
            <a:ext cx="1219200" cy="381000"/>
          </a:xfrm>
          <a:prstGeom prst="rect">
            <a:avLst/>
          </a:prstGeom>
          <a:noFill/>
          <a:ln w="19050">
            <a:noFill/>
            <a:miter lim="800000"/>
            <a:headEnd/>
            <a:tailEnd/>
          </a:ln>
        </p:spPr>
        <p:txBody>
          <a:bodyPr lIns="0" tIns="0" rIns="0" bIns="0"/>
          <a:lstStyle/>
          <a:p>
            <a:pPr algn="ctr">
              <a:defRPr/>
            </a:pPr>
            <a:r>
              <a:rPr lang="en-US" altLang="zh-CN" sz="3200" i="0">
                <a:solidFill>
                  <a:schemeClr val="accent2"/>
                </a:solidFill>
                <a:latin typeface="Times New Roman"/>
              </a:rPr>
              <a:t>…</a:t>
            </a:r>
            <a:endParaRPr lang="en-US" altLang="zh-CN" sz="3200" i="0">
              <a:solidFill>
                <a:schemeClr val="accent2"/>
              </a:solidFill>
              <a:effectLst>
                <a:outerShdw blurRad="38100" dist="38100" dir="2700000" algn="tl">
                  <a:srgbClr val="C0C0C0"/>
                </a:outerShdw>
              </a:effectLst>
              <a:latin typeface="Arial" pitchFamily="34" charset="0"/>
            </a:endParaRPr>
          </a:p>
        </p:txBody>
      </p:sp>
      <p:sp>
        <p:nvSpPr>
          <p:cNvPr id="245787" name="Rectangle 28"/>
          <p:cNvSpPr>
            <a:spLocks noGrp="1" noChangeArrowheads="1"/>
          </p:cNvSpPr>
          <p:nvPr>
            <p:ph type="body" idx="1"/>
          </p:nvPr>
        </p:nvSpPr>
        <p:spPr>
          <a:xfrm>
            <a:off x="1331913" y="4149725"/>
            <a:ext cx="7467600" cy="598488"/>
          </a:xfrm>
        </p:spPr>
        <p:txBody>
          <a:bodyPr/>
          <a:lstStyle/>
          <a:p>
            <a:pPr algn="ctr" eaLnBrk="1" hangingPunct="1">
              <a:buFont typeface="Wingdings" pitchFamily="2" charset="2"/>
              <a:buNone/>
            </a:pPr>
            <a:r>
              <a:rPr smtClean="0">
                <a:solidFill>
                  <a:srgbClr val="00B050"/>
                </a:solidFill>
              </a:rPr>
              <a:t>相联存储器容量？</a:t>
            </a:r>
          </a:p>
        </p:txBody>
      </p:sp>
      <p:sp>
        <p:nvSpPr>
          <p:cNvPr id="29" name="Rectangle 28"/>
          <p:cNvSpPr txBox="1">
            <a:spLocks noChangeArrowheads="1"/>
          </p:cNvSpPr>
          <p:nvPr/>
        </p:nvSpPr>
        <p:spPr bwMode="auto">
          <a:xfrm>
            <a:off x="847911" y="4852870"/>
            <a:ext cx="7367215" cy="15843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表表项内容（</a:t>
            </a:r>
            <a:r>
              <a:rPr lang="en-US" altLang="zh-CN" sz="2400" i="0" dirty="0" smtClean="0">
                <a:latin typeface="微软雅黑" charset="-122"/>
                <a:ea typeface="微软雅黑" charset="-122"/>
              </a:rPr>
              <a:t>valid</a:t>
            </a:r>
            <a:r>
              <a:rPr lang="zh-CN" altLang="en-US" sz="2400" i="0" dirty="0" smtClean="0">
                <a:latin typeface="微软雅黑" charset="-122"/>
                <a:ea typeface="微软雅黑" charset="-122"/>
              </a:rPr>
              <a:t>，主存</a:t>
            </a:r>
            <a:r>
              <a:rPr lang="zh-CN" altLang="en-US" sz="2400" i="0" dirty="0">
                <a:latin typeface="微软雅黑" charset="-122"/>
                <a:ea typeface="微软雅黑" charset="-122"/>
              </a:rPr>
              <a:t>块地址，</a:t>
            </a:r>
            <a:r>
              <a:rPr lang="en-US" altLang="zh-CN" sz="2400" i="0" dirty="0">
                <a:latin typeface="微软雅黑" charset="-122"/>
                <a:ea typeface="微软雅黑" charset="-122"/>
              </a:rPr>
              <a:t>Cache</a:t>
            </a:r>
            <a:r>
              <a:rPr lang="zh-CN" altLang="en-US" sz="2400" i="0" dirty="0">
                <a:latin typeface="微软雅黑" charset="-122"/>
                <a:ea typeface="微软雅黑" charset="-122"/>
              </a:rPr>
              <a:t>块地址）</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查找</a:t>
            </a:r>
            <a:r>
              <a:rPr lang="zh-CN" altLang="en-US" sz="2400" i="0" dirty="0" smtClean="0">
                <a:latin typeface="微软雅黑" charset="-122"/>
                <a:ea typeface="微软雅黑" charset="-122"/>
              </a:rPr>
              <a:t>表表项数目</a:t>
            </a:r>
            <a:r>
              <a:rPr lang="en-US" altLang="zh-CN" sz="2400" i="0" dirty="0">
                <a:latin typeface="微软雅黑" charset="-122"/>
                <a:ea typeface="微软雅黑" charset="-122"/>
              </a:rPr>
              <a:t>=Cache</a:t>
            </a:r>
            <a:r>
              <a:rPr lang="zh-CN" altLang="en-US" sz="2400" i="0" dirty="0">
                <a:latin typeface="微软雅黑" charset="-122"/>
                <a:ea typeface="微软雅黑" charset="-122"/>
              </a:rPr>
              <a:t>块数</a:t>
            </a:r>
            <a:endParaRPr lang="en-US" altLang="zh-CN" sz="2400" i="0" dirty="0">
              <a:latin typeface="微软雅黑" charset="-122"/>
              <a:ea typeface="微软雅黑" charset="-122"/>
            </a:endParaRPr>
          </a:p>
          <a:p>
            <a:pPr marL="342900" indent="-342900" algn="ctr">
              <a:lnSpc>
                <a:spcPct val="120000"/>
              </a:lnSpc>
              <a:spcBef>
                <a:spcPct val="20000"/>
              </a:spcBef>
              <a:buClr>
                <a:srgbClr val="FFC000"/>
              </a:buClr>
              <a:buFont typeface="Wingdings" pitchFamily="2" charset="2"/>
              <a:buNone/>
            </a:pPr>
            <a:r>
              <a:rPr lang="zh-CN" altLang="en-US" sz="2400" i="0" dirty="0">
                <a:latin typeface="微软雅黑" charset="-122"/>
                <a:ea typeface="微软雅黑" charset="-122"/>
              </a:rPr>
              <a:t>总容量</a:t>
            </a:r>
            <a:r>
              <a:rPr lang="en-US" altLang="zh-CN" sz="2400" i="0" dirty="0">
                <a:latin typeface="微软雅黑" charset="-122"/>
                <a:ea typeface="微软雅黑" charset="-122"/>
              </a:rPr>
              <a:t>=</a:t>
            </a:r>
            <a:r>
              <a:rPr lang="zh-CN" altLang="en-US" sz="2400" i="0" dirty="0" smtClean="0">
                <a:latin typeface="微软雅黑" charset="-122"/>
                <a:ea typeface="微软雅黑" charset="-122"/>
              </a:rPr>
              <a:t>（</a:t>
            </a:r>
            <a:r>
              <a:rPr lang="en-US" altLang="zh-CN" sz="2400" i="0" dirty="0" smtClean="0">
                <a:latin typeface="微软雅黑" charset="-122"/>
                <a:ea typeface="微软雅黑" charset="-122"/>
              </a:rPr>
              <a:t>1+11+8</a:t>
            </a:r>
            <a:r>
              <a:rPr lang="zh-CN" altLang="en-US" sz="2400" i="0" dirty="0">
                <a:latin typeface="微软雅黑" charset="-122"/>
                <a:ea typeface="微软雅黑" charset="-122"/>
              </a:rPr>
              <a:t>）</a:t>
            </a:r>
            <a:r>
              <a:rPr lang="en-US" altLang="zh-CN" sz="2400" i="0" dirty="0">
                <a:latin typeface="微软雅黑" charset="-122"/>
                <a:ea typeface="微软雅黑" charset="-122"/>
              </a:rPr>
              <a:t>*</a:t>
            </a:r>
            <a:r>
              <a:rPr lang="en-US" altLang="zh-CN" sz="2400" i="0" dirty="0" smtClean="0">
                <a:latin typeface="微软雅黑" charset="-122"/>
                <a:ea typeface="微软雅黑" charset="-122"/>
              </a:rPr>
              <a:t>2</a:t>
            </a:r>
            <a:r>
              <a:rPr lang="en-US" altLang="zh-CN" sz="2400" i="0" baseline="30000" dirty="0" smtClean="0">
                <a:latin typeface="微软雅黑" charset="-122"/>
                <a:ea typeface="微软雅黑" charset="-122"/>
              </a:rPr>
              <a:t>8  </a:t>
            </a:r>
            <a:endParaRPr lang="zh-CN" altLang="en-US" sz="2400" i="0" baseline="30000" dirty="0">
              <a:latin typeface="微软雅黑" charset="-122"/>
              <a:ea typeface="微软雅黑" charset="-122"/>
            </a:endParaRPr>
          </a:p>
        </p:txBody>
      </p:sp>
      <p:sp>
        <p:nvSpPr>
          <p:cNvPr id="24578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4C36EF-0DE9-429F-8D60-10CC339F3AF7}" type="slidenum">
              <a:rPr lang="en-US" altLang="zh-CN">
                <a:latin typeface="Arial" charset="0"/>
              </a:rPr>
              <a:pPr/>
              <a:t>149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9">
                                            <p:txEl>
                                              <p:pRg st="0" end="0"/>
                                            </p:txEl>
                                          </p:spTgt>
                                        </p:tgtEl>
                                        <p:attrNameLst>
                                          <p:attrName>style.visibility</p:attrName>
                                        </p:attrNameLst>
                                      </p:cBhvr>
                                      <p:to>
                                        <p:strVal val="visible"/>
                                      </p:to>
                                    </p:set>
                                    <p:anim calcmode="lin" valueType="num">
                                      <p:cBhvr additive="base">
                                        <p:cTn id="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9">
                                            <p:txEl>
                                              <p:pRg st="1" end="1"/>
                                            </p:txEl>
                                          </p:spTgt>
                                        </p:tgtEl>
                                        <p:attrNameLst>
                                          <p:attrName>style.visibility</p:attrName>
                                        </p:attrNameLst>
                                      </p:cBhvr>
                                      <p:to>
                                        <p:strVal val="visible"/>
                                      </p:to>
                                    </p:set>
                                    <p:anim calcmode="lin" valueType="num">
                                      <p:cBhvr additive="base">
                                        <p:cTn id="13" dur="500" fill="hold"/>
                                        <p:tgtEl>
                                          <p:spTgt spid="2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xEl>
                                              <p:pRg st="2" end="2"/>
                                            </p:txEl>
                                          </p:spTgt>
                                        </p:tgtEl>
                                        <p:attrNameLst>
                                          <p:attrName>style.visibility</p:attrName>
                                        </p:attrNameLst>
                                      </p:cBhvr>
                                      <p:to>
                                        <p:strVal val="visible"/>
                                      </p:to>
                                    </p:set>
                                    <p:anim calcmode="lin" valueType="num">
                                      <p:cBhvr additive="base">
                                        <p:cTn id="19" dur="500" fill="hold"/>
                                        <p:tgtEl>
                                          <p:spTgt spid="2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985"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2</a:t>
            </a:r>
            <a:r>
              <a:rPr lang="en-US" altLang="zh-CN" sz="3000" smtClean="0">
                <a:latin typeface="黑体" pitchFamily="2" charset="-122"/>
                <a:ea typeface="黑体" pitchFamily="2" charset="-122"/>
              </a:rPr>
              <a:t> </a:t>
            </a:r>
            <a:r>
              <a:rPr lang="zh-CN" altLang="en-US" smtClean="0"/>
              <a:t>主存储器</a:t>
            </a:r>
          </a:p>
        </p:txBody>
      </p:sp>
      <p:sp>
        <p:nvSpPr>
          <p:cNvPr id="41986" name="Rectangle 3"/>
          <p:cNvSpPr>
            <a:spLocks noGrp="1" noChangeArrowheads="1"/>
          </p:cNvSpPr>
          <p:nvPr>
            <p:ph type="body" idx="1"/>
          </p:nvPr>
        </p:nvSpPr>
        <p:spPr>
          <a:xfrm>
            <a:off x="395288" y="981075"/>
            <a:ext cx="8218487" cy="5040313"/>
          </a:xfrm>
        </p:spPr>
        <p:txBody>
          <a:bodyPr/>
          <a:lstStyle/>
          <a:p>
            <a:pPr eaLnBrk="1" hangingPunct="1"/>
            <a:r>
              <a:rPr sz="2800" dirty="0" smtClean="0"/>
              <a:t>基本概念</a:t>
            </a:r>
          </a:p>
          <a:p>
            <a:pPr eaLnBrk="1" hangingPunct="1"/>
            <a:r>
              <a:rPr sz="2800" dirty="0" smtClean="0">
                <a:solidFill>
                  <a:srgbClr val="C00000"/>
                </a:solidFill>
              </a:rPr>
              <a:t>随机存储器</a:t>
            </a:r>
          </a:p>
          <a:p>
            <a:pPr eaLnBrk="1" hangingPunct="1"/>
            <a:r>
              <a:rPr sz="2800" dirty="0" smtClean="0"/>
              <a:t>只读存储器</a:t>
            </a:r>
          </a:p>
          <a:p>
            <a:pPr eaLnBrk="1" hangingPunct="1"/>
            <a:r>
              <a:rPr lang="zh-CN" altLang="en-US" sz="2800" dirty="0"/>
              <a:t>新型存储器</a:t>
            </a:r>
          </a:p>
          <a:p>
            <a:pPr eaLnBrk="1" hangingPunct="1"/>
            <a:r>
              <a:rPr sz="2800" dirty="0" smtClean="0"/>
              <a:t>主存储器与</a:t>
            </a:r>
            <a:r>
              <a:rPr lang="en-US" altLang="zh-CN" sz="2800" dirty="0" smtClean="0"/>
              <a:t>CPU</a:t>
            </a:r>
            <a:r>
              <a:rPr sz="2800" dirty="0" smtClean="0"/>
              <a:t>的连接</a:t>
            </a:r>
          </a:p>
          <a:p>
            <a:pPr eaLnBrk="1" hangingPunct="1"/>
            <a:r>
              <a:rPr sz="2800" dirty="0" smtClean="0"/>
              <a:t>高速主存储器</a:t>
            </a:r>
          </a:p>
        </p:txBody>
      </p:sp>
      <p:sp>
        <p:nvSpPr>
          <p:cNvPr id="419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BB41A91-1A07-4404-AB72-4B8E5653450B}" type="slidenum">
              <a:rPr lang="en-US" altLang="zh-CN">
                <a:latin typeface="Arial" charset="0"/>
              </a:rPr>
              <a:pPr/>
              <a:t>15</a:t>
            </a:fld>
            <a:r>
              <a:rPr lang="en-US" altLang="zh-CN">
                <a:latin typeface="Arial" charset="0"/>
              </a:rPr>
              <a:t>- </a:t>
            </a:r>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09" name="标题 1"/>
          <p:cNvSpPr>
            <a:spLocks noGrp="1"/>
          </p:cNvSpPr>
          <p:nvPr>
            <p:ph type="title"/>
          </p:nvPr>
        </p:nvSpPr>
        <p:spPr/>
        <p:txBody>
          <a:bodyPr/>
          <a:lstStyle/>
          <a:p>
            <a:r>
              <a:rPr lang="en-US" altLang="zh-CN" smtClean="0"/>
              <a:t>cache</a:t>
            </a:r>
            <a:r>
              <a:rPr lang="zh-CN" altLang="en-US" smtClean="0"/>
              <a:t>系统读过程</a:t>
            </a:r>
          </a:p>
        </p:txBody>
      </p:sp>
      <p:sp>
        <p:nvSpPr>
          <p:cNvPr id="3" name="内容占位符 2"/>
          <p:cNvSpPr>
            <a:spLocks noGrp="1"/>
          </p:cNvSpPr>
          <p:nvPr>
            <p:ph idx="1"/>
          </p:nvPr>
        </p:nvSpPr>
        <p:spPr>
          <a:xfrm>
            <a:off x="395288" y="981075"/>
            <a:ext cx="8218487" cy="5040313"/>
          </a:xfrm>
        </p:spPr>
        <p:txBody>
          <a:bodyPr/>
          <a:lstStyle/>
          <a:p>
            <a:pPr marL="571500" indent="-571500" eaLnBrk="1" hangingPunct="1">
              <a:lnSpc>
                <a:spcPct val="130000"/>
              </a:lnSpc>
            </a:pPr>
            <a:r>
              <a:rPr lang="en-US" altLang="zh-CN" sz="2600" dirty="0" smtClean="0"/>
              <a:t>CPU</a:t>
            </a:r>
            <a:r>
              <a:rPr sz="2600" dirty="0" smtClean="0"/>
              <a:t>给出主存地址</a:t>
            </a:r>
            <a:r>
              <a:rPr lang="zh-CN" altLang="en-US" sz="2600" dirty="0" smtClean="0"/>
              <a:t>（块地址，块内地址）</a:t>
            </a:r>
            <a:endParaRPr sz="2600" dirty="0" smtClean="0"/>
          </a:p>
          <a:p>
            <a:pPr marL="571500" indent="-571500" eaLnBrk="1" hangingPunct="1">
              <a:lnSpc>
                <a:spcPct val="130000"/>
              </a:lnSpc>
            </a:pPr>
            <a:r>
              <a:rPr sz="2600" dirty="0" smtClean="0"/>
              <a:t>主存块地址为关键字查找相联存储器</a:t>
            </a:r>
            <a:r>
              <a:rPr lang="zh-CN" altLang="en-US" sz="2600" dirty="0" smtClean="0"/>
              <a:t>中的查找表</a:t>
            </a:r>
            <a:endParaRPr sz="2600" dirty="0" smtClean="0"/>
          </a:p>
          <a:p>
            <a:pPr marL="571500" indent="-571500" eaLnBrk="1" hangingPunct="1">
              <a:lnSpc>
                <a:spcPct val="130000"/>
              </a:lnSpc>
            </a:pPr>
            <a:r>
              <a:rPr sz="2600" dirty="0" smtClean="0"/>
              <a:t>如相符表示</a:t>
            </a:r>
            <a:r>
              <a:rPr sz="2600" u="sng" dirty="0" smtClean="0">
                <a:solidFill>
                  <a:srgbClr val="00B050"/>
                </a:solidFill>
              </a:rPr>
              <a:t>副本</a:t>
            </a:r>
            <a:r>
              <a:rPr sz="2600" dirty="0" smtClean="0"/>
              <a:t>在</a:t>
            </a:r>
            <a:r>
              <a:rPr lang="en-US" altLang="zh-CN" sz="2600" dirty="0" smtClean="0"/>
              <a:t>cache</a:t>
            </a:r>
            <a:r>
              <a:rPr sz="2600" dirty="0" smtClean="0"/>
              <a:t>中，</a:t>
            </a:r>
            <a:r>
              <a:rPr lang="zh-CN" altLang="en-US" sz="2600" dirty="0" smtClean="0"/>
              <a:t>命中，</a:t>
            </a:r>
            <a:r>
              <a:rPr sz="2600" dirty="0" smtClean="0"/>
              <a:t>访问</a:t>
            </a:r>
            <a:r>
              <a:rPr lang="en-US" altLang="zh-CN" sz="2600" dirty="0" smtClean="0"/>
              <a:t>cache</a:t>
            </a:r>
            <a:endParaRPr sz="2600" dirty="0" smtClean="0"/>
          </a:p>
          <a:p>
            <a:pPr marL="571500" indent="-571500" eaLnBrk="1" hangingPunct="1">
              <a:lnSpc>
                <a:spcPct val="130000"/>
              </a:lnSpc>
            </a:pPr>
            <a:r>
              <a:rPr sz="2600" dirty="0" smtClean="0"/>
              <a:t>否则数据缺失</a:t>
            </a:r>
            <a:r>
              <a:rPr lang="zh-CN" altLang="en-US" sz="2600" dirty="0" smtClean="0"/>
              <a:t>，</a:t>
            </a:r>
            <a:r>
              <a:rPr sz="2600" dirty="0" smtClean="0"/>
              <a:t>访问主存</a:t>
            </a:r>
          </a:p>
          <a:p>
            <a:pPr marL="966788" lvl="1" indent="-495300" eaLnBrk="1" hangingPunct="1">
              <a:lnSpc>
                <a:spcPct val="130000"/>
              </a:lnSpc>
            </a:pPr>
            <a:r>
              <a:rPr sz="2200" dirty="0" smtClean="0"/>
              <a:t>将数据</a:t>
            </a:r>
            <a:r>
              <a:rPr lang="zh-CN" altLang="en-US" sz="2200" dirty="0" smtClean="0"/>
              <a:t>所在块</a:t>
            </a:r>
            <a:r>
              <a:rPr lang="zh-CN" altLang="en-US" sz="2200" u="sng" dirty="0">
                <a:solidFill>
                  <a:srgbClr val="00B050"/>
                </a:solidFill>
              </a:rPr>
              <a:t>副本</a:t>
            </a:r>
            <a:r>
              <a:rPr sz="2200" dirty="0" smtClean="0"/>
              <a:t>调入</a:t>
            </a:r>
            <a:r>
              <a:rPr lang="en-US" altLang="zh-CN" sz="2200" dirty="0" smtClean="0"/>
              <a:t>cache</a:t>
            </a:r>
            <a:r>
              <a:rPr sz="2200" dirty="0" smtClean="0"/>
              <a:t>（块交换</a:t>
            </a:r>
            <a:r>
              <a:rPr lang="en-US" altLang="zh-CN" sz="2200" dirty="0" smtClean="0"/>
              <a:t>---</a:t>
            </a:r>
            <a:r>
              <a:rPr sz="2200" dirty="0" smtClean="0"/>
              <a:t>局部性）</a:t>
            </a:r>
            <a:endParaRPr lang="en-US" sz="2200" dirty="0" smtClean="0"/>
          </a:p>
          <a:p>
            <a:pPr marL="966788" lvl="1" indent="-495300" eaLnBrk="1" hangingPunct="1">
              <a:lnSpc>
                <a:spcPct val="130000"/>
              </a:lnSpc>
            </a:pPr>
            <a:r>
              <a:rPr lang="zh-CN" altLang="en-US" sz="2200" dirty="0" smtClean="0"/>
              <a:t>载入副本过程可能引起替换</a:t>
            </a:r>
            <a:endParaRPr lang="en-US" altLang="zh-CN" sz="2200" dirty="0" smtClean="0"/>
          </a:p>
          <a:p>
            <a:pPr marL="966788" lvl="1" indent="-495300" eaLnBrk="1" hangingPunct="1">
              <a:lnSpc>
                <a:spcPct val="130000"/>
              </a:lnSpc>
            </a:pPr>
            <a:r>
              <a:rPr sz="2200" dirty="0" smtClean="0"/>
              <a:t>更新</a:t>
            </a:r>
            <a:r>
              <a:rPr lang="zh-CN" altLang="en-US" sz="2200" dirty="0" smtClean="0"/>
              <a:t>查找表</a:t>
            </a:r>
            <a:r>
              <a:rPr sz="2200" dirty="0" smtClean="0"/>
              <a:t>，记录当前数据块地址</a:t>
            </a:r>
            <a:endParaRPr lang="en-US" sz="2200" dirty="0" smtClean="0"/>
          </a:p>
          <a:p>
            <a:pPr marL="0" indent="0">
              <a:buNone/>
            </a:pPr>
            <a:endParaRPr dirty="0" smtClean="0"/>
          </a:p>
        </p:txBody>
      </p:sp>
      <p:sp>
        <p:nvSpPr>
          <p:cNvPr id="247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7A2554A-CB26-46A6-86B1-444E7AC64C6C}" type="slidenum">
              <a:rPr lang="en-US" altLang="zh-CN">
                <a:latin typeface="Arial" charset="0"/>
              </a:rPr>
              <a:pPr/>
              <a:t>150</a:t>
            </a:fld>
            <a:r>
              <a:rPr lang="en-US" altLang="zh-CN">
                <a:latin typeface="Arial" charset="0"/>
              </a:rPr>
              <a:t>- </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6" name="组合 175"/>
          <p:cNvGrpSpPr>
            <a:grpSpLocks/>
          </p:cNvGrpSpPr>
          <p:nvPr/>
        </p:nvGrpSpPr>
        <p:grpSpPr bwMode="auto">
          <a:xfrm>
            <a:off x="1924050" y="5373688"/>
            <a:ext cx="3849688" cy="781050"/>
            <a:chOff x="1656787" y="5373216"/>
            <a:chExt cx="3850208" cy="782035"/>
          </a:xfrm>
        </p:grpSpPr>
        <p:cxnSp>
          <p:nvCxnSpPr>
            <p:cNvPr id="29" name="肘形连接符 28"/>
            <p:cNvCxnSpPr>
              <a:stCxn id="10" idx="2"/>
              <a:endCxn id="39" idx="3"/>
            </p:cNvCxnSpPr>
            <p:nvPr/>
          </p:nvCxnSpPr>
          <p:spPr>
            <a:xfrm rot="5400000">
              <a:off x="2129486" y="4900517"/>
              <a:ext cx="782035" cy="1727433"/>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1" idx="2"/>
              <a:endCxn id="39" idx="3"/>
            </p:cNvCxnSpPr>
            <p:nvPr/>
          </p:nvCxnSpPr>
          <p:spPr>
            <a:xfrm rot="5400000">
              <a:off x="3190874" y="3839129"/>
              <a:ext cx="782035" cy="385020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7" name="组合 176"/>
          <p:cNvGrpSpPr>
            <a:grpSpLocks/>
          </p:cNvGrpSpPr>
          <p:nvPr/>
        </p:nvGrpSpPr>
        <p:grpSpPr bwMode="auto">
          <a:xfrm>
            <a:off x="987425" y="5373688"/>
            <a:ext cx="936625" cy="1008062"/>
            <a:chOff x="720682" y="5373216"/>
            <a:chExt cx="936104" cy="1008112"/>
          </a:xfrm>
        </p:grpSpPr>
        <p:cxnSp>
          <p:nvCxnSpPr>
            <p:cNvPr id="56" name="直接箭头连接符 55"/>
            <p:cNvCxnSpPr>
              <a:stCxn id="7" idx="2"/>
              <a:endCxn id="39" idx="0"/>
            </p:cNvCxnSpPr>
            <p:nvPr/>
          </p:nvCxnSpPr>
          <p:spPr>
            <a:xfrm>
              <a:off x="1188734" y="5373216"/>
              <a:ext cx="0" cy="555653"/>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9" name="圆角矩形 38"/>
            <p:cNvSpPr/>
            <p:nvPr/>
          </p:nvSpPr>
          <p:spPr>
            <a:xfrm>
              <a:off x="720682" y="5928869"/>
              <a:ext cx="936104" cy="452459"/>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grpSp>
      <p:grpSp>
        <p:nvGrpSpPr>
          <p:cNvPr id="179" name="组合 178"/>
          <p:cNvGrpSpPr>
            <a:grpSpLocks/>
          </p:cNvGrpSpPr>
          <p:nvPr/>
        </p:nvGrpSpPr>
        <p:grpSpPr bwMode="auto">
          <a:xfrm>
            <a:off x="700088" y="3862388"/>
            <a:ext cx="1511300" cy="1511300"/>
            <a:chOff x="432650" y="3861780"/>
            <a:chExt cx="1512168" cy="1511436"/>
          </a:xfrm>
        </p:grpSpPr>
        <p:grpSp>
          <p:nvGrpSpPr>
            <p:cNvPr id="248868" name="组合 171"/>
            <p:cNvGrpSpPr>
              <a:grpSpLocks/>
            </p:cNvGrpSpPr>
            <p:nvPr/>
          </p:nvGrpSpPr>
          <p:grpSpPr bwMode="auto">
            <a:xfrm>
              <a:off x="432650" y="3861780"/>
              <a:ext cx="1512168" cy="1511436"/>
              <a:chOff x="432650" y="3861780"/>
              <a:chExt cx="1512168" cy="1511436"/>
            </a:xfrm>
          </p:grpSpPr>
          <p:cxnSp>
            <p:nvCxnSpPr>
              <p:cNvPr id="49" name="直接箭头连接符 48"/>
              <p:cNvCxnSpPr>
                <a:endCxn id="7" idx="0"/>
              </p:cNvCxnSpPr>
              <p:nvPr/>
            </p:nvCxnSpPr>
            <p:spPr>
              <a:xfrm>
                <a:off x="1187145" y="3861780"/>
                <a:ext cx="1589" cy="86367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 name="矩形 6"/>
              <p:cNvSpPr/>
              <p:nvPr/>
            </p:nvSpPr>
            <p:spPr>
              <a:xfrm>
                <a:off x="432650" y="4725458"/>
                <a:ext cx="1512168" cy="64775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a:t>
                </a:r>
                <a:r>
                  <a:rPr lang="en-US" altLang="zh-CN" sz="1400" i="0" dirty="0">
                    <a:solidFill>
                      <a:schemeClr val="dk1"/>
                    </a:solidFill>
                  </a:rPr>
                  <a:t>Cache</a:t>
                </a:r>
              </a:p>
              <a:p>
                <a:pPr algn="ctr">
                  <a:defRPr/>
                </a:pPr>
                <a:r>
                  <a:rPr lang="zh-CN" altLang="en-US" sz="1400" i="0" dirty="0">
                    <a:solidFill>
                      <a:schemeClr val="dk1"/>
                    </a:solidFill>
                  </a:rPr>
                  <a:t>获取</a:t>
                </a:r>
                <a:r>
                  <a:rPr lang="en-US" altLang="zh-CN" sz="1400" i="0" dirty="0">
                    <a:solidFill>
                      <a:schemeClr val="dk1"/>
                    </a:solidFill>
                  </a:rPr>
                  <a:t>RA</a:t>
                </a:r>
                <a:r>
                  <a:rPr lang="zh-CN" altLang="en-US" sz="1400" i="0" dirty="0">
                    <a:solidFill>
                      <a:schemeClr val="dk1"/>
                    </a:solidFill>
                  </a:rPr>
                  <a:t>字</a:t>
                </a:r>
              </a:p>
            </p:txBody>
          </p:sp>
        </p:grpSp>
        <p:sp>
          <p:nvSpPr>
            <p:cNvPr id="248869" name="Text Box 5"/>
            <p:cNvSpPr txBox="1">
              <a:spLocks noChangeArrowheads="1"/>
            </p:cNvSpPr>
            <p:nvPr/>
          </p:nvSpPr>
          <p:spPr bwMode="auto">
            <a:xfrm>
              <a:off x="1185758" y="4067780"/>
              <a:ext cx="671349" cy="369365"/>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16" name="组合 15"/>
          <p:cNvGrpSpPr/>
          <p:nvPr/>
        </p:nvGrpSpPr>
        <p:grpSpPr>
          <a:xfrm>
            <a:off x="7092279" y="1628800"/>
            <a:ext cx="1872208" cy="4386038"/>
            <a:chOff x="7092279" y="1628800"/>
            <a:chExt cx="1872208" cy="4386038"/>
          </a:xfrm>
        </p:grpSpPr>
        <p:grpSp>
          <p:nvGrpSpPr>
            <p:cNvPr id="160" name="组合 159"/>
            <p:cNvGrpSpPr>
              <a:grpSpLocks/>
            </p:cNvGrpSpPr>
            <p:nvPr/>
          </p:nvGrpSpPr>
          <p:grpSpPr bwMode="auto">
            <a:xfrm>
              <a:off x="7092279" y="1628800"/>
              <a:ext cx="1872208" cy="4386038"/>
              <a:chOff x="6727367" y="1104640"/>
              <a:chExt cx="1872063" cy="4385551"/>
            </a:xfrm>
          </p:grpSpPr>
          <p:cxnSp>
            <p:nvCxnSpPr>
              <p:cNvPr id="137" name="直接箭头连接符 136"/>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9" name="矩形 88"/>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119" name="肘形连接符 118"/>
              <p:cNvCxnSpPr>
                <a:stCxn id="88" idx="0"/>
                <a:endCxn id="47"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5" name="直接箭头连接符 134"/>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138" name="直接箭头连接符 137"/>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8" name="六边形 87"/>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133" name="圆角矩形 132"/>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134" name="圆角矩形 133"/>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248866"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248867"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51" name="直接箭头连接符 5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47" name="矩形 46"/>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248837" name="Rectangle 2"/>
          <p:cNvSpPr>
            <a:spLocks noGrp="1" noChangeArrowheads="1"/>
          </p:cNvSpPr>
          <p:nvPr>
            <p:ph type="title"/>
          </p:nvPr>
        </p:nvSpPr>
        <p:spPr/>
        <p:txBody>
          <a:bodyPr/>
          <a:lstStyle/>
          <a:p>
            <a:pPr eaLnBrk="1" hangingPunct="1"/>
            <a:r>
              <a:rPr lang="en-US" altLang="zh-CN" smtClean="0"/>
              <a:t>Cache </a:t>
            </a:r>
            <a:r>
              <a:rPr lang="zh-CN" altLang="en-US" smtClean="0"/>
              <a:t>读操作</a:t>
            </a:r>
          </a:p>
        </p:txBody>
      </p:sp>
      <p:grpSp>
        <p:nvGrpSpPr>
          <p:cNvPr id="175" name="组合 174"/>
          <p:cNvGrpSpPr>
            <a:grpSpLocks/>
          </p:cNvGrpSpPr>
          <p:nvPr/>
        </p:nvGrpSpPr>
        <p:grpSpPr bwMode="auto">
          <a:xfrm>
            <a:off x="2895600" y="3644900"/>
            <a:ext cx="3635375" cy="1728788"/>
            <a:chOff x="2808914" y="3608254"/>
            <a:chExt cx="3635294" cy="1764962"/>
          </a:xfrm>
        </p:grpSpPr>
        <p:grpSp>
          <p:nvGrpSpPr>
            <p:cNvPr id="248853" name="组合 173"/>
            <p:cNvGrpSpPr>
              <a:grpSpLocks/>
            </p:cNvGrpSpPr>
            <p:nvPr/>
          </p:nvGrpSpPr>
          <p:grpSpPr bwMode="auto">
            <a:xfrm>
              <a:off x="3564999" y="3608254"/>
              <a:ext cx="2123124" cy="1116891"/>
              <a:chOff x="3564999" y="3608254"/>
              <a:chExt cx="2123124" cy="1116891"/>
            </a:xfrm>
          </p:grpSpPr>
          <p:cxnSp>
            <p:nvCxnSpPr>
              <p:cNvPr id="25" name="肘形连接符 24"/>
              <p:cNvCxnSpPr>
                <a:stCxn id="109" idx="2"/>
                <a:endCxn id="10" idx="0"/>
              </p:cNvCxnSpPr>
              <p:nvPr/>
            </p:nvCxnSpPr>
            <p:spPr>
              <a:xfrm rot="5400000">
                <a:off x="3557061" y="3615740"/>
                <a:ext cx="1116675" cy="1101701"/>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109" idx="2"/>
                <a:endCxn id="11" idx="0"/>
              </p:cNvCxnSpPr>
              <p:nvPr/>
            </p:nvCxnSpPr>
            <p:spPr>
              <a:xfrm rot="16200000" flipH="1">
                <a:off x="4619074" y="3655428"/>
                <a:ext cx="1116675" cy="1022327"/>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10" name="矩形 9"/>
            <p:cNvSpPr/>
            <p:nvPr/>
          </p:nvSpPr>
          <p:spPr>
            <a:xfrm>
              <a:off x="2808914" y="4724929"/>
              <a:ext cx="1512854"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11" name="矩形 10"/>
            <p:cNvSpPr/>
            <p:nvPr/>
          </p:nvSpPr>
          <p:spPr>
            <a:xfrm>
              <a:off x="4931355" y="4724929"/>
              <a:ext cx="1512853" cy="64828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发送</a:t>
              </a:r>
              <a:r>
                <a:rPr lang="en-US" altLang="zh-CN" sz="1400" i="0" dirty="0">
                  <a:solidFill>
                    <a:schemeClr val="dk1"/>
                  </a:solidFill>
                </a:rPr>
                <a:t>RA </a:t>
              </a:r>
              <a:r>
                <a:rPr lang="zh-CN" altLang="en-US" sz="1400" i="0" dirty="0">
                  <a:solidFill>
                    <a:schemeClr val="dk1"/>
                  </a:solidFill>
                </a:rPr>
                <a:t>字</a:t>
              </a:r>
              <a:endParaRPr lang="en-US" altLang="zh-CN" sz="1400" i="0" dirty="0">
                <a:solidFill>
                  <a:schemeClr val="dk1"/>
                </a:solidFill>
              </a:endParaRPr>
            </a:p>
            <a:p>
              <a:pPr algn="ctr">
                <a:defRPr/>
              </a:pPr>
              <a:r>
                <a:rPr lang="zh-CN" altLang="en-US" sz="1400" i="0" dirty="0">
                  <a:solidFill>
                    <a:schemeClr val="dk1"/>
                  </a:solidFill>
                </a:rPr>
                <a:t>给</a:t>
              </a:r>
              <a:r>
                <a:rPr lang="en-US" altLang="zh-CN" sz="1400" i="0" dirty="0">
                  <a:solidFill>
                    <a:schemeClr val="dk1"/>
                  </a:solidFill>
                </a:rPr>
                <a:t>CPU</a:t>
              </a:r>
              <a:endParaRPr lang="zh-CN" altLang="en-US" sz="1400" i="0" dirty="0">
                <a:solidFill>
                  <a:schemeClr val="dk1"/>
                </a:solidFill>
              </a:endParaRPr>
            </a:p>
          </p:txBody>
        </p:sp>
      </p:grpSp>
      <p:grpSp>
        <p:nvGrpSpPr>
          <p:cNvPr id="178" name="组合 177"/>
          <p:cNvGrpSpPr>
            <a:grpSpLocks/>
          </p:cNvGrpSpPr>
          <p:nvPr/>
        </p:nvGrpSpPr>
        <p:grpSpPr bwMode="auto">
          <a:xfrm>
            <a:off x="2303463" y="1916113"/>
            <a:ext cx="3205162" cy="1765300"/>
            <a:chOff x="2158976" y="1916832"/>
            <a:chExt cx="3205112" cy="1764196"/>
          </a:xfrm>
        </p:grpSpPr>
        <p:grpSp>
          <p:nvGrpSpPr>
            <p:cNvPr id="248849" name="组合 172"/>
            <p:cNvGrpSpPr>
              <a:grpSpLocks/>
            </p:cNvGrpSpPr>
            <p:nvPr/>
          </p:nvGrpSpPr>
          <p:grpSpPr bwMode="auto">
            <a:xfrm>
              <a:off x="2197956" y="1916832"/>
              <a:ext cx="3166132" cy="1764196"/>
              <a:chOff x="2197956" y="1916832"/>
              <a:chExt cx="3166132" cy="1764196"/>
            </a:xfrm>
          </p:grpSpPr>
          <p:sp>
            <p:nvSpPr>
              <p:cNvPr id="8" name="矩形 7"/>
              <p:cNvSpPr/>
              <p:nvPr/>
            </p:nvSpPr>
            <p:spPr>
              <a:xfrm>
                <a:off x="3852811" y="1916832"/>
                <a:ext cx="1511277" cy="647295"/>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访问包含</a:t>
                </a:r>
                <a:r>
                  <a:rPr lang="en-US" altLang="zh-CN" sz="1400" i="0" dirty="0">
                    <a:solidFill>
                      <a:schemeClr val="dk1"/>
                    </a:solidFill>
                  </a:rPr>
                  <a:t>RA</a:t>
                </a:r>
                <a:r>
                  <a:rPr lang="zh-CN" altLang="en-US" sz="1400" i="0" dirty="0">
                    <a:solidFill>
                      <a:schemeClr val="dk1"/>
                    </a:solidFill>
                  </a:rPr>
                  <a:t>的主存块</a:t>
                </a:r>
              </a:p>
            </p:txBody>
          </p:sp>
          <p:cxnSp>
            <p:nvCxnSpPr>
              <p:cNvPr id="21" name="肘形连接符 20"/>
              <p:cNvCxnSpPr>
                <a:stCxn id="4" idx="0"/>
                <a:endCxn id="8" idx="1"/>
              </p:cNvCxnSpPr>
              <p:nvPr/>
            </p:nvCxnSpPr>
            <p:spPr>
              <a:xfrm flipV="1">
                <a:off x="2198662" y="2240479"/>
                <a:ext cx="1654149" cy="144054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50" name="Text Box 5"/>
            <p:cNvSpPr txBox="1">
              <a:spLocks noChangeArrowheads="1"/>
            </p:cNvSpPr>
            <p:nvPr/>
          </p:nvSpPr>
          <p:spPr bwMode="auto">
            <a:xfrm>
              <a:off x="2158976" y="3275692"/>
              <a:ext cx="699704" cy="369101"/>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grpSp>
      <p:grpSp>
        <p:nvGrpSpPr>
          <p:cNvPr id="171" name="组合 170"/>
          <p:cNvGrpSpPr/>
          <p:nvPr/>
        </p:nvGrpSpPr>
        <p:grpSpPr>
          <a:xfrm>
            <a:off x="662815" y="2852936"/>
            <a:ext cx="1621290" cy="1152128"/>
            <a:chOff x="395536" y="2852936"/>
            <a:chExt cx="1621290" cy="1152128"/>
          </a:xfrm>
          <a:solidFill>
            <a:srgbClr val="00B050"/>
          </a:solidFill>
        </p:grpSpPr>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4" name="六边形 3"/>
            <p:cNvSpPr/>
            <p:nvPr/>
          </p:nvSpPr>
          <p:spPr>
            <a:xfrm>
              <a:off x="395536" y="3356992"/>
              <a:ext cx="1621290"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RA</a:t>
              </a:r>
              <a:r>
                <a:rPr lang="zh-CN" altLang="en-US" sz="1400" i="0" dirty="0" smtClean="0">
                  <a:solidFill>
                    <a:schemeClr val="dk1"/>
                  </a:solidFill>
                </a:rPr>
                <a:t>块地址</a:t>
              </a:r>
              <a:endParaRPr lang="en-US" altLang="zh-CN" sz="1400" i="0" dirty="0" smtClean="0">
                <a:solidFill>
                  <a:schemeClr val="dk1"/>
                </a:solidFill>
              </a:endParaRPr>
            </a:p>
            <a:p>
              <a:pPr algn="ctr">
                <a:defRPr/>
              </a:pPr>
              <a:r>
                <a:rPr lang="en-US" altLang="zh-CN" sz="1400" i="0" dirty="0" smtClean="0">
                  <a:solidFill>
                    <a:schemeClr val="dk1"/>
                  </a:solidFill>
                </a:rPr>
                <a:t>cache</a:t>
              </a:r>
              <a:r>
                <a:rPr lang="zh-CN" altLang="en-US" sz="1400" i="0" dirty="0">
                  <a:solidFill>
                    <a:schemeClr val="dk1"/>
                  </a:solidFill>
                </a:rPr>
                <a:t>查找？</a:t>
              </a:r>
            </a:p>
          </p:txBody>
        </p:sp>
      </p:grpSp>
      <p:grpSp>
        <p:nvGrpSpPr>
          <p:cNvPr id="170" name="组合 169"/>
          <p:cNvGrpSpPr>
            <a:grpSpLocks/>
          </p:cNvGrpSpPr>
          <p:nvPr/>
        </p:nvGrpSpPr>
        <p:grpSpPr bwMode="auto">
          <a:xfrm>
            <a:off x="700088" y="1700213"/>
            <a:ext cx="1511300" cy="1152525"/>
            <a:chOff x="432650" y="1700808"/>
            <a:chExt cx="1512168" cy="1152128"/>
          </a:xfrm>
        </p:grpSpPr>
        <p:cxnSp>
          <p:nvCxnSpPr>
            <p:cNvPr id="13" name="肘形连接符 12"/>
            <p:cNvCxnSpPr>
              <a:endCxn id="6" idx="0"/>
            </p:cNvCxnSpPr>
            <p:nvPr/>
          </p:nvCxnSpPr>
          <p:spPr>
            <a:xfrm rot="16200000" flipH="1">
              <a:off x="972114" y="1915839"/>
              <a:ext cx="431651"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2132459"/>
              <a:ext cx="1512168" cy="720477"/>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由</a:t>
              </a:r>
              <a:r>
                <a:rPr lang="en-US" altLang="zh-CN" sz="1400" i="0" dirty="0">
                  <a:solidFill>
                    <a:schemeClr val="dk1"/>
                  </a:solidFill>
                </a:rPr>
                <a:t>CPU</a:t>
              </a:r>
              <a:r>
                <a:rPr lang="zh-CN" altLang="en-US" sz="1400" i="0" dirty="0">
                  <a:solidFill>
                    <a:schemeClr val="dk1"/>
                  </a:solidFill>
                </a:rPr>
                <a:t>接收到读地址</a:t>
              </a:r>
              <a:r>
                <a:rPr lang="en-US" altLang="zh-CN" sz="1400" i="0" dirty="0">
                  <a:solidFill>
                    <a:schemeClr val="dk1"/>
                  </a:solidFill>
                </a:rPr>
                <a:t>RA</a:t>
              </a:r>
              <a:endParaRPr lang="zh-CN" altLang="en-US" sz="1400" i="0" dirty="0">
                <a:solidFill>
                  <a:schemeClr val="dk1"/>
                </a:solidFill>
              </a:endParaRPr>
            </a:p>
          </p:txBody>
        </p:sp>
      </p:grpSp>
      <p:sp>
        <p:nvSpPr>
          <p:cNvPr id="5" name="圆角矩形 4"/>
          <p:cNvSpPr/>
          <p:nvPr/>
        </p:nvSpPr>
        <p:spPr>
          <a:xfrm>
            <a:off x="987425" y="1249363"/>
            <a:ext cx="933450" cy="450850"/>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grpSp>
        <p:nvGrpSpPr>
          <p:cNvPr id="180" name="组合 179"/>
          <p:cNvGrpSpPr>
            <a:grpSpLocks/>
          </p:cNvGrpSpPr>
          <p:nvPr/>
        </p:nvGrpSpPr>
        <p:grpSpPr bwMode="auto">
          <a:xfrm>
            <a:off x="3995738" y="2565400"/>
            <a:ext cx="1512887" cy="1079500"/>
            <a:chOff x="3851920" y="2564904"/>
            <a:chExt cx="1512168" cy="1080120"/>
          </a:xfrm>
        </p:grpSpPr>
        <p:sp>
          <p:nvSpPr>
            <p:cNvPr id="109" name="矩形 108"/>
            <p:cNvSpPr/>
            <p:nvPr/>
          </p:nvSpPr>
          <p:spPr>
            <a:xfrm>
              <a:off x="3851920" y="2996952"/>
              <a:ext cx="1512168" cy="648072"/>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a:t>
              </a:r>
              <a:r>
                <a:rPr lang="zh-CN" altLang="en-US" sz="1400" i="0" dirty="0" smtClean="0">
                  <a:solidFill>
                    <a:schemeClr val="tx1"/>
                  </a:solidFill>
                </a:rPr>
                <a:t>块</a:t>
              </a:r>
              <a:endParaRPr lang="en-US" altLang="zh-CN" sz="1400" i="0" dirty="0" smtClean="0">
                <a:solidFill>
                  <a:schemeClr val="tx1"/>
                </a:solidFill>
              </a:endParaRPr>
            </a:p>
            <a:p>
              <a:pPr algn="ctr">
                <a:defRPr/>
              </a:pPr>
              <a:r>
                <a:rPr lang="zh-CN" altLang="en-US" sz="1400" i="0" dirty="0" smtClean="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stCxn id="8" idx="2"/>
              <a:endCxn id="109" idx="0"/>
            </p:cNvCxnSpPr>
            <p:nvPr/>
          </p:nvCxnSpPr>
          <p:spPr>
            <a:xfrm>
              <a:off x="4608797" y="2564904"/>
              <a:ext cx="0" cy="432048"/>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48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917CA9-58C7-4DBC-BB88-19BF6C5AF368}" type="slidenum">
              <a:rPr lang="en-US" altLang="zh-CN">
                <a:latin typeface="Arial" charset="0"/>
              </a:rPr>
              <a:pPr/>
              <a:t>151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79"/>
                                        </p:tgtEl>
                                        <p:attrNameLst>
                                          <p:attrName>style.visibility</p:attrName>
                                        </p:attrNameLst>
                                      </p:cBhvr>
                                      <p:to>
                                        <p:strVal val="visible"/>
                                      </p:to>
                                    </p:set>
                                    <p:animEffect transition="in" filter="wipe(up)">
                                      <p:cBhvr>
                                        <p:cTn id="22" dur="500"/>
                                        <p:tgtEl>
                                          <p:spTgt spid="1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wipe(up)">
                                      <p:cBhvr>
                                        <p:cTn id="27" dur="5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wipe(left)">
                                      <p:cBhvr>
                                        <p:cTn id="32" dur="5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180"/>
                                        </p:tgtEl>
                                        <p:attrNameLst>
                                          <p:attrName>style.visibility</p:attrName>
                                        </p:attrNameLst>
                                      </p:cBhvr>
                                      <p:to>
                                        <p:strVal val="visible"/>
                                      </p:to>
                                    </p:set>
                                    <p:animEffect transition="in" filter="wipe(up)">
                                      <p:cBhvr>
                                        <p:cTn id="37" dur="500"/>
                                        <p:tgtEl>
                                          <p:spTgt spid="18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175"/>
                                        </p:tgtEl>
                                        <p:attrNameLst>
                                          <p:attrName>style.visibility</p:attrName>
                                        </p:attrNameLst>
                                      </p:cBhvr>
                                      <p:to>
                                        <p:strVal val="visible"/>
                                      </p:to>
                                    </p:set>
                                    <p:animEffect transition="in" filter="wipe(up)">
                                      <p:cBhvr>
                                        <p:cTn id="47" dur="500"/>
                                        <p:tgtEl>
                                          <p:spTgt spid="17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176"/>
                                        </p:tgtEl>
                                        <p:attrNameLst>
                                          <p:attrName>style.visibility</p:attrName>
                                        </p:attrNameLst>
                                      </p:cBhvr>
                                      <p:to>
                                        <p:strVal val="visible"/>
                                      </p:to>
                                    </p:set>
                                    <p:animEffect transition="in" filter="wipe(up)">
                                      <p:cBhvr>
                                        <p:cTn id="52" dur="500"/>
                                        <p:tgtEl>
                                          <p:spTgt spid="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7" name="Rectangle 2"/>
          <p:cNvSpPr>
            <a:spLocks noGrp="1" noChangeArrowheads="1"/>
          </p:cNvSpPr>
          <p:nvPr>
            <p:ph type="title"/>
          </p:nvPr>
        </p:nvSpPr>
        <p:spPr/>
        <p:txBody>
          <a:bodyPr/>
          <a:lstStyle/>
          <a:p>
            <a:pPr eaLnBrk="1" hangingPunct="1"/>
            <a:r>
              <a:rPr lang="en-US" altLang="zh-CN" dirty="0" smtClean="0"/>
              <a:t>cache</a:t>
            </a:r>
            <a:r>
              <a:rPr lang="zh-CN" altLang="en-US" dirty="0" smtClean="0"/>
              <a:t>系统写过程</a:t>
            </a:r>
          </a:p>
        </p:txBody>
      </p:sp>
      <p:sp>
        <p:nvSpPr>
          <p:cNvPr id="249858"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CPU</a:t>
            </a:r>
            <a:r>
              <a:rPr dirty="0" smtClean="0"/>
              <a:t>给出主存地址</a:t>
            </a:r>
          </a:p>
          <a:p>
            <a:pPr eaLnBrk="1" hangingPunct="1"/>
            <a:r>
              <a:rPr dirty="0" smtClean="0"/>
              <a:t>主存块地址为关键字查找相联存储器</a:t>
            </a:r>
            <a:r>
              <a:rPr lang="zh-CN" altLang="en-US" dirty="0" smtClean="0"/>
              <a:t>中查找表</a:t>
            </a:r>
            <a:endParaRPr dirty="0" smtClean="0"/>
          </a:p>
          <a:p>
            <a:pPr lvl="1" eaLnBrk="1" hangingPunct="1"/>
            <a:r>
              <a:rPr dirty="0" smtClean="0"/>
              <a:t>相符则表示</a:t>
            </a:r>
            <a:r>
              <a:rPr lang="zh-CN" altLang="en-US" dirty="0" smtClean="0"/>
              <a:t>命中，</a:t>
            </a:r>
            <a:r>
              <a:rPr dirty="0" smtClean="0"/>
              <a:t>数据</a:t>
            </a:r>
            <a:r>
              <a:rPr dirty="0" smtClean="0">
                <a:solidFill>
                  <a:srgbClr val="00B050"/>
                </a:solidFill>
              </a:rPr>
              <a:t>副本</a:t>
            </a:r>
            <a:r>
              <a:rPr dirty="0" smtClean="0"/>
              <a:t>在</a:t>
            </a:r>
            <a:r>
              <a:rPr lang="en-US" altLang="zh-CN" dirty="0" smtClean="0"/>
              <a:t>cache</a:t>
            </a:r>
            <a:r>
              <a:rPr dirty="0" smtClean="0"/>
              <a:t>中</a:t>
            </a:r>
            <a:endParaRPr lang="en-US" altLang="zh-CN" dirty="0" smtClean="0"/>
          </a:p>
          <a:p>
            <a:pPr lvl="1" eaLnBrk="1" hangingPunct="1"/>
            <a:r>
              <a:rPr lang="zh-CN" altLang="en-US" dirty="0" smtClean="0"/>
              <a:t>缺失</a:t>
            </a:r>
            <a:r>
              <a:rPr dirty="0" smtClean="0"/>
              <a:t>根据写分配策略决定是否将该主存地址</a:t>
            </a:r>
            <a:r>
              <a:rPr lang="zh-CN" altLang="en-US" dirty="0" smtClean="0"/>
              <a:t>对应</a:t>
            </a:r>
            <a:r>
              <a:rPr dirty="0" smtClean="0"/>
              <a:t>数据块调入</a:t>
            </a:r>
            <a:endParaRPr lang="en-US" altLang="zh-CN" dirty="0" smtClean="0"/>
          </a:p>
          <a:p>
            <a:pPr eaLnBrk="1" hangingPunct="1"/>
            <a:r>
              <a:rPr lang="zh-CN" altLang="en-US" dirty="0" smtClean="0"/>
              <a:t>写入数据到</a:t>
            </a:r>
            <a:r>
              <a:rPr lang="en-US" altLang="zh-CN" dirty="0" smtClean="0"/>
              <a:t>cache</a:t>
            </a:r>
          </a:p>
          <a:p>
            <a:pPr eaLnBrk="1" hangingPunct="1"/>
            <a:r>
              <a:rPr dirty="0" smtClean="0"/>
              <a:t>根据写策略决定是否写入主存</a:t>
            </a:r>
          </a:p>
        </p:txBody>
      </p:sp>
      <p:sp>
        <p:nvSpPr>
          <p:cNvPr id="249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CB8D07-B145-44AA-A446-BE2882CC7090}" type="slidenum">
              <a:rPr lang="en-US" altLang="zh-CN">
                <a:latin typeface="Arial" charset="0"/>
              </a:rPr>
              <a:pPr/>
              <a:t>152</a:t>
            </a:fld>
            <a:r>
              <a:rPr lang="en-US" altLang="zh-CN">
                <a:latin typeface="Arial" charset="0"/>
              </a:rPr>
              <a:t>- </a:t>
            </a:r>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9" name="肘形连接符 28"/>
          <p:cNvCxnSpPr>
            <a:stCxn id="7" idx="2"/>
            <a:endCxn id="39" idx="3"/>
          </p:cNvCxnSpPr>
          <p:nvPr/>
        </p:nvCxnSpPr>
        <p:spPr>
          <a:xfrm rot="5400000">
            <a:off x="2804319" y="4487069"/>
            <a:ext cx="736600" cy="2497138"/>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34" name="肘形连接符 33"/>
          <p:cNvCxnSpPr>
            <a:cxnSpLocks noChangeShapeType="1"/>
            <a:endCxn id="7" idx="3"/>
          </p:cNvCxnSpPr>
          <p:nvPr/>
        </p:nvCxnSpPr>
        <p:spPr bwMode="auto">
          <a:xfrm rot="5400000">
            <a:off x="4143375" y="2636838"/>
            <a:ext cx="3381375" cy="1365250"/>
          </a:xfrm>
          <a:prstGeom prst="bentConnector2">
            <a:avLst/>
          </a:prstGeom>
          <a:noFill/>
          <a:ln w="19050" algn="ctr">
            <a:solidFill>
              <a:srgbClr val="323232"/>
            </a:solidFill>
            <a:miter lim="800000"/>
            <a:headEnd/>
            <a:tailEnd type="triangle" w="lg" len="lg"/>
          </a:ln>
        </p:spPr>
      </p:cxnSp>
      <p:sp>
        <p:nvSpPr>
          <p:cNvPr id="39" name="圆角矩形 38"/>
          <p:cNvSpPr/>
          <p:nvPr/>
        </p:nvSpPr>
        <p:spPr>
          <a:xfrm>
            <a:off x="987425" y="5876925"/>
            <a:ext cx="936625"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sp>
        <p:nvSpPr>
          <p:cNvPr id="7" name="矩形 6"/>
          <p:cNvSpPr/>
          <p:nvPr/>
        </p:nvSpPr>
        <p:spPr>
          <a:xfrm>
            <a:off x="3708400" y="4652963"/>
            <a:ext cx="1423988" cy="714375"/>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写入</a:t>
            </a:r>
            <a:r>
              <a:rPr lang="en-US" altLang="zh-CN" sz="1400" i="0" dirty="0">
                <a:solidFill>
                  <a:schemeClr val="dk1"/>
                </a:solidFill>
              </a:rPr>
              <a:t>WA</a:t>
            </a:r>
            <a:r>
              <a:rPr lang="zh-CN" altLang="en-US" sz="1400" i="0" dirty="0">
                <a:solidFill>
                  <a:schemeClr val="dk1"/>
                </a:solidFill>
              </a:rPr>
              <a:t>数据</a:t>
            </a:r>
            <a:endParaRPr lang="en-US" altLang="zh-CN" sz="1400" i="0" dirty="0">
              <a:solidFill>
                <a:schemeClr val="dk1"/>
              </a:solidFill>
            </a:endParaRPr>
          </a:p>
          <a:p>
            <a:pPr algn="ctr">
              <a:defRPr/>
            </a:pPr>
            <a:r>
              <a:rPr lang="zh-CN" altLang="en-US" sz="1400" i="0" dirty="0">
                <a:solidFill>
                  <a:schemeClr val="dk1"/>
                </a:solidFill>
              </a:rPr>
              <a:t>到主存中</a:t>
            </a:r>
          </a:p>
        </p:txBody>
      </p:sp>
      <p:sp>
        <p:nvSpPr>
          <p:cNvPr id="250886" name="Rectangle 2"/>
          <p:cNvSpPr>
            <a:spLocks noGrp="1" noChangeArrowheads="1"/>
          </p:cNvSpPr>
          <p:nvPr>
            <p:ph type="title"/>
          </p:nvPr>
        </p:nvSpPr>
        <p:spPr/>
        <p:txBody>
          <a:bodyPr/>
          <a:lstStyle/>
          <a:p>
            <a:pPr eaLnBrk="1" hangingPunct="1"/>
            <a:r>
              <a:rPr lang="en-US" altLang="zh-CN" smtClean="0"/>
              <a:t>Cache </a:t>
            </a:r>
            <a:r>
              <a:rPr lang="zh-CN" altLang="en-US" smtClean="0"/>
              <a:t>写操作</a:t>
            </a:r>
          </a:p>
        </p:txBody>
      </p:sp>
      <p:grpSp>
        <p:nvGrpSpPr>
          <p:cNvPr id="46" name="组合 45"/>
          <p:cNvGrpSpPr/>
          <p:nvPr/>
        </p:nvGrpSpPr>
        <p:grpSpPr>
          <a:xfrm>
            <a:off x="987425" y="4293096"/>
            <a:ext cx="992287" cy="976748"/>
            <a:chOff x="679360" y="2720484"/>
            <a:chExt cx="992287" cy="1215422"/>
          </a:xfrm>
          <a:solidFill>
            <a:srgbClr val="00B050"/>
          </a:solidFill>
        </p:grpSpPr>
        <p:cxnSp>
          <p:nvCxnSpPr>
            <p:cNvPr id="47" name="直接箭头连接符 46"/>
            <p:cNvCxnSpPr/>
            <p:nvPr/>
          </p:nvCxnSpPr>
          <p:spPr>
            <a:xfrm>
              <a:off x="1167591" y="2720484"/>
              <a:ext cx="0" cy="595859"/>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0" name="六边形 49"/>
            <p:cNvSpPr/>
            <p:nvPr/>
          </p:nvSpPr>
          <p:spPr>
            <a:xfrm>
              <a:off x="679360" y="3287834"/>
              <a:ext cx="992287"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写策略</a:t>
              </a:r>
              <a:endParaRPr lang="zh-CN" altLang="en-US" sz="1400" i="0" dirty="0">
                <a:solidFill>
                  <a:schemeClr val="dk1"/>
                </a:solidFill>
              </a:endParaRPr>
            </a:p>
          </p:txBody>
        </p:sp>
      </p:grpSp>
      <p:grpSp>
        <p:nvGrpSpPr>
          <p:cNvPr id="94" name="组合 93"/>
          <p:cNvGrpSpPr>
            <a:grpSpLocks/>
          </p:cNvGrpSpPr>
          <p:nvPr/>
        </p:nvGrpSpPr>
        <p:grpSpPr bwMode="auto">
          <a:xfrm>
            <a:off x="4930775" y="1196975"/>
            <a:ext cx="1585913" cy="420688"/>
            <a:chOff x="4930174" y="1196752"/>
            <a:chExt cx="1009978" cy="419739"/>
          </a:xfrm>
        </p:grpSpPr>
        <p:cxnSp>
          <p:nvCxnSpPr>
            <p:cNvPr id="18" name="直接箭头连接符 17"/>
            <p:cNvCxnSpPr>
              <a:stCxn id="57" idx="3"/>
              <a:endCxn id="60" idx="1"/>
            </p:cNvCxnSpPr>
            <p:nvPr/>
          </p:nvCxnSpPr>
          <p:spPr>
            <a:xfrm flipV="1">
              <a:off x="4932196" y="1616491"/>
              <a:ext cx="1007956"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59" name="Text Box 5"/>
            <p:cNvSpPr txBox="1">
              <a:spLocks noChangeArrowheads="1"/>
            </p:cNvSpPr>
            <p:nvPr/>
          </p:nvSpPr>
          <p:spPr bwMode="auto">
            <a:xfrm>
              <a:off x="4930174" y="1196752"/>
              <a:ext cx="578286" cy="369054"/>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No</a:t>
              </a:r>
              <a:endParaRPr lang="zh-CN" altLang="en-US" sz="1800" dirty="0">
                <a:latin typeface="Tahoma" pitchFamily="34" charset="0"/>
                <a:ea typeface="宋体" pitchFamily="2" charset="-122"/>
              </a:endParaRPr>
            </a:p>
          </p:txBody>
        </p:sp>
      </p:grpSp>
      <p:grpSp>
        <p:nvGrpSpPr>
          <p:cNvPr id="83" name="组合 82"/>
          <p:cNvGrpSpPr>
            <a:grpSpLocks/>
          </p:cNvGrpSpPr>
          <p:nvPr/>
        </p:nvGrpSpPr>
        <p:grpSpPr bwMode="auto">
          <a:xfrm>
            <a:off x="1476376" y="5311770"/>
            <a:ext cx="783479" cy="565150"/>
            <a:chOff x="1475656" y="5311568"/>
            <a:chExt cx="781441" cy="565704"/>
          </a:xfrm>
        </p:grpSpPr>
        <p:sp>
          <p:nvSpPr>
            <p:cNvPr id="250913" name="Text Box 5"/>
            <p:cNvSpPr txBox="1">
              <a:spLocks noChangeArrowheads="1"/>
            </p:cNvSpPr>
            <p:nvPr/>
          </p:nvSpPr>
          <p:spPr bwMode="auto">
            <a:xfrm>
              <a:off x="1482829" y="5409993"/>
              <a:ext cx="774268" cy="369694"/>
            </a:xfrm>
            <a:prstGeom prst="rect">
              <a:avLst/>
            </a:prstGeom>
            <a:noFill/>
            <a:ln w="9525">
              <a:noFill/>
              <a:miter lim="800000"/>
              <a:headEnd/>
              <a:tailEnd/>
            </a:ln>
          </p:spPr>
          <p:txBody>
            <a:bodyPr wrap="square">
              <a:spAutoFit/>
            </a:bodyPr>
            <a:lstStyle/>
            <a:p>
              <a:r>
                <a:rPr lang="zh-CN" altLang="en-US" i="0" dirty="0" smtClean="0">
                  <a:latin typeface="+mn-ea"/>
                  <a:ea typeface="+mn-ea"/>
                </a:rPr>
                <a:t>写回</a:t>
              </a:r>
              <a:endParaRPr lang="zh-CN" altLang="en-US" i="0" dirty="0">
                <a:latin typeface="+mn-ea"/>
                <a:ea typeface="+mn-ea"/>
              </a:endParaRPr>
            </a:p>
          </p:txBody>
        </p:sp>
        <p:cxnSp>
          <p:nvCxnSpPr>
            <p:cNvPr id="43" name="直接箭头连接符 42"/>
            <p:cNvCxnSpPr/>
            <p:nvPr/>
          </p:nvCxnSpPr>
          <p:spPr>
            <a:xfrm>
              <a:off x="1475656" y="5311568"/>
              <a:ext cx="0" cy="56570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84" name="组合 83"/>
          <p:cNvGrpSpPr>
            <a:grpSpLocks/>
          </p:cNvGrpSpPr>
          <p:nvPr/>
        </p:nvGrpSpPr>
        <p:grpSpPr bwMode="auto">
          <a:xfrm>
            <a:off x="1979712" y="4646686"/>
            <a:ext cx="1728688" cy="369332"/>
            <a:chOff x="1979811" y="4646871"/>
            <a:chExt cx="1728093" cy="368778"/>
          </a:xfrm>
        </p:grpSpPr>
        <p:cxnSp>
          <p:nvCxnSpPr>
            <p:cNvPr id="21" name="肘形连接符 20"/>
            <p:cNvCxnSpPr>
              <a:stCxn id="50" idx="0"/>
              <a:endCxn id="7" idx="1"/>
            </p:cNvCxnSpPr>
            <p:nvPr/>
          </p:nvCxnSpPr>
          <p:spPr>
            <a:xfrm>
              <a:off x="1979811" y="5009078"/>
              <a:ext cx="1728093" cy="710"/>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2" name="Text Box 5"/>
            <p:cNvSpPr txBox="1">
              <a:spLocks noChangeArrowheads="1"/>
            </p:cNvSpPr>
            <p:nvPr/>
          </p:nvSpPr>
          <p:spPr bwMode="auto">
            <a:xfrm>
              <a:off x="2411609" y="4646871"/>
              <a:ext cx="701287" cy="368778"/>
            </a:xfrm>
            <a:prstGeom prst="rect">
              <a:avLst/>
            </a:prstGeom>
            <a:noFill/>
            <a:ln w="9525">
              <a:noFill/>
              <a:miter lim="800000"/>
              <a:headEnd/>
              <a:tailEnd/>
            </a:ln>
          </p:spPr>
          <p:txBody>
            <a:bodyPr wrap="square">
              <a:spAutoFit/>
            </a:bodyPr>
            <a:lstStyle/>
            <a:p>
              <a:r>
                <a:rPr lang="zh-CN" altLang="en-US" i="0" dirty="0" smtClean="0">
                  <a:latin typeface="+mn-ea"/>
                  <a:ea typeface="+mn-ea"/>
                </a:rPr>
                <a:t>写穿</a:t>
              </a:r>
              <a:endParaRPr lang="zh-CN" altLang="en-US" i="0" dirty="0">
                <a:latin typeface="+mn-ea"/>
                <a:ea typeface="+mn-ea"/>
              </a:endParaRPr>
            </a:p>
          </p:txBody>
        </p:sp>
      </p:grpSp>
      <p:grpSp>
        <p:nvGrpSpPr>
          <p:cNvPr id="93" name="组合 92"/>
          <p:cNvGrpSpPr>
            <a:grpSpLocks/>
          </p:cNvGrpSpPr>
          <p:nvPr/>
        </p:nvGrpSpPr>
        <p:grpSpPr bwMode="auto">
          <a:xfrm>
            <a:off x="3652749" y="1816821"/>
            <a:ext cx="1511300" cy="1032294"/>
            <a:chOff x="3652648" y="1823226"/>
            <a:chExt cx="1512168" cy="920140"/>
          </a:xfrm>
        </p:grpSpPr>
        <p:grpSp>
          <p:nvGrpSpPr>
            <p:cNvPr id="250905" name="组合 179"/>
            <p:cNvGrpSpPr>
              <a:grpSpLocks/>
            </p:cNvGrpSpPr>
            <p:nvPr/>
          </p:nvGrpSpPr>
          <p:grpSpPr bwMode="auto">
            <a:xfrm>
              <a:off x="3652648" y="1823226"/>
              <a:ext cx="1512168" cy="920140"/>
              <a:chOff x="3853420" y="1938067"/>
              <a:chExt cx="1512168" cy="920140"/>
            </a:xfrm>
          </p:grpSpPr>
          <p:sp>
            <p:nvSpPr>
              <p:cNvPr id="109" name="矩形 108"/>
              <p:cNvSpPr/>
              <p:nvPr/>
            </p:nvSpPr>
            <p:spPr>
              <a:xfrm>
                <a:off x="3853420" y="2352137"/>
                <a:ext cx="1512168" cy="506070"/>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为主存块</a:t>
                </a:r>
                <a:endParaRPr lang="en-US" altLang="zh-CN" sz="1400" i="0" dirty="0">
                  <a:solidFill>
                    <a:schemeClr val="tx1"/>
                  </a:solidFill>
                </a:endParaRPr>
              </a:p>
              <a:p>
                <a:pPr algn="ctr">
                  <a:defRPr/>
                </a:pPr>
                <a:r>
                  <a:rPr lang="zh-CN" altLang="en-US" sz="1400" i="0" dirty="0">
                    <a:solidFill>
                      <a:schemeClr val="tx1"/>
                    </a:solidFill>
                  </a:rPr>
                  <a:t>分配</a:t>
                </a:r>
                <a:r>
                  <a:rPr lang="en-US" altLang="zh-CN" sz="1400" i="0" dirty="0">
                    <a:solidFill>
                      <a:schemeClr val="tx1"/>
                    </a:solidFill>
                  </a:rPr>
                  <a:t>Cache</a:t>
                </a:r>
                <a:r>
                  <a:rPr lang="zh-CN" altLang="en-US" sz="1400" i="0" dirty="0">
                    <a:solidFill>
                      <a:schemeClr val="tx1"/>
                    </a:solidFill>
                  </a:rPr>
                  <a:t>行</a:t>
                </a:r>
                <a:endParaRPr lang="en-US" altLang="zh-CN" sz="1400" i="0" dirty="0">
                  <a:solidFill>
                    <a:schemeClr val="tx1"/>
                  </a:solidFill>
                </a:endParaRPr>
              </a:p>
            </p:txBody>
          </p:sp>
          <p:cxnSp>
            <p:nvCxnSpPr>
              <p:cNvPr id="112" name="直接箭头连接符 111"/>
              <p:cNvCxnSpPr>
                <a:endCxn id="109" idx="0"/>
              </p:cNvCxnSpPr>
              <p:nvPr/>
            </p:nvCxnSpPr>
            <p:spPr>
              <a:xfrm>
                <a:off x="4609504" y="1938067"/>
                <a:ext cx="0" cy="41407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250906" name="Text Box 5"/>
            <p:cNvSpPr txBox="1">
              <a:spLocks noChangeArrowheads="1"/>
            </p:cNvSpPr>
            <p:nvPr/>
          </p:nvSpPr>
          <p:spPr bwMode="auto">
            <a:xfrm>
              <a:off x="3779912" y="1916832"/>
              <a:ext cx="577930" cy="369332"/>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grpSp>
      <p:grpSp>
        <p:nvGrpSpPr>
          <p:cNvPr id="96" name="组合 95"/>
          <p:cNvGrpSpPr>
            <a:grpSpLocks/>
          </p:cNvGrpSpPr>
          <p:nvPr/>
        </p:nvGrpSpPr>
        <p:grpSpPr bwMode="auto">
          <a:xfrm>
            <a:off x="1835150" y="1616074"/>
            <a:ext cx="2019300" cy="1309441"/>
            <a:chOff x="1835696" y="1616491"/>
            <a:chExt cx="2018626" cy="1308569"/>
          </a:xfrm>
        </p:grpSpPr>
        <p:sp>
          <p:nvSpPr>
            <p:cNvPr id="250903" name="Text Box 5"/>
            <p:cNvSpPr txBox="1">
              <a:spLocks noChangeArrowheads="1"/>
            </p:cNvSpPr>
            <p:nvPr/>
          </p:nvSpPr>
          <p:spPr bwMode="auto">
            <a:xfrm>
              <a:off x="1835696" y="2555974"/>
              <a:ext cx="739439" cy="369086"/>
            </a:xfrm>
            <a:prstGeom prst="rect">
              <a:avLst/>
            </a:prstGeom>
            <a:noFill/>
            <a:ln w="9525">
              <a:noFill/>
              <a:miter lim="800000"/>
              <a:headEnd/>
              <a:tailEnd/>
            </a:ln>
          </p:spPr>
          <p:txBody>
            <a:bodyPr wrap="square">
              <a:spAutoFit/>
            </a:bodyPr>
            <a:lstStyle/>
            <a:p>
              <a:r>
                <a:rPr lang="en-US" altLang="zh-CN" i="0" dirty="0" smtClean="0">
                  <a:latin typeface="+mn-ea"/>
                  <a:ea typeface="+mn-ea"/>
                </a:rPr>
                <a:t> </a:t>
              </a:r>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endCxn id="57" idx="1"/>
            </p:cNvCxnSpPr>
            <p:nvPr/>
          </p:nvCxnSpPr>
          <p:spPr>
            <a:xfrm flipV="1">
              <a:off x="1837283" y="1616491"/>
              <a:ext cx="2017039" cy="129136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58" name="Text Box 5"/>
          <p:cNvSpPr txBox="1">
            <a:spLocks noChangeArrowheads="1"/>
          </p:cNvSpPr>
          <p:nvPr/>
        </p:nvSpPr>
        <p:spPr bwMode="auto">
          <a:xfrm>
            <a:off x="367506" y="5428336"/>
            <a:ext cx="1239837" cy="338554"/>
          </a:xfrm>
          <a:prstGeom prst="rect">
            <a:avLst/>
          </a:prstGeom>
          <a:noFill/>
          <a:ln w="9525">
            <a:noFill/>
            <a:miter lim="800000"/>
            <a:headEnd/>
            <a:tailEnd/>
          </a:ln>
        </p:spPr>
        <p:txBody>
          <a:bodyPr>
            <a:spAutoFit/>
          </a:bodyPr>
          <a:lstStyle/>
          <a:p>
            <a:r>
              <a:rPr lang="zh-CN" altLang="en-US" sz="1600" i="0" dirty="0">
                <a:latin typeface="华文琥珀" pitchFamily="2" charset="-122"/>
                <a:ea typeface="华文琥珀" pitchFamily="2" charset="-122"/>
              </a:rPr>
              <a:t>不一致性</a:t>
            </a:r>
          </a:p>
        </p:txBody>
      </p:sp>
      <p:sp>
        <p:nvSpPr>
          <p:cNvPr id="25090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6C5D1C0-A94E-4946-BC2C-F5F44B950779}" type="slidenum">
              <a:rPr lang="en-US" altLang="zh-CN">
                <a:latin typeface="Arial" charset="0"/>
              </a:rPr>
              <a:pPr/>
              <a:t>153</a:t>
            </a:fld>
            <a:r>
              <a:rPr lang="en-US" altLang="zh-CN">
                <a:latin typeface="Arial" charset="0"/>
              </a:rPr>
              <a:t>- </a:t>
            </a:r>
          </a:p>
        </p:txBody>
      </p:sp>
      <p:grpSp>
        <p:nvGrpSpPr>
          <p:cNvPr id="72" name="组合 71"/>
          <p:cNvGrpSpPr/>
          <p:nvPr/>
        </p:nvGrpSpPr>
        <p:grpSpPr>
          <a:xfrm>
            <a:off x="7092279" y="1628800"/>
            <a:ext cx="1872208" cy="4386038"/>
            <a:chOff x="7092279" y="1628800"/>
            <a:chExt cx="1872208" cy="4386038"/>
          </a:xfrm>
        </p:grpSpPr>
        <p:grpSp>
          <p:nvGrpSpPr>
            <p:cNvPr id="75" name="组合 74"/>
            <p:cNvGrpSpPr>
              <a:grpSpLocks/>
            </p:cNvGrpSpPr>
            <p:nvPr/>
          </p:nvGrpSpPr>
          <p:grpSpPr bwMode="auto">
            <a:xfrm>
              <a:off x="7092279" y="1628800"/>
              <a:ext cx="1872208" cy="4386038"/>
              <a:chOff x="6727367" y="1104640"/>
              <a:chExt cx="1872063" cy="4385551"/>
            </a:xfrm>
          </p:grpSpPr>
          <p:cxnSp>
            <p:nvCxnSpPr>
              <p:cNvPr id="76" name="直接箭头连接符 75"/>
              <p:cNvCxnSpPr/>
              <p:nvPr/>
            </p:nvCxnSpPr>
            <p:spPr>
              <a:xfrm>
                <a:off x="7331116" y="4554191"/>
                <a:ext cx="0" cy="473022"/>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6777121" y="3021804"/>
                <a:ext cx="1133387" cy="559799"/>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tx1"/>
                    </a:solidFill>
                  </a:rPr>
                  <a:t>替换算法</a:t>
                </a:r>
                <a:endParaRPr lang="en-US" altLang="zh-CN" sz="1400" i="0" dirty="0">
                  <a:solidFill>
                    <a:schemeClr val="tx1"/>
                  </a:solidFill>
                </a:endParaRPr>
              </a:p>
              <a:p>
                <a:pPr algn="ctr">
                  <a:defRPr/>
                </a:pPr>
                <a:r>
                  <a:rPr lang="zh-CN" altLang="en-US" sz="1400" i="0" dirty="0">
                    <a:solidFill>
                      <a:schemeClr val="tx1"/>
                    </a:solidFill>
                  </a:rPr>
                  <a:t>腾空</a:t>
                </a:r>
                <a:r>
                  <a:rPr lang="zh-CN" altLang="en-US" sz="1400" i="0" dirty="0" smtClean="0">
                    <a:solidFill>
                      <a:schemeClr val="tx1"/>
                    </a:solidFill>
                  </a:rPr>
                  <a:t>位置</a:t>
                </a:r>
                <a:endParaRPr lang="en-US" altLang="zh-CN" sz="1400" i="0" dirty="0">
                  <a:solidFill>
                    <a:schemeClr val="tx1"/>
                  </a:solidFill>
                </a:endParaRPr>
              </a:p>
            </p:txBody>
          </p:sp>
          <p:cxnSp>
            <p:nvCxnSpPr>
              <p:cNvPr id="78" name="肘形连接符 77"/>
              <p:cNvCxnSpPr>
                <a:stCxn id="81" idx="0"/>
                <a:endCxn id="73" idx="3"/>
              </p:cNvCxnSpPr>
              <p:nvPr/>
            </p:nvCxnSpPr>
            <p:spPr>
              <a:xfrm>
                <a:off x="7932758" y="2273331"/>
                <a:ext cx="12699" cy="2064947"/>
              </a:xfrm>
              <a:prstGeom prst="bentConnector3">
                <a:avLst>
                  <a:gd name="adj1" fmla="val 1800000"/>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p:nvPr/>
            </p:nvCxnSpPr>
            <p:spPr>
              <a:xfrm>
                <a:off x="7345402" y="1509804"/>
                <a:ext cx="0" cy="48572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p:nvPr/>
            </p:nvCxnSpPr>
            <p:spPr>
              <a:xfrm flipH="1">
                <a:off x="7331115" y="2445804"/>
                <a:ext cx="1" cy="59365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81" name="六边形 80"/>
              <p:cNvSpPr/>
              <p:nvPr/>
            </p:nvSpPr>
            <p:spPr>
              <a:xfrm>
                <a:off x="6727367" y="2013804"/>
                <a:ext cx="1205391" cy="519054"/>
              </a:xfrm>
              <a:prstGeom prst="hexagon">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a:solidFill>
                      <a:schemeClr val="tx1"/>
                    </a:solidFill>
                  </a:rPr>
                  <a:t>Cache</a:t>
                </a:r>
                <a:r>
                  <a:rPr lang="zh-CN" altLang="en-US" sz="1200" i="0" dirty="0">
                    <a:solidFill>
                      <a:schemeClr val="tx1"/>
                    </a:solidFill>
                  </a:rPr>
                  <a:t>满</a:t>
                </a:r>
                <a:endParaRPr lang="en-US" altLang="zh-CN" sz="1200" i="0" dirty="0">
                  <a:solidFill>
                    <a:schemeClr val="tx1"/>
                  </a:solidFill>
                </a:endParaRPr>
              </a:p>
              <a:p>
                <a:pPr algn="ctr">
                  <a:defRPr/>
                </a:pPr>
                <a:r>
                  <a:rPr lang="zh-CN" altLang="en-US" sz="1200" i="0" dirty="0">
                    <a:solidFill>
                      <a:schemeClr val="tx1"/>
                    </a:solidFill>
                  </a:rPr>
                  <a:t>或冲突？</a:t>
                </a:r>
              </a:p>
            </p:txBody>
          </p:sp>
          <p:sp>
            <p:nvSpPr>
              <p:cNvPr id="85" name="圆角矩形 84"/>
              <p:cNvSpPr/>
              <p:nvPr/>
            </p:nvSpPr>
            <p:spPr>
              <a:xfrm>
                <a:off x="6878713" y="1104640"/>
                <a:ext cx="933378"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开始</a:t>
                </a:r>
              </a:p>
            </p:txBody>
          </p:sp>
          <p:sp>
            <p:nvSpPr>
              <p:cNvPr id="86" name="圆角矩形 85"/>
              <p:cNvSpPr/>
              <p:nvPr/>
            </p:nvSpPr>
            <p:spPr>
              <a:xfrm>
                <a:off x="6870851" y="5037804"/>
                <a:ext cx="936552" cy="452387"/>
              </a:xfrm>
              <a:prstGeom prst="roundRect">
                <a:avLst>
                  <a:gd name="adj" fmla="val 50000"/>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200" i="0" dirty="0">
                    <a:solidFill>
                      <a:schemeClr val="tx1"/>
                    </a:solidFill>
                  </a:rPr>
                  <a:t>结束</a:t>
                </a:r>
                <a:endParaRPr lang="en-US" altLang="zh-CN" sz="1200" i="0" dirty="0">
                  <a:solidFill>
                    <a:schemeClr val="tx1"/>
                  </a:solidFill>
                </a:endParaRPr>
              </a:p>
            </p:txBody>
          </p:sp>
          <p:sp>
            <p:nvSpPr>
              <p:cNvPr id="87" name="Text Box 5"/>
              <p:cNvSpPr txBox="1">
                <a:spLocks noChangeArrowheads="1"/>
              </p:cNvSpPr>
              <p:nvPr/>
            </p:nvSpPr>
            <p:spPr bwMode="auto">
              <a:xfrm>
                <a:off x="8021500" y="1968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No</a:t>
                </a:r>
                <a:endParaRPr lang="zh-CN" altLang="en-US" sz="1600" dirty="0">
                  <a:latin typeface="Tahoma" pitchFamily="34" charset="0"/>
                  <a:ea typeface="宋体" charset="-122"/>
                </a:endParaRPr>
              </a:p>
            </p:txBody>
          </p:sp>
          <p:sp>
            <p:nvSpPr>
              <p:cNvPr id="90" name="Text Box 5"/>
              <p:cNvSpPr txBox="1">
                <a:spLocks noChangeArrowheads="1"/>
              </p:cNvSpPr>
              <p:nvPr/>
            </p:nvSpPr>
            <p:spPr bwMode="auto">
              <a:xfrm>
                <a:off x="6797459" y="2544640"/>
                <a:ext cx="577930" cy="338554"/>
              </a:xfrm>
              <a:prstGeom prst="rect">
                <a:avLst/>
              </a:prstGeom>
              <a:noFill/>
              <a:ln w="9525">
                <a:noFill/>
                <a:miter lim="800000"/>
                <a:headEnd/>
                <a:tailEnd/>
              </a:ln>
            </p:spPr>
            <p:txBody>
              <a:bodyPr>
                <a:spAutoFit/>
              </a:bodyPr>
              <a:lstStyle/>
              <a:p>
                <a:r>
                  <a:rPr lang="en-US" altLang="zh-CN" sz="1600" dirty="0">
                    <a:latin typeface="Tahoma" pitchFamily="34" charset="0"/>
                    <a:ea typeface="宋体" charset="-122"/>
                  </a:rPr>
                  <a:t>Yes</a:t>
                </a:r>
                <a:endParaRPr lang="zh-CN" altLang="en-US" sz="1600" dirty="0">
                  <a:latin typeface="Tahoma" pitchFamily="34" charset="0"/>
                  <a:ea typeface="宋体" charset="-122"/>
                </a:endParaRPr>
              </a:p>
            </p:txBody>
          </p:sp>
          <p:cxnSp>
            <p:nvCxnSpPr>
              <p:cNvPr id="91" name="直接箭头连接符 90"/>
              <p:cNvCxnSpPr/>
              <p:nvPr/>
            </p:nvCxnSpPr>
            <p:spPr>
              <a:xfrm>
                <a:off x="7343814" y="3597804"/>
                <a:ext cx="1" cy="503554"/>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73" name="矩形 72"/>
            <p:cNvSpPr/>
            <p:nvPr/>
          </p:nvSpPr>
          <p:spPr bwMode="auto">
            <a:xfrm>
              <a:off x="7164288" y="4646686"/>
              <a:ext cx="1133475" cy="432221"/>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tx1"/>
                  </a:solidFill>
                </a:rPr>
                <a:t>更新</a:t>
              </a:r>
              <a:r>
                <a:rPr lang="zh-CN" altLang="en-US" sz="1400" i="0" dirty="0">
                  <a:solidFill>
                    <a:schemeClr val="tx1"/>
                  </a:solidFill>
                </a:rPr>
                <a:t>查找表</a:t>
              </a:r>
            </a:p>
          </p:txBody>
        </p:sp>
      </p:grpSp>
      <p:sp>
        <p:nvSpPr>
          <p:cNvPr id="57" name="六边形 56"/>
          <p:cNvSpPr/>
          <p:nvPr/>
        </p:nvSpPr>
        <p:spPr>
          <a:xfrm>
            <a:off x="3854450" y="1360488"/>
            <a:ext cx="1077913" cy="511175"/>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写分配</a:t>
            </a:r>
          </a:p>
        </p:txBody>
      </p:sp>
      <p:cxnSp>
        <p:nvCxnSpPr>
          <p:cNvPr id="24" name="直接箭头连接符 23"/>
          <p:cNvCxnSpPr/>
          <p:nvPr/>
        </p:nvCxnSpPr>
        <p:spPr>
          <a:xfrm>
            <a:off x="4408399" y="2868879"/>
            <a:ext cx="0" cy="274824"/>
          </a:xfrm>
          <a:prstGeom prst="straightConnector1">
            <a:avLst/>
          </a:prstGeom>
          <a:ln w="19050">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a:off x="1454150" y="3427468"/>
            <a:ext cx="2251688" cy="0"/>
          </a:xfrm>
          <a:prstGeom prst="line">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92" name="矩形 91"/>
          <p:cNvSpPr/>
          <p:nvPr/>
        </p:nvSpPr>
        <p:spPr bwMode="auto">
          <a:xfrm>
            <a:off x="3635176" y="3143703"/>
            <a:ext cx="1512888" cy="56753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装载主存块</a:t>
            </a:r>
            <a:endParaRPr lang="en-US" altLang="zh-CN" sz="1400" i="0" dirty="0">
              <a:solidFill>
                <a:schemeClr val="dk1"/>
              </a:solidFill>
            </a:endParaRPr>
          </a:p>
          <a:p>
            <a:pPr algn="ctr">
              <a:defRPr/>
            </a:pPr>
            <a:r>
              <a:rPr lang="zh-CN" altLang="en-US" sz="1400" i="0" dirty="0">
                <a:solidFill>
                  <a:schemeClr val="dk1"/>
                </a:solidFill>
              </a:rPr>
              <a:t>到</a:t>
            </a:r>
            <a:r>
              <a:rPr lang="en-US" altLang="zh-CN" sz="1400" i="0" dirty="0">
                <a:solidFill>
                  <a:schemeClr val="dk1"/>
                </a:solidFill>
              </a:rPr>
              <a:t>Cache</a:t>
            </a:r>
            <a:r>
              <a:rPr lang="zh-CN" altLang="en-US" sz="1400" i="0" dirty="0">
                <a:solidFill>
                  <a:schemeClr val="dk1"/>
                </a:solidFill>
              </a:rPr>
              <a:t>行</a:t>
            </a:r>
          </a:p>
        </p:txBody>
      </p:sp>
      <p:sp>
        <p:nvSpPr>
          <p:cNvPr id="74" name="矩形 73"/>
          <p:cNvSpPr/>
          <p:nvPr/>
        </p:nvSpPr>
        <p:spPr>
          <a:xfrm>
            <a:off x="827088" y="3768725"/>
            <a:ext cx="1292225" cy="596900"/>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t>写入</a:t>
            </a:r>
            <a:r>
              <a:rPr lang="en-US" altLang="zh-CN" sz="1400" i="0" dirty="0"/>
              <a:t>WA</a:t>
            </a:r>
            <a:r>
              <a:rPr lang="zh-CN" altLang="en-US" sz="1400" i="0" dirty="0"/>
              <a:t>数据</a:t>
            </a:r>
            <a:endParaRPr lang="en-US" altLang="zh-CN" sz="1400" i="0" dirty="0"/>
          </a:p>
          <a:p>
            <a:pPr algn="ctr">
              <a:defRPr/>
            </a:pPr>
            <a:r>
              <a:rPr lang="zh-CN" altLang="en-US" sz="1400" i="0" dirty="0"/>
              <a:t>到</a:t>
            </a:r>
            <a:r>
              <a:rPr lang="en-US" altLang="zh-CN" sz="1400" i="0" dirty="0"/>
              <a:t>Cache</a:t>
            </a:r>
            <a:r>
              <a:rPr lang="zh-CN" altLang="en-US" sz="1400" i="0" dirty="0"/>
              <a:t>行</a:t>
            </a:r>
            <a:endParaRPr lang="en-US" altLang="zh-CN" sz="1400" i="0" dirty="0"/>
          </a:p>
        </p:txBody>
      </p:sp>
      <p:grpSp>
        <p:nvGrpSpPr>
          <p:cNvPr id="82" name="组合 81"/>
          <p:cNvGrpSpPr>
            <a:grpSpLocks/>
          </p:cNvGrpSpPr>
          <p:nvPr/>
        </p:nvGrpSpPr>
        <p:grpSpPr bwMode="auto">
          <a:xfrm>
            <a:off x="700090" y="3073400"/>
            <a:ext cx="754061" cy="715963"/>
            <a:chOff x="699125" y="3073787"/>
            <a:chExt cx="755594" cy="566409"/>
          </a:xfrm>
        </p:grpSpPr>
        <p:cxnSp>
          <p:nvCxnSpPr>
            <p:cNvPr id="107" name="直接箭头连接符 106"/>
            <p:cNvCxnSpPr/>
            <p:nvPr/>
          </p:nvCxnSpPr>
          <p:spPr>
            <a:xfrm>
              <a:off x="1454719" y="3073787"/>
              <a:ext cx="0" cy="566409"/>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250910" name="Text Box 5"/>
            <p:cNvSpPr txBox="1">
              <a:spLocks noChangeArrowheads="1"/>
            </p:cNvSpPr>
            <p:nvPr/>
          </p:nvSpPr>
          <p:spPr bwMode="auto">
            <a:xfrm>
              <a:off x="699125" y="3092188"/>
              <a:ext cx="733821" cy="292184"/>
            </a:xfrm>
            <a:prstGeom prst="rect">
              <a:avLst/>
            </a:prstGeom>
            <a:noFill/>
            <a:ln w="9525">
              <a:noFill/>
              <a:miter lim="800000"/>
              <a:headEnd/>
              <a:tailEnd/>
            </a:ln>
          </p:spPr>
          <p:txBody>
            <a:bodyPr wrap="square">
              <a:spAutoFit/>
            </a:bodyPr>
            <a:lstStyle/>
            <a:p>
              <a:r>
                <a:rPr lang="zh-CN" altLang="en-US" i="0" dirty="0" smtClean="0">
                  <a:latin typeface="+mj-ea"/>
                  <a:ea typeface="+mj-ea"/>
                </a:rPr>
                <a:t>命中</a:t>
              </a:r>
              <a:endParaRPr lang="zh-CN" altLang="en-US" i="0" dirty="0">
                <a:latin typeface="+mj-ea"/>
                <a:ea typeface="+mj-ea"/>
              </a:endParaRPr>
            </a:p>
          </p:txBody>
        </p:sp>
      </p:grpSp>
      <p:grpSp>
        <p:nvGrpSpPr>
          <p:cNvPr id="171" name="组合 170"/>
          <p:cNvGrpSpPr/>
          <p:nvPr/>
        </p:nvGrpSpPr>
        <p:grpSpPr>
          <a:xfrm>
            <a:off x="987960" y="2204865"/>
            <a:ext cx="933519" cy="864096"/>
            <a:chOff x="720681" y="2852936"/>
            <a:chExt cx="933519" cy="851147"/>
          </a:xfrm>
          <a:solidFill>
            <a:srgbClr val="00B050"/>
          </a:solidFill>
        </p:grpSpPr>
        <p:sp>
          <p:nvSpPr>
            <p:cNvPr id="4" name="六边形 3"/>
            <p:cNvSpPr/>
            <p:nvPr/>
          </p:nvSpPr>
          <p:spPr>
            <a:xfrm>
              <a:off x="720681" y="3284984"/>
              <a:ext cx="933519"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solidFill>
                    <a:schemeClr val="dk1"/>
                  </a:solidFill>
                </a:rPr>
                <a:t>查找</a:t>
              </a:r>
              <a:endParaRPr lang="zh-CN" altLang="en-US" sz="1400" i="0" dirty="0">
                <a:solidFill>
                  <a:schemeClr val="dk1"/>
                </a:solidFill>
              </a:endParaRPr>
            </a:p>
          </p:txBody>
        </p:sp>
        <p:cxnSp>
          <p:nvCxnSpPr>
            <p:cNvPr id="48" name="直接箭头连接符 47"/>
            <p:cNvCxnSpPr/>
            <p:nvPr/>
          </p:nvCxnSpPr>
          <p:spPr>
            <a:xfrm flipH="1">
              <a:off x="1207083" y="2852936"/>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700088" y="1360488"/>
            <a:ext cx="1511300" cy="925512"/>
            <a:chOff x="432650" y="1360872"/>
            <a:chExt cx="1512168" cy="1060016"/>
          </a:xfrm>
        </p:grpSpPr>
        <p:cxnSp>
          <p:nvCxnSpPr>
            <p:cNvPr id="13" name="肘形连接符 12"/>
            <p:cNvCxnSpPr>
              <a:stCxn id="5" idx="2"/>
              <a:endCxn id="6" idx="0"/>
            </p:cNvCxnSpPr>
            <p:nvPr/>
          </p:nvCxnSpPr>
          <p:spPr>
            <a:xfrm rot="16200000" flipH="1">
              <a:off x="1017937" y="1530080"/>
              <a:ext cx="340005" cy="1589"/>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0877"/>
              <a:ext cx="1512168" cy="720011"/>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由</a:t>
              </a:r>
              <a:r>
                <a:rPr lang="en-US" altLang="zh-CN" sz="1400" i="0" dirty="0">
                  <a:solidFill>
                    <a:schemeClr val="dk1"/>
                  </a:solidFill>
                </a:rPr>
                <a:t>CPU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写地址</a:t>
              </a:r>
              <a:r>
                <a:rPr lang="en-US" altLang="zh-CN" sz="1400" i="0" dirty="0">
                  <a:solidFill>
                    <a:schemeClr val="dk1"/>
                  </a:solidFill>
                </a:rPr>
                <a:t>WA</a:t>
              </a:r>
              <a:endParaRPr lang="zh-CN" altLang="en-US" sz="1400" i="0" dirty="0">
                <a:solidFill>
                  <a:schemeClr val="dk1"/>
                </a:solidFill>
              </a:endParaRPr>
            </a:p>
          </p:txBody>
        </p:sp>
      </p:grpSp>
      <p:sp>
        <p:nvSpPr>
          <p:cNvPr id="5" name="圆角矩形 4"/>
          <p:cNvSpPr/>
          <p:nvPr/>
        </p:nvSpPr>
        <p:spPr>
          <a:xfrm>
            <a:off x="987425" y="908050"/>
            <a:ext cx="933450"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up)">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83"/>
                                        </p:tgtEl>
                                        <p:attrNameLst>
                                          <p:attrName>style.visibility</p:attrName>
                                        </p:attrNameLst>
                                      </p:cBhvr>
                                      <p:to>
                                        <p:strVal val="visible"/>
                                      </p:to>
                                    </p:set>
                                    <p:animEffect transition="in" filter="wipe(up)">
                                      <p:cBhvr>
                                        <p:cTn id="37" dur="500"/>
                                        <p:tgtEl>
                                          <p:spTgt spid="8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up)">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wipe(down)">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4"/>
                                        </p:tgtEl>
                                        <p:attrNameLst>
                                          <p:attrName>style.visibility</p:attrName>
                                        </p:attrNameLst>
                                      </p:cBhvr>
                                      <p:to>
                                        <p:strVal val="visible"/>
                                      </p:to>
                                    </p:set>
                                    <p:animEffect transition="in" filter="wipe(left)">
                                      <p:cBhvr>
                                        <p:cTn id="52" dur="500"/>
                                        <p:tgtEl>
                                          <p:spTgt spid="8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left)">
                                      <p:cBhvr>
                                        <p:cTn id="57" dur="500"/>
                                        <p:tgtEl>
                                          <p:spTgt spid="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2" fill="hold"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righ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96"/>
                                        </p:tgtEl>
                                        <p:attrNameLst>
                                          <p:attrName>style.visibility</p:attrName>
                                        </p:attrNameLst>
                                      </p:cBhvr>
                                      <p:to>
                                        <p:strVal val="visible"/>
                                      </p:to>
                                    </p:set>
                                    <p:animEffect transition="in" filter="wipe(left)">
                                      <p:cBhvr>
                                        <p:cTn id="67" dur="500"/>
                                        <p:tgtEl>
                                          <p:spTgt spid="9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7"/>
                                        </p:tgtEl>
                                        <p:attrNameLst>
                                          <p:attrName>style.visibility</p:attrName>
                                        </p:attrNameLst>
                                      </p:cBhvr>
                                      <p:to>
                                        <p:strVal val="visible"/>
                                      </p:to>
                                    </p:set>
                                    <p:animEffect transition="in" filter="wipe(left)">
                                      <p:cBhvr>
                                        <p:cTn id="72" dur="500"/>
                                        <p:tgtEl>
                                          <p:spTgt spid="57"/>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wipe(left)">
                                      <p:cBhvr>
                                        <p:cTn id="77" dur="500"/>
                                        <p:tgtEl>
                                          <p:spTgt spid="9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up)">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1" fill="hold"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up)">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1" fill="hold" grpId="0" nodeType="clickEffect">
                                  <p:stCondLst>
                                    <p:cond delay="0"/>
                                  </p:stCondLst>
                                  <p:childTnLst>
                                    <p:set>
                                      <p:cBhvr>
                                        <p:cTn id="91" dur="1" fill="hold">
                                          <p:stCondLst>
                                            <p:cond delay="0"/>
                                          </p:stCondLst>
                                        </p:cTn>
                                        <p:tgtEl>
                                          <p:spTgt spid="92"/>
                                        </p:tgtEl>
                                        <p:attrNameLst>
                                          <p:attrName>style.visibility</p:attrName>
                                        </p:attrNameLst>
                                      </p:cBhvr>
                                      <p:to>
                                        <p:strVal val="visible"/>
                                      </p:to>
                                    </p:set>
                                    <p:animEffect transition="in" filter="wipe(up)">
                                      <p:cBhvr>
                                        <p:cTn id="92" dur="500"/>
                                        <p:tgtEl>
                                          <p:spTgt spid="9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2" fill="hold"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righ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94"/>
                                        </p:tgtEl>
                                        <p:attrNameLst>
                                          <p:attrName>style.visibility</p:attrName>
                                        </p:attrNameLst>
                                      </p:cBhvr>
                                      <p:to>
                                        <p:strVal val="visible"/>
                                      </p:to>
                                    </p:set>
                                    <p:animEffect transition="in" filter="wipe(left)">
                                      <p:cBhvr>
                                        <p:cTn id="102" dur="500"/>
                                        <p:tgtEl>
                                          <p:spTgt spid="9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1" fill="hold"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up)">
                                      <p:cBhvr>
                                        <p:cTn id="10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7" grpId="0" animBg="1"/>
      <p:bldP spid="58" grpId="0"/>
      <p:bldP spid="57" grpId="0" animBg="1"/>
      <p:bldP spid="92" grpId="0" animBg="1"/>
      <p:bldP spid="74" grpId="0" animBg="1"/>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1905" name="Rectangle 2"/>
          <p:cNvSpPr>
            <a:spLocks noGrp="1" noChangeArrowheads="1"/>
          </p:cNvSpPr>
          <p:nvPr>
            <p:ph type="title"/>
          </p:nvPr>
        </p:nvSpPr>
        <p:spPr/>
        <p:txBody>
          <a:bodyPr/>
          <a:lstStyle/>
          <a:p>
            <a:pPr eaLnBrk="1" hangingPunct="1"/>
            <a:r>
              <a:rPr lang="en-US" altLang="zh-CN" smtClean="0"/>
              <a:t>Key Problems</a:t>
            </a:r>
          </a:p>
        </p:txBody>
      </p:sp>
      <p:sp>
        <p:nvSpPr>
          <p:cNvPr id="251906" name="Rectangle 3"/>
          <p:cNvSpPr>
            <a:spLocks noGrp="1" noChangeArrowheads="1"/>
          </p:cNvSpPr>
          <p:nvPr>
            <p:ph type="body" idx="1"/>
          </p:nvPr>
        </p:nvSpPr>
        <p:spPr>
          <a:xfrm>
            <a:off x="395288" y="981075"/>
            <a:ext cx="8218487" cy="5040313"/>
          </a:xfrm>
        </p:spPr>
        <p:txBody>
          <a:bodyPr/>
          <a:lstStyle/>
          <a:p>
            <a:pPr eaLnBrk="1" hangingPunct="1"/>
            <a:r>
              <a:rPr sz="2600" dirty="0" smtClean="0">
                <a:solidFill>
                  <a:schemeClr val="accent1"/>
                </a:solidFill>
                <a:latin typeface="华文新魏" pitchFamily="2" charset="-122"/>
              </a:rPr>
              <a:t>如何判断一个数据在</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中</a:t>
            </a:r>
          </a:p>
          <a:p>
            <a:pPr lvl="1" eaLnBrk="1" hangingPunct="1"/>
            <a:r>
              <a:rPr sz="2200" dirty="0" smtClean="0">
                <a:solidFill>
                  <a:schemeClr val="accent1"/>
                </a:solidFill>
                <a:latin typeface="华文新魏" pitchFamily="2" charset="-122"/>
              </a:rPr>
              <a:t>数据查找     </a:t>
            </a:r>
            <a:r>
              <a:rPr lang="en-US" altLang="zh-CN" sz="2200" dirty="0" smtClean="0">
                <a:solidFill>
                  <a:schemeClr val="accent1"/>
                </a:solidFill>
                <a:latin typeface="华文新魏" pitchFamily="2" charset="-122"/>
              </a:rPr>
              <a:t>Data Identification</a:t>
            </a:r>
          </a:p>
          <a:p>
            <a:pPr eaLnBrk="1" hangingPunct="1"/>
            <a:r>
              <a:rPr sz="2600" dirty="0" smtClean="0">
                <a:solidFill>
                  <a:schemeClr val="accent2"/>
                </a:solidFill>
                <a:latin typeface="华文新魏" pitchFamily="2" charset="-122"/>
              </a:rPr>
              <a:t>如需访问的数据在</a:t>
            </a:r>
            <a:r>
              <a:rPr lang="en-US" altLang="zh-CN" sz="2600" dirty="0" smtClean="0">
                <a:solidFill>
                  <a:schemeClr val="accent2"/>
                </a:solidFill>
                <a:latin typeface="华文新魏" pitchFamily="2" charset="-122"/>
              </a:rPr>
              <a:t>cache</a:t>
            </a:r>
            <a:r>
              <a:rPr sz="2600" dirty="0" smtClean="0">
                <a:solidFill>
                  <a:schemeClr val="accent2"/>
                </a:solidFill>
                <a:latin typeface="华文新魏" pitchFamily="2" charset="-122"/>
              </a:rPr>
              <a:t>中，存放在什么地方</a:t>
            </a:r>
          </a:p>
          <a:p>
            <a:pPr lvl="1" eaLnBrk="1" hangingPunct="1">
              <a:buFont typeface="Wingdings" pitchFamily="2" charset="2"/>
              <a:buChar char="o"/>
            </a:pPr>
            <a:r>
              <a:rPr dirty="0" smtClean="0">
                <a:latin typeface="华文新魏" pitchFamily="2" charset="-122"/>
              </a:rPr>
              <a:t>地址映射    </a:t>
            </a:r>
            <a:r>
              <a:rPr lang="en-US" altLang="zh-CN" dirty="0" smtClean="0">
                <a:latin typeface="华文新魏" pitchFamily="2" charset="-122"/>
              </a:rPr>
              <a:t>Address Mapping</a:t>
            </a:r>
          </a:p>
          <a:p>
            <a:pPr eaLnBrk="1" hangingPunct="1"/>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满了以后如何处理</a:t>
            </a:r>
          </a:p>
          <a:p>
            <a:pPr lvl="1" eaLnBrk="1" hangingPunct="1"/>
            <a:r>
              <a:rPr sz="2200" dirty="0" smtClean="0">
                <a:solidFill>
                  <a:schemeClr val="accent1"/>
                </a:solidFill>
                <a:latin typeface="华文新魏" pitchFamily="2" charset="-122"/>
              </a:rPr>
              <a:t>替换策略    </a:t>
            </a:r>
            <a:r>
              <a:rPr lang="en-US" altLang="zh-CN" sz="2200" dirty="0" smtClean="0">
                <a:solidFill>
                  <a:schemeClr val="accent1"/>
                </a:solidFill>
                <a:latin typeface="华文新魏" pitchFamily="2" charset="-122"/>
              </a:rPr>
              <a:t>Placement Policy</a:t>
            </a:r>
          </a:p>
          <a:p>
            <a:pPr eaLnBrk="1" hangingPunct="1"/>
            <a:r>
              <a:rPr sz="2600" dirty="0" smtClean="0">
                <a:solidFill>
                  <a:schemeClr val="accent1"/>
                </a:solidFill>
                <a:latin typeface="华文新魏" pitchFamily="2" charset="-122"/>
              </a:rPr>
              <a:t>如何保证</a:t>
            </a:r>
            <a:r>
              <a:rPr lang="en-US" altLang="zh-CN" sz="2600" dirty="0" smtClean="0">
                <a:solidFill>
                  <a:schemeClr val="accent1"/>
                </a:solidFill>
                <a:latin typeface="华文新魏" pitchFamily="2" charset="-122"/>
              </a:rPr>
              <a:t>cache</a:t>
            </a:r>
            <a:r>
              <a:rPr sz="2600" dirty="0" smtClean="0">
                <a:solidFill>
                  <a:schemeClr val="accent1"/>
                </a:solidFill>
                <a:latin typeface="华文新魏" pitchFamily="2" charset="-122"/>
              </a:rPr>
              <a:t>与</a:t>
            </a:r>
            <a:r>
              <a:rPr lang="en-US" altLang="zh-CN" sz="2600" dirty="0" smtClean="0">
                <a:solidFill>
                  <a:schemeClr val="accent1"/>
                </a:solidFill>
                <a:latin typeface="华文新魏" pitchFamily="2" charset="-122"/>
              </a:rPr>
              <a:t>memory</a:t>
            </a:r>
            <a:r>
              <a:rPr sz="2600" dirty="0" smtClean="0">
                <a:solidFill>
                  <a:schemeClr val="accent1"/>
                </a:solidFill>
                <a:latin typeface="华文新魏" pitchFamily="2" charset="-122"/>
              </a:rPr>
              <a:t>的一致性</a:t>
            </a:r>
          </a:p>
          <a:p>
            <a:pPr lvl="1" eaLnBrk="1" hangingPunct="1"/>
            <a:r>
              <a:rPr sz="2200" dirty="0" smtClean="0">
                <a:solidFill>
                  <a:schemeClr val="accent1"/>
                </a:solidFill>
                <a:latin typeface="华文新魏" pitchFamily="2" charset="-122"/>
              </a:rPr>
              <a:t>写入策略   </a:t>
            </a:r>
            <a:r>
              <a:rPr lang="en-US" altLang="zh-CN" sz="2200" dirty="0" smtClean="0">
                <a:solidFill>
                  <a:schemeClr val="accent1"/>
                </a:solidFill>
                <a:latin typeface="华文新魏" pitchFamily="2" charset="-122"/>
              </a:rPr>
              <a:t>Write Policy</a:t>
            </a:r>
          </a:p>
        </p:txBody>
      </p:sp>
      <p:sp>
        <p:nvSpPr>
          <p:cNvPr id="251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9583E6-4DF9-48C2-AB30-80D0BCA5AB18}" type="slidenum">
              <a:rPr lang="en-US" altLang="zh-CN">
                <a:latin typeface="Arial" charset="0"/>
              </a:rPr>
              <a:pPr/>
              <a:t>154</a:t>
            </a:fld>
            <a:r>
              <a:rPr lang="en-US" altLang="zh-CN">
                <a:latin typeface="Arial" charset="0"/>
              </a:rPr>
              <a:t>- </a:t>
            </a:r>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292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52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solidFill>
                  <a:srgbClr val="FF0000"/>
                </a:solidFill>
                <a:effectLst>
                  <a:outerShdw blurRad="38100" dist="38100" dir="2700000" algn="tl">
                    <a:srgbClr val="000000">
                      <a:alpha val="43137"/>
                    </a:srgbClr>
                  </a:outerShdw>
                </a:effectLst>
              </a:rPr>
              <a:t>主存与</a:t>
            </a:r>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的地址映射</a:t>
            </a:r>
          </a:p>
          <a:p>
            <a:pPr eaLnBrk="1" hangingPunct="1"/>
            <a:r>
              <a:rPr dirty="0" smtClean="0"/>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52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FC5005A-6A36-4884-BDF6-9ABF08DBA06F}" type="slidenum">
              <a:rPr lang="en-US" altLang="zh-CN">
                <a:latin typeface="Arial" charset="0"/>
              </a:rPr>
              <a:pPr/>
              <a:t>155</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3"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的地址映射</a:t>
            </a:r>
          </a:p>
        </p:txBody>
      </p:sp>
      <p:sp>
        <p:nvSpPr>
          <p:cNvPr id="253954" name="Rectangle 4"/>
          <p:cNvSpPr>
            <a:spLocks noChangeArrowheads="1"/>
          </p:cNvSpPr>
          <p:nvPr/>
        </p:nvSpPr>
        <p:spPr bwMode="auto">
          <a:xfrm>
            <a:off x="5397500" y="1590675"/>
            <a:ext cx="1714500" cy="4114800"/>
          </a:xfrm>
          <a:prstGeom prst="rect">
            <a:avLst/>
          </a:prstGeom>
          <a:solidFill>
            <a:srgbClr val="FF0000"/>
          </a:solidFill>
          <a:ln w="381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1146885" name="Line 5"/>
          <p:cNvSpPr>
            <a:spLocks noChangeShapeType="1"/>
          </p:cNvSpPr>
          <p:nvPr/>
        </p:nvSpPr>
        <p:spPr bwMode="auto">
          <a:xfrm flipV="1">
            <a:off x="3492500" y="1654175"/>
            <a:ext cx="1905000" cy="1219200"/>
          </a:xfrm>
          <a:prstGeom prst="line">
            <a:avLst/>
          </a:prstGeom>
          <a:noFill/>
          <a:ln w="3175">
            <a:solidFill>
              <a:srgbClr val="66FF33"/>
            </a:solidFill>
            <a:round/>
            <a:headEnd type="triangle" w="med" len="med"/>
            <a:tailEnd/>
          </a:ln>
        </p:spPr>
        <p:txBody>
          <a:bodyPr/>
          <a:lstStyle/>
          <a:p>
            <a:endParaRPr lang="zh-CN" altLang="en-US"/>
          </a:p>
        </p:txBody>
      </p:sp>
      <p:sp>
        <p:nvSpPr>
          <p:cNvPr id="1146886" name="Line 6"/>
          <p:cNvSpPr>
            <a:spLocks noChangeShapeType="1"/>
          </p:cNvSpPr>
          <p:nvPr/>
        </p:nvSpPr>
        <p:spPr bwMode="auto">
          <a:xfrm flipV="1">
            <a:off x="3492500" y="1654175"/>
            <a:ext cx="1905000" cy="990600"/>
          </a:xfrm>
          <a:prstGeom prst="line">
            <a:avLst/>
          </a:prstGeom>
          <a:noFill/>
          <a:ln w="3175">
            <a:solidFill>
              <a:srgbClr val="00CCFF"/>
            </a:solidFill>
            <a:round/>
            <a:headEnd type="triangle" w="med" len="med"/>
            <a:tailEnd/>
          </a:ln>
        </p:spPr>
        <p:txBody>
          <a:bodyPr/>
          <a:lstStyle/>
          <a:p>
            <a:endParaRPr lang="zh-CN" altLang="en-US"/>
          </a:p>
        </p:txBody>
      </p:sp>
      <p:sp>
        <p:nvSpPr>
          <p:cNvPr id="1146887" name="Rectangle 7"/>
          <p:cNvSpPr>
            <a:spLocks noChangeArrowheads="1"/>
          </p:cNvSpPr>
          <p:nvPr/>
        </p:nvSpPr>
        <p:spPr bwMode="auto">
          <a:xfrm>
            <a:off x="5397500" y="1577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253958" name="Rectangle 8"/>
          <p:cNvSpPr>
            <a:spLocks noChangeArrowheads="1"/>
          </p:cNvSpPr>
          <p:nvPr/>
        </p:nvSpPr>
        <p:spPr bwMode="auto">
          <a:xfrm>
            <a:off x="5397500" y="1806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块</a:t>
            </a:r>
          </a:p>
        </p:txBody>
      </p:sp>
      <p:sp>
        <p:nvSpPr>
          <p:cNvPr id="253959" name="Rectangle 9"/>
          <p:cNvSpPr>
            <a:spLocks noChangeArrowheads="1"/>
          </p:cNvSpPr>
          <p:nvPr/>
        </p:nvSpPr>
        <p:spPr bwMode="auto">
          <a:xfrm>
            <a:off x="5397500" y="2035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0" name="Rectangle 10"/>
          <p:cNvSpPr>
            <a:spLocks noChangeArrowheads="1"/>
          </p:cNvSpPr>
          <p:nvPr/>
        </p:nvSpPr>
        <p:spPr bwMode="auto">
          <a:xfrm>
            <a:off x="5397500" y="2263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块</a:t>
            </a:r>
          </a:p>
        </p:txBody>
      </p:sp>
      <p:sp>
        <p:nvSpPr>
          <p:cNvPr id="253961" name="Rectangle 11"/>
          <p:cNvSpPr>
            <a:spLocks noChangeArrowheads="1"/>
          </p:cNvSpPr>
          <p:nvPr/>
        </p:nvSpPr>
        <p:spPr bwMode="auto">
          <a:xfrm>
            <a:off x="5397500" y="2492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2" name="Rectangle 13"/>
          <p:cNvSpPr>
            <a:spLocks noChangeArrowheads="1"/>
          </p:cNvSpPr>
          <p:nvPr/>
        </p:nvSpPr>
        <p:spPr bwMode="auto">
          <a:xfrm>
            <a:off x="5397500" y="2720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3" name="Rectangle 14"/>
          <p:cNvSpPr>
            <a:spLocks noChangeArrowheads="1"/>
          </p:cNvSpPr>
          <p:nvPr/>
        </p:nvSpPr>
        <p:spPr bwMode="auto">
          <a:xfrm>
            <a:off x="5397500" y="2949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895" name="Rectangle 15"/>
          <p:cNvSpPr>
            <a:spLocks noChangeArrowheads="1"/>
          </p:cNvSpPr>
          <p:nvPr/>
        </p:nvSpPr>
        <p:spPr bwMode="auto">
          <a:xfrm>
            <a:off x="5397500" y="3178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5" name="Rectangle 16"/>
          <p:cNvSpPr>
            <a:spLocks noChangeArrowheads="1"/>
          </p:cNvSpPr>
          <p:nvPr/>
        </p:nvSpPr>
        <p:spPr bwMode="auto">
          <a:xfrm>
            <a:off x="5397500" y="3406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6" name="Rectangle 17"/>
          <p:cNvSpPr>
            <a:spLocks noChangeArrowheads="1"/>
          </p:cNvSpPr>
          <p:nvPr/>
        </p:nvSpPr>
        <p:spPr bwMode="auto">
          <a:xfrm>
            <a:off x="5397500" y="3635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67" name="Rectangle 18"/>
          <p:cNvSpPr>
            <a:spLocks noChangeArrowheads="1"/>
          </p:cNvSpPr>
          <p:nvPr/>
        </p:nvSpPr>
        <p:spPr bwMode="auto">
          <a:xfrm>
            <a:off x="5397500" y="3863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8" name="Rectangle 19"/>
          <p:cNvSpPr>
            <a:spLocks noChangeArrowheads="1"/>
          </p:cNvSpPr>
          <p:nvPr/>
        </p:nvSpPr>
        <p:spPr bwMode="auto">
          <a:xfrm>
            <a:off x="5397500" y="47783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69" name="Rectangle 20"/>
          <p:cNvSpPr>
            <a:spLocks noChangeArrowheads="1"/>
          </p:cNvSpPr>
          <p:nvPr/>
        </p:nvSpPr>
        <p:spPr bwMode="auto">
          <a:xfrm>
            <a:off x="5397500" y="50069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253970" name="Rectangle 21"/>
          <p:cNvSpPr>
            <a:spLocks noChangeArrowheads="1"/>
          </p:cNvSpPr>
          <p:nvPr/>
        </p:nvSpPr>
        <p:spPr bwMode="auto">
          <a:xfrm>
            <a:off x="5397500" y="5235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1146902" name="Rectangle 22"/>
          <p:cNvSpPr>
            <a:spLocks noChangeArrowheads="1"/>
          </p:cNvSpPr>
          <p:nvPr/>
        </p:nvSpPr>
        <p:spPr bwMode="auto">
          <a:xfrm>
            <a:off x="5397500" y="5478463"/>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zh-CN" altLang="en-US" sz="1600" i="0">
                <a:solidFill>
                  <a:srgbClr val="003300"/>
                </a:solidFill>
                <a:latin typeface="Tahoma" pitchFamily="34" charset="0"/>
                <a:ea typeface="宋体" charset="-122"/>
              </a:rPr>
              <a:t>第</a:t>
            </a:r>
            <a:r>
              <a:rPr lang="en-US" altLang="zh-CN" sz="1600" i="0">
                <a:solidFill>
                  <a:srgbClr val="003300"/>
                </a:solidFill>
                <a:latin typeface="Tahoma" pitchFamily="34" charset="0"/>
                <a:ea typeface="宋体" charset="-122"/>
              </a:rPr>
              <a:t>m-1</a:t>
            </a:r>
            <a:r>
              <a:rPr lang="zh-CN" altLang="en-US" sz="1600" i="0">
                <a:solidFill>
                  <a:srgbClr val="003300"/>
                </a:solidFill>
                <a:latin typeface="Tahoma" pitchFamily="34" charset="0"/>
                <a:ea typeface="宋体" charset="-122"/>
              </a:rPr>
              <a:t>块</a:t>
            </a:r>
          </a:p>
        </p:txBody>
      </p:sp>
      <p:sp>
        <p:nvSpPr>
          <p:cNvPr id="1146903" name="Rectangle 23"/>
          <p:cNvSpPr>
            <a:spLocks noChangeArrowheads="1"/>
          </p:cNvSpPr>
          <p:nvPr/>
        </p:nvSpPr>
        <p:spPr bwMode="auto">
          <a:xfrm>
            <a:off x="2235200" y="24923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5" name="Rectangle 25"/>
          <p:cNvSpPr>
            <a:spLocks noChangeArrowheads="1"/>
          </p:cNvSpPr>
          <p:nvPr/>
        </p:nvSpPr>
        <p:spPr bwMode="auto">
          <a:xfrm>
            <a:off x="2235200" y="27209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7" name="Rectangle 27"/>
          <p:cNvSpPr>
            <a:spLocks noChangeArrowheads="1"/>
          </p:cNvSpPr>
          <p:nvPr/>
        </p:nvSpPr>
        <p:spPr bwMode="auto">
          <a:xfrm>
            <a:off x="2235200" y="29495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1146909" name="Rectangle 29"/>
          <p:cNvSpPr>
            <a:spLocks noChangeArrowheads="1"/>
          </p:cNvSpPr>
          <p:nvPr/>
        </p:nvSpPr>
        <p:spPr bwMode="auto">
          <a:xfrm>
            <a:off x="2235200" y="3178175"/>
            <a:ext cx="1257300" cy="228600"/>
          </a:xfrm>
          <a:prstGeom prst="rect">
            <a:avLst/>
          </a:prstGeom>
          <a:solidFill>
            <a:srgbClr val="FFCC99"/>
          </a:solidFill>
          <a:ln w="19050" algn="ctr">
            <a:solidFill>
              <a:schemeClr val="tx1"/>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53976" name="Text Box 31"/>
          <p:cNvSpPr txBox="1">
            <a:spLocks noChangeArrowheads="1"/>
          </p:cNvSpPr>
          <p:nvPr/>
        </p:nvSpPr>
        <p:spPr bwMode="auto">
          <a:xfrm>
            <a:off x="2406650" y="20796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sp>
        <p:nvSpPr>
          <p:cNvPr id="253977" name="Text Box 32"/>
          <p:cNvSpPr txBox="1">
            <a:spLocks noChangeArrowheads="1"/>
          </p:cNvSpPr>
          <p:nvPr/>
        </p:nvSpPr>
        <p:spPr bwMode="auto">
          <a:xfrm>
            <a:off x="5816600" y="1196975"/>
            <a:ext cx="914400" cy="366713"/>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a:t>
            </a:r>
          </a:p>
        </p:txBody>
      </p:sp>
      <p:sp>
        <p:nvSpPr>
          <p:cNvPr id="253978" name="Rectangle 33"/>
          <p:cNvSpPr>
            <a:spLocks noChangeArrowheads="1"/>
          </p:cNvSpPr>
          <p:nvPr/>
        </p:nvSpPr>
        <p:spPr bwMode="auto">
          <a:xfrm>
            <a:off x="5397500" y="40925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79" name="Rectangle 34"/>
          <p:cNvSpPr>
            <a:spLocks noChangeArrowheads="1"/>
          </p:cNvSpPr>
          <p:nvPr/>
        </p:nvSpPr>
        <p:spPr bwMode="auto">
          <a:xfrm>
            <a:off x="5397500" y="43211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253980" name="Rectangle 35"/>
          <p:cNvSpPr>
            <a:spLocks noChangeArrowheads="1"/>
          </p:cNvSpPr>
          <p:nvPr/>
        </p:nvSpPr>
        <p:spPr bwMode="auto">
          <a:xfrm>
            <a:off x="5397500" y="4549775"/>
            <a:ext cx="1714500" cy="228600"/>
          </a:xfrm>
          <a:prstGeom prst="rect">
            <a:avLst/>
          </a:prstGeom>
          <a:solidFill>
            <a:srgbClr val="CCFFFF"/>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1146916" name="Line 36"/>
          <p:cNvSpPr>
            <a:spLocks noChangeShapeType="1"/>
          </p:cNvSpPr>
          <p:nvPr/>
        </p:nvSpPr>
        <p:spPr bwMode="auto">
          <a:xfrm flipV="1">
            <a:off x="3492500" y="1654175"/>
            <a:ext cx="1905000" cy="1447800"/>
          </a:xfrm>
          <a:prstGeom prst="line">
            <a:avLst/>
          </a:prstGeom>
          <a:noFill/>
          <a:ln w="3175">
            <a:solidFill>
              <a:schemeClr val="accent2"/>
            </a:solidFill>
            <a:round/>
            <a:headEnd type="triangle" w="med" len="med"/>
            <a:tailEnd/>
          </a:ln>
        </p:spPr>
        <p:txBody>
          <a:bodyPr/>
          <a:lstStyle/>
          <a:p>
            <a:endParaRPr lang="zh-CN" altLang="en-US"/>
          </a:p>
        </p:txBody>
      </p:sp>
      <p:sp>
        <p:nvSpPr>
          <p:cNvPr id="1146917" name="Line 37"/>
          <p:cNvSpPr>
            <a:spLocks noChangeShapeType="1"/>
          </p:cNvSpPr>
          <p:nvPr/>
        </p:nvSpPr>
        <p:spPr bwMode="auto">
          <a:xfrm flipV="1">
            <a:off x="3492500" y="1654175"/>
            <a:ext cx="1905000" cy="1676400"/>
          </a:xfrm>
          <a:prstGeom prst="line">
            <a:avLst/>
          </a:prstGeom>
          <a:noFill/>
          <a:ln w="3175">
            <a:solidFill>
              <a:srgbClr val="FF00FF"/>
            </a:solidFill>
            <a:round/>
            <a:headEnd type="triangle" w="med" len="med"/>
            <a:tailEnd/>
          </a:ln>
        </p:spPr>
        <p:txBody>
          <a:bodyPr/>
          <a:lstStyle/>
          <a:p>
            <a:endParaRPr lang="zh-CN" altLang="en-US"/>
          </a:p>
        </p:txBody>
      </p:sp>
      <p:sp>
        <p:nvSpPr>
          <p:cNvPr id="1146918" name="AutoShape 38"/>
          <p:cNvSpPr>
            <a:spLocks noChangeArrowheads="1"/>
          </p:cNvSpPr>
          <p:nvPr/>
        </p:nvSpPr>
        <p:spPr bwMode="auto">
          <a:xfrm>
            <a:off x="1968500" y="4054475"/>
            <a:ext cx="2705100" cy="1066800"/>
          </a:xfrm>
          <a:prstGeom prst="wedgeEllipseCallout">
            <a:avLst>
              <a:gd name="adj1" fmla="val 35981"/>
              <a:gd name="adj2" fmla="val -72917"/>
            </a:avLst>
          </a:prstGeom>
          <a:solidFill>
            <a:srgbClr val="66FFCC"/>
          </a:solidFill>
          <a:ln w="9525" algn="ctr">
            <a:solidFill>
              <a:schemeClr val="tx1"/>
            </a:solidFill>
            <a:miter lim="800000"/>
            <a:headEnd/>
            <a:tailEnd/>
          </a:ln>
        </p:spPr>
        <p:txBody>
          <a:bodyPr/>
          <a:lstStyle/>
          <a:p>
            <a:pPr algn="ctr"/>
            <a:r>
              <a:rPr lang="en-US" altLang="zh-CN" sz="2000" i="0">
                <a:solidFill>
                  <a:schemeClr val="folHlink"/>
                </a:solidFill>
                <a:latin typeface="微软雅黑" charset="-122"/>
                <a:ea typeface="微软雅黑" charset="-122"/>
              </a:rPr>
              <a:t> </a:t>
            </a:r>
            <a:r>
              <a:rPr lang="zh-CN" altLang="en-US" sz="2000" i="0">
                <a:solidFill>
                  <a:schemeClr val="folHlink"/>
                </a:solidFill>
                <a:latin typeface="微软雅黑" charset="-122"/>
                <a:ea typeface="微软雅黑" charset="-122"/>
              </a:rPr>
              <a:t>如何进行地址映射</a:t>
            </a:r>
            <a:r>
              <a:rPr lang="en-US" altLang="zh-CN" sz="2000" i="0">
                <a:solidFill>
                  <a:schemeClr val="folHlink"/>
                </a:solidFill>
                <a:latin typeface="微软雅黑" charset="-122"/>
                <a:ea typeface="微软雅黑" charset="-122"/>
              </a:rPr>
              <a:t>???</a:t>
            </a:r>
          </a:p>
        </p:txBody>
      </p:sp>
      <p:sp>
        <p:nvSpPr>
          <p:cNvPr id="2539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4386F4-EBA8-4867-9FAC-C1BD45D70E9C}" type="slidenum">
              <a:rPr lang="en-US" altLang="zh-CN">
                <a:latin typeface="Arial" charset="0"/>
              </a:rPr>
              <a:pPr/>
              <a:t>156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6887"/>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2" repeatCount="3000" fill="hold" grpId="0" nodeType="clickEffect">
                                  <p:stCondLst>
                                    <p:cond delay="0"/>
                                  </p:stCondLst>
                                  <p:childTnLst>
                                    <p:set>
                                      <p:cBhvr>
                                        <p:cTn id="10" dur="1" fill="hold">
                                          <p:stCondLst>
                                            <p:cond delay="0"/>
                                          </p:stCondLst>
                                        </p:cTn>
                                        <p:tgtEl>
                                          <p:spTgt spid="1146886"/>
                                        </p:tgtEl>
                                        <p:attrNameLst>
                                          <p:attrName>style.visibility</p:attrName>
                                        </p:attrNameLst>
                                      </p:cBhvr>
                                      <p:to>
                                        <p:strVal val="visible"/>
                                      </p:to>
                                    </p:set>
                                    <p:animEffect transition="in" filter="wipe(right)">
                                      <p:cBhvr>
                                        <p:cTn id="11" dur="500"/>
                                        <p:tgtEl>
                                          <p:spTgt spid="1146886"/>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4000" fill="hold" grpId="0" nodeType="clickEffect">
                                  <p:stCondLst>
                                    <p:cond delay="0"/>
                                  </p:stCondLst>
                                  <p:childTnLst>
                                    <p:anim calcmode="discrete" valueType="str">
                                      <p:cBhvr>
                                        <p:cTn id="15" dur="1000" fill="hold"/>
                                        <p:tgtEl>
                                          <p:spTgt spid="1146903"/>
                                        </p:tgtEl>
                                        <p:attrNameLst>
                                          <p:attrName>style.visibility</p:attrName>
                                        </p:attrNameLst>
                                      </p:cBhvr>
                                      <p:tavLst>
                                        <p:tav tm="0">
                                          <p:val>
                                            <p:strVal val="hidden"/>
                                          </p:val>
                                        </p:tav>
                                        <p:tav tm="50000">
                                          <p:val>
                                            <p:strVal val="visible"/>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2" repeatCount="3000" fill="hold" grpId="0" nodeType="clickEffect">
                                  <p:stCondLst>
                                    <p:cond delay="0"/>
                                  </p:stCondLst>
                                  <p:childTnLst>
                                    <p:set>
                                      <p:cBhvr>
                                        <p:cTn id="19" dur="1" fill="hold">
                                          <p:stCondLst>
                                            <p:cond delay="0"/>
                                          </p:stCondLst>
                                        </p:cTn>
                                        <p:tgtEl>
                                          <p:spTgt spid="1146885"/>
                                        </p:tgtEl>
                                        <p:attrNameLst>
                                          <p:attrName>style.visibility</p:attrName>
                                        </p:attrNameLst>
                                      </p:cBhvr>
                                      <p:to>
                                        <p:strVal val="visible"/>
                                      </p:to>
                                    </p:set>
                                    <p:animEffect transition="in" filter="wipe(right)">
                                      <p:cBhvr>
                                        <p:cTn id="20" dur="500"/>
                                        <p:tgtEl>
                                          <p:spTgt spid="1146885"/>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5" presetClass="emph" presetSubtype="0" repeatCount="5000" fill="hold" grpId="0" nodeType="clickEffect">
                                  <p:stCondLst>
                                    <p:cond delay="0"/>
                                  </p:stCondLst>
                                  <p:childTnLst>
                                    <p:anim calcmode="discrete" valueType="str">
                                      <p:cBhvr>
                                        <p:cTn id="24" dur="1000" fill="hold"/>
                                        <p:tgtEl>
                                          <p:spTgt spid="1146905"/>
                                        </p:tgtEl>
                                        <p:attrNameLst>
                                          <p:attrName>style.visibility</p:attrName>
                                        </p:attrNameLst>
                                      </p:cBhvr>
                                      <p:tavLst>
                                        <p:tav tm="0">
                                          <p:val>
                                            <p:strVal val="hidden"/>
                                          </p:val>
                                        </p:tav>
                                        <p:tav tm="50000">
                                          <p:val>
                                            <p:strVal val="visible"/>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2" repeatCount="3000" fill="hold" grpId="0" nodeType="clickEffect">
                                  <p:stCondLst>
                                    <p:cond delay="0"/>
                                  </p:stCondLst>
                                  <p:childTnLst>
                                    <p:set>
                                      <p:cBhvr>
                                        <p:cTn id="28" dur="1" fill="hold">
                                          <p:stCondLst>
                                            <p:cond delay="0"/>
                                          </p:stCondLst>
                                        </p:cTn>
                                        <p:tgtEl>
                                          <p:spTgt spid="1146916"/>
                                        </p:tgtEl>
                                        <p:attrNameLst>
                                          <p:attrName>style.visibility</p:attrName>
                                        </p:attrNameLst>
                                      </p:cBhvr>
                                      <p:to>
                                        <p:strVal val="visible"/>
                                      </p:to>
                                    </p:set>
                                    <p:animEffect transition="in" filter="wipe(right)">
                                      <p:cBhvr>
                                        <p:cTn id="29" dur="500"/>
                                        <p:tgtEl>
                                          <p:spTgt spid="1146916"/>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35" presetClass="emph" presetSubtype="0" repeatCount="5000" fill="hold" grpId="0" nodeType="clickEffect">
                                  <p:stCondLst>
                                    <p:cond delay="0"/>
                                  </p:stCondLst>
                                  <p:childTnLst>
                                    <p:anim calcmode="discrete" valueType="str">
                                      <p:cBhvr>
                                        <p:cTn id="33" dur="1000" fill="hold"/>
                                        <p:tgtEl>
                                          <p:spTgt spid="1146907"/>
                                        </p:tgtEl>
                                        <p:attrNameLst>
                                          <p:attrName>style.visibility</p:attrName>
                                        </p:attrNameLst>
                                      </p:cBhvr>
                                      <p:tavLst>
                                        <p:tav tm="0">
                                          <p:val>
                                            <p:strVal val="hidden"/>
                                          </p:val>
                                        </p:tav>
                                        <p:tav tm="50000">
                                          <p:val>
                                            <p:strVal val="visible"/>
                                          </p:val>
                                        </p:tav>
                                      </p:tavLst>
                                    </p:anim>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2" repeatCount="3000" fill="hold" grpId="0" nodeType="clickEffect">
                                  <p:stCondLst>
                                    <p:cond delay="0"/>
                                  </p:stCondLst>
                                  <p:childTnLst>
                                    <p:set>
                                      <p:cBhvr>
                                        <p:cTn id="37" dur="1" fill="hold">
                                          <p:stCondLst>
                                            <p:cond delay="0"/>
                                          </p:stCondLst>
                                        </p:cTn>
                                        <p:tgtEl>
                                          <p:spTgt spid="1146917"/>
                                        </p:tgtEl>
                                        <p:attrNameLst>
                                          <p:attrName>style.visibility</p:attrName>
                                        </p:attrNameLst>
                                      </p:cBhvr>
                                      <p:to>
                                        <p:strVal val="visible"/>
                                      </p:to>
                                    </p:set>
                                    <p:animEffect transition="in" filter="wipe(right)">
                                      <p:cBhvr>
                                        <p:cTn id="38" dur="500"/>
                                        <p:tgtEl>
                                          <p:spTgt spid="11469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146909"/>
                                        </p:tgtEl>
                                        <p:attrNameLst>
                                          <p:attrName>style.visibility</p:attrName>
                                        </p:attrNameLst>
                                      </p:cBhvr>
                                      <p:tavLst>
                                        <p:tav tm="0">
                                          <p:val>
                                            <p:strVal val="hidden"/>
                                          </p:val>
                                        </p:tav>
                                        <p:tav tm="50000">
                                          <p:val>
                                            <p:strVal val="visible"/>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146895"/>
                                        </p:tgtEl>
                                        <p:attrNameLst>
                                          <p:attrName>style.visibility</p:attrName>
                                        </p:attrNameLst>
                                      </p:cBhvr>
                                      <p:tavLst>
                                        <p:tav tm="0">
                                          <p:val>
                                            <p:strVal val="hidden"/>
                                          </p:val>
                                        </p:tav>
                                        <p:tav tm="50000">
                                          <p:val>
                                            <p:strVal val="visible"/>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35" presetClass="emph" presetSubtype="0" repeatCount="5000" fill="hold" grpId="0" nodeType="clickEffect">
                                  <p:stCondLst>
                                    <p:cond delay="0"/>
                                  </p:stCondLst>
                                  <p:childTnLst>
                                    <p:anim calcmode="discrete" valueType="str">
                                      <p:cBhvr>
                                        <p:cTn id="50" dur="1000" fill="hold"/>
                                        <p:tgtEl>
                                          <p:spTgt spid="1146902"/>
                                        </p:tgtEl>
                                        <p:attrNameLst>
                                          <p:attrName>style.visibility</p:attrName>
                                        </p:attrNameLst>
                                      </p:cBhvr>
                                      <p:tavLst>
                                        <p:tav tm="0">
                                          <p:val>
                                            <p:strVal val="hidden"/>
                                          </p:val>
                                        </p:tav>
                                        <p:tav tm="50000">
                                          <p:val>
                                            <p:strVal val="visible"/>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146918"/>
                                        </p:tgtEl>
                                        <p:attrNameLst>
                                          <p:attrName>style.visibility</p:attrName>
                                        </p:attrNameLst>
                                      </p:cBhvr>
                                      <p:to>
                                        <p:strVal val="visible"/>
                                      </p:to>
                                    </p:set>
                                    <p:anim calcmode="lin" valueType="num">
                                      <p:cBhvr additive="base">
                                        <p:cTn id="55" dur="500" fill="hold"/>
                                        <p:tgtEl>
                                          <p:spTgt spid="1146918"/>
                                        </p:tgtEl>
                                        <p:attrNameLst>
                                          <p:attrName>ppt_x</p:attrName>
                                        </p:attrNameLst>
                                      </p:cBhvr>
                                      <p:tavLst>
                                        <p:tav tm="0">
                                          <p:val>
                                            <p:strVal val="#ppt_x"/>
                                          </p:val>
                                        </p:tav>
                                        <p:tav tm="100000">
                                          <p:val>
                                            <p:strVal val="#ppt_x"/>
                                          </p:val>
                                        </p:tav>
                                      </p:tavLst>
                                    </p:anim>
                                    <p:anim calcmode="lin" valueType="num">
                                      <p:cBhvr additive="base">
                                        <p:cTn id="56" dur="500" fill="hold"/>
                                        <p:tgtEl>
                                          <p:spTgt spid="11469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6885" grpId="0" animBg="1"/>
      <p:bldP spid="1146886" grpId="0" animBg="1"/>
      <p:bldP spid="1146887" grpId="0" animBg="1"/>
      <p:bldP spid="1146895" grpId="0" animBg="1"/>
      <p:bldP spid="1146902" grpId="0" animBg="1"/>
      <p:bldP spid="1146903" grpId="0" animBg="1"/>
      <p:bldP spid="1146905" grpId="0" animBg="1"/>
      <p:bldP spid="1146907" grpId="0" animBg="1"/>
      <p:bldP spid="1146909" grpId="0" animBg="1"/>
      <p:bldP spid="1146916" grpId="0" animBg="1"/>
      <p:bldP spid="1146917" grpId="0" animBg="1"/>
      <p:bldP spid="1146918"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7" name="Rectangle 2"/>
          <p:cNvSpPr>
            <a:spLocks noGrp="1" noChangeArrowheads="1"/>
          </p:cNvSpPr>
          <p:nvPr>
            <p:ph type="title"/>
          </p:nvPr>
        </p:nvSpPr>
        <p:spPr/>
        <p:txBody>
          <a:bodyPr/>
          <a:lstStyle/>
          <a:p>
            <a:pPr eaLnBrk="1" hangingPunct="1"/>
            <a:r>
              <a:rPr lang="zh-CN" altLang="en-US" smtClean="0"/>
              <a:t>主存与</a:t>
            </a:r>
            <a:r>
              <a:rPr lang="en-US" altLang="zh-CN" smtClean="0"/>
              <a:t>cache</a:t>
            </a:r>
            <a:r>
              <a:rPr lang="zh-CN" altLang="en-US" smtClean="0"/>
              <a:t>地址映射关系</a:t>
            </a:r>
          </a:p>
        </p:txBody>
      </p:sp>
      <p:sp>
        <p:nvSpPr>
          <p:cNvPr id="254978" name="Rectangle 3"/>
          <p:cNvSpPr>
            <a:spLocks noGrp="1" noChangeArrowheads="1"/>
          </p:cNvSpPr>
          <p:nvPr>
            <p:ph type="body" idx="1"/>
          </p:nvPr>
        </p:nvSpPr>
        <p:spPr>
          <a:xfrm>
            <a:off x="395288" y="981075"/>
            <a:ext cx="8218487" cy="5040313"/>
          </a:xfrm>
        </p:spPr>
        <p:txBody>
          <a:bodyPr/>
          <a:lstStyle/>
          <a:p>
            <a:pPr eaLnBrk="1" hangingPunct="1"/>
            <a:r>
              <a:rPr dirty="0" smtClean="0"/>
              <a:t>利用某种方法或规则将主存块定位到</a:t>
            </a:r>
            <a:r>
              <a:rPr lang="en-US" altLang="zh-CN" dirty="0" smtClean="0"/>
              <a:t>cache</a:t>
            </a:r>
            <a:r>
              <a:rPr dirty="0" smtClean="0"/>
              <a:t>称为</a:t>
            </a:r>
            <a:r>
              <a:rPr dirty="0" smtClean="0">
                <a:solidFill>
                  <a:srgbClr val="0000FF"/>
                </a:solidFill>
              </a:rPr>
              <a:t>地址映射</a:t>
            </a:r>
          </a:p>
          <a:p>
            <a:pPr lvl="1" eaLnBrk="1" hangingPunct="1"/>
            <a:r>
              <a:rPr dirty="0" smtClean="0">
                <a:solidFill>
                  <a:schemeClr val="accent2"/>
                </a:solidFill>
              </a:rPr>
              <a:t>直接相联 </a:t>
            </a:r>
            <a:r>
              <a:rPr lang="en-US" altLang="zh-CN" dirty="0" smtClean="0">
                <a:solidFill>
                  <a:schemeClr val="accent2"/>
                </a:solidFill>
              </a:rPr>
              <a:t>(direct mapped)</a:t>
            </a:r>
          </a:p>
          <a:p>
            <a:pPr lvl="1" eaLnBrk="1" hangingPunct="1"/>
            <a:r>
              <a:rPr dirty="0" smtClean="0">
                <a:solidFill>
                  <a:schemeClr val="accent2"/>
                </a:solidFill>
              </a:rPr>
              <a:t>全相联   </a:t>
            </a:r>
            <a:r>
              <a:rPr lang="en-US" altLang="zh-CN" dirty="0" smtClean="0">
                <a:solidFill>
                  <a:schemeClr val="accent2"/>
                </a:solidFill>
              </a:rPr>
              <a:t>(fully-associated)</a:t>
            </a:r>
          </a:p>
          <a:p>
            <a:pPr lvl="1" eaLnBrk="1" hangingPunct="1"/>
            <a:r>
              <a:rPr dirty="0" smtClean="0">
                <a:solidFill>
                  <a:schemeClr val="accent2"/>
                </a:solidFill>
              </a:rPr>
              <a:t>组相联   </a:t>
            </a:r>
            <a:r>
              <a:rPr lang="en-US" altLang="zh-CN" dirty="0" smtClean="0">
                <a:solidFill>
                  <a:schemeClr val="accent2"/>
                </a:solidFill>
              </a:rPr>
              <a:t>(set-associated)</a:t>
            </a:r>
          </a:p>
          <a:p>
            <a:pPr eaLnBrk="1" hangingPunct="1"/>
            <a:endParaRPr lang="en-US" altLang="zh-CN" i="1" dirty="0" smtClean="0">
              <a:solidFill>
                <a:schemeClr val="accent2"/>
              </a:solidFill>
            </a:endParaRPr>
          </a:p>
        </p:txBody>
      </p:sp>
      <p:sp>
        <p:nvSpPr>
          <p:cNvPr id="2549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963F24-ED15-4110-A66B-EC1C0432CA69}" type="slidenum">
              <a:rPr lang="en-US" altLang="zh-CN">
                <a:latin typeface="Arial" charset="0"/>
              </a:rPr>
              <a:pPr/>
              <a:t>157</a:t>
            </a:fld>
            <a:r>
              <a:rPr lang="en-US" altLang="zh-CN">
                <a:latin typeface="Arial" charset="0"/>
              </a:rPr>
              <a:t>- </a:t>
            </a:r>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a:off x="1870075" y="2257425"/>
            <a:ext cx="3422650" cy="2166938"/>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15" name="TextBox 114"/>
          <p:cNvSpPr txBox="1">
            <a:spLocks noChangeArrowheads="1"/>
          </p:cNvSpPr>
          <p:nvPr/>
        </p:nvSpPr>
        <p:spPr bwMode="auto">
          <a:xfrm>
            <a:off x="4838700" y="2301875"/>
            <a:ext cx="433388" cy="338138"/>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sp>
        <p:nvSpPr>
          <p:cNvPr id="121" name="TextBox 120"/>
          <p:cNvSpPr txBox="1">
            <a:spLocks noChangeArrowheads="1"/>
          </p:cNvSpPr>
          <p:nvPr/>
        </p:nvSpPr>
        <p:spPr bwMode="auto">
          <a:xfrm>
            <a:off x="4838700" y="2871788"/>
            <a:ext cx="433388"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33" name="TextBox 132"/>
          <p:cNvSpPr txBox="1">
            <a:spLocks noChangeArrowheads="1"/>
          </p:cNvSpPr>
          <p:nvPr/>
        </p:nvSpPr>
        <p:spPr bwMode="auto">
          <a:xfrm>
            <a:off x="4811713" y="4005263"/>
            <a:ext cx="552450" cy="339725"/>
          </a:xfrm>
          <a:prstGeom prst="rect">
            <a:avLst/>
          </a:prstGeom>
          <a:noFill/>
          <a:ln w="9525">
            <a:noFill/>
            <a:miter lim="800000"/>
            <a:headEnd/>
            <a:tailEnd/>
          </a:ln>
        </p:spPr>
        <p:txBody>
          <a:bodyPr>
            <a:spAutoFit/>
          </a:bodyPr>
          <a:lstStyle/>
          <a:p>
            <a:r>
              <a:rPr lang="en-US" altLang="zh-CN" sz="1600"/>
              <a:t>L</a:t>
            </a:r>
            <a:r>
              <a:rPr lang="en-US" altLang="zh-CN" sz="1600" baseline="-25000"/>
              <a:t>n-1</a:t>
            </a:r>
            <a:endParaRPr lang="zh-CN" altLang="en-US" sz="1600" baseline="-25000"/>
          </a:p>
        </p:txBody>
      </p:sp>
      <p:sp>
        <p:nvSpPr>
          <p:cNvPr id="256005" name="标题 1"/>
          <p:cNvSpPr>
            <a:spLocks noGrp="1"/>
          </p:cNvSpPr>
          <p:nvPr>
            <p:ph type="title"/>
          </p:nvPr>
        </p:nvSpPr>
        <p:spPr/>
        <p:txBody>
          <a:bodyPr/>
          <a:lstStyle/>
          <a:p>
            <a:r>
              <a:rPr lang="zh-CN" altLang="en-US" smtClean="0"/>
              <a:t>全相联映射</a:t>
            </a:r>
          </a:p>
        </p:txBody>
      </p:sp>
      <p:sp>
        <p:nvSpPr>
          <p:cNvPr id="13" name="矩形 12"/>
          <p:cNvSpPr/>
          <p:nvPr/>
        </p:nvSpPr>
        <p:spPr>
          <a:xfrm>
            <a:off x="6953250" y="23717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6003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8289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3055938"/>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5108575"/>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W</a:t>
            </a:r>
            <a:r>
              <a:rPr lang="en-US" altLang="zh-CN" sz="1400" baseline="-25000" dirty="0" err="1"/>
              <a:t>mn</a:t>
            </a:r>
            <a:endParaRPr lang="zh-CN" altLang="en-US" sz="1400" baseline="-25000" dirty="0"/>
          </a:p>
        </p:txBody>
      </p:sp>
      <p:sp>
        <p:nvSpPr>
          <p:cNvPr id="23" name="矩形 22"/>
          <p:cNvSpPr/>
          <p:nvPr/>
        </p:nvSpPr>
        <p:spPr>
          <a:xfrm>
            <a:off x="6953250" y="53371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mn+1</a:t>
            </a:r>
            <a:endParaRPr lang="zh-CN" altLang="en-US" sz="1400" baseline="-25000" dirty="0"/>
          </a:p>
        </p:txBody>
      </p:sp>
      <p:sp>
        <p:nvSpPr>
          <p:cNvPr id="24" name="矩形 23"/>
          <p:cNvSpPr/>
          <p:nvPr/>
        </p:nvSpPr>
        <p:spPr>
          <a:xfrm>
            <a:off x="6953250" y="5564188"/>
            <a:ext cx="1247775" cy="225425"/>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2845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5131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7401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9687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7896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mn+n-1</a:t>
            </a:r>
            <a:endParaRPr lang="zh-CN" altLang="en-US" sz="1400" baseline="-25000" dirty="0"/>
          </a:p>
        </p:txBody>
      </p:sp>
      <p:sp>
        <p:nvSpPr>
          <p:cNvPr id="43" name="矩形 42"/>
          <p:cNvSpPr/>
          <p:nvPr/>
        </p:nvSpPr>
        <p:spPr>
          <a:xfrm>
            <a:off x="6953250" y="1479550"/>
            <a:ext cx="1247775" cy="228600"/>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708150"/>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9351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21447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41957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424363"/>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65296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87997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371725"/>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9416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6" name="矩形 125"/>
          <p:cNvSpPr/>
          <p:nvPr/>
        </p:nvSpPr>
        <p:spPr>
          <a:xfrm>
            <a:off x="3492500" y="3506788"/>
            <a:ext cx="1247775"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2771775" y="237172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grpSp>
        <p:nvGrpSpPr>
          <p:cNvPr id="192" name="组合 191"/>
          <p:cNvGrpSpPr>
            <a:grpSpLocks/>
          </p:cNvGrpSpPr>
          <p:nvPr/>
        </p:nvGrpSpPr>
        <p:grpSpPr bwMode="auto">
          <a:xfrm>
            <a:off x="2411413" y="237172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051050" y="2371725"/>
            <a:ext cx="360363" cy="1931988"/>
            <a:chOff x="2051720" y="2161394"/>
            <a:chExt cx="360040" cy="1932171"/>
          </a:xfrm>
        </p:grpSpPr>
        <p:sp>
          <p:nvSpPr>
            <p:cNvPr id="93" name="矩形 92"/>
            <p:cNvSpPr/>
            <p:nvPr/>
          </p:nvSpPr>
          <p:spPr>
            <a:xfrm>
              <a:off x="2051720" y="2161394"/>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40767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73213"/>
            <a:ext cx="2205038" cy="14827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593850"/>
            <a:ext cx="2212975" cy="2033588"/>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79963" y="1593850"/>
            <a:ext cx="2173287" cy="2616200"/>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573213"/>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514600"/>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740275" y="3040063"/>
            <a:ext cx="2205038" cy="2166937"/>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627438"/>
            <a:ext cx="2212975" cy="1579562"/>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4191000"/>
            <a:ext cx="2205038" cy="1016000"/>
          </a:xfrm>
          <a:prstGeom prst="line">
            <a:avLst/>
          </a:prstGeom>
          <a:noFill/>
          <a:ln w="3175">
            <a:solidFill>
              <a:srgbClr val="00B0F0"/>
            </a:solidFill>
            <a:round/>
            <a:headEnd type="triangle" w="med" len="med"/>
            <a:tailEnd/>
          </a:ln>
        </p:spPr>
        <p:txBody>
          <a:bodyPr/>
          <a:lstStyle/>
          <a:p>
            <a:endParaRPr lang="zh-CN" altLang="en-US"/>
          </a:p>
        </p:txBody>
      </p:sp>
      <p:sp>
        <p:nvSpPr>
          <p:cNvPr id="256041" name="Text Box 52"/>
          <p:cNvSpPr txBox="1">
            <a:spLocks noChangeArrowheads="1"/>
          </p:cNvSpPr>
          <p:nvPr/>
        </p:nvSpPr>
        <p:spPr bwMode="auto">
          <a:xfrm>
            <a:off x="7119938" y="1093788"/>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56042" name="Text Box 51"/>
          <p:cNvSpPr txBox="1">
            <a:spLocks noChangeArrowheads="1"/>
          </p:cNvSpPr>
          <p:nvPr/>
        </p:nvSpPr>
        <p:spPr bwMode="auto">
          <a:xfrm>
            <a:off x="3600450" y="1846263"/>
            <a:ext cx="914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sp>
        <p:nvSpPr>
          <p:cNvPr id="171" name="Text Box 66"/>
          <p:cNvSpPr txBox="1">
            <a:spLocks noChangeArrowheads="1"/>
          </p:cNvSpPr>
          <p:nvPr/>
        </p:nvSpPr>
        <p:spPr bwMode="auto">
          <a:xfrm>
            <a:off x="181768" y="1014941"/>
            <a:ext cx="5607051" cy="706438"/>
          </a:xfrm>
          <a:prstGeom prst="rect">
            <a:avLst/>
          </a:prstGeom>
          <a:noFill/>
          <a:ln w="9525">
            <a:noFill/>
            <a:miter lim="800000"/>
            <a:headEnd/>
            <a:tailEnd/>
          </a:ln>
        </p:spPr>
        <p:txBody>
          <a:bodyPr>
            <a:spAutoFit/>
          </a:bodyPr>
          <a:lstStyle/>
          <a:p>
            <a:pPr algn="ctr"/>
            <a:r>
              <a:rPr kumimoji="1" lang="zh-CN" altLang="en-US" sz="2000" i="0" dirty="0">
                <a:solidFill>
                  <a:schemeClr val="accent2"/>
                </a:solidFill>
                <a:latin typeface="微软雅黑" charset="-122"/>
                <a:ea typeface="微软雅黑" charset="-122"/>
              </a:rPr>
              <a:t>主存块</a:t>
            </a:r>
            <a:r>
              <a:rPr kumimoji="1" lang="zh-CN" altLang="en-US" sz="2000" i="0" dirty="0" smtClean="0">
                <a:solidFill>
                  <a:schemeClr val="accent2"/>
                </a:solidFill>
                <a:latin typeface="微软雅黑" charset="-122"/>
                <a:ea typeface="微软雅黑" charset="-122"/>
              </a:rPr>
              <a:t>可放置</a:t>
            </a:r>
            <a:r>
              <a:rPr kumimoji="1" lang="zh-CN" altLang="en-US" sz="2000" i="0" dirty="0">
                <a:solidFill>
                  <a:schemeClr val="accent2"/>
                </a:solidFill>
                <a:latin typeface="微软雅黑" charset="-122"/>
                <a:ea typeface="微软雅黑" charset="-122"/>
              </a:rPr>
              <a:t>在</a:t>
            </a:r>
            <a:r>
              <a:rPr kumimoji="1" lang="zh-CN" altLang="en-US" sz="2000" i="0" dirty="0" smtClean="0">
                <a:solidFill>
                  <a:schemeClr val="accent2"/>
                </a:solidFill>
                <a:latin typeface="微软雅黑" charset="-122"/>
                <a:ea typeface="微软雅黑" charset="-122"/>
              </a:rPr>
              <a:t>任意</a:t>
            </a:r>
            <a:r>
              <a:rPr kumimoji="1" lang="en-US" altLang="zh-CN" sz="2000" i="0" dirty="0" smtClean="0">
                <a:solidFill>
                  <a:schemeClr val="accent2"/>
                </a:solidFill>
                <a:latin typeface="微软雅黑" charset="-122"/>
                <a:ea typeface="微软雅黑" charset="-122"/>
              </a:rPr>
              <a:t>cache</a:t>
            </a:r>
            <a:r>
              <a:rPr kumimoji="1" lang="zh-CN" altLang="en-US" sz="2000" i="0" dirty="0">
                <a:solidFill>
                  <a:schemeClr val="accent2"/>
                </a:solidFill>
                <a:latin typeface="微软雅黑" charset="-122"/>
                <a:ea typeface="微软雅黑" charset="-122"/>
              </a:rPr>
              <a:t>行</a:t>
            </a:r>
            <a:endParaRPr kumimoji="1" lang="en-US" altLang="zh-CN" sz="2000" i="0" dirty="0">
              <a:solidFill>
                <a:schemeClr val="accent2"/>
              </a:solidFill>
              <a:latin typeface="微软雅黑" charset="-122"/>
              <a:ea typeface="微软雅黑" charset="-122"/>
            </a:endParaRPr>
          </a:p>
          <a:p>
            <a:pPr algn="ctr"/>
            <a:r>
              <a:rPr kumimoji="1" lang="zh-CN" altLang="en-US" sz="2000" i="0" dirty="0" smtClean="0">
                <a:solidFill>
                  <a:schemeClr val="accent2"/>
                </a:solidFill>
                <a:latin typeface="微软雅黑" charset="-122"/>
                <a:ea typeface="微软雅黑" charset="-122"/>
              </a:rPr>
              <a:t>相联存储器存放查找</a:t>
            </a:r>
            <a:r>
              <a:rPr kumimoji="1" lang="zh-CN" altLang="en-US" sz="2000" i="0" dirty="0">
                <a:solidFill>
                  <a:schemeClr val="accent2"/>
                </a:solidFill>
                <a:latin typeface="微软雅黑" charset="-122"/>
                <a:ea typeface="微软雅黑" charset="-122"/>
              </a:rPr>
              <a:t>表，查找</a:t>
            </a:r>
            <a:r>
              <a:rPr kumimoji="1" lang="zh-CN" altLang="en-US" sz="2000" i="0" dirty="0" smtClean="0">
                <a:solidFill>
                  <a:schemeClr val="accent2"/>
                </a:solidFill>
                <a:latin typeface="微软雅黑" charset="-122"/>
                <a:ea typeface="微软雅黑" charset="-122"/>
              </a:rPr>
              <a:t>慢</a:t>
            </a:r>
            <a:endParaRPr kumimoji="1" lang="en-US" altLang="zh-CN" sz="2000" i="0" dirty="0">
              <a:solidFill>
                <a:schemeClr val="accent2"/>
              </a:solidFill>
              <a:latin typeface="微软雅黑" charset="-122"/>
              <a:ea typeface="微软雅黑" charset="-122"/>
            </a:endParaRPr>
          </a:p>
        </p:txBody>
      </p:sp>
      <p:grpSp>
        <p:nvGrpSpPr>
          <p:cNvPr id="197" name="组合 196"/>
          <p:cNvGrpSpPr>
            <a:grpSpLocks/>
          </p:cNvGrpSpPr>
          <p:nvPr/>
        </p:nvGrpSpPr>
        <p:grpSpPr bwMode="auto">
          <a:xfrm>
            <a:off x="1557338" y="4864101"/>
            <a:ext cx="4238800" cy="1152524"/>
            <a:chOff x="1105462" y="4896241"/>
            <a:chExt cx="3735156" cy="1152489"/>
          </a:xfrm>
        </p:grpSpPr>
        <p:grpSp>
          <p:nvGrpSpPr>
            <p:cNvPr id="256048" name="组合 183"/>
            <p:cNvGrpSpPr>
              <a:grpSpLocks/>
            </p:cNvGrpSpPr>
            <p:nvPr/>
          </p:nvGrpSpPr>
          <p:grpSpPr bwMode="auto">
            <a:xfrm>
              <a:off x="1105462" y="5280380"/>
              <a:ext cx="3735156" cy="768350"/>
              <a:chOff x="1447798" y="5551488"/>
              <a:chExt cx="6705606" cy="1147002"/>
            </a:xfrm>
          </p:grpSpPr>
          <p:sp>
            <p:nvSpPr>
              <p:cNvPr id="176" name="Text Box 3"/>
              <p:cNvSpPr txBox="1">
                <a:spLocks noChangeArrowheads="1"/>
              </p:cNvSpPr>
              <p:nvPr/>
            </p:nvSpPr>
            <p:spPr bwMode="auto">
              <a:xfrm>
                <a:off x="6470656" y="6351028"/>
                <a:ext cx="9518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1" name="AutoShape 6"/>
              <p:cNvSpPr>
                <a:spLocks/>
              </p:cNvSpPr>
              <p:nvPr/>
            </p:nvSpPr>
            <p:spPr bwMode="auto">
              <a:xfrm rot="16200000">
                <a:off x="6729481" y="4889565"/>
                <a:ext cx="227829" cy="2620016"/>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56052" name="Rectangle 9"/>
              <p:cNvSpPr>
                <a:spLocks noChangeArrowheads="1"/>
              </p:cNvSpPr>
              <p:nvPr/>
            </p:nvSpPr>
            <p:spPr bwMode="auto">
              <a:xfrm>
                <a:off x="1447798" y="5551488"/>
                <a:ext cx="4085588"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56053" name="Rectangle 11"/>
              <p:cNvSpPr>
                <a:spLocks noChangeArrowheads="1"/>
              </p:cNvSpPr>
              <p:nvPr/>
            </p:nvSpPr>
            <p:spPr bwMode="auto">
              <a:xfrm>
                <a:off x="5533386" y="5551488"/>
                <a:ext cx="2620013" cy="533400"/>
              </a:xfrm>
              <a:prstGeom prst="rect">
                <a:avLst/>
              </a:prstGeom>
              <a:solidFill>
                <a:srgbClr val="FFFF00"/>
              </a:solidFill>
              <a:ln w="19050">
                <a:solidFill>
                  <a:schemeClr val="tx2"/>
                </a:solidFill>
                <a:miter lim="800000"/>
                <a:headEnd/>
                <a:tailEnd/>
              </a:ln>
            </p:spPr>
            <p:txBody>
              <a:bodyPr/>
              <a:lstStyle/>
              <a:p>
                <a:pPr algn="ctr"/>
                <a:r>
                  <a:rPr lang="zh-CN" altLang="en-US" sz="1600" i="0" dirty="0"/>
                  <a:t>字</a:t>
                </a:r>
                <a:r>
                  <a:rPr lang="en-US" altLang="zh-CN" sz="1600" i="0" dirty="0"/>
                  <a:t>(</a:t>
                </a:r>
                <a:r>
                  <a:rPr lang="zh-CN" altLang="en-US" sz="1600" i="0" dirty="0"/>
                  <a:t>块内字偏移</a:t>
                </a:r>
                <a:r>
                  <a:rPr lang="en-US" altLang="zh-CN" sz="1600" i="0" dirty="0"/>
                  <a:t>)</a:t>
                </a:r>
                <a:endParaRPr lang="zh-CN" altLang="en-US" sz="1600" i="0" dirty="0"/>
              </a:p>
            </p:txBody>
          </p:sp>
          <p:sp>
            <p:nvSpPr>
              <p:cNvPr id="182" name="Text Box 13"/>
              <p:cNvSpPr txBox="1">
                <a:spLocks noChangeArrowheads="1"/>
              </p:cNvSpPr>
              <p:nvPr/>
            </p:nvSpPr>
            <p:spPr bwMode="auto">
              <a:xfrm>
                <a:off x="2994454" y="6383310"/>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56055" name="AutoShape 14"/>
              <p:cNvSpPr>
                <a:spLocks/>
              </p:cNvSpPr>
              <p:nvPr/>
            </p:nvSpPr>
            <p:spPr bwMode="auto">
              <a:xfrm rot="16200000">
                <a:off x="3383310" y="4163405"/>
                <a:ext cx="214567" cy="4085587"/>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sp>
          <p:nvSpPr>
            <p:cNvPr id="256049" name="Text Box 52"/>
            <p:cNvSpPr txBox="1">
              <a:spLocks noChangeArrowheads="1"/>
            </p:cNvSpPr>
            <p:nvPr/>
          </p:nvSpPr>
          <p:spPr bwMode="auto">
            <a:xfrm>
              <a:off x="2663788"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56052" idx="0"/>
            <a:endCxn id="129" idx="2"/>
          </p:cNvCxnSpPr>
          <p:nvPr/>
        </p:nvCxnSpPr>
        <p:spPr>
          <a:xfrm flipV="1">
            <a:off x="2848645" y="4303713"/>
            <a:ext cx="283493" cy="944539"/>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2763838" y="4075113"/>
            <a:ext cx="719137" cy="223837"/>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100" i="0" dirty="0">
                <a:solidFill>
                  <a:schemeClr val="bg1"/>
                </a:solidFill>
                <a:latin typeface="Brush Script MT" pitchFamily="66" charset="0"/>
              </a:rPr>
              <a:t>块地址</a:t>
            </a:r>
          </a:p>
        </p:txBody>
      </p:sp>
      <p:sp>
        <p:nvSpPr>
          <p:cNvPr id="2560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B0C5D3C-53E4-4392-A425-A3B96E4E1489}" type="slidenum">
              <a:rPr lang="en-US" altLang="zh-CN">
                <a:latin typeface="Arial" charset="0"/>
              </a:rPr>
              <a:pPr/>
              <a:t>158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par>
                                <p:cTn id="18" presetID="27" presetClass="emph" presetSubtype="0" repeatCount="3000" fill="remove" grpId="0" nodeType="withEffect">
                                  <p:stCondLst>
                                    <p:cond delay="0"/>
                                  </p:stCondLst>
                                  <p:childTnLst>
                                    <p:animClr clrSpc="rgb" dir="cw">
                                      <p:cBhvr override="childStyle">
                                        <p:cTn id="19" dur="250" autoRev="1" fill="remove"/>
                                        <p:tgtEl>
                                          <p:spTgt spid="120"/>
                                        </p:tgtEl>
                                        <p:attrNameLst>
                                          <p:attrName>style.color</p:attrName>
                                        </p:attrNameLst>
                                      </p:cBhvr>
                                      <p:to>
                                        <a:schemeClr val="bg1"/>
                                      </p:to>
                                    </p:animClr>
                                    <p:animClr clrSpc="rgb" dir="cw">
                                      <p:cBhvr>
                                        <p:cTn id="20" dur="250" autoRev="1" fill="remove"/>
                                        <p:tgtEl>
                                          <p:spTgt spid="120"/>
                                        </p:tgtEl>
                                        <p:attrNameLst>
                                          <p:attrName>fillcolor</p:attrName>
                                        </p:attrNameLst>
                                      </p:cBhvr>
                                      <p:to>
                                        <a:schemeClr val="bg1"/>
                                      </p:to>
                                    </p:animClr>
                                    <p:set>
                                      <p:cBhvr>
                                        <p:cTn id="21" dur="250" autoRev="1" fill="remove"/>
                                        <p:tgtEl>
                                          <p:spTgt spid="120"/>
                                        </p:tgtEl>
                                        <p:attrNameLst>
                                          <p:attrName>fill.type</p:attrName>
                                        </p:attrNameLst>
                                      </p:cBhvr>
                                      <p:to>
                                        <p:strVal val="solid"/>
                                      </p:to>
                                    </p:set>
                                    <p:set>
                                      <p:cBhvr>
                                        <p:cTn id="22" dur="250" autoRev="1" fill="remove"/>
                                        <p:tgtEl>
                                          <p:spTgt spid="120"/>
                                        </p:tgtEl>
                                        <p:attrNameLst>
                                          <p:attrName>fill.on</p:attrName>
                                        </p:attrNameLst>
                                      </p:cBhvr>
                                      <p:to>
                                        <p:strVal val="true"/>
                                      </p:to>
                                    </p:set>
                                  </p:childTnLst>
                                </p:cTn>
                              </p:par>
                              <p:par>
                                <p:cTn id="23" presetID="22" presetClass="entr" presetSubtype="1" repeatCount="3000" fill="hold" grpId="0" nodeType="withEffect">
                                  <p:stCondLst>
                                    <p:cond delay="0"/>
                                  </p:stCondLst>
                                  <p:childTnLst>
                                    <p:set>
                                      <p:cBhvr>
                                        <p:cTn id="24" dur="1" fill="hold">
                                          <p:stCondLst>
                                            <p:cond delay="0"/>
                                          </p:stCondLst>
                                        </p:cTn>
                                        <p:tgtEl>
                                          <p:spTgt spid="135"/>
                                        </p:tgtEl>
                                        <p:attrNameLst>
                                          <p:attrName>style.visibility</p:attrName>
                                        </p:attrNameLst>
                                      </p:cBhvr>
                                      <p:to>
                                        <p:strVal val="visible"/>
                                      </p:to>
                                    </p:set>
                                    <p:animEffect transition="in" filter="wipe(up)">
                                      <p:cBhvr>
                                        <p:cTn id="25" dur="500"/>
                                        <p:tgtEl>
                                          <p:spTgt spid="135"/>
                                        </p:tgtEl>
                                      </p:cBhvr>
                                    </p:animEffect>
                                  </p:childTnLst>
                                </p:cTn>
                              </p:par>
                              <p:par>
                                <p:cTn id="26" presetID="27" presetClass="emph" presetSubtype="0" repeatCount="3000" fill="remove" grpId="0" nodeType="withEffect">
                                  <p:stCondLst>
                                    <p:cond delay="0"/>
                                  </p:stCondLst>
                                  <p:childTnLst>
                                    <p:animClr clrSpc="rgb" dir="cw">
                                      <p:cBhvr override="childStyle">
                                        <p:cTn id="27" dur="250" autoRev="1" fill="remove"/>
                                        <p:tgtEl>
                                          <p:spTgt spid="126"/>
                                        </p:tgtEl>
                                        <p:attrNameLst>
                                          <p:attrName>style.color</p:attrName>
                                        </p:attrNameLst>
                                      </p:cBhvr>
                                      <p:to>
                                        <a:schemeClr val="bg1"/>
                                      </p:to>
                                    </p:animClr>
                                    <p:animClr clrSpc="rgb" dir="cw">
                                      <p:cBhvr>
                                        <p:cTn id="28" dur="250" autoRev="1" fill="remove"/>
                                        <p:tgtEl>
                                          <p:spTgt spid="126"/>
                                        </p:tgtEl>
                                        <p:attrNameLst>
                                          <p:attrName>fillcolor</p:attrName>
                                        </p:attrNameLst>
                                      </p:cBhvr>
                                      <p:to>
                                        <a:schemeClr val="bg1"/>
                                      </p:to>
                                    </p:animClr>
                                    <p:set>
                                      <p:cBhvr>
                                        <p:cTn id="29" dur="250" autoRev="1" fill="remove"/>
                                        <p:tgtEl>
                                          <p:spTgt spid="126"/>
                                        </p:tgtEl>
                                        <p:attrNameLst>
                                          <p:attrName>fill.type</p:attrName>
                                        </p:attrNameLst>
                                      </p:cBhvr>
                                      <p:to>
                                        <p:strVal val="solid"/>
                                      </p:to>
                                    </p:set>
                                    <p:set>
                                      <p:cBhvr>
                                        <p:cTn id="30" dur="250" autoRev="1" fill="remove"/>
                                        <p:tgtEl>
                                          <p:spTgt spid="126"/>
                                        </p:tgtEl>
                                        <p:attrNameLst>
                                          <p:attrName>fill.on</p:attrName>
                                        </p:attrNameLst>
                                      </p:cBhvr>
                                      <p:to>
                                        <p:strVal val="true"/>
                                      </p:to>
                                    </p:set>
                                  </p:childTnLst>
                                </p:cTn>
                              </p:par>
                              <p:par>
                                <p:cTn id="31" presetID="22" presetClass="entr" presetSubtype="2" repeatCount="3000" fill="hold" grpId="0" nodeType="withEffect">
                                  <p:stCondLst>
                                    <p:cond delay="0"/>
                                  </p:stCondLst>
                                  <p:childTnLst>
                                    <p:set>
                                      <p:cBhvr>
                                        <p:cTn id="32" dur="1" fill="hold">
                                          <p:stCondLst>
                                            <p:cond delay="0"/>
                                          </p:stCondLst>
                                        </p:cTn>
                                        <p:tgtEl>
                                          <p:spTgt spid="137"/>
                                        </p:tgtEl>
                                        <p:attrNameLst>
                                          <p:attrName>style.visibility</p:attrName>
                                        </p:attrNameLst>
                                      </p:cBhvr>
                                      <p:to>
                                        <p:strVal val="visible"/>
                                      </p:to>
                                    </p:set>
                                    <p:animEffect transition="in" filter="wipe(right)">
                                      <p:cBhvr>
                                        <p:cTn id="33" dur="500"/>
                                        <p:tgtEl>
                                          <p:spTgt spid="137"/>
                                        </p:tgtEl>
                                      </p:cBhvr>
                                    </p:animEffect>
                                  </p:childTnLst>
                                </p:cTn>
                              </p:par>
                              <p:par>
                                <p:cTn id="34" presetID="27" presetClass="emph" presetSubtype="0" repeatCount="3000" fill="remove" grpId="0" nodeType="withEffect">
                                  <p:stCondLst>
                                    <p:cond delay="0"/>
                                  </p:stCondLst>
                                  <p:childTnLst>
                                    <p:animClr clrSpc="rgb" dir="cw">
                                      <p:cBhvr override="childStyle">
                                        <p:cTn id="35" dur="250" autoRev="1" fill="remove"/>
                                        <p:tgtEl>
                                          <p:spTgt spid="132"/>
                                        </p:tgtEl>
                                        <p:attrNameLst>
                                          <p:attrName>style.color</p:attrName>
                                        </p:attrNameLst>
                                      </p:cBhvr>
                                      <p:to>
                                        <a:schemeClr val="bg1"/>
                                      </p:to>
                                    </p:animClr>
                                    <p:animClr clrSpc="rgb" dir="cw">
                                      <p:cBhvr>
                                        <p:cTn id="36" dur="250" autoRev="1" fill="remove"/>
                                        <p:tgtEl>
                                          <p:spTgt spid="132"/>
                                        </p:tgtEl>
                                        <p:attrNameLst>
                                          <p:attrName>fillcolor</p:attrName>
                                        </p:attrNameLst>
                                      </p:cBhvr>
                                      <p:to>
                                        <a:schemeClr val="bg1"/>
                                      </p:to>
                                    </p:animClr>
                                    <p:set>
                                      <p:cBhvr>
                                        <p:cTn id="37" dur="250" autoRev="1" fill="remove"/>
                                        <p:tgtEl>
                                          <p:spTgt spid="132"/>
                                        </p:tgtEl>
                                        <p:attrNameLst>
                                          <p:attrName>fill.type</p:attrName>
                                        </p:attrNameLst>
                                      </p:cBhvr>
                                      <p:to>
                                        <p:strVal val="solid"/>
                                      </p:to>
                                    </p:set>
                                    <p:set>
                                      <p:cBhvr>
                                        <p:cTn id="38" dur="250" autoRev="1" fill="remove"/>
                                        <p:tgtEl>
                                          <p:spTgt spid="132"/>
                                        </p:tgtEl>
                                        <p:attrNameLst>
                                          <p:attrName>fill.on</p:attrName>
                                        </p:attrNameLst>
                                      </p:cBhvr>
                                      <p:to>
                                        <p:strVal val="true"/>
                                      </p:to>
                                    </p:set>
                                  </p:childTnLst>
                                </p:cTn>
                              </p:par>
                              <p:par>
                                <p:cTn id="39" presetID="22" presetClass="entr" presetSubtype="2" repeatCount="3000" fill="hold" grpId="0" nodeType="withEffect">
                                  <p:stCondLst>
                                    <p:cond delay="0"/>
                                  </p:stCondLst>
                                  <p:childTnLst>
                                    <p:set>
                                      <p:cBhvr>
                                        <p:cTn id="40" dur="1" fill="hold">
                                          <p:stCondLst>
                                            <p:cond delay="0"/>
                                          </p:stCondLst>
                                        </p:cTn>
                                        <p:tgtEl>
                                          <p:spTgt spid="138"/>
                                        </p:tgtEl>
                                        <p:attrNameLst>
                                          <p:attrName>style.visibility</p:attrName>
                                        </p:attrNameLst>
                                      </p:cBhvr>
                                      <p:to>
                                        <p:strVal val="visible"/>
                                      </p:to>
                                    </p:set>
                                    <p:animEffect transition="in" filter="wipe(right)">
                                      <p:cBhvr>
                                        <p:cTn id="41" dur="500"/>
                                        <p:tgtEl>
                                          <p:spTgt spid="138"/>
                                        </p:tgtEl>
                                      </p:cBhvr>
                                    </p:animEffect>
                                  </p:childTnLst>
                                </p:cTn>
                              </p:par>
                            </p:childTnLst>
                          </p:cTn>
                        </p:par>
                      </p:childTnLst>
                    </p:cTn>
                  </p:par>
                  <p:par>
                    <p:cTn id="42" fill="hold">
                      <p:stCondLst>
                        <p:cond delay="indefinite"/>
                      </p:stCondLst>
                      <p:childTnLst>
                        <p:par>
                          <p:cTn id="43" fill="hold">
                            <p:stCondLst>
                              <p:cond delay="0"/>
                            </p:stCondLst>
                            <p:childTnLst>
                              <p:par>
                                <p:cTn id="44" presetID="27" presetClass="emph" presetSubtype="0" repeatCount="3000" fill="remove" grpId="0" nodeType="clickEffect">
                                  <p:stCondLst>
                                    <p:cond delay="0"/>
                                  </p:stCondLst>
                                  <p:childTnLst>
                                    <p:animClr clrSpc="rgb" dir="cw">
                                      <p:cBhvr override="childStyle">
                                        <p:cTn id="45" dur="250" autoRev="1" fill="remove"/>
                                        <p:tgtEl>
                                          <p:spTgt spid="22"/>
                                        </p:tgtEl>
                                        <p:attrNameLst>
                                          <p:attrName>style.color</p:attrName>
                                        </p:attrNameLst>
                                      </p:cBhvr>
                                      <p:to>
                                        <a:schemeClr val="bg1"/>
                                      </p:to>
                                    </p:animClr>
                                    <p:animClr clrSpc="rgb" dir="cw">
                                      <p:cBhvr>
                                        <p:cTn id="46" dur="250" autoRev="1" fill="remove"/>
                                        <p:tgtEl>
                                          <p:spTgt spid="22"/>
                                        </p:tgtEl>
                                        <p:attrNameLst>
                                          <p:attrName>fillcolor</p:attrName>
                                        </p:attrNameLst>
                                      </p:cBhvr>
                                      <p:to>
                                        <a:schemeClr val="bg1"/>
                                      </p:to>
                                    </p:animClr>
                                    <p:set>
                                      <p:cBhvr>
                                        <p:cTn id="47" dur="250" autoRev="1" fill="remove"/>
                                        <p:tgtEl>
                                          <p:spTgt spid="22"/>
                                        </p:tgtEl>
                                        <p:attrNameLst>
                                          <p:attrName>fill.type</p:attrName>
                                        </p:attrNameLst>
                                      </p:cBhvr>
                                      <p:to>
                                        <p:strVal val="solid"/>
                                      </p:to>
                                    </p:set>
                                    <p:set>
                                      <p:cBhvr>
                                        <p:cTn id="48" dur="250" autoRev="1" fill="remove"/>
                                        <p:tgtEl>
                                          <p:spTgt spid="22"/>
                                        </p:tgtEl>
                                        <p:attrNameLst>
                                          <p:attrName>fill.on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2" repeatCount="3000" fill="hold" grpId="0" nodeType="clickEffect">
                                  <p:stCondLst>
                                    <p:cond delay="0"/>
                                  </p:stCondLst>
                                  <p:childTnLst>
                                    <p:set>
                                      <p:cBhvr>
                                        <p:cTn id="52" dur="1" fill="hold">
                                          <p:stCondLst>
                                            <p:cond delay="0"/>
                                          </p:stCondLst>
                                        </p:cTn>
                                        <p:tgtEl>
                                          <p:spTgt spid="148"/>
                                        </p:tgtEl>
                                        <p:attrNameLst>
                                          <p:attrName>style.visibility</p:attrName>
                                        </p:attrNameLst>
                                      </p:cBhvr>
                                      <p:to>
                                        <p:strVal val="visible"/>
                                      </p:to>
                                    </p:set>
                                    <p:animEffect transition="in" filter="wipe(right)">
                                      <p:cBhvr>
                                        <p:cTn id="53" dur="500"/>
                                        <p:tgtEl>
                                          <p:spTgt spid="14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2" repeatCount="3000" fill="hold" grpId="0" nodeType="clickEffect">
                                  <p:stCondLst>
                                    <p:cond delay="0"/>
                                  </p:stCondLst>
                                  <p:childTnLst>
                                    <p:set>
                                      <p:cBhvr>
                                        <p:cTn id="57" dur="1" fill="hold">
                                          <p:stCondLst>
                                            <p:cond delay="0"/>
                                          </p:stCondLst>
                                        </p:cTn>
                                        <p:tgtEl>
                                          <p:spTgt spid="149"/>
                                        </p:tgtEl>
                                        <p:attrNameLst>
                                          <p:attrName>style.visibility</p:attrName>
                                        </p:attrNameLst>
                                      </p:cBhvr>
                                      <p:to>
                                        <p:strVal val="visible"/>
                                      </p:to>
                                    </p:set>
                                    <p:animEffect transition="in" filter="wipe(right)">
                                      <p:cBhvr>
                                        <p:cTn id="58" dur="500"/>
                                        <p:tgtEl>
                                          <p:spTgt spid="149"/>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2" repeatCount="3000" fill="hold" grpId="0" nodeType="clickEffect">
                                  <p:stCondLst>
                                    <p:cond delay="0"/>
                                  </p:stCondLst>
                                  <p:childTnLst>
                                    <p:set>
                                      <p:cBhvr>
                                        <p:cTn id="62" dur="1" fill="hold">
                                          <p:stCondLst>
                                            <p:cond delay="0"/>
                                          </p:stCondLst>
                                        </p:cTn>
                                        <p:tgtEl>
                                          <p:spTgt spid="150"/>
                                        </p:tgtEl>
                                        <p:attrNameLst>
                                          <p:attrName>style.visibility</p:attrName>
                                        </p:attrNameLst>
                                      </p:cBhvr>
                                      <p:to>
                                        <p:strVal val="visible"/>
                                      </p:to>
                                    </p:set>
                                    <p:animEffect transition="in" filter="wipe(right)">
                                      <p:cBhvr>
                                        <p:cTn id="63" dur="500"/>
                                        <p:tgtEl>
                                          <p:spTgt spid="15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2" repeatCount="3000" fill="hold" grpId="0" nodeType="clickEffect">
                                  <p:stCondLst>
                                    <p:cond delay="0"/>
                                  </p:stCondLst>
                                  <p:childTnLst>
                                    <p:set>
                                      <p:cBhvr>
                                        <p:cTn id="67" dur="1" fill="hold">
                                          <p:stCondLst>
                                            <p:cond delay="0"/>
                                          </p:stCondLst>
                                        </p:cTn>
                                        <p:tgtEl>
                                          <p:spTgt spid="151"/>
                                        </p:tgtEl>
                                        <p:attrNameLst>
                                          <p:attrName>style.visibility</p:attrName>
                                        </p:attrNameLst>
                                      </p:cBhvr>
                                      <p:to>
                                        <p:strVal val="visible"/>
                                      </p:to>
                                    </p:set>
                                    <p:animEffect transition="in" filter="wipe(right)">
                                      <p:cBhvr>
                                        <p:cTn id="68" dur="500"/>
                                        <p:tgtEl>
                                          <p:spTgt spid="151"/>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4" fill="hold" nodeType="clickEffect">
                                  <p:stCondLst>
                                    <p:cond delay="0"/>
                                  </p:stCondLst>
                                  <p:childTnLst>
                                    <p:set>
                                      <p:cBhvr>
                                        <p:cTn id="72" dur="1" fill="hold">
                                          <p:stCondLst>
                                            <p:cond delay="0"/>
                                          </p:stCondLst>
                                        </p:cTn>
                                        <p:tgtEl>
                                          <p:spTgt spid="191"/>
                                        </p:tgtEl>
                                        <p:attrNameLst>
                                          <p:attrName>style.visibility</p:attrName>
                                        </p:attrNameLst>
                                      </p:cBhvr>
                                      <p:to>
                                        <p:strVal val="visible"/>
                                      </p:to>
                                    </p:set>
                                    <p:animEffect transition="in" filter="wipe(down)">
                                      <p:cBhvr>
                                        <p:cTn id="73" dur="500"/>
                                        <p:tgtEl>
                                          <p:spTgt spid="19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4" fill="hold" nodeType="clickEffect">
                                  <p:stCondLst>
                                    <p:cond delay="0"/>
                                  </p:stCondLst>
                                  <p:childTnLst>
                                    <p:set>
                                      <p:cBhvr>
                                        <p:cTn id="77" dur="1" fill="hold">
                                          <p:stCondLst>
                                            <p:cond delay="0"/>
                                          </p:stCondLst>
                                        </p:cTn>
                                        <p:tgtEl>
                                          <p:spTgt spid="192"/>
                                        </p:tgtEl>
                                        <p:attrNameLst>
                                          <p:attrName>style.visibility</p:attrName>
                                        </p:attrNameLst>
                                      </p:cBhvr>
                                      <p:to>
                                        <p:strVal val="visible"/>
                                      </p:to>
                                    </p:set>
                                    <p:animEffect transition="in" filter="wipe(down)">
                                      <p:cBhvr>
                                        <p:cTn id="78" dur="500"/>
                                        <p:tgtEl>
                                          <p:spTgt spid="19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93"/>
                                        </p:tgtEl>
                                        <p:attrNameLst>
                                          <p:attrName>style.visibility</p:attrName>
                                        </p:attrNameLst>
                                      </p:cBhvr>
                                      <p:to>
                                        <p:strVal val="visible"/>
                                      </p:to>
                                    </p:set>
                                    <p:animEffect transition="in" filter="wipe(down)">
                                      <p:cBhvr>
                                        <p:cTn id="83" dur="500"/>
                                        <p:tgtEl>
                                          <p:spTgt spid="19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grpId="0" nodeType="clickEffect">
                                  <p:stCondLst>
                                    <p:cond delay="0"/>
                                  </p:stCondLst>
                                  <p:childTnLst>
                                    <p:set>
                                      <p:cBhvr>
                                        <p:cTn id="87" dur="1" fill="hold">
                                          <p:stCondLst>
                                            <p:cond delay="0"/>
                                          </p:stCondLst>
                                        </p:cTn>
                                        <p:tgtEl>
                                          <p:spTgt spid="115"/>
                                        </p:tgtEl>
                                        <p:attrNameLst>
                                          <p:attrName>style.visibility</p:attrName>
                                        </p:attrNameLst>
                                      </p:cBhvr>
                                      <p:to>
                                        <p:strVal val="visible"/>
                                      </p:to>
                                    </p:set>
                                    <p:anim calcmode="lin" valueType="num">
                                      <p:cBhvr additive="base">
                                        <p:cTn id="88" dur="500" fill="hold"/>
                                        <p:tgtEl>
                                          <p:spTgt spid="115"/>
                                        </p:tgtEl>
                                        <p:attrNameLst>
                                          <p:attrName>ppt_x</p:attrName>
                                        </p:attrNameLst>
                                      </p:cBhvr>
                                      <p:tavLst>
                                        <p:tav tm="0">
                                          <p:val>
                                            <p:strVal val="#ppt_x"/>
                                          </p:val>
                                        </p:tav>
                                        <p:tav tm="100000">
                                          <p:val>
                                            <p:strVal val="#ppt_x"/>
                                          </p:val>
                                        </p:tav>
                                      </p:tavLst>
                                    </p:anim>
                                    <p:anim calcmode="lin" valueType="num">
                                      <p:cBhvr additive="base">
                                        <p:cTn id="89" dur="500" fill="hold"/>
                                        <p:tgtEl>
                                          <p:spTgt spid="115"/>
                                        </p:tgtEl>
                                        <p:attrNameLst>
                                          <p:attrName>ppt_y</p:attrName>
                                        </p:attrNameLst>
                                      </p:cBhvr>
                                      <p:tavLst>
                                        <p:tav tm="0">
                                          <p:val>
                                            <p:strVal val="1+#ppt_h/2"/>
                                          </p:val>
                                        </p:tav>
                                        <p:tav tm="100000">
                                          <p:val>
                                            <p:strVal val="#ppt_y"/>
                                          </p:val>
                                        </p:tav>
                                      </p:tavLst>
                                    </p:anim>
                                  </p:childTnLst>
                                </p:cTn>
                              </p:par>
                              <p:par>
                                <p:cTn id="90" presetID="2" presetClass="entr" presetSubtype="4" fill="hold" grpId="0" nodeType="withEffect">
                                  <p:stCondLst>
                                    <p:cond delay="0"/>
                                  </p:stCondLst>
                                  <p:childTnLst>
                                    <p:set>
                                      <p:cBhvr>
                                        <p:cTn id="91" dur="1" fill="hold">
                                          <p:stCondLst>
                                            <p:cond delay="0"/>
                                          </p:stCondLst>
                                        </p:cTn>
                                        <p:tgtEl>
                                          <p:spTgt spid="121"/>
                                        </p:tgtEl>
                                        <p:attrNameLst>
                                          <p:attrName>style.visibility</p:attrName>
                                        </p:attrNameLst>
                                      </p:cBhvr>
                                      <p:to>
                                        <p:strVal val="visible"/>
                                      </p:to>
                                    </p:set>
                                    <p:anim calcmode="lin" valueType="num">
                                      <p:cBhvr additive="base">
                                        <p:cTn id="92" dur="500" fill="hold"/>
                                        <p:tgtEl>
                                          <p:spTgt spid="121"/>
                                        </p:tgtEl>
                                        <p:attrNameLst>
                                          <p:attrName>ppt_x</p:attrName>
                                        </p:attrNameLst>
                                      </p:cBhvr>
                                      <p:tavLst>
                                        <p:tav tm="0">
                                          <p:val>
                                            <p:strVal val="#ppt_x"/>
                                          </p:val>
                                        </p:tav>
                                        <p:tav tm="100000">
                                          <p:val>
                                            <p:strVal val="#ppt_x"/>
                                          </p:val>
                                        </p:tav>
                                      </p:tavLst>
                                    </p:anim>
                                    <p:anim calcmode="lin" valueType="num">
                                      <p:cBhvr additive="base">
                                        <p:cTn id="93" dur="500" fill="hold"/>
                                        <p:tgtEl>
                                          <p:spTgt spid="121"/>
                                        </p:tgtEl>
                                        <p:attrNameLst>
                                          <p:attrName>ppt_y</p:attrName>
                                        </p:attrNameLst>
                                      </p:cBhvr>
                                      <p:tavLst>
                                        <p:tav tm="0">
                                          <p:val>
                                            <p:strVal val="1+#ppt_h/2"/>
                                          </p:val>
                                        </p:tav>
                                        <p:tav tm="100000">
                                          <p:val>
                                            <p:strVal val="#ppt_y"/>
                                          </p:val>
                                        </p:tav>
                                      </p:tavLst>
                                    </p:anim>
                                  </p:childTnLst>
                                </p:cTn>
                              </p:par>
                              <p:par>
                                <p:cTn id="94" presetID="2" presetClass="entr" presetSubtype="4" fill="hold" grpId="0" nodeType="withEffect">
                                  <p:stCondLst>
                                    <p:cond delay="0"/>
                                  </p:stCondLst>
                                  <p:childTnLst>
                                    <p:set>
                                      <p:cBhvr>
                                        <p:cTn id="95" dur="1" fill="hold">
                                          <p:stCondLst>
                                            <p:cond delay="0"/>
                                          </p:stCondLst>
                                        </p:cTn>
                                        <p:tgtEl>
                                          <p:spTgt spid="133"/>
                                        </p:tgtEl>
                                        <p:attrNameLst>
                                          <p:attrName>style.visibility</p:attrName>
                                        </p:attrNameLst>
                                      </p:cBhvr>
                                      <p:to>
                                        <p:strVal val="visible"/>
                                      </p:to>
                                    </p:set>
                                    <p:anim calcmode="lin" valueType="num">
                                      <p:cBhvr additive="base">
                                        <p:cTn id="96" dur="500" fill="hold"/>
                                        <p:tgtEl>
                                          <p:spTgt spid="133"/>
                                        </p:tgtEl>
                                        <p:attrNameLst>
                                          <p:attrName>ppt_x</p:attrName>
                                        </p:attrNameLst>
                                      </p:cBhvr>
                                      <p:tavLst>
                                        <p:tav tm="0">
                                          <p:val>
                                            <p:strVal val="#ppt_x"/>
                                          </p:val>
                                        </p:tav>
                                        <p:tav tm="100000">
                                          <p:val>
                                            <p:strVal val="#ppt_x"/>
                                          </p:val>
                                        </p:tav>
                                      </p:tavLst>
                                    </p:anim>
                                    <p:anim calcmode="lin" valueType="num">
                                      <p:cBhvr additive="base">
                                        <p:cTn id="97" dur="500" fill="hold"/>
                                        <p:tgtEl>
                                          <p:spTgt spid="133"/>
                                        </p:tgtEl>
                                        <p:attrNameLst>
                                          <p:attrName>ppt_y</p:attrName>
                                        </p:attrNameLst>
                                      </p:cBhvr>
                                      <p:tavLst>
                                        <p:tav tm="0">
                                          <p:val>
                                            <p:strVal val="1+#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4" fill="hold" grpId="0" nodeType="clickEffect">
                                  <p:stCondLst>
                                    <p:cond delay="0"/>
                                  </p:stCondLst>
                                  <p:childTnLst>
                                    <p:set>
                                      <p:cBhvr>
                                        <p:cTn id="101" dur="1" fill="hold">
                                          <p:stCondLst>
                                            <p:cond delay="0"/>
                                          </p:stCondLst>
                                        </p:cTn>
                                        <p:tgtEl>
                                          <p:spTgt spid="89"/>
                                        </p:tgtEl>
                                        <p:attrNameLst>
                                          <p:attrName>style.visibility</p:attrName>
                                        </p:attrNameLst>
                                      </p:cBhvr>
                                      <p:to>
                                        <p:strVal val="visible"/>
                                      </p:to>
                                    </p:set>
                                    <p:animEffect transition="in" filter="wipe(down)">
                                      <p:cBhvr>
                                        <p:cTn id="102" dur="500"/>
                                        <p:tgtEl>
                                          <p:spTgt spid="89"/>
                                        </p:tgtEl>
                                      </p:cBhvr>
                                    </p:animEffect>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71"/>
                                        </p:tgtEl>
                                        <p:attrNameLst>
                                          <p:attrName>style.visibility</p:attrName>
                                        </p:attrNameLst>
                                      </p:cBhvr>
                                      <p:to>
                                        <p:strVal val="visible"/>
                                      </p:to>
                                    </p:set>
                                    <p:anim calcmode="lin" valueType="num">
                                      <p:cBhvr additive="base">
                                        <p:cTn id="107" dur="500" fill="hold"/>
                                        <p:tgtEl>
                                          <p:spTgt spid="171"/>
                                        </p:tgtEl>
                                        <p:attrNameLst>
                                          <p:attrName>ppt_x</p:attrName>
                                        </p:attrNameLst>
                                      </p:cBhvr>
                                      <p:tavLst>
                                        <p:tav tm="0">
                                          <p:val>
                                            <p:strVal val="#ppt_x"/>
                                          </p:val>
                                        </p:tav>
                                        <p:tav tm="100000">
                                          <p:val>
                                            <p:strVal val="#ppt_x"/>
                                          </p:val>
                                        </p:tav>
                                      </p:tavLst>
                                    </p:anim>
                                    <p:anim calcmode="lin" valueType="num">
                                      <p:cBhvr additive="base">
                                        <p:cTn id="108"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nodeType="clickEffect">
                                  <p:stCondLst>
                                    <p:cond delay="0"/>
                                  </p:stCondLst>
                                  <p:childTnLst>
                                    <p:set>
                                      <p:cBhvr>
                                        <p:cTn id="112" dur="1" fill="hold">
                                          <p:stCondLst>
                                            <p:cond delay="0"/>
                                          </p:stCondLst>
                                        </p:cTn>
                                        <p:tgtEl>
                                          <p:spTgt spid="197"/>
                                        </p:tgtEl>
                                        <p:attrNameLst>
                                          <p:attrName>style.visibility</p:attrName>
                                        </p:attrNameLst>
                                      </p:cBhvr>
                                      <p:to>
                                        <p:strVal val="visible"/>
                                      </p:to>
                                    </p:set>
                                    <p:anim calcmode="lin" valueType="num">
                                      <p:cBhvr additive="base">
                                        <p:cTn id="113" dur="500" fill="hold"/>
                                        <p:tgtEl>
                                          <p:spTgt spid="197"/>
                                        </p:tgtEl>
                                        <p:attrNameLst>
                                          <p:attrName>ppt_x</p:attrName>
                                        </p:attrNameLst>
                                      </p:cBhvr>
                                      <p:tavLst>
                                        <p:tav tm="0">
                                          <p:val>
                                            <p:strVal val="#ppt_x"/>
                                          </p:val>
                                        </p:tav>
                                        <p:tav tm="100000">
                                          <p:val>
                                            <p:strVal val="#ppt_x"/>
                                          </p:val>
                                        </p:tav>
                                      </p:tavLst>
                                    </p:anim>
                                    <p:anim calcmode="lin" valueType="num">
                                      <p:cBhvr additive="base">
                                        <p:cTn id="114"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2" presetClass="entr" presetSubtype="4" fill="hold" nodeType="clickEffect">
                                  <p:stCondLst>
                                    <p:cond delay="0"/>
                                  </p:stCondLst>
                                  <p:childTnLst>
                                    <p:set>
                                      <p:cBhvr>
                                        <p:cTn id="118" dur="1" fill="hold">
                                          <p:stCondLst>
                                            <p:cond delay="0"/>
                                          </p:stCondLst>
                                        </p:cTn>
                                        <p:tgtEl>
                                          <p:spTgt spid="188"/>
                                        </p:tgtEl>
                                        <p:attrNameLst>
                                          <p:attrName>style.visibility</p:attrName>
                                        </p:attrNameLst>
                                      </p:cBhvr>
                                      <p:to>
                                        <p:strVal val="visible"/>
                                      </p:to>
                                    </p:set>
                                    <p:animEffect transition="in" filter="wipe(down)">
                                      <p:cBhvr>
                                        <p:cTn id="119" dur="500"/>
                                        <p:tgtEl>
                                          <p:spTgt spid="18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repeatCount="3000" fill="hold" grpId="0" nodeType="clickEffect">
                                  <p:stCondLst>
                                    <p:cond delay="0"/>
                                  </p:stCondLst>
                                  <p:childTnLst>
                                    <p:set>
                                      <p:cBhvr>
                                        <p:cTn id="123" dur="1" fill="hold">
                                          <p:stCondLst>
                                            <p:cond delay="0"/>
                                          </p:stCondLst>
                                        </p:cTn>
                                        <p:tgtEl>
                                          <p:spTgt spid="189"/>
                                        </p:tgtEl>
                                        <p:attrNameLst>
                                          <p:attrName>style.visibility</p:attrName>
                                        </p:attrNameLst>
                                      </p:cBhvr>
                                      <p:to>
                                        <p:strVal val="visible"/>
                                      </p:to>
                                    </p:set>
                                    <p:animEffect transition="in" filter="wipe(left)">
                                      <p:cBhvr>
                                        <p:cTn id="124" dur="5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115" grpId="0"/>
      <p:bldP spid="121" grpId="0"/>
      <p:bldP spid="133" grpId="0"/>
      <p:bldP spid="22" grpId="0" animBg="1"/>
      <p:bldP spid="43" grpId="0" animBg="1"/>
      <p:bldP spid="97" grpId="0" animBg="1"/>
      <p:bldP spid="120" grpId="0" animBg="1"/>
      <p:bldP spid="126" grpId="0" animBg="1"/>
      <p:bldP spid="132" grpId="0" animBg="1"/>
      <p:bldP spid="135" grpId="0" animBg="1"/>
      <p:bldP spid="137" grpId="0" animBg="1"/>
      <p:bldP spid="138" grpId="0" animBg="1"/>
      <p:bldP spid="139" grpId="0" animBg="1"/>
      <p:bldP spid="148" grpId="0" animBg="1"/>
      <p:bldP spid="149" grpId="0" animBg="1"/>
      <p:bldP spid="150" grpId="0" animBg="1"/>
      <p:bldP spid="151" grpId="0" animBg="1"/>
      <p:bldP spid="171" grpId="0"/>
      <p:bldP spid="189"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 name="Text Box 51"/>
          <p:cNvSpPr txBox="1">
            <a:spLocks noChangeArrowheads="1"/>
          </p:cNvSpPr>
          <p:nvPr/>
        </p:nvSpPr>
        <p:spPr bwMode="auto">
          <a:xfrm>
            <a:off x="1173163" y="4059238"/>
            <a:ext cx="269875" cy="16668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sp>
        <p:nvSpPr>
          <p:cNvPr id="257026" name="标题 1"/>
          <p:cNvSpPr>
            <a:spLocks noGrp="1"/>
          </p:cNvSpPr>
          <p:nvPr>
            <p:ph type="title"/>
          </p:nvPr>
        </p:nvSpPr>
        <p:spPr>
          <a:xfrm>
            <a:off x="184150" y="188913"/>
            <a:ext cx="8229600" cy="582612"/>
          </a:xfrm>
        </p:spPr>
        <p:txBody>
          <a:bodyPr/>
          <a:lstStyle/>
          <a:p>
            <a:r>
              <a:rPr lang="zh-CN" altLang="en-US" smtClean="0"/>
              <a:t>全相联映射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88" name="矩形 87"/>
          <p:cNvSpPr/>
          <p:nvPr/>
        </p:nvSpPr>
        <p:spPr>
          <a:xfrm>
            <a:off x="3708400" y="3343275"/>
            <a:ext cx="500063"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3554413"/>
            <a:ext cx="1330325" cy="1657350"/>
            <a:chOff x="1441267" y="3555015"/>
            <a:chExt cx="1330533" cy="1656184"/>
          </a:xfrm>
        </p:grpSpPr>
        <p:grpSp>
          <p:nvGrpSpPr>
            <p:cNvPr id="257147"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273"/>
                <a:ext cx="0" cy="132520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482"/>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14"/>
              <a:ext cx="644626" cy="23478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a:endCxn id="127" idx="4"/>
            </p:cNvCxnSpPr>
            <p:nvPr/>
          </p:nvCxnSpPr>
          <p:spPr>
            <a:xfrm flipH="1" flipV="1">
              <a:off x="2420908" y="3555015"/>
              <a:ext cx="1587" cy="130083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27" name="流程图: 汇总连接 126"/>
          <p:cNvSpPr/>
          <p:nvPr/>
        </p:nvSpPr>
        <p:spPr>
          <a:xfrm>
            <a:off x="2308225" y="3360738"/>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63" name="组合 262"/>
          <p:cNvGrpSpPr>
            <a:grpSpLocks/>
          </p:cNvGrpSpPr>
          <p:nvPr/>
        </p:nvGrpSpPr>
        <p:grpSpPr bwMode="auto">
          <a:xfrm>
            <a:off x="1165225" y="3554413"/>
            <a:ext cx="2759075" cy="725487"/>
            <a:chOff x="1300779" y="3284984"/>
            <a:chExt cx="2759474" cy="724396"/>
          </a:xfrm>
        </p:grpSpPr>
        <p:cxnSp>
          <p:nvCxnSpPr>
            <p:cNvPr id="128028" name="直接连接符 128027"/>
            <p:cNvCxnSpPr/>
            <p:nvPr/>
          </p:nvCxnSpPr>
          <p:spPr>
            <a:xfrm flipH="1">
              <a:off x="4060253" y="3284984"/>
              <a:ext cx="0" cy="329703"/>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4687"/>
              <a:ext cx="275947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1300779" y="3614687"/>
              <a:ext cx="0" cy="394693"/>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8" name="组合 257"/>
          <p:cNvGrpSpPr>
            <a:grpSpLocks/>
          </p:cNvGrpSpPr>
          <p:nvPr/>
        </p:nvGrpSpPr>
        <p:grpSpPr bwMode="auto">
          <a:xfrm>
            <a:off x="1020763" y="2222500"/>
            <a:ext cx="2936875" cy="2052638"/>
            <a:chOff x="1156763" y="1952835"/>
            <a:chExt cx="2937495" cy="2052229"/>
          </a:xfrm>
        </p:grpSpPr>
        <p:cxnSp>
          <p:nvCxnSpPr>
            <p:cNvPr id="136" name="直接连接符 135"/>
            <p:cNvCxnSpPr>
              <a:stCxn id="50" idx="2"/>
            </p:cNvCxnSpPr>
            <p:nvPr/>
          </p:nvCxnSpPr>
          <p:spPr>
            <a:xfrm flipH="1">
              <a:off x="4094258" y="1952835"/>
              <a:ext cx="0" cy="30791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H="1">
              <a:off x="1156763" y="2246464"/>
              <a:ext cx="293749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直接箭头连接符 139"/>
            <p:cNvCxnSpPr/>
            <p:nvPr/>
          </p:nvCxnSpPr>
          <p:spPr>
            <a:xfrm>
              <a:off x="1156763" y="2246464"/>
              <a:ext cx="0" cy="1758600"/>
            </a:xfrm>
            <a:prstGeom prst="straightConnector1">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256" name="组合 255"/>
          <p:cNvGrpSpPr>
            <a:grpSpLocks/>
          </p:cNvGrpSpPr>
          <p:nvPr/>
        </p:nvGrpSpPr>
        <p:grpSpPr bwMode="auto">
          <a:xfrm>
            <a:off x="1441450" y="4035425"/>
            <a:ext cx="2482850" cy="1392238"/>
            <a:chOff x="1577592" y="3765907"/>
            <a:chExt cx="2482661" cy="1391285"/>
          </a:xfrm>
        </p:grpSpPr>
        <p:cxnSp>
          <p:nvCxnSpPr>
            <p:cNvPr id="195" name="直接连接符 194"/>
            <p:cNvCxnSpPr/>
            <p:nvPr/>
          </p:nvCxnSpPr>
          <p:spPr>
            <a:xfrm flipH="1">
              <a:off x="1577592" y="3765907"/>
              <a:ext cx="7937" cy="242722"/>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flipH="1">
              <a:off x="1588704" y="3765907"/>
              <a:ext cx="504787"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2093491" y="3775425"/>
              <a:ext cx="0" cy="138176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flipH="1">
              <a:off x="2093491" y="5157192"/>
              <a:ext cx="1966762"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05" name="直接连接符 204"/>
            <p:cNvCxnSpPr/>
            <p:nvPr/>
          </p:nvCxnSpPr>
          <p:spPr>
            <a:xfrm>
              <a:off x="4060253" y="4733619"/>
              <a:ext cx="0" cy="41405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57131"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209800"/>
            <a:ext cx="360363" cy="1150938"/>
            <a:chOff x="2123728" y="2209183"/>
            <a:chExt cx="360040" cy="1152125"/>
          </a:xfrm>
        </p:grpSpPr>
        <p:cxnSp>
          <p:nvCxnSpPr>
            <p:cNvPr id="145" name="直接连接符 144"/>
            <p:cNvCxnSpPr>
              <a:stCxn id="105" idx="2"/>
              <a:endCxn id="127" idx="0"/>
            </p:cNvCxnSpPr>
            <p:nvPr/>
          </p:nvCxnSpPr>
          <p:spPr>
            <a:xfrm flipH="1">
              <a:off x="2420325" y="2209183"/>
              <a:ext cx="1586" cy="1152125"/>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8172"/>
              <a:ext cx="215706" cy="192286"/>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5653"/>
              <a:ext cx="137989" cy="119185"/>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539750" y="2209800"/>
            <a:ext cx="407988" cy="2070100"/>
            <a:chOff x="539552" y="2209179"/>
            <a:chExt cx="408878" cy="2070232"/>
          </a:xfrm>
        </p:grpSpPr>
        <p:sp>
          <p:nvSpPr>
            <p:cNvPr id="218" name="Text Box 51"/>
            <p:cNvSpPr txBox="1">
              <a:spLocks noChangeArrowheads="1"/>
            </p:cNvSpPr>
            <p:nvPr/>
          </p:nvSpPr>
          <p:spPr bwMode="auto">
            <a:xfrm>
              <a:off x="539552" y="2999804"/>
              <a:ext cx="216371" cy="19051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grpSp>
          <p:nvGrpSpPr>
            <p:cNvPr id="257124"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9074" y="3243499"/>
                <a:ext cx="2070232" cy="159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3652" y="2979166"/>
                <a:ext cx="144778"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57116"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0"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095"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2"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57100"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110"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57101"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57102"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87" name="组合 286"/>
          <p:cNvGrpSpPr>
            <a:grpSpLocks/>
          </p:cNvGrpSpPr>
          <p:nvPr/>
        </p:nvGrpSpPr>
        <p:grpSpPr bwMode="auto">
          <a:xfrm>
            <a:off x="2532063" y="3141663"/>
            <a:ext cx="1176337" cy="368300"/>
            <a:chOff x="2532606" y="3140968"/>
            <a:chExt cx="1175298" cy="369074"/>
          </a:xfrm>
        </p:grpSpPr>
        <p:cxnSp>
          <p:nvCxnSpPr>
            <p:cNvPr id="128026" name="直接箭头连接符 128025"/>
            <p:cNvCxnSpPr>
              <a:stCxn id="127" idx="6"/>
              <a:endCxn id="88" idx="1"/>
            </p:cNvCxnSpPr>
            <p:nvPr/>
          </p:nvCxnSpPr>
          <p:spPr>
            <a:xfrm>
              <a:off x="2532606" y="3457544"/>
              <a:ext cx="1175298" cy="3182"/>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flipH="1">
              <a:off x="2975127" y="3362094"/>
              <a:ext cx="136404" cy="147948"/>
            </a:xfrm>
            <a:prstGeom prst="line">
              <a:avLst/>
            </a:prstGeom>
          </p:spPr>
          <p:style>
            <a:lnRef idx="1">
              <a:schemeClr val="accent1"/>
            </a:lnRef>
            <a:fillRef idx="0">
              <a:schemeClr val="accent1"/>
            </a:fillRef>
            <a:effectRef idx="0">
              <a:schemeClr val="accent1"/>
            </a:effectRef>
            <a:fontRef idx="minor">
              <a:schemeClr val="tx1"/>
            </a:fontRef>
          </p:style>
        </p:cxnSp>
        <p:sp>
          <p:nvSpPr>
            <p:cNvPr id="273" name="Text Box 51"/>
            <p:cNvSpPr txBox="1">
              <a:spLocks noChangeArrowheads="1"/>
            </p:cNvSpPr>
            <p:nvPr/>
          </p:nvSpPr>
          <p:spPr bwMode="auto">
            <a:xfrm>
              <a:off x="2748315" y="3140968"/>
              <a:ext cx="534514" cy="20999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357313"/>
            <a:ext cx="1785937" cy="4857750"/>
            <a:chOff x="7113301" y="1356538"/>
            <a:chExt cx="1786870" cy="4858457"/>
          </a:xfrm>
        </p:grpSpPr>
        <p:grpSp>
          <p:nvGrpSpPr>
            <p:cNvPr id="25705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5706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5706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5706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83" name="组合 282"/>
          <p:cNvGrpSpPr>
            <a:grpSpLocks/>
          </p:cNvGrpSpPr>
          <p:nvPr/>
        </p:nvGrpSpPr>
        <p:grpSpPr bwMode="auto">
          <a:xfrm>
            <a:off x="804863" y="1590675"/>
            <a:ext cx="1943100" cy="619125"/>
            <a:chOff x="804414" y="1590404"/>
            <a:chExt cx="1944218" cy="618779"/>
          </a:xfrm>
        </p:grpSpPr>
        <p:sp>
          <p:nvSpPr>
            <p:cNvPr id="105" name="矩形 104"/>
            <p:cNvSpPr/>
            <p:nvPr/>
          </p:nvSpPr>
          <p:spPr>
            <a:xfrm>
              <a:off x="2094206" y="1974364"/>
              <a:ext cx="654426" cy="234819"/>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364"/>
              <a:ext cx="1289792" cy="234819"/>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93" y="889606"/>
              <a:ext cx="206260"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19991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grpSp>
      <p:sp>
        <p:nvSpPr>
          <p:cNvPr id="132" name="矩形 131"/>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3" name="矩形 132"/>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4" name="矩形 133"/>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9"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570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044D5B9-A2DC-419A-B57A-044321182FA8}" type="slidenum">
              <a:rPr lang="en-US" altLang="zh-CN">
                <a:latin typeface="Arial" charset="0"/>
              </a:rPr>
              <a:pPr/>
              <a:t>159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39"/>
                                        </p:tgtEl>
                                        <p:attrNameLst>
                                          <p:attrName>style.visibility</p:attrName>
                                        </p:attrNameLst>
                                      </p:cBhvr>
                                      <p:to>
                                        <p:strVal val="visible"/>
                                      </p:to>
                                    </p:set>
                                    <p:anim calcmode="lin" valueType="num">
                                      <p:cBhvr additive="base">
                                        <p:cTn id="34" dur="500" fill="hold"/>
                                        <p:tgtEl>
                                          <p:spTgt spid="139"/>
                                        </p:tgtEl>
                                        <p:attrNameLst>
                                          <p:attrName>ppt_x</p:attrName>
                                        </p:attrNameLst>
                                      </p:cBhvr>
                                      <p:tavLst>
                                        <p:tav tm="0">
                                          <p:val>
                                            <p:strVal val="#ppt_x"/>
                                          </p:val>
                                        </p:tav>
                                        <p:tav tm="100000">
                                          <p:val>
                                            <p:strVal val="#ppt_x"/>
                                          </p:val>
                                        </p:tav>
                                      </p:tavLst>
                                    </p:anim>
                                    <p:anim calcmode="lin" valueType="num">
                                      <p:cBhvr additive="base">
                                        <p:cTn id="35" dur="500" fill="hold"/>
                                        <p:tgtEl>
                                          <p:spTgt spid="139"/>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1"/>
                                        </p:tgtEl>
                                        <p:attrNameLst>
                                          <p:attrName>style.visibility</p:attrName>
                                        </p:attrNameLst>
                                      </p:cBhvr>
                                      <p:to>
                                        <p:strVal val="visible"/>
                                      </p:to>
                                    </p:set>
                                    <p:anim calcmode="lin" valueType="num">
                                      <p:cBhvr additive="base">
                                        <p:cTn id="40" dur="500" fill="hold"/>
                                        <p:tgtEl>
                                          <p:spTgt spid="141"/>
                                        </p:tgtEl>
                                        <p:attrNameLst>
                                          <p:attrName>ppt_x</p:attrName>
                                        </p:attrNameLst>
                                      </p:cBhvr>
                                      <p:tavLst>
                                        <p:tav tm="0">
                                          <p:val>
                                            <p:strVal val="#ppt_x"/>
                                          </p:val>
                                        </p:tav>
                                        <p:tav tm="100000">
                                          <p:val>
                                            <p:strVal val="#ppt_x"/>
                                          </p:val>
                                        </p:tav>
                                      </p:tavLst>
                                    </p:anim>
                                    <p:anim calcmode="lin" valueType="num">
                                      <p:cBhvr additive="base">
                                        <p:cTn id="41"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4"/>
                                        </p:tgtEl>
                                        <p:attrNameLst>
                                          <p:attrName>style.visibility</p:attrName>
                                        </p:attrNameLst>
                                      </p:cBhvr>
                                      <p:to>
                                        <p:strVal val="visible"/>
                                      </p:to>
                                    </p:set>
                                    <p:animEffect transition="in" filter="wipe(left)">
                                      <p:cBhvr>
                                        <p:cTn id="46" dur="500"/>
                                        <p:tgtEl>
                                          <p:spTgt spid="13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32"/>
                                        </p:tgtEl>
                                        <p:attrNameLst>
                                          <p:attrName>style.visibility</p:attrName>
                                        </p:attrNameLst>
                                      </p:cBhvr>
                                      <p:to>
                                        <p:strVal val="visible"/>
                                      </p:to>
                                    </p:set>
                                    <p:animEffect transition="in" filter="wipe(left)">
                                      <p:cBhvr>
                                        <p:cTn id="51" dur="500"/>
                                        <p:tgtEl>
                                          <p:spTgt spid="132"/>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33"/>
                                        </p:tgtEl>
                                        <p:attrNameLst>
                                          <p:attrName>style.visibility</p:attrName>
                                        </p:attrNameLst>
                                      </p:cBhvr>
                                      <p:to>
                                        <p:strVal val="visible"/>
                                      </p:to>
                                    </p:set>
                                    <p:animEffect transition="in" filter="wipe(left)">
                                      <p:cBhvr>
                                        <p:cTn id="56" dur="500"/>
                                        <p:tgtEl>
                                          <p:spTgt spid="133"/>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3"/>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22" presetClass="entr" presetSubtype="2" fill="hold" nodeType="clickEffect">
                                  <p:stCondLst>
                                    <p:cond delay="0"/>
                                  </p:stCondLst>
                                  <p:childTnLst>
                                    <p:set>
                                      <p:cBhvr>
                                        <p:cTn id="68" dur="1" fill="hold">
                                          <p:stCondLst>
                                            <p:cond delay="0"/>
                                          </p:stCondLst>
                                        </p:cTn>
                                        <p:tgtEl>
                                          <p:spTgt spid="286"/>
                                        </p:tgtEl>
                                        <p:attrNameLst>
                                          <p:attrName>style.visibility</p:attrName>
                                        </p:attrNameLst>
                                      </p:cBhvr>
                                      <p:to>
                                        <p:strVal val="visible"/>
                                      </p:to>
                                    </p:set>
                                    <p:animEffect transition="in" filter="wipe(right)">
                                      <p:cBhvr>
                                        <p:cTn id="69" dur="500"/>
                                        <p:tgtEl>
                                          <p:spTgt spid="286"/>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2" fill="hold" nodeType="clickEffect">
                                  <p:stCondLst>
                                    <p:cond delay="0"/>
                                  </p:stCondLst>
                                  <p:childTnLst>
                                    <p:set>
                                      <p:cBhvr>
                                        <p:cTn id="73" dur="1" fill="hold">
                                          <p:stCondLst>
                                            <p:cond delay="0"/>
                                          </p:stCondLst>
                                        </p:cTn>
                                        <p:tgtEl>
                                          <p:spTgt spid="258"/>
                                        </p:tgtEl>
                                        <p:attrNameLst>
                                          <p:attrName>style.visibility</p:attrName>
                                        </p:attrNameLst>
                                      </p:cBhvr>
                                      <p:to>
                                        <p:strVal val="visible"/>
                                      </p:to>
                                    </p:set>
                                    <p:animEffect transition="in" filter="wipe(right)">
                                      <p:cBhvr>
                                        <p:cTn id="74" dur="500"/>
                                        <p:tgtEl>
                                          <p:spTgt spid="258"/>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2" fill="hold" nodeType="clickEffect">
                                  <p:stCondLst>
                                    <p:cond delay="0"/>
                                  </p:stCondLst>
                                  <p:childTnLst>
                                    <p:set>
                                      <p:cBhvr>
                                        <p:cTn id="78" dur="1" fill="hold">
                                          <p:stCondLst>
                                            <p:cond delay="0"/>
                                          </p:stCondLst>
                                        </p:cTn>
                                        <p:tgtEl>
                                          <p:spTgt spid="263"/>
                                        </p:tgtEl>
                                        <p:attrNameLst>
                                          <p:attrName>style.visibility</p:attrName>
                                        </p:attrNameLst>
                                      </p:cBhvr>
                                      <p:to>
                                        <p:strVal val="visible"/>
                                      </p:to>
                                    </p:set>
                                    <p:animEffect transition="in" filter="wipe(right)">
                                      <p:cBhvr>
                                        <p:cTn id="79" dur="500"/>
                                        <p:tgtEl>
                                          <p:spTgt spid="263"/>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4" fill="hold" grpId="0" nodeType="clickEffect">
                                  <p:stCondLst>
                                    <p:cond delay="0"/>
                                  </p:stCondLst>
                                  <p:childTnLst>
                                    <p:set>
                                      <p:cBhvr>
                                        <p:cTn id="83" dur="1" fill="hold">
                                          <p:stCondLst>
                                            <p:cond delay="0"/>
                                          </p:stCondLst>
                                        </p:cTn>
                                        <p:tgtEl>
                                          <p:spTgt spid="247"/>
                                        </p:tgtEl>
                                        <p:attrNameLst>
                                          <p:attrName>style.visibility</p:attrName>
                                        </p:attrNameLst>
                                      </p:cBhvr>
                                      <p:to>
                                        <p:strVal val="visible"/>
                                      </p:to>
                                    </p:set>
                                    <p:animEffect transition="in" filter="wipe(down)">
                                      <p:cBhvr>
                                        <p:cTn id="84" dur="500"/>
                                        <p:tgtEl>
                                          <p:spTgt spid="247"/>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2" fill="hold" nodeType="clickEffect">
                                  <p:stCondLst>
                                    <p:cond delay="0"/>
                                  </p:stCondLst>
                                  <p:childTnLst>
                                    <p:set>
                                      <p:cBhvr>
                                        <p:cTn id="88" dur="1" fill="hold">
                                          <p:stCondLst>
                                            <p:cond delay="0"/>
                                          </p:stCondLst>
                                        </p:cTn>
                                        <p:tgtEl>
                                          <p:spTgt spid="256"/>
                                        </p:tgtEl>
                                        <p:attrNameLst>
                                          <p:attrName>style.visibility</p:attrName>
                                        </p:attrNameLst>
                                      </p:cBhvr>
                                      <p:to>
                                        <p:strVal val="visible"/>
                                      </p:to>
                                    </p:set>
                                    <p:animEffect transition="in" filter="wipe(right)">
                                      <p:cBhvr>
                                        <p:cTn id="89" dur="500"/>
                                        <p:tgtEl>
                                          <p:spTgt spid="256"/>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4"/>
                                        </p:tgtEl>
                                        <p:attrNameLst>
                                          <p:attrName>style.visibility</p:attrName>
                                        </p:attrNameLst>
                                      </p:cBhvr>
                                      <p:to>
                                        <p:strVal val="visible"/>
                                      </p:to>
                                    </p:set>
                                    <p:animEffect transition="in" filter="wipe(down)">
                                      <p:cBhvr>
                                        <p:cTn id="94" dur="500"/>
                                        <p:tgtEl>
                                          <p:spTgt spid="194"/>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nodeType="clickEffect">
                                  <p:stCondLst>
                                    <p:cond delay="0"/>
                                  </p:stCondLst>
                                  <p:childTnLst>
                                    <p:set>
                                      <p:cBhvr>
                                        <p:cTn id="98" dur="1" fill="hold">
                                          <p:stCondLst>
                                            <p:cond delay="0"/>
                                          </p:stCondLst>
                                        </p:cTn>
                                        <p:tgtEl>
                                          <p:spTgt spid="285"/>
                                        </p:tgtEl>
                                        <p:attrNameLst>
                                          <p:attrName>style.visibility</p:attrName>
                                        </p:attrNameLst>
                                      </p:cBhvr>
                                      <p:to>
                                        <p:strVal val="visible"/>
                                      </p:to>
                                    </p:set>
                                    <p:animEffect transition="in" filter="wipe(down)">
                                      <p:cBhvr>
                                        <p:cTn id="99" dur="500"/>
                                        <p:tgtEl>
                                          <p:spTgt spid="285"/>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grpId="0" nodeType="clickEffect">
                                  <p:stCondLst>
                                    <p:cond delay="0"/>
                                  </p:stCondLst>
                                  <p:childTnLst>
                                    <p:set>
                                      <p:cBhvr>
                                        <p:cTn id="103" dur="1" fill="hold">
                                          <p:stCondLst>
                                            <p:cond delay="0"/>
                                          </p:stCondLst>
                                        </p:cTn>
                                        <p:tgtEl>
                                          <p:spTgt spid="127"/>
                                        </p:tgtEl>
                                        <p:attrNameLst>
                                          <p:attrName>style.visibility</p:attrName>
                                        </p:attrNameLst>
                                      </p:cBhvr>
                                      <p:to>
                                        <p:strVal val="visible"/>
                                      </p:to>
                                    </p:set>
                                    <p:animEffect transition="in" filter="wipe(down)">
                                      <p:cBhvr>
                                        <p:cTn id="104" dur="500"/>
                                        <p:tgtEl>
                                          <p:spTgt spid="127"/>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287"/>
                                        </p:tgtEl>
                                        <p:attrNameLst>
                                          <p:attrName>style.visibility</p:attrName>
                                        </p:attrNameLst>
                                      </p:cBhvr>
                                      <p:to>
                                        <p:strVal val="visible"/>
                                      </p:to>
                                    </p:set>
                                    <p:animEffect transition="in" filter="wipe(left)">
                                      <p:cBhvr>
                                        <p:cTn id="109" dur="500"/>
                                        <p:tgtEl>
                                          <p:spTgt spid="287"/>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62"/>
                                        </p:tgtEl>
                                        <p:attrNameLst>
                                          <p:attrName>style.visibility</p:attrName>
                                        </p:attrNameLst>
                                      </p:cBhvr>
                                      <p:to>
                                        <p:strVal val="visible"/>
                                      </p:to>
                                    </p:set>
                                    <p:animEffect transition="in" filter="wipe(left)">
                                      <p:cBhvr>
                                        <p:cTn id="114" dur="500"/>
                                        <p:tgtEl>
                                          <p:spTgt spid="62"/>
                                        </p:tgtEl>
                                      </p:cBhvr>
                                    </p:animEffect>
                                  </p:childTnLst>
                                </p:cTn>
                              </p:par>
                              <p:par>
                                <p:cTn id="115" presetID="22" presetClass="entr" presetSubtype="8" fill="hold" grpId="0" nodeType="withEffect">
                                  <p:stCondLst>
                                    <p:cond delay="0"/>
                                  </p:stCondLst>
                                  <p:childTnLst>
                                    <p:set>
                                      <p:cBhvr>
                                        <p:cTn id="116" dur="1" fill="hold">
                                          <p:stCondLst>
                                            <p:cond delay="0"/>
                                          </p:stCondLst>
                                        </p:cTn>
                                        <p:tgtEl>
                                          <p:spTgt spid="122"/>
                                        </p:tgtEl>
                                        <p:attrNameLst>
                                          <p:attrName>style.visibility</p:attrName>
                                        </p:attrNameLst>
                                      </p:cBhvr>
                                      <p:to>
                                        <p:strVal val="visible"/>
                                      </p:to>
                                    </p:set>
                                    <p:animEffect transition="in" filter="wipe(left)">
                                      <p:cBhvr>
                                        <p:cTn id="117" dur="500"/>
                                        <p:tgtEl>
                                          <p:spTgt spid="122"/>
                                        </p:tgtEl>
                                      </p:cBhvr>
                                    </p:animEffect>
                                  </p:childTnLst>
                                </p:cTn>
                              </p:par>
                              <p:par>
                                <p:cTn id="118" presetID="22" presetClass="entr" presetSubtype="8" fill="hold" nodeType="withEffect">
                                  <p:stCondLst>
                                    <p:cond delay="0"/>
                                  </p:stCondLst>
                                  <p:childTnLst>
                                    <p:set>
                                      <p:cBhvr>
                                        <p:cTn id="119" dur="1" fill="hold">
                                          <p:stCondLst>
                                            <p:cond delay="0"/>
                                          </p:stCondLst>
                                        </p:cTn>
                                        <p:tgtEl>
                                          <p:spTgt spid="72"/>
                                        </p:tgtEl>
                                        <p:attrNameLst>
                                          <p:attrName>style.visibility</p:attrName>
                                        </p:attrNameLst>
                                      </p:cBhvr>
                                      <p:to>
                                        <p:strVal val="visible"/>
                                      </p:to>
                                    </p:set>
                                    <p:animEffect transition="in" filter="wipe(left)">
                                      <p:cBhvr>
                                        <p:cTn id="120" dur="500"/>
                                        <p:tgtEl>
                                          <p:spTgt spid="72"/>
                                        </p:tgtEl>
                                      </p:cBhvr>
                                    </p:animEffect>
                                  </p:childTnLst>
                                </p:cTn>
                              </p:par>
                              <p:par>
                                <p:cTn id="121" presetID="22" presetClass="entr" presetSubtype="4" fill="hold" grpId="0" nodeType="withEffect">
                                  <p:stCondLst>
                                    <p:cond delay="0"/>
                                  </p:stCondLst>
                                  <p:childTnLst>
                                    <p:set>
                                      <p:cBhvr>
                                        <p:cTn id="122" dur="1" fill="hold">
                                          <p:stCondLst>
                                            <p:cond delay="0"/>
                                          </p:stCondLst>
                                        </p:cTn>
                                        <p:tgtEl>
                                          <p:spTgt spid="183"/>
                                        </p:tgtEl>
                                        <p:attrNameLst>
                                          <p:attrName>style.visibility</p:attrName>
                                        </p:attrNameLst>
                                      </p:cBhvr>
                                      <p:to>
                                        <p:strVal val="visible"/>
                                      </p:to>
                                    </p:set>
                                    <p:animEffect transition="in" filter="wipe(down)">
                                      <p:cBhvr>
                                        <p:cTn id="123" dur="500"/>
                                        <p:tgtEl>
                                          <p:spTgt spid="183"/>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192"/>
                                        </p:tgtEl>
                                        <p:attrNameLst>
                                          <p:attrName>style.visibility</p:attrName>
                                        </p:attrNameLst>
                                      </p:cBhvr>
                                      <p:to>
                                        <p:strVal val="visible"/>
                                      </p:to>
                                    </p:set>
                                    <p:animEffect transition="in" filter="wipe(left)">
                                      <p:cBhvr>
                                        <p:cTn id="128" dur="500"/>
                                        <p:tgtEl>
                                          <p:spTgt spid="192"/>
                                        </p:tgtEl>
                                      </p:cBhvr>
                                    </p:animEffect>
                                  </p:childTnLst>
                                </p:cTn>
                              </p:par>
                            </p:childTnLst>
                          </p:cTn>
                        </p:par>
                      </p:childTnLst>
                    </p:cTn>
                  </p:par>
                  <p:par>
                    <p:cTn id="129" fill="hold">
                      <p:stCondLst>
                        <p:cond delay="indefinite"/>
                      </p:stCondLst>
                      <p:childTnLst>
                        <p:par>
                          <p:cTn id="130" fill="hold">
                            <p:stCondLst>
                              <p:cond delay="0"/>
                            </p:stCondLst>
                            <p:childTnLst>
                              <p:par>
                                <p:cTn id="131" presetID="22" presetClass="entr" presetSubtype="8" fill="hold" nodeType="clickEffect">
                                  <p:stCondLst>
                                    <p:cond delay="0"/>
                                  </p:stCondLst>
                                  <p:childTnLst>
                                    <p:set>
                                      <p:cBhvr>
                                        <p:cTn id="132" dur="1" fill="hold">
                                          <p:stCondLst>
                                            <p:cond delay="0"/>
                                          </p:stCondLst>
                                        </p:cTn>
                                        <p:tgtEl>
                                          <p:spTgt spid="193"/>
                                        </p:tgtEl>
                                        <p:attrNameLst>
                                          <p:attrName>style.visibility</p:attrName>
                                        </p:attrNameLst>
                                      </p:cBhvr>
                                      <p:to>
                                        <p:strVal val="visible"/>
                                      </p:to>
                                    </p:set>
                                    <p:animEffect transition="in" filter="wipe(left)">
                                      <p:cBhvr>
                                        <p:cTn id="133"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animBg="1"/>
      <p:bldP spid="50" grpId="0" animBg="1"/>
      <p:bldP spid="88" grpId="0" animBg="1"/>
      <p:bldP spid="98" grpId="0" animBg="1"/>
      <p:bldP spid="116" grpId="0" animBg="1"/>
      <p:bldP spid="122" grpId="0" animBg="1"/>
      <p:bldP spid="127" grpId="0" animBg="1"/>
      <p:bldP spid="183" grpId="0" animBg="1"/>
      <p:bldP spid="279" grpId="0" animBg="1"/>
      <p:bldP spid="132" grpId="0" animBg="1"/>
      <p:bldP spid="133" grpId="0" animBg="1"/>
      <p:bldP spid="134" grpId="0" animBg="1"/>
      <p:bldP spid="139" grpId="0" animBg="1"/>
      <p:bldP spid="14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4033" name="Rectangle 2"/>
          <p:cNvSpPr>
            <a:spLocks noGrp="1" noChangeArrowheads="1"/>
          </p:cNvSpPr>
          <p:nvPr>
            <p:ph type="title"/>
          </p:nvPr>
        </p:nvSpPr>
        <p:spPr/>
        <p:txBody>
          <a:bodyPr/>
          <a:lstStyle/>
          <a:p>
            <a:pPr eaLnBrk="1" hangingPunct="1"/>
            <a:r>
              <a:rPr lang="zh-CN" altLang="en-US" sz="3200" smtClean="0"/>
              <a:t>随机存取存储器</a:t>
            </a:r>
            <a:r>
              <a:rPr lang="zh-CN" altLang="en-US" sz="2400" smtClean="0"/>
              <a:t>（</a:t>
            </a:r>
            <a:r>
              <a:rPr lang="en-US" altLang="zh-CN" sz="2400" u="sng" smtClean="0">
                <a:solidFill>
                  <a:srgbClr val="FFCC00"/>
                </a:solidFill>
              </a:rPr>
              <a:t>R</a:t>
            </a:r>
            <a:r>
              <a:rPr lang="en-US" altLang="zh-CN" sz="2400" smtClean="0">
                <a:solidFill>
                  <a:srgbClr val="FFCC00"/>
                </a:solidFill>
              </a:rPr>
              <a:t>andom </a:t>
            </a:r>
            <a:r>
              <a:rPr lang="en-US" altLang="zh-CN" sz="2400" u="sng" smtClean="0">
                <a:solidFill>
                  <a:srgbClr val="FFCC00"/>
                </a:solidFill>
              </a:rPr>
              <a:t>A</a:t>
            </a:r>
            <a:r>
              <a:rPr lang="en-US" altLang="zh-CN" sz="2400" smtClean="0">
                <a:solidFill>
                  <a:srgbClr val="FFCC00"/>
                </a:solidFill>
              </a:rPr>
              <a:t>ccess </a:t>
            </a:r>
            <a:r>
              <a:rPr lang="en-US" altLang="zh-CN" sz="2400" u="sng" smtClean="0">
                <a:solidFill>
                  <a:srgbClr val="FFCC00"/>
                </a:solidFill>
              </a:rPr>
              <a:t>M</a:t>
            </a:r>
            <a:r>
              <a:rPr lang="en-US" altLang="zh-CN" sz="2400" smtClean="0">
                <a:solidFill>
                  <a:srgbClr val="FFCC00"/>
                </a:solidFill>
              </a:rPr>
              <a:t>emory</a:t>
            </a:r>
            <a:r>
              <a:rPr lang="zh-CN" altLang="en-US" sz="2400" smtClean="0"/>
              <a:t>）</a:t>
            </a:r>
          </a:p>
        </p:txBody>
      </p:sp>
      <p:sp>
        <p:nvSpPr>
          <p:cNvPr id="871427" name="Rectangle 3"/>
          <p:cNvSpPr>
            <a:spLocks noGrp="1" noChangeArrowheads="1"/>
          </p:cNvSpPr>
          <p:nvPr>
            <p:ph type="body" idx="1"/>
          </p:nvPr>
        </p:nvSpPr>
        <p:spPr>
          <a:xfrm>
            <a:off x="395288" y="981075"/>
            <a:ext cx="8218487" cy="5040313"/>
          </a:xfrm>
        </p:spPr>
        <p:txBody>
          <a:bodyPr/>
          <a:lstStyle/>
          <a:p>
            <a:pPr eaLnBrk="1" hangingPunct="1"/>
            <a:r>
              <a:rPr smtClean="0"/>
              <a:t>静态</a:t>
            </a:r>
            <a:r>
              <a:rPr lang="en-US" altLang="zh-CN" smtClean="0"/>
              <a:t>MOS</a:t>
            </a:r>
            <a:r>
              <a:rPr smtClean="0"/>
              <a:t>存储器</a:t>
            </a:r>
          </a:p>
          <a:p>
            <a:pPr lvl="1" eaLnBrk="1" hangingPunct="1">
              <a:lnSpc>
                <a:spcPct val="110000"/>
              </a:lnSpc>
            </a:pPr>
            <a:r>
              <a:rPr lang="en-US" altLang="zh-CN" smtClean="0"/>
              <a:t>SRAM</a:t>
            </a:r>
          </a:p>
          <a:p>
            <a:pPr eaLnBrk="1" hangingPunct="1"/>
            <a:r>
              <a:rPr smtClean="0"/>
              <a:t>动态</a:t>
            </a:r>
            <a:r>
              <a:rPr lang="en-US" altLang="zh-CN" smtClean="0"/>
              <a:t>MOS</a:t>
            </a:r>
            <a:r>
              <a:rPr smtClean="0"/>
              <a:t>存储器</a:t>
            </a:r>
          </a:p>
          <a:p>
            <a:pPr lvl="1" eaLnBrk="1" hangingPunct="1">
              <a:lnSpc>
                <a:spcPct val="110000"/>
              </a:lnSpc>
            </a:pPr>
            <a:r>
              <a:rPr lang="en-US" altLang="zh-CN" smtClean="0"/>
              <a:t>DRAM</a:t>
            </a:r>
          </a:p>
        </p:txBody>
      </p:sp>
      <p:sp>
        <p:nvSpPr>
          <p:cNvPr id="440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BFDA40-974E-4BE5-9C89-BE0DC044AB16}" type="slidenum">
              <a:rPr lang="en-US" altLang="zh-CN">
                <a:latin typeface="Arial" charset="0"/>
              </a:rPr>
              <a:pPr/>
              <a:t>16</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71427">
                                            <p:txEl>
                                              <p:pRg st="0" end="0"/>
                                            </p:txEl>
                                          </p:spTgt>
                                        </p:tgtEl>
                                        <p:attrNameLst>
                                          <p:attrName>style.visibility</p:attrName>
                                        </p:attrNameLst>
                                      </p:cBhvr>
                                      <p:to>
                                        <p:strVal val="visible"/>
                                      </p:to>
                                    </p:set>
                                    <p:anim calcmode="lin" valueType="num">
                                      <p:cBhvr additive="base">
                                        <p:cTn id="7" dur="500" fill="hold"/>
                                        <p:tgtEl>
                                          <p:spTgt spid="8714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714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71427">
                                            <p:txEl>
                                              <p:pRg st="1" end="1"/>
                                            </p:txEl>
                                          </p:spTgt>
                                        </p:tgtEl>
                                        <p:attrNameLst>
                                          <p:attrName>style.visibility</p:attrName>
                                        </p:attrNameLst>
                                      </p:cBhvr>
                                      <p:to>
                                        <p:strVal val="visible"/>
                                      </p:to>
                                    </p:set>
                                    <p:anim calcmode="lin" valueType="num">
                                      <p:cBhvr additive="base">
                                        <p:cTn id="13" dur="500" fill="hold"/>
                                        <p:tgtEl>
                                          <p:spTgt spid="87142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714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71427">
                                            <p:txEl>
                                              <p:pRg st="2" end="2"/>
                                            </p:txEl>
                                          </p:spTgt>
                                        </p:tgtEl>
                                        <p:attrNameLst>
                                          <p:attrName>style.visibility</p:attrName>
                                        </p:attrNameLst>
                                      </p:cBhvr>
                                      <p:to>
                                        <p:strVal val="visible"/>
                                      </p:to>
                                    </p:set>
                                    <p:anim calcmode="lin" valueType="num">
                                      <p:cBhvr additive="base">
                                        <p:cTn id="19" dur="500" fill="hold"/>
                                        <p:tgtEl>
                                          <p:spTgt spid="87142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714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71427">
                                            <p:txEl>
                                              <p:pRg st="3" end="3"/>
                                            </p:txEl>
                                          </p:spTgt>
                                        </p:tgtEl>
                                        <p:attrNameLst>
                                          <p:attrName>style.visibility</p:attrName>
                                        </p:attrNameLst>
                                      </p:cBhvr>
                                      <p:to>
                                        <p:strVal val="visible"/>
                                      </p:to>
                                    </p:set>
                                    <p:anim calcmode="lin" valueType="num">
                                      <p:cBhvr additive="base">
                                        <p:cTn id="25" dur="500" fill="hold"/>
                                        <p:tgtEl>
                                          <p:spTgt spid="87142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7142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6948264"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全相联映射</a:t>
            </a:r>
            <a:endParaRPr lang="zh-CN" altLang="en-US" dirty="0"/>
          </a:p>
        </p:txBody>
      </p:sp>
      <p:sp>
        <p:nvSpPr>
          <p:cNvPr id="35" name="矩形 34"/>
          <p:cNvSpPr/>
          <p:nvPr/>
        </p:nvSpPr>
        <p:spPr>
          <a:xfrm>
            <a:off x="1691680"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41" name="矩形 40"/>
          <p:cNvSpPr/>
          <p:nvPr/>
        </p:nvSpPr>
        <p:spPr>
          <a:xfrm>
            <a:off x="2483768" y="1890641"/>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076056" y="1882339"/>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01" name="组合 300"/>
          <p:cNvGrpSpPr/>
          <p:nvPr/>
        </p:nvGrpSpPr>
        <p:grpSpPr>
          <a:xfrm>
            <a:off x="899592" y="1370484"/>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292" name="直接连接符 291"/>
          <p:cNvCxnSpPr/>
          <p:nvPr/>
        </p:nvCxnSpPr>
        <p:spPr>
          <a:xfrm>
            <a:off x="4679981"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5419423" y="5189351"/>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228184" y="5201599"/>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1260166" y="1599084"/>
            <a:ext cx="0" cy="398688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1260166" y="5561341"/>
            <a:ext cx="522498"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2611208" y="5189351"/>
            <a:ext cx="0" cy="225723"/>
          </a:xfrm>
          <a:prstGeom prst="line">
            <a:avLst/>
          </a:prstGeom>
          <a:ln>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1248477" y="5713106"/>
            <a:ext cx="2809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1222814" y="5687623"/>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6" name="文本框 325"/>
          <p:cNvSpPr txBox="1"/>
          <p:nvPr/>
        </p:nvSpPr>
        <p:spPr>
          <a:xfrm>
            <a:off x="5354548" y="5415073"/>
            <a:ext cx="1485673"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多路选择器</a:t>
            </a:r>
            <a:endParaRPr lang="zh-CN" altLang="en-US" sz="1400" i="0" dirty="0">
              <a:latin typeface="微软雅黑" panose="020B0503020204020204" pitchFamily="34" charset="-122"/>
              <a:ea typeface="微软雅黑" panose="020B0503020204020204" pitchFamily="34" charset="-122"/>
            </a:endParaRPr>
          </a:p>
        </p:txBody>
      </p:sp>
      <p:cxnSp>
        <p:nvCxnSpPr>
          <p:cNvPr id="330" name="直接连接符 329"/>
          <p:cNvCxnSpPr/>
          <p:nvPr/>
        </p:nvCxnSpPr>
        <p:spPr>
          <a:xfrm>
            <a:off x="3079064" y="1484784"/>
            <a:ext cx="4661288"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7740352" y="1484784"/>
            <a:ext cx="0" cy="410834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092280" y="5585968"/>
            <a:ext cx="648072"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5" name="斜纹 264"/>
          <p:cNvSpPr/>
          <p:nvPr/>
        </p:nvSpPr>
        <p:spPr>
          <a:xfrm rot="13664350">
            <a:off x="4818314" y="4334120"/>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5283495"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sp>
        <p:nvSpPr>
          <p:cNvPr id="349" name="矩形 348"/>
          <p:cNvSpPr/>
          <p:nvPr/>
        </p:nvSpPr>
        <p:spPr>
          <a:xfrm>
            <a:off x="1535561" y="1101096"/>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a:solidFill>
                  <a:schemeClr val="tx1">
                    <a:lumMod val="95000"/>
                    <a:lumOff val="5000"/>
                  </a:schemeClr>
                </a:solidFill>
                <a:latin typeface="Arial" pitchFamily="34" charset="0"/>
                <a:cs typeface="Arial" pitchFamily="34" charset="0"/>
              </a:rPr>
              <a:t>主存地址</a:t>
            </a:r>
            <a:endParaRPr lang="zh-CN" altLang="en-US" sz="1400" i="0" dirty="0">
              <a:solidFill>
                <a:schemeClr val="tx1">
                  <a:lumMod val="95000"/>
                  <a:lumOff val="5000"/>
                </a:schemeClr>
              </a:solidFill>
              <a:latin typeface="Arial" pitchFamily="34" charset="0"/>
              <a:cs typeface="Arial" pitchFamily="34" charset="0"/>
            </a:endParaRPr>
          </a:p>
        </p:txBody>
      </p:sp>
      <p:grpSp>
        <p:nvGrpSpPr>
          <p:cNvPr id="4" name="组合 3"/>
          <p:cNvGrpSpPr/>
          <p:nvPr/>
        </p:nvGrpSpPr>
        <p:grpSpPr>
          <a:xfrm>
            <a:off x="1645509" y="2333436"/>
            <a:ext cx="280900" cy="2750391"/>
            <a:chOff x="2051720" y="2334793"/>
            <a:chExt cx="280900" cy="2750391"/>
          </a:xfrm>
        </p:grpSpPr>
        <p:cxnSp>
          <p:nvCxnSpPr>
            <p:cNvPr id="119" name="直接连接符 118"/>
            <p:cNvCxnSpPr/>
            <p:nvPr/>
          </p:nvCxnSpPr>
          <p:spPr>
            <a:xfrm>
              <a:off x="2058309" y="2334793"/>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2051720" y="2727706"/>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058309" y="3120619"/>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2058309"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2058309" y="3906445"/>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51720" y="4299358"/>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058309" y="4692271"/>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051720" y="5085184"/>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132" name="直接连接符 131"/>
          <p:cNvCxnSpPr/>
          <p:nvPr/>
        </p:nvCxnSpPr>
        <p:spPr>
          <a:xfrm>
            <a:off x="1660398" y="2338360"/>
            <a:ext cx="0" cy="3131246"/>
          </a:xfrm>
          <a:prstGeom prst="line">
            <a:avLst/>
          </a:prstGeom>
          <a:ln w="25400">
            <a:solidFill>
              <a:srgbClr val="FF6600"/>
            </a:solidFill>
          </a:ln>
        </p:spPr>
        <p:style>
          <a:lnRef idx="1">
            <a:schemeClr val="accent1"/>
          </a:lnRef>
          <a:fillRef idx="0">
            <a:schemeClr val="accent1"/>
          </a:fillRef>
          <a:effectRef idx="0">
            <a:schemeClr val="accent1"/>
          </a:effectRef>
          <a:fontRef idx="minor">
            <a:schemeClr val="tx1"/>
          </a:fontRef>
        </p:style>
      </p:cxnSp>
      <p:sp>
        <p:nvSpPr>
          <p:cNvPr id="100" name="矩形 99"/>
          <p:cNvSpPr/>
          <p:nvPr/>
        </p:nvSpPr>
        <p:spPr>
          <a:xfrm>
            <a:off x="1854928" y="2130352"/>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5" name="组合 4"/>
          <p:cNvGrpSpPr/>
          <p:nvPr/>
        </p:nvGrpSpPr>
        <p:grpSpPr>
          <a:xfrm>
            <a:off x="4211960" y="2132856"/>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102" name="矩形 101"/>
          <p:cNvSpPr/>
          <p:nvPr/>
        </p:nvSpPr>
        <p:spPr>
          <a:xfrm>
            <a:off x="2226037" y="2192613"/>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926936" y="219454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36" name="文本框 135"/>
          <p:cNvSpPr txBox="1"/>
          <p:nvPr/>
        </p:nvSpPr>
        <p:spPr>
          <a:xfrm>
            <a:off x="3696694" y="5960313"/>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3430198" y="5659919"/>
            <a:ext cx="105704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051385" y="5687623"/>
            <a:ext cx="0" cy="265276"/>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1854928" y="2517708"/>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47" name="组合 146"/>
          <p:cNvGrpSpPr/>
          <p:nvPr/>
        </p:nvGrpSpPr>
        <p:grpSpPr>
          <a:xfrm>
            <a:off x="4211960" y="2520212"/>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48" name="矩形 147"/>
          <p:cNvSpPr/>
          <p:nvPr/>
        </p:nvSpPr>
        <p:spPr>
          <a:xfrm>
            <a:off x="2226037" y="257996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926936" y="258190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70" name="矩形 169"/>
          <p:cNvSpPr/>
          <p:nvPr/>
        </p:nvSpPr>
        <p:spPr>
          <a:xfrm>
            <a:off x="1854928" y="2905064"/>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71" name="组合 170"/>
          <p:cNvGrpSpPr/>
          <p:nvPr/>
        </p:nvGrpSpPr>
        <p:grpSpPr>
          <a:xfrm>
            <a:off x="4211960" y="2907568"/>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72" name="矩形 171"/>
          <p:cNvSpPr/>
          <p:nvPr/>
        </p:nvSpPr>
        <p:spPr>
          <a:xfrm>
            <a:off x="2226037" y="29673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926936" y="29692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1" name="矩形 180"/>
          <p:cNvSpPr/>
          <p:nvPr/>
        </p:nvSpPr>
        <p:spPr>
          <a:xfrm>
            <a:off x="1854928" y="3292420"/>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82" name="组合 181"/>
          <p:cNvGrpSpPr/>
          <p:nvPr/>
        </p:nvGrpSpPr>
        <p:grpSpPr>
          <a:xfrm>
            <a:off x="4211960" y="3294924"/>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83" name="矩形 182"/>
          <p:cNvSpPr/>
          <p:nvPr/>
        </p:nvSpPr>
        <p:spPr>
          <a:xfrm>
            <a:off x="2226037" y="3354681"/>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926936" y="3356615"/>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92" name="矩形 191"/>
          <p:cNvSpPr/>
          <p:nvPr/>
        </p:nvSpPr>
        <p:spPr>
          <a:xfrm>
            <a:off x="1854928" y="3726216"/>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93" name="组合 192"/>
          <p:cNvGrpSpPr/>
          <p:nvPr/>
        </p:nvGrpSpPr>
        <p:grpSpPr>
          <a:xfrm>
            <a:off x="4211960" y="3728720"/>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94" name="矩形 193"/>
          <p:cNvSpPr/>
          <p:nvPr/>
        </p:nvSpPr>
        <p:spPr>
          <a:xfrm>
            <a:off x="2226037" y="3788477"/>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926936" y="379041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1854928" y="4113572"/>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04" name="组合 203"/>
          <p:cNvGrpSpPr/>
          <p:nvPr/>
        </p:nvGrpSpPr>
        <p:grpSpPr>
          <a:xfrm>
            <a:off x="4211960" y="4116076"/>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05" name="矩形 204"/>
          <p:cNvSpPr/>
          <p:nvPr/>
        </p:nvSpPr>
        <p:spPr>
          <a:xfrm>
            <a:off x="2226037" y="4175833"/>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926936" y="41777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1854928" y="4500928"/>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15" name="组合 214"/>
          <p:cNvGrpSpPr/>
          <p:nvPr/>
        </p:nvGrpSpPr>
        <p:grpSpPr>
          <a:xfrm>
            <a:off x="4211960" y="4503432"/>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16" name="矩形 215"/>
          <p:cNvSpPr/>
          <p:nvPr/>
        </p:nvSpPr>
        <p:spPr>
          <a:xfrm>
            <a:off x="2226037" y="456318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926936" y="456512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1854928" y="4888284"/>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26" name="组合 225"/>
          <p:cNvGrpSpPr/>
          <p:nvPr/>
        </p:nvGrpSpPr>
        <p:grpSpPr>
          <a:xfrm>
            <a:off x="4211960" y="4890788"/>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227" name="矩形 226"/>
          <p:cNvSpPr/>
          <p:nvPr/>
        </p:nvSpPr>
        <p:spPr>
          <a:xfrm>
            <a:off x="2226037" y="495054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926936" y="495247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nvGrpSpPr>
          <p:cNvPr id="12" name="组合 11"/>
          <p:cNvGrpSpPr/>
          <p:nvPr/>
        </p:nvGrpSpPr>
        <p:grpSpPr>
          <a:xfrm>
            <a:off x="3788718" y="2333436"/>
            <a:ext cx="544034" cy="2750391"/>
            <a:chOff x="3572693" y="2333436"/>
            <a:chExt cx="883051" cy="2750391"/>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a:off x="5796136"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5929369"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11" name="组合 10"/>
          <p:cNvGrpSpPr/>
          <p:nvPr/>
        </p:nvGrpSpPr>
        <p:grpSpPr>
          <a:xfrm>
            <a:off x="2350986" y="2412328"/>
            <a:ext cx="910775" cy="3194009"/>
            <a:chOff x="2134962" y="2412328"/>
            <a:chExt cx="910775" cy="3194009"/>
          </a:xfrm>
        </p:grpSpPr>
        <p:cxnSp>
          <p:nvCxnSpPr>
            <p:cNvPr id="124" name="直接连接符 123"/>
            <p:cNvCxnSpPr/>
            <p:nvPr/>
          </p:nvCxnSpPr>
          <p:spPr>
            <a:xfrm>
              <a:off x="2134962" y="2412328"/>
              <a:ext cx="0" cy="313124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402514" y="3215609"/>
              <a:ext cx="0" cy="239072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265073" y="2818411"/>
              <a:ext cx="0" cy="2651195"/>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a:off x="2525295" y="3620883"/>
              <a:ext cx="0" cy="191879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a:off x="2655406" y="4010005"/>
              <a:ext cx="0" cy="1459601"/>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a:off x="2915628" y="4804401"/>
              <a:ext cx="0" cy="732778"/>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a:off x="2785517" y="4407203"/>
              <a:ext cx="0" cy="1067406"/>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a:off x="3045737" y="5201599"/>
              <a:ext cx="0" cy="268007"/>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12" name="矩形 311"/>
          <p:cNvSpPr/>
          <p:nvPr/>
        </p:nvSpPr>
        <p:spPr>
          <a:xfrm>
            <a:off x="1535561" y="5469606"/>
            <a:ext cx="1881098" cy="28396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smtClean="0">
                <a:solidFill>
                  <a:schemeClr val="bg1"/>
                </a:solidFill>
              </a:rPr>
              <a:t>多路并发比较</a:t>
            </a:r>
            <a:endParaRPr lang="zh-CN" altLang="en-US" sz="1200" i="0" dirty="0">
              <a:solidFill>
                <a:schemeClr val="bg1"/>
              </a:solidFill>
            </a:endParaRPr>
          </a:p>
        </p:txBody>
      </p:sp>
      <p:sp>
        <p:nvSpPr>
          <p:cNvPr id="240" name="矩形 239"/>
          <p:cNvSpPr/>
          <p:nvPr/>
        </p:nvSpPr>
        <p:spPr>
          <a:xfrm>
            <a:off x="4117665" y="1900234"/>
            <a:ext cx="3442667" cy="3982427"/>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sp>
        <p:nvSpPr>
          <p:cNvPr id="241" name="矩形 240"/>
          <p:cNvSpPr/>
          <p:nvPr/>
        </p:nvSpPr>
        <p:spPr>
          <a:xfrm>
            <a:off x="1475656" y="1887812"/>
            <a:ext cx="2469207" cy="3980086"/>
          </a:xfrm>
          <a:prstGeom prst="rect">
            <a:avLst/>
          </a:prstGeom>
          <a:solidFill>
            <a:srgbClr val="33CC33">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CAM</a:t>
            </a:r>
            <a:endParaRPr lang="zh-CN" altLang="en-US" sz="4400" b="1" i="0" dirty="0">
              <a:solidFill>
                <a:srgbClr val="7030A0"/>
              </a:solidFill>
            </a:endParaRPr>
          </a:p>
        </p:txBody>
      </p:sp>
      <p:sp>
        <p:nvSpPr>
          <p:cNvPr id="3" name="矩形 2"/>
          <p:cNvSpPr/>
          <p:nvPr/>
        </p:nvSpPr>
        <p:spPr>
          <a:xfrm>
            <a:off x="3563888" y="2130352"/>
            <a:ext cx="276822" cy="3096344"/>
          </a:xfrm>
          <a:prstGeom prst="rect">
            <a:avLst/>
          </a:prstGeom>
          <a:solidFill>
            <a:srgbClr val="99FF66"/>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符合寄存器</a:t>
            </a:r>
            <a:endParaRPr lang="en-US" altLang="zh-CN" sz="1400" i="0" dirty="0" smtClean="0">
              <a:solidFill>
                <a:schemeClr val="tx1"/>
              </a:solidFill>
            </a:endParaRPr>
          </a:p>
          <a:p>
            <a:pPr algn="ctr"/>
            <a:endParaRPr lang="en-US" altLang="zh-CN" sz="1400" i="0" dirty="0">
              <a:solidFill>
                <a:schemeClr val="tx1"/>
              </a:solidFill>
            </a:endParaRPr>
          </a:p>
          <a:p>
            <a:pPr algn="ctr"/>
            <a:r>
              <a:rPr lang="zh-CN" altLang="en-US" sz="1400" i="0" dirty="0" smtClean="0">
                <a:solidFill>
                  <a:schemeClr val="tx1"/>
                </a:solidFill>
              </a:rPr>
              <a:t>译码信号</a:t>
            </a:r>
            <a:endParaRPr lang="zh-CN" altLang="en-US" sz="1400" i="0" dirty="0">
              <a:solidFill>
                <a:schemeClr val="tx1"/>
              </a:solidFill>
            </a:endParaRPr>
          </a:p>
        </p:txBody>
      </p:sp>
      <p:cxnSp>
        <p:nvCxnSpPr>
          <p:cNvPr id="239" name="直接连接符 238"/>
          <p:cNvCxnSpPr/>
          <p:nvPr/>
        </p:nvCxnSpPr>
        <p:spPr>
          <a:xfrm>
            <a:off x="3416659" y="5555769"/>
            <a:ext cx="285640" cy="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44" name="直接连接符 243"/>
          <p:cNvCxnSpPr/>
          <p:nvPr/>
        </p:nvCxnSpPr>
        <p:spPr>
          <a:xfrm>
            <a:off x="3686249" y="5218561"/>
            <a:ext cx="0" cy="337208"/>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0790915"/>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7164288"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工程</a:t>
            </a:r>
            <a:r>
              <a:rPr lang="zh-CN" altLang="en-US" dirty="0" smtClean="0"/>
              <a:t>观看全相联映射</a:t>
            </a:r>
            <a:endParaRPr lang="zh-CN" altLang="en-US" dirty="0"/>
          </a:p>
        </p:txBody>
      </p:sp>
      <p:sp>
        <p:nvSpPr>
          <p:cNvPr id="35" name="矩形 34"/>
          <p:cNvSpPr/>
          <p:nvPr/>
        </p:nvSpPr>
        <p:spPr>
          <a:xfrm>
            <a:off x="1187624"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41" name="矩形 40"/>
          <p:cNvSpPr/>
          <p:nvPr/>
        </p:nvSpPr>
        <p:spPr>
          <a:xfrm>
            <a:off x="1979712" y="1890641"/>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126023" y="1882339"/>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01" name="组合 300"/>
          <p:cNvGrpSpPr/>
          <p:nvPr/>
        </p:nvGrpSpPr>
        <p:grpSpPr>
          <a:xfrm>
            <a:off x="2749975" y="1370484"/>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292" name="直接连接符 291"/>
          <p:cNvCxnSpPr/>
          <p:nvPr/>
        </p:nvCxnSpPr>
        <p:spPr>
          <a:xfrm>
            <a:off x="4896005"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5635447" y="5189351"/>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444208" y="5201599"/>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3150246" y="1781328"/>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6" name="文本框 325"/>
          <p:cNvSpPr txBox="1"/>
          <p:nvPr/>
        </p:nvSpPr>
        <p:spPr>
          <a:xfrm>
            <a:off x="5138524" y="5415073"/>
            <a:ext cx="1485673"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多路选择器</a:t>
            </a:r>
            <a:endParaRPr lang="zh-CN" altLang="en-US" sz="1400" i="0" dirty="0">
              <a:latin typeface="微软雅黑" panose="020B0503020204020204" pitchFamily="34" charset="-122"/>
              <a:ea typeface="微软雅黑" panose="020B0503020204020204" pitchFamily="34" charset="-122"/>
            </a:endParaRPr>
          </a:p>
        </p:txBody>
      </p:sp>
      <p:cxnSp>
        <p:nvCxnSpPr>
          <p:cNvPr id="330" name="直接连接符 329"/>
          <p:cNvCxnSpPr>
            <a:stCxn id="246" idx="3"/>
          </p:cNvCxnSpPr>
          <p:nvPr/>
        </p:nvCxnSpPr>
        <p:spPr>
          <a:xfrm>
            <a:off x="4932040" y="1484784"/>
            <a:ext cx="2952328"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7884368" y="1484784"/>
            <a:ext cx="0" cy="4135355"/>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308304" y="5620139"/>
            <a:ext cx="576064"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265" name="斜纹 264"/>
          <p:cNvSpPr/>
          <p:nvPr/>
        </p:nvSpPr>
        <p:spPr>
          <a:xfrm rot="13664350">
            <a:off x="5002334" y="4314735"/>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5459658"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sp>
        <p:nvSpPr>
          <p:cNvPr id="349" name="矩形 348"/>
          <p:cNvSpPr/>
          <p:nvPr/>
        </p:nvSpPr>
        <p:spPr>
          <a:xfrm>
            <a:off x="3573643" y="1101096"/>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100" name="矩形 99"/>
          <p:cNvSpPr/>
          <p:nvPr/>
        </p:nvSpPr>
        <p:spPr>
          <a:xfrm>
            <a:off x="1350872" y="2130352"/>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5" name="组合 4"/>
          <p:cNvGrpSpPr/>
          <p:nvPr/>
        </p:nvGrpSpPr>
        <p:grpSpPr>
          <a:xfrm>
            <a:off x="4419178" y="2132856"/>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102" name="矩形 101"/>
          <p:cNvSpPr/>
          <p:nvPr/>
        </p:nvSpPr>
        <p:spPr>
          <a:xfrm>
            <a:off x="1721981" y="2192613"/>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422880" y="219454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36" name="文本框 135"/>
          <p:cNvSpPr txBox="1"/>
          <p:nvPr/>
        </p:nvSpPr>
        <p:spPr>
          <a:xfrm>
            <a:off x="3469897" y="5818287"/>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3419872" y="5661248"/>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419872" y="5229200"/>
            <a:ext cx="0" cy="80163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6" name="矩形 145"/>
          <p:cNvSpPr/>
          <p:nvPr/>
        </p:nvSpPr>
        <p:spPr>
          <a:xfrm>
            <a:off x="1350872" y="2517708"/>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47" name="组合 146"/>
          <p:cNvGrpSpPr/>
          <p:nvPr/>
        </p:nvGrpSpPr>
        <p:grpSpPr>
          <a:xfrm>
            <a:off x="4419178" y="2520212"/>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48" name="矩形 147"/>
          <p:cNvSpPr/>
          <p:nvPr/>
        </p:nvSpPr>
        <p:spPr>
          <a:xfrm>
            <a:off x="1721981" y="257996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422880" y="258190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70" name="矩形 169"/>
          <p:cNvSpPr/>
          <p:nvPr/>
        </p:nvSpPr>
        <p:spPr>
          <a:xfrm>
            <a:off x="1350872" y="2905064"/>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71" name="组合 170"/>
          <p:cNvGrpSpPr/>
          <p:nvPr/>
        </p:nvGrpSpPr>
        <p:grpSpPr>
          <a:xfrm>
            <a:off x="4419178" y="2907568"/>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72" name="矩形 171"/>
          <p:cNvSpPr/>
          <p:nvPr/>
        </p:nvSpPr>
        <p:spPr>
          <a:xfrm>
            <a:off x="1721981" y="29673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422880" y="29692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1" name="矩形 180"/>
          <p:cNvSpPr/>
          <p:nvPr/>
        </p:nvSpPr>
        <p:spPr>
          <a:xfrm>
            <a:off x="1350872" y="3292420"/>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82" name="组合 181"/>
          <p:cNvGrpSpPr/>
          <p:nvPr/>
        </p:nvGrpSpPr>
        <p:grpSpPr>
          <a:xfrm>
            <a:off x="4419178" y="3294924"/>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83" name="矩形 182"/>
          <p:cNvSpPr/>
          <p:nvPr/>
        </p:nvSpPr>
        <p:spPr>
          <a:xfrm>
            <a:off x="1721981" y="3354681"/>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422880" y="3356615"/>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92" name="矩形 191"/>
          <p:cNvSpPr/>
          <p:nvPr/>
        </p:nvSpPr>
        <p:spPr>
          <a:xfrm>
            <a:off x="1350872" y="3726216"/>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93" name="组合 192"/>
          <p:cNvGrpSpPr/>
          <p:nvPr/>
        </p:nvGrpSpPr>
        <p:grpSpPr>
          <a:xfrm>
            <a:off x="4419178" y="3728720"/>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94" name="矩形 193"/>
          <p:cNvSpPr/>
          <p:nvPr/>
        </p:nvSpPr>
        <p:spPr>
          <a:xfrm>
            <a:off x="1721981" y="3788477"/>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422880" y="379041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1350872" y="4113572"/>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04" name="组合 203"/>
          <p:cNvGrpSpPr/>
          <p:nvPr/>
        </p:nvGrpSpPr>
        <p:grpSpPr>
          <a:xfrm>
            <a:off x="4419178" y="4116076"/>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05" name="矩形 204"/>
          <p:cNvSpPr/>
          <p:nvPr/>
        </p:nvSpPr>
        <p:spPr>
          <a:xfrm>
            <a:off x="1721981" y="4175833"/>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422880" y="41777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1350872" y="4500928"/>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15" name="组合 214"/>
          <p:cNvGrpSpPr/>
          <p:nvPr/>
        </p:nvGrpSpPr>
        <p:grpSpPr>
          <a:xfrm>
            <a:off x="4419178" y="4503432"/>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16" name="矩形 215"/>
          <p:cNvSpPr/>
          <p:nvPr/>
        </p:nvSpPr>
        <p:spPr>
          <a:xfrm>
            <a:off x="1721981" y="4563189"/>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422880" y="456512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1350872" y="4888284"/>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26" name="组合 225"/>
          <p:cNvGrpSpPr/>
          <p:nvPr/>
        </p:nvGrpSpPr>
        <p:grpSpPr>
          <a:xfrm>
            <a:off x="4419178" y="4890788"/>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4894"/>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227" name="矩形 226"/>
          <p:cNvSpPr/>
          <p:nvPr/>
        </p:nvSpPr>
        <p:spPr>
          <a:xfrm>
            <a:off x="1721981" y="495054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422880" y="495247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nvGrpSpPr>
          <p:cNvPr id="12" name="组合 11"/>
          <p:cNvGrpSpPr/>
          <p:nvPr/>
        </p:nvGrpSpPr>
        <p:grpSpPr>
          <a:xfrm>
            <a:off x="3995936" y="2333436"/>
            <a:ext cx="544034" cy="2750391"/>
            <a:chOff x="3572693" y="2333436"/>
            <a:chExt cx="883051" cy="2750391"/>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a:off x="5972299"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073385"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sp>
        <p:nvSpPr>
          <p:cNvPr id="240" name="矩形 239"/>
          <p:cNvSpPr/>
          <p:nvPr/>
        </p:nvSpPr>
        <p:spPr>
          <a:xfrm>
            <a:off x="4225677" y="1894845"/>
            <a:ext cx="3442667" cy="3982427"/>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sp>
        <p:nvSpPr>
          <p:cNvPr id="3" name="矩形 2"/>
          <p:cNvSpPr/>
          <p:nvPr/>
        </p:nvSpPr>
        <p:spPr>
          <a:xfrm>
            <a:off x="3779912" y="2130352"/>
            <a:ext cx="276822" cy="3096344"/>
          </a:xfrm>
          <a:prstGeom prst="rect">
            <a:avLst/>
          </a:prstGeom>
          <a:solidFill>
            <a:srgbClr val="99FF66"/>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符合寄存器</a:t>
            </a:r>
            <a:endParaRPr lang="en-US" altLang="zh-CN" sz="1400" i="0" dirty="0" smtClean="0">
              <a:solidFill>
                <a:schemeClr val="tx1"/>
              </a:solidFill>
            </a:endParaRPr>
          </a:p>
          <a:p>
            <a:pPr algn="ctr"/>
            <a:endParaRPr lang="en-US" altLang="zh-CN" sz="1400" i="0" dirty="0">
              <a:solidFill>
                <a:schemeClr val="tx1"/>
              </a:solidFill>
            </a:endParaRPr>
          </a:p>
          <a:p>
            <a:pPr algn="ctr"/>
            <a:r>
              <a:rPr lang="zh-CN" altLang="en-US" sz="1400" i="0" dirty="0" smtClean="0">
                <a:solidFill>
                  <a:schemeClr val="tx1"/>
                </a:solidFill>
              </a:rPr>
              <a:t>译码信号</a:t>
            </a:r>
            <a:endParaRPr lang="zh-CN" altLang="en-US" sz="1400" i="0" dirty="0">
              <a:solidFill>
                <a:schemeClr val="tx1"/>
              </a:solidFill>
            </a:endParaRPr>
          </a:p>
        </p:txBody>
      </p:sp>
      <p:grpSp>
        <p:nvGrpSpPr>
          <p:cNvPr id="150" name="组合 149"/>
          <p:cNvGrpSpPr/>
          <p:nvPr/>
        </p:nvGrpSpPr>
        <p:grpSpPr>
          <a:xfrm>
            <a:off x="2884271"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2880661" y="2276872"/>
            <a:ext cx="376892" cy="2750391"/>
            <a:chOff x="2051720" y="2334793"/>
            <a:chExt cx="280900" cy="2750391"/>
          </a:xfrm>
        </p:grpSpPr>
        <p:cxnSp>
          <p:nvCxnSpPr>
            <p:cNvPr id="119" name="直接连接符 118"/>
            <p:cNvCxnSpPr/>
            <p:nvPr/>
          </p:nvCxnSpPr>
          <p:spPr>
            <a:xfrm>
              <a:off x="2058309" y="2334793"/>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2051720" y="2727706"/>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058309" y="3120619"/>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2058309"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2058309" y="3906445"/>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51720" y="4299358"/>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058309" y="4692271"/>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051720" y="5085184"/>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191" name="直接连接符 190"/>
          <p:cNvCxnSpPr/>
          <p:nvPr/>
        </p:nvCxnSpPr>
        <p:spPr>
          <a:xfrm>
            <a:off x="3347864"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196" name="组合 195"/>
          <p:cNvGrpSpPr/>
          <p:nvPr/>
        </p:nvGrpSpPr>
        <p:grpSpPr>
          <a:xfrm>
            <a:off x="3569003" y="2333436"/>
            <a:ext cx="218574" cy="2750391"/>
            <a:chOff x="3572693" y="2333436"/>
            <a:chExt cx="883051" cy="2750391"/>
          </a:xfrm>
        </p:grpSpPr>
        <p:cxnSp>
          <p:nvCxnSpPr>
            <p:cNvPr id="202" name="直接连接符 201"/>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3469897"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3275856" y="2117653"/>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200" i="0" dirty="0">
                <a:solidFill>
                  <a:schemeClr val="bg1"/>
                </a:solidFill>
              </a:rPr>
              <a:t>多</a:t>
            </a:r>
            <a:r>
              <a:rPr lang="zh-CN" altLang="en-US" sz="1200" i="0" dirty="0" smtClean="0">
                <a:solidFill>
                  <a:schemeClr val="bg1"/>
                </a:solidFill>
              </a:rPr>
              <a:t>路并发比较电路</a:t>
            </a:r>
            <a:endParaRPr lang="en-US" altLang="zh-CN" sz="1200" i="0" dirty="0" smtClean="0">
              <a:solidFill>
                <a:schemeClr val="bg1"/>
              </a:solidFill>
            </a:endParaRPr>
          </a:p>
          <a:p>
            <a:pPr algn="ctr"/>
            <a:endParaRPr lang="en-US" altLang="zh-CN" sz="1200" i="0" dirty="0">
              <a:solidFill>
                <a:schemeClr val="bg1"/>
              </a:solidFill>
            </a:endParaRPr>
          </a:p>
          <a:p>
            <a:pPr algn="ctr"/>
            <a:endParaRPr lang="zh-CN" altLang="en-US" sz="1200" i="0" dirty="0">
              <a:solidFill>
                <a:schemeClr val="bg1"/>
              </a:solidFill>
            </a:endParaRPr>
          </a:p>
        </p:txBody>
      </p:sp>
      <p:sp>
        <p:nvSpPr>
          <p:cNvPr id="241" name="矩形 240"/>
          <p:cNvSpPr/>
          <p:nvPr/>
        </p:nvSpPr>
        <p:spPr>
          <a:xfrm>
            <a:off x="1262037" y="1887812"/>
            <a:ext cx="2877915" cy="3980086"/>
          </a:xfrm>
          <a:prstGeom prst="rect">
            <a:avLst/>
          </a:prstGeom>
          <a:solidFill>
            <a:srgbClr val="33CC33">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400" b="1" i="0" dirty="0" smtClean="0">
              <a:solidFill>
                <a:srgbClr val="7030A0"/>
              </a:solidFill>
            </a:endParaRPr>
          </a:p>
          <a:p>
            <a:pPr algn="ctr"/>
            <a:endParaRPr lang="en-US" altLang="zh-CN" sz="4400" b="1" i="0" dirty="0">
              <a:solidFill>
                <a:srgbClr val="7030A0"/>
              </a:solidFill>
            </a:endParaRPr>
          </a:p>
          <a:p>
            <a:pPr algn="ctr"/>
            <a:endParaRPr lang="en-US" altLang="zh-CN" sz="4400" b="1" i="0" dirty="0" smtClean="0">
              <a:solidFill>
                <a:srgbClr val="7030A0"/>
              </a:solidFill>
            </a:endParaRPr>
          </a:p>
          <a:p>
            <a:pPr algn="ctr"/>
            <a:endParaRPr lang="en-US" altLang="zh-CN" sz="4400" b="1" i="0" dirty="0">
              <a:solidFill>
                <a:srgbClr val="7030A0"/>
              </a:solidFill>
            </a:endParaRPr>
          </a:p>
          <a:p>
            <a:pPr algn="ctr"/>
            <a:endParaRPr lang="en-US" altLang="zh-CN" sz="4400" b="1" i="0" dirty="0" smtClean="0">
              <a:solidFill>
                <a:srgbClr val="7030A0"/>
              </a:solidFill>
            </a:endParaRPr>
          </a:p>
          <a:p>
            <a:r>
              <a:rPr lang="en-US" altLang="zh-CN" sz="4400" b="1" i="0" dirty="0" smtClean="0">
                <a:solidFill>
                  <a:srgbClr val="7030A0"/>
                </a:solidFill>
              </a:rPr>
              <a:t>CAM</a:t>
            </a:r>
            <a:endParaRPr lang="zh-CN" altLang="en-US" sz="4400" b="1" i="0" dirty="0">
              <a:solidFill>
                <a:srgbClr val="7030A0"/>
              </a:solidFill>
            </a:endParaRPr>
          </a:p>
        </p:txBody>
      </p:sp>
    </p:spTree>
    <p:extLst>
      <p:ext uri="{BB962C8B-B14F-4D97-AF65-F5344CB8AC3E}">
        <p14:creationId xmlns:p14="http://schemas.microsoft.com/office/powerpoint/2010/main" val="315030409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全相联存储器硬件开销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存放数据块副本</a:t>
            </a:r>
            <a:endParaRPr lang="en-US" altLang="zh-CN" dirty="0" smtClean="0"/>
          </a:p>
          <a:p>
            <a:r>
              <a:rPr lang="zh-CN" altLang="en-US" dirty="0" smtClean="0"/>
              <a:t>相联存储器 </a:t>
            </a:r>
            <a:r>
              <a:rPr lang="en-US" altLang="zh-CN" dirty="0" smtClean="0"/>
              <a:t>CAM</a:t>
            </a:r>
          </a:p>
          <a:p>
            <a:pPr lvl="1"/>
            <a:r>
              <a:rPr lang="zh-CN" altLang="en-US" dirty="0" smtClean="0"/>
              <a:t>存放查找表，按内容进行访问（</a:t>
            </a:r>
            <a:r>
              <a:rPr lang="en-US" altLang="zh-CN" dirty="0" smtClean="0"/>
              <a:t>Key</a:t>
            </a:r>
            <a:r>
              <a:rPr lang="zh-CN" altLang="en-US" dirty="0" smtClean="0"/>
              <a:t>，</a:t>
            </a:r>
            <a:r>
              <a:rPr lang="en-US" altLang="zh-CN" dirty="0" smtClean="0"/>
              <a:t>Value</a:t>
            </a:r>
            <a:r>
              <a:rPr lang="zh-CN" altLang="en-US" dirty="0" smtClean="0"/>
              <a:t>）</a:t>
            </a:r>
            <a:endParaRPr lang="en-US" altLang="zh-CN" dirty="0" smtClean="0"/>
          </a:p>
          <a:p>
            <a:pPr lvl="1"/>
            <a:r>
              <a:rPr lang="zh-CN" altLang="en-US" dirty="0"/>
              <a:t>存放标志位（</a:t>
            </a:r>
            <a:r>
              <a:rPr lang="en-US" altLang="zh-CN" dirty="0" smtClean="0"/>
              <a:t>Dirty bit</a:t>
            </a:r>
            <a:r>
              <a:rPr lang="zh-CN" altLang="en-US" dirty="0" smtClean="0"/>
              <a:t>），</a:t>
            </a:r>
            <a:r>
              <a:rPr lang="zh-CN" altLang="en-US" dirty="0"/>
              <a:t>置换标记信息（访问频率等）</a:t>
            </a:r>
            <a:endParaRPr lang="en-US" altLang="zh-CN" dirty="0"/>
          </a:p>
          <a:p>
            <a:pPr lvl="1"/>
            <a:r>
              <a:rPr lang="zh-CN" altLang="en-US" dirty="0" smtClean="0">
                <a:latin typeface="微软雅黑" charset="-122"/>
                <a:ea typeface="微软雅黑" charset="-122"/>
              </a:rPr>
              <a:t>表</a:t>
            </a:r>
            <a:r>
              <a:rPr lang="zh-CN" altLang="en-US" dirty="0">
                <a:latin typeface="微软雅黑" charset="-122"/>
                <a:ea typeface="微软雅黑" charset="-122"/>
              </a:rPr>
              <a:t>项</a:t>
            </a:r>
            <a:r>
              <a:rPr lang="zh-CN" altLang="en-US" dirty="0" smtClean="0">
                <a:latin typeface="微软雅黑" charset="-122"/>
                <a:ea typeface="微软雅黑" charset="-122"/>
              </a:rPr>
              <a:t>内容  （</a:t>
            </a:r>
            <a:r>
              <a:rPr lang="en-US" altLang="zh-CN" dirty="0" smtClean="0">
                <a:latin typeface="微软雅黑" charset="-122"/>
                <a:ea typeface="微软雅黑" charset="-122"/>
              </a:rPr>
              <a:t>valid bit,</a:t>
            </a:r>
            <a:r>
              <a:rPr lang="zh-CN" altLang="en-US" dirty="0" smtClean="0">
                <a:latin typeface="微软雅黑" charset="-122"/>
                <a:ea typeface="微软雅黑" charset="-122"/>
              </a:rPr>
              <a:t> </a:t>
            </a:r>
            <a:r>
              <a:rPr lang="en-US" altLang="zh-CN" dirty="0" smtClean="0">
                <a:latin typeface="微软雅黑" charset="-122"/>
                <a:ea typeface="微软雅黑" charset="-122"/>
              </a:rPr>
              <a:t>tag</a:t>
            </a:r>
            <a:r>
              <a:rPr lang="zh-CN" altLang="en-US" dirty="0" smtClean="0">
                <a:latin typeface="微软雅黑" charset="-122"/>
                <a:ea typeface="微软雅黑" charset="-122"/>
              </a:rPr>
              <a:t>，</a:t>
            </a:r>
            <a:r>
              <a:rPr lang="en-US" altLang="zh-CN" dirty="0" smtClean="0">
                <a:latin typeface="微软雅黑" charset="-122"/>
                <a:ea typeface="微软雅黑" charset="-122"/>
              </a:rPr>
              <a:t>dirty bit</a:t>
            </a:r>
            <a:r>
              <a:rPr lang="zh-CN" altLang="en-US" dirty="0" smtClean="0">
                <a:latin typeface="微软雅黑" charset="-122"/>
                <a:ea typeface="微软雅黑" charset="-122"/>
              </a:rPr>
              <a:t>，置换标记）</a:t>
            </a:r>
            <a:endParaRPr lang="en-US" altLang="zh-CN" dirty="0">
              <a:latin typeface="微软雅黑" charset="-122"/>
              <a:ea typeface="微软雅黑" charset="-122"/>
            </a:endParaRPr>
          </a:p>
          <a:p>
            <a:pPr lvl="1"/>
            <a:r>
              <a:rPr lang="zh-CN" altLang="en-US" dirty="0" smtClean="0">
                <a:latin typeface="微软雅黑" charset="-122"/>
                <a:ea typeface="微软雅黑" charset="-122"/>
              </a:rPr>
              <a:t>查找表总容量</a:t>
            </a:r>
            <a:endParaRPr lang="en-US" altLang="zh-CN" dirty="0" smtClean="0">
              <a:latin typeface="微软雅黑" charset="-122"/>
              <a:ea typeface="微软雅黑" charset="-122"/>
            </a:endParaRPr>
          </a:p>
          <a:p>
            <a:pPr lvl="2"/>
            <a:r>
              <a:rPr lang="en-US" altLang="zh-CN" dirty="0" smtClean="0">
                <a:latin typeface="微软雅黑" charset="-122"/>
                <a:ea typeface="微软雅黑" charset="-122"/>
              </a:rPr>
              <a:t>Cache</a:t>
            </a:r>
            <a:r>
              <a:rPr lang="zh-CN" altLang="en-US" dirty="0" smtClean="0">
                <a:latin typeface="微软雅黑" charset="-122"/>
                <a:ea typeface="微软雅黑" charset="-122"/>
              </a:rPr>
              <a:t>行数*（</a:t>
            </a:r>
            <a:r>
              <a:rPr lang="en-US" altLang="zh-CN" dirty="0">
                <a:latin typeface="微软雅黑" charset="-122"/>
                <a:ea typeface="微软雅黑" charset="-122"/>
              </a:rPr>
              <a:t>1</a:t>
            </a:r>
            <a:r>
              <a:rPr lang="en-US" altLang="zh-CN" dirty="0" smtClean="0">
                <a:latin typeface="微软雅黑" charset="-122"/>
                <a:ea typeface="微软雅黑" charset="-122"/>
              </a:rPr>
              <a:t>+</a:t>
            </a:r>
            <a:r>
              <a:rPr lang="zh-CN" altLang="en-US" dirty="0" smtClean="0">
                <a:latin typeface="微软雅黑" charset="-122"/>
                <a:ea typeface="微软雅黑" charset="-122"/>
              </a:rPr>
              <a:t>主存块地址位宽</a:t>
            </a:r>
            <a:r>
              <a:rPr lang="en-US" altLang="zh-CN" dirty="0" smtClean="0">
                <a:latin typeface="微软雅黑" charset="-122"/>
                <a:ea typeface="微软雅黑" charset="-122"/>
              </a:rPr>
              <a:t>+1+</a:t>
            </a:r>
            <a:r>
              <a:rPr lang="zh-CN" altLang="en-US" dirty="0" smtClean="0">
                <a:latin typeface="微软雅黑" charset="-122"/>
                <a:ea typeface="微软雅黑" charset="-122"/>
              </a:rPr>
              <a:t>置换标记长度）</a:t>
            </a:r>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162</a:t>
            </a:fld>
            <a:r>
              <a:rPr lang="en-US" altLang="zh-CN" smtClean="0"/>
              <a:t>- </a:t>
            </a:r>
            <a:endParaRPr lang="en-US" altLang="zh-CN"/>
          </a:p>
        </p:txBody>
      </p:sp>
    </p:spTree>
    <p:extLst>
      <p:ext uri="{BB962C8B-B14F-4D97-AF65-F5344CB8AC3E}">
        <p14:creationId xmlns:p14="http://schemas.microsoft.com/office/powerpoint/2010/main" val="274113024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7740352" y="5372235"/>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全相联映射动态载入过程</a:t>
            </a:r>
            <a:endParaRPr lang="zh-CN" altLang="en-US" dirty="0"/>
          </a:p>
        </p:txBody>
      </p:sp>
      <p:sp>
        <p:nvSpPr>
          <p:cNvPr id="35" name="矩形 34"/>
          <p:cNvSpPr/>
          <p:nvPr/>
        </p:nvSpPr>
        <p:spPr>
          <a:xfrm>
            <a:off x="1763688" y="2084695"/>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41" name="矩形 40"/>
          <p:cNvSpPr/>
          <p:nvPr/>
        </p:nvSpPr>
        <p:spPr>
          <a:xfrm>
            <a:off x="2555776" y="2080646"/>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702087" y="2072344"/>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01" name="组合 300"/>
          <p:cNvGrpSpPr/>
          <p:nvPr/>
        </p:nvGrpSpPr>
        <p:grpSpPr>
          <a:xfrm>
            <a:off x="3326039" y="1560489"/>
            <a:ext cx="2182065" cy="228600"/>
            <a:chOff x="2861077" y="969828"/>
            <a:chExt cx="2182065" cy="228600"/>
          </a:xfrm>
        </p:grpSpPr>
        <p:sp>
          <p:nvSpPr>
            <p:cNvPr id="243" name="矩形 242"/>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292" name="直接连接符 291"/>
          <p:cNvCxnSpPr/>
          <p:nvPr/>
        </p:nvCxnSpPr>
        <p:spPr>
          <a:xfrm>
            <a:off x="5472069" y="5379357"/>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211511" y="5379356"/>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020272" y="5391604"/>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508104" y="1667651"/>
            <a:ext cx="2952328" cy="4142493"/>
            <a:chOff x="5508104" y="1477646"/>
            <a:chExt cx="2952328" cy="4142493"/>
          </a:xfrm>
        </p:grpSpPr>
        <p:cxnSp>
          <p:nvCxnSpPr>
            <p:cNvPr id="330" name="直接连接符 329"/>
            <p:cNvCxnSpPr/>
            <p:nvPr/>
          </p:nvCxnSpPr>
          <p:spPr>
            <a:xfrm>
              <a:off x="5508104" y="1477646"/>
              <a:ext cx="2952328"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460432" y="1484784"/>
              <a:ext cx="0" cy="4135355"/>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884368" y="5620139"/>
              <a:ext cx="576064" cy="0"/>
            </a:xfrm>
            <a:prstGeom prst="line">
              <a:avLst/>
            </a:prstGeom>
            <a:ln w="25400">
              <a:solidFill>
                <a:srgbClr val="FF9900"/>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2173715" y="1548442"/>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100" name="矩形 99"/>
          <p:cNvSpPr/>
          <p:nvPr/>
        </p:nvSpPr>
        <p:spPr>
          <a:xfrm>
            <a:off x="1926936" y="2320357"/>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5" name="组合 4"/>
          <p:cNvGrpSpPr/>
          <p:nvPr/>
        </p:nvGrpSpPr>
        <p:grpSpPr>
          <a:xfrm>
            <a:off x="4995242" y="2322861"/>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02" name="矩形 101"/>
          <p:cNvSpPr/>
          <p:nvPr/>
        </p:nvSpPr>
        <p:spPr>
          <a:xfrm>
            <a:off x="2298045" y="238261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998944" y="238455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36" name="文本框 135"/>
          <p:cNvSpPr txBox="1"/>
          <p:nvPr/>
        </p:nvSpPr>
        <p:spPr>
          <a:xfrm>
            <a:off x="4045961" y="6008292"/>
            <a:ext cx="731290" cy="276999"/>
          </a:xfrm>
          <a:prstGeom prst="rect">
            <a:avLst/>
          </a:prstGeom>
          <a:noFill/>
        </p:spPr>
        <p:txBody>
          <a:bodyPr wrap="none" rtlCol="0">
            <a:spAutoFit/>
          </a:bodyPr>
          <a:lstStyle/>
          <a:p>
            <a:r>
              <a:rPr lang="en-US" altLang="zh-CN" sz="1200" dirty="0" smtClean="0"/>
              <a:t>Hit/miss</a:t>
            </a:r>
            <a:endParaRPr lang="zh-CN" altLang="en-US" sz="1200" dirty="0"/>
          </a:p>
        </p:txBody>
      </p:sp>
      <p:sp>
        <p:nvSpPr>
          <p:cNvPr id="146" name="矩形 145"/>
          <p:cNvSpPr/>
          <p:nvPr/>
        </p:nvSpPr>
        <p:spPr>
          <a:xfrm>
            <a:off x="1926936" y="2707713"/>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47" name="组合 146"/>
          <p:cNvGrpSpPr/>
          <p:nvPr/>
        </p:nvGrpSpPr>
        <p:grpSpPr>
          <a:xfrm>
            <a:off x="4995242" y="2710217"/>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48" name="矩形 147"/>
          <p:cNvSpPr/>
          <p:nvPr/>
        </p:nvSpPr>
        <p:spPr>
          <a:xfrm>
            <a:off x="2298045" y="276997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998944" y="277190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70" name="矩形 169"/>
          <p:cNvSpPr/>
          <p:nvPr/>
        </p:nvSpPr>
        <p:spPr>
          <a:xfrm>
            <a:off x="1926936" y="3106172"/>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71" name="组合 170"/>
          <p:cNvGrpSpPr/>
          <p:nvPr/>
        </p:nvGrpSpPr>
        <p:grpSpPr>
          <a:xfrm>
            <a:off x="4995242" y="3097573"/>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72" name="矩形 171"/>
          <p:cNvSpPr/>
          <p:nvPr/>
        </p:nvSpPr>
        <p:spPr>
          <a:xfrm>
            <a:off x="2298045" y="3168433"/>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998944" y="3170367"/>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1" name="矩形 180"/>
          <p:cNvSpPr/>
          <p:nvPr/>
        </p:nvSpPr>
        <p:spPr>
          <a:xfrm>
            <a:off x="1934681" y="3510199"/>
            <a:ext cx="1605616"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82" name="组合 181"/>
          <p:cNvGrpSpPr/>
          <p:nvPr/>
        </p:nvGrpSpPr>
        <p:grpSpPr>
          <a:xfrm>
            <a:off x="4995242" y="3484929"/>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83" name="矩形 182"/>
          <p:cNvSpPr/>
          <p:nvPr/>
        </p:nvSpPr>
        <p:spPr>
          <a:xfrm>
            <a:off x="2305790" y="3572460"/>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2006689" y="3574394"/>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92" name="矩形 191"/>
          <p:cNvSpPr/>
          <p:nvPr/>
        </p:nvSpPr>
        <p:spPr>
          <a:xfrm>
            <a:off x="1926936" y="3916221"/>
            <a:ext cx="1600969"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193" name="组合 192"/>
          <p:cNvGrpSpPr/>
          <p:nvPr/>
        </p:nvGrpSpPr>
        <p:grpSpPr>
          <a:xfrm>
            <a:off x="4995242" y="3918725"/>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94" name="矩形 193"/>
          <p:cNvSpPr/>
          <p:nvPr/>
        </p:nvSpPr>
        <p:spPr>
          <a:xfrm>
            <a:off x="2298045" y="3978482"/>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998944" y="3980416"/>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1926936" y="4303577"/>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04" name="组合 203"/>
          <p:cNvGrpSpPr/>
          <p:nvPr/>
        </p:nvGrpSpPr>
        <p:grpSpPr>
          <a:xfrm>
            <a:off x="4995242" y="4306081"/>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05" name="矩形 204"/>
          <p:cNvSpPr/>
          <p:nvPr/>
        </p:nvSpPr>
        <p:spPr>
          <a:xfrm>
            <a:off x="2298045" y="4365838"/>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998944" y="4367772"/>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1926936" y="4690933"/>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15" name="组合 214"/>
          <p:cNvGrpSpPr/>
          <p:nvPr/>
        </p:nvGrpSpPr>
        <p:grpSpPr>
          <a:xfrm>
            <a:off x="4995242" y="4693437"/>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216" name="矩形 215"/>
          <p:cNvSpPr/>
          <p:nvPr/>
        </p:nvSpPr>
        <p:spPr>
          <a:xfrm>
            <a:off x="2298045" y="4753194"/>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998944" y="4755128"/>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1926936" y="5078289"/>
            <a:ext cx="1614751"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grpSp>
        <p:nvGrpSpPr>
          <p:cNvPr id="226" name="组合 225"/>
          <p:cNvGrpSpPr/>
          <p:nvPr/>
        </p:nvGrpSpPr>
        <p:grpSpPr>
          <a:xfrm>
            <a:off x="4995242" y="5080793"/>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227" name="矩形 226"/>
          <p:cNvSpPr/>
          <p:nvPr/>
        </p:nvSpPr>
        <p:spPr>
          <a:xfrm>
            <a:off x="2298045" y="5140550"/>
            <a:ext cx="116446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998944" y="5142484"/>
            <a:ext cx="227092" cy="228600"/>
          </a:xfrm>
          <a:prstGeom prst="rect">
            <a:avLst/>
          </a:prstGeom>
          <a:solidFill>
            <a:schemeClr val="bg1"/>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nvGrpSpPr>
          <p:cNvPr id="12" name="组合 11"/>
          <p:cNvGrpSpPr/>
          <p:nvPr/>
        </p:nvGrpSpPr>
        <p:grpSpPr>
          <a:xfrm>
            <a:off x="4572000" y="2523441"/>
            <a:ext cx="544034" cy="2750391"/>
            <a:chOff x="3572693" y="2333436"/>
            <a:chExt cx="883051" cy="2750391"/>
          </a:xfrm>
        </p:grpSpPr>
        <p:cxnSp>
          <p:nvCxnSpPr>
            <p:cNvPr id="159" name="直接连接符 158"/>
            <p:cNvCxnSpPr/>
            <p:nvPr/>
          </p:nvCxnSpPr>
          <p:spPr>
            <a:xfrm>
              <a:off x="3593407" y="2333436"/>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93407" y="3512175"/>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6548363" y="5970106"/>
            <a:ext cx="903957" cy="312118"/>
            <a:chOff x="6548363" y="5780101"/>
            <a:chExt cx="903957" cy="312118"/>
          </a:xfrm>
        </p:grpSpPr>
        <p:cxnSp>
          <p:nvCxnSpPr>
            <p:cNvPr id="236" name="直接连接符 235"/>
            <p:cNvCxnSpPr/>
            <p:nvPr/>
          </p:nvCxnSpPr>
          <p:spPr>
            <a:xfrm>
              <a:off x="6548363"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649449"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grpSp>
        <p:nvGrpSpPr>
          <p:cNvPr id="15" name="组合 14"/>
          <p:cNvGrpSpPr/>
          <p:nvPr/>
        </p:nvGrpSpPr>
        <p:grpSpPr>
          <a:xfrm>
            <a:off x="3456730" y="2466877"/>
            <a:ext cx="415846" cy="2822399"/>
            <a:chOff x="3456730" y="2276872"/>
            <a:chExt cx="415846" cy="2822399"/>
          </a:xfrm>
        </p:grpSpPr>
        <p:grpSp>
          <p:nvGrpSpPr>
            <p:cNvPr id="150" name="组合 149"/>
            <p:cNvGrpSpPr/>
            <p:nvPr/>
          </p:nvGrpSpPr>
          <p:grpSpPr>
            <a:xfrm>
              <a:off x="3460335" y="2348880"/>
              <a:ext cx="412238"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119" name="直接连接符 118"/>
            <p:cNvCxnSpPr/>
            <p:nvPr/>
          </p:nvCxnSpPr>
          <p:spPr>
            <a:xfrm>
              <a:off x="3465571" y="2276872"/>
              <a:ext cx="397337"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3456730" y="2669785"/>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3465571" y="3062698"/>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3465571" y="3455611"/>
              <a:ext cx="39733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3465571" y="3848524"/>
              <a:ext cx="386352"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3456730" y="4241437"/>
              <a:ext cx="406176"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3465571" y="4634350"/>
              <a:ext cx="407005"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56730" y="5027263"/>
              <a:ext cx="39519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4059138" y="2307658"/>
            <a:ext cx="573660" cy="3109043"/>
            <a:chOff x="4059138" y="2117653"/>
            <a:chExt cx="573660" cy="3109043"/>
          </a:xfrm>
          <a:solidFill>
            <a:srgbClr val="FFCCFF"/>
          </a:solidFill>
        </p:grpSpPr>
        <p:sp>
          <p:nvSpPr>
            <p:cNvPr id="3" name="矩形 2"/>
            <p:cNvSpPr/>
            <p:nvPr/>
          </p:nvSpPr>
          <p:spPr>
            <a:xfrm>
              <a:off x="4355976" y="2117653"/>
              <a:ext cx="276822" cy="3109043"/>
            </a:xfrm>
            <a:prstGeom prst="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符合寄存器</a:t>
              </a:r>
              <a:endParaRPr lang="en-US" altLang="zh-CN" sz="1400" i="0" dirty="0" smtClean="0">
                <a:solidFill>
                  <a:schemeClr val="tx1"/>
                </a:solidFill>
              </a:endParaRPr>
            </a:p>
            <a:p>
              <a:pPr algn="ctr"/>
              <a:endParaRPr lang="en-US" altLang="zh-CN" sz="1400" i="0" dirty="0">
                <a:solidFill>
                  <a:schemeClr val="tx1"/>
                </a:solidFill>
              </a:endParaRPr>
            </a:p>
            <a:p>
              <a:pPr algn="ctr"/>
              <a:r>
                <a:rPr lang="zh-CN" altLang="en-US" sz="1400" i="0" dirty="0" smtClean="0">
                  <a:solidFill>
                    <a:schemeClr val="tx1"/>
                  </a:solidFill>
                </a:rPr>
                <a:t>译码信号</a:t>
              </a:r>
              <a:endParaRPr lang="zh-CN" altLang="en-US" sz="1400" i="0" dirty="0">
                <a:solidFill>
                  <a:schemeClr val="tx1"/>
                </a:solidFill>
              </a:endParaRPr>
            </a:p>
          </p:txBody>
        </p:sp>
        <p:grpSp>
          <p:nvGrpSpPr>
            <p:cNvPr id="196" name="组合 195"/>
            <p:cNvGrpSpPr/>
            <p:nvPr/>
          </p:nvGrpSpPr>
          <p:grpSpPr>
            <a:xfrm>
              <a:off x="4059138" y="2333436"/>
              <a:ext cx="304503" cy="2750391"/>
              <a:chOff x="3572693" y="2333436"/>
              <a:chExt cx="883051" cy="2750391"/>
            </a:xfrm>
            <a:grpFill/>
          </p:grpSpPr>
          <p:cxnSp>
            <p:nvCxnSpPr>
              <p:cNvPr id="202" name="直接连接符 201"/>
              <p:cNvCxnSpPr/>
              <p:nvPr/>
            </p:nvCxnSpPr>
            <p:spPr>
              <a:xfrm>
                <a:off x="3593407" y="2333436"/>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07" name="直接连接符 206"/>
              <p:cNvCxnSpPr/>
              <p:nvPr/>
            </p:nvCxnSpPr>
            <p:spPr>
              <a:xfrm>
                <a:off x="3584567" y="2726349"/>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3" name="直接连接符 212"/>
              <p:cNvCxnSpPr/>
              <p:nvPr/>
            </p:nvCxnSpPr>
            <p:spPr>
              <a:xfrm>
                <a:off x="3593407" y="3119262"/>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12175"/>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24" name="直接连接符 223"/>
              <p:cNvCxnSpPr/>
              <p:nvPr/>
            </p:nvCxnSpPr>
            <p:spPr>
              <a:xfrm>
                <a:off x="3572693" y="3905088"/>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3572693" y="4298001"/>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35" name="直接连接符 234"/>
              <p:cNvCxnSpPr/>
              <p:nvPr/>
            </p:nvCxnSpPr>
            <p:spPr>
              <a:xfrm>
                <a:off x="3593407" y="4690914"/>
                <a:ext cx="862337" cy="0"/>
              </a:xfrm>
              <a:prstGeom prst="line">
                <a:avLst/>
              </a:prstGeom>
              <a:grpFill/>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3572693" y="5083827"/>
                <a:ext cx="862337" cy="0"/>
              </a:xfrm>
              <a:prstGeom prst="line">
                <a:avLst/>
              </a:prstGeom>
              <a:grpFill/>
            </p:spPr>
            <p:style>
              <a:lnRef idx="1">
                <a:schemeClr val="accent1"/>
              </a:lnRef>
              <a:fillRef idx="0">
                <a:schemeClr val="accent1"/>
              </a:fillRef>
              <a:effectRef idx="0">
                <a:schemeClr val="accent1"/>
              </a:effectRef>
              <a:fontRef idx="minor">
                <a:schemeClr val="tx1"/>
              </a:fontRef>
            </p:style>
          </p:cxnSp>
        </p:grpSp>
      </p:grpSp>
      <p:grpSp>
        <p:nvGrpSpPr>
          <p:cNvPr id="17" name="组合 16"/>
          <p:cNvGrpSpPr/>
          <p:nvPr/>
        </p:nvGrpSpPr>
        <p:grpSpPr>
          <a:xfrm>
            <a:off x="3726310" y="1797391"/>
            <a:ext cx="319651" cy="522966"/>
            <a:chOff x="3726310" y="1607386"/>
            <a:chExt cx="319651" cy="522966"/>
          </a:xfrm>
        </p:grpSpPr>
        <p:grpSp>
          <p:nvGrpSpPr>
            <p:cNvPr id="16" name="组合 15"/>
            <p:cNvGrpSpPr/>
            <p:nvPr/>
          </p:nvGrpSpPr>
          <p:grpSpPr>
            <a:xfrm>
              <a:off x="3726310" y="1781328"/>
              <a:ext cx="269626" cy="349024"/>
              <a:chOff x="3726310" y="1781328"/>
              <a:chExt cx="269626" cy="349024"/>
            </a:xfrm>
          </p:grpSpPr>
          <p:sp>
            <p:nvSpPr>
              <p:cNvPr id="321" name="文本框 320"/>
              <p:cNvSpPr txBox="1"/>
              <p:nvPr/>
            </p:nvSpPr>
            <p:spPr>
              <a:xfrm>
                <a:off x="3726310" y="1781328"/>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191" name="直接连接符 190"/>
              <p:cNvCxnSpPr/>
              <p:nvPr/>
            </p:nvCxnSpPr>
            <p:spPr>
              <a:xfrm>
                <a:off x="3923928" y="1882339"/>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045961" y="1607386"/>
              <a:ext cx="0" cy="501965"/>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5" name="矩形 144"/>
          <p:cNvSpPr/>
          <p:nvPr/>
        </p:nvSpPr>
        <p:spPr>
          <a:xfrm>
            <a:off x="3851920" y="2307658"/>
            <a:ext cx="276822" cy="3109043"/>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r>
              <a:rPr lang="zh-CN" altLang="en-US" sz="1200" i="0" dirty="0">
                <a:solidFill>
                  <a:schemeClr val="bg1"/>
                </a:solidFill>
              </a:rPr>
              <a:t>多</a:t>
            </a:r>
            <a:r>
              <a:rPr lang="zh-CN" altLang="en-US" sz="1200" i="0" dirty="0" smtClean="0">
                <a:solidFill>
                  <a:schemeClr val="bg1"/>
                </a:solidFill>
              </a:rPr>
              <a:t>路并发比较电路</a:t>
            </a:r>
            <a:endParaRPr lang="en-US" altLang="zh-CN" sz="1200" i="0" dirty="0" smtClean="0">
              <a:solidFill>
                <a:schemeClr val="bg1"/>
              </a:solidFill>
            </a:endParaRPr>
          </a:p>
          <a:p>
            <a:pPr algn="ctr"/>
            <a:endParaRPr lang="en-US" altLang="zh-CN" sz="1200" i="0" dirty="0">
              <a:solidFill>
                <a:schemeClr val="bg1"/>
              </a:solidFill>
            </a:endParaRPr>
          </a:p>
          <a:p>
            <a:pPr algn="ctr"/>
            <a:endParaRPr lang="zh-CN" altLang="en-US" sz="1200" i="0" dirty="0">
              <a:solidFill>
                <a:schemeClr val="bg1"/>
              </a:solidFill>
            </a:endParaRPr>
          </a:p>
        </p:txBody>
      </p:sp>
      <p:sp>
        <p:nvSpPr>
          <p:cNvPr id="140" name="矩形 139"/>
          <p:cNvSpPr/>
          <p:nvPr/>
        </p:nvSpPr>
        <p:spPr>
          <a:xfrm>
            <a:off x="686682" y="361698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686682" y="388278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686682" y="414858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686682" y="4374163"/>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44" name="矩形 243"/>
          <p:cNvSpPr/>
          <p:nvPr/>
        </p:nvSpPr>
        <p:spPr>
          <a:xfrm>
            <a:off x="686682" y="463996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47" name="矩形 246"/>
          <p:cNvSpPr/>
          <p:nvPr/>
        </p:nvSpPr>
        <p:spPr>
          <a:xfrm>
            <a:off x="686682" y="4878219"/>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48" name="矩形 247"/>
          <p:cNvSpPr/>
          <p:nvPr/>
        </p:nvSpPr>
        <p:spPr>
          <a:xfrm>
            <a:off x="686682" y="5144020"/>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249" name="矩形 248"/>
          <p:cNvSpPr/>
          <p:nvPr/>
        </p:nvSpPr>
        <p:spPr>
          <a:xfrm>
            <a:off x="544860" y="3329043"/>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50" name="直接连接符 249"/>
          <p:cNvCxnSpPr/>
          <p:nvPr/>
        </p:nvCxnSpPr>
        <p:spPr>
          <a:xfrm>
            <a:off x="544860" y="3639790"/>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240" name="组合 239"/>
          <p:cNvGrpSpPr/>
          <p:nvPr/>
        </p:nvGrpSpPr>
        <p:grpSpPr>
          <a:xfrm>
            <a:off x="3326038" y="1559428"/>
            <a:ext cx="2182065" cy="228600"/>
            <a:chOff x="2861077" y="969828"/>
            <a:chExt cx="2182065" cy="228600"/>
          </a:xfrm>
        </p:grpSpPr>
        <p:sp>
          <p:nvSpPr>
            <p:cNvPr id="241" name="矩形 24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251" name="矩形 2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253" name="组合 252"/>
          <p:cNvGrpSpPr/>
          <p:nvPr/>
        </p:nvGrpSpPr>
        <p:grpSpPr>
          <a:xfrm>
            <a:off x="3685598" y="1268760"/>
            <a:ext cx="1805818" cy="235955"/>
            <a:chOff x="3065708" y="979389"/>
            <a:chExt cx="1805818" cy="235955"/>
          </a:xfrm>
          <a:solidFill>
            <a:schemeClr val="bg1"/>
          </a:solidFill>
        </p:grpSpPr>
        <p:sp>
          <p:nvSpPr>
            <p:cNvPr id="254" name="矩形 253"/>
            <p:cNvSpPr/>
            <p:nvPr/>
          </p:nvSpPr>
          <p:spPr>
            <a:xfrm>
              <a:off x="3065708" y="979389"/>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56" name="矩形 255"/>
            <p:cNvSpPr/>
            <p:nvPr/>
          </p:nvSpPr>
          <p:spPr>
            <a:xfrm>
              <a:off x="4140856" y="986744"/>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290" name="组合 289"/>
          <p:cNvGrpSpPr/>
          <p:nvPr/>
        </p:nvGrpSpPr>
        <p:grpSpPr>
          <a:xfrm>
            <a:off x="3326038" y="1559428"/>
            <a:ext cx="2182065" cy="228600"/>
            <a:chOff x="2861077" y="969828"/>
            <a:chExt cx="2182065" cy="228600"/>
          </a:xfrm>
        </p:grpSpPr>
        <p:sp>
          <p:nvSpPr>
            <p:cNvPr id="291" name="矩形 290"/>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0001000</a:t>
              </a:r>
              <a:endParaRPr lang="zh-CN" altLang="en-US" sz="1400" i="0" dirty="0">
                <a:solidFill>
                  <a:schemeClr val="tx1"/>
                </a:solidFill>
                <a:latin typeface="Arial" pitchFamily="34" charset="0"/>
                <a:cs typeface="Arial" pitchFamily="34" charset="0"/>
              </a:endParaRPr>
            </a:p>
          </p:txBody>
        </p:sp>
        <p:sp>
          <p:nvSpPr>
            <p:cNvPr id="293" name="矩形 29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296" name="组合 295"/>
          <p:cNvGrpSpPr/>
          <p:nvPr/>
        </p:nvGrpSpPr>
        <p:grpSpPr>
          <a:xfrm>
            <a:off x="3326038" y="1559428"/>
            <a:ext cx="2182065" cy="228600"/>
            <a:chOff x="2861077" y="969828"/>
            <a:chExt cx="2182065" cy="228600"/>
          </a:xfrm>
        </p:grpSpPr>
        <p:sp>
          <p:nvSpPr>
            <p:cNvPr id="297" name="矩形 29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0001001</a:t>
              </a:r>
              <a:endParaRPr lang="zh-CN" altLang="en-US" sz="1400" i="0" dirty="0">
                <a:solidFill>
                  <a:schemeClr val="tx1"/>
                </a:solidFill>
                <a:latin typeface="Arial" pitchFamily="34" charset="0"/>
                <a:cs typeface="Arial" pitchFamily="34" charset="0"/>
              </a:endParaRPr>
            </a:p>
          </p:txBody>
        </p:sp>
        <p:sp>
          <p:nvSpPr>
            <p:cNvPr id="298" name="矩形 29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299" name="组合 298"/>
          <p:cNvGrpSpPr/>
          <p:nvPr/>
        </p:nvGrpSpPr>
        <p:grpSpPr>
          <a:xfrm>
            <a:off x="3326038" y="1559428"/>
            <a:ext cx="2182065" cy="228600"/>
            <a:chOff x="2861077" y="969828"/>
            <a:chExt cx="2182065" cy="228600"/>
          </a:xfrm>
        </p:grpSpPr>
        <p:sp>
          <p:nvSpPr>
            <p:cNvPr id="300" name="矩形 29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302" name="矩形 30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303" name="组合 302"/>
          <p:cNvGrpSpPr/>
          <p:nvPr/>
        </p:nvGrpSpPr>
        <p:grpSpPr>
          <a:xfrm>
            <a:off x="3326038" y="1559428"/>
            <a:ext cx="2182065" cy="228600"/>
            <a:chOff x="2861077" y="969828"/>
            <a:chExt cx="2182065" cy="228600"/>
          </a:xfrm>
        </p:grpSpPr>
        <p:sp>
          <p:nvSpPr>
            <p:cNvPr id="304" name="矩形 303"/>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0010010</a:t>
              </a:r>
              <a:endParaRPr lang="zh-CN" altLang="en-US" sz="1400" i="0" dirty="0">
                <a:solidFill>
                  <a:schemeClr val="tx1"/>
                </a:solidFill>
                <a:latin typeface="Arial" pitchFamily="34" charset="0"/>
                <a:cs typeface="Arial" pitchFamily="34" charset="0"/>
              </a:endParaRPr>
            </a:p>
          </p:txBody>
        </p:sp>
        <p:sp>
          <p:nvSpPr>
            <p:cNvPr id="305" name="矩形 30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06" name="组合 305"/>
          <p:cNvGrpSpPr/>
          <p:nvPr/>
        </p:nvGrpSpPr>
        <p:grpSpPr>
          <a:xfrm>
            <a:off x="3326038" y="1559428"/>
            <a:ext cx="2182065" cy="228600"/>
            <a:chOff x="2861077" y="969828"/>
            <a:chExt cx="2182065" cy="228600"/>
          </a:xfrm>
        </p:grpSpPr>
        <p:sp>
          <p:nvSpPr>
            <p:cNvPr id="307" name="矩形 306"/>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0010101</a:t>
              </a:r>
              <a:endParaRPr lang="zh-CN" altLang="en-US" sz="1400" i="0" dirty="0">
                <a:solidFill>
                  <a:schemeClr val="tx1"/>
                </a:solidFill>
                <a:latin typeface="Arial" pitchFamily="34" charset="0"/>
                <a:cs typeface="Arial" pitchFamily="34" charset="0"/>
              </a:endParaRPr>
            </a:p>
          </p:txBody>
        </p:sp>
        <p:sp>
          <p:nvSpPr>
            <p:cNvPr id="308" name="矩形 30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09" name="组合 308"/>
          <p:cNvGrpSpPr/>
          <p:nvPr/>
        </p:nvGrpSpPr>
        <p:grpSpPr>
          <a:xfrm>
            <a:off x="3326038" y="1559428"/>
            <a:ext cx="2182065" cy="228600"/>
            <a:chOff x="2861077" y="969828"/>
            <a:chExt cx="2182065" cy="228600"/>
          </a:xfrm>
        </p:grpSpPr>
        <p:sp>
          <p:nvSpPr>
            <p:cNvPr id="310" name="矩形 309"/>
            <p:cNvSpPr/>
            <p:nvPr/>
          </p:nvSpPr>
          <p:spPr>
            <a:xfrm>
              <a:off x="2861077" y="969828"/>
              <a:ext cx="1451394"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1000001</a:t>
              </a:r>
              <a:endParaRPr lang="zh-CN" altLang="en-US" sz="1400" i="0" dirty="0">
                <a:solidFill>
                  <a:schemeClr val="tx1"/>
                </a:solidFill>
                <a:latin typeface="Arial" pitchFamily="34" charset="0"/>
                <a:cs typeface="Arial" pitchFamily="34" charset="0"/>
              </a:endParaRPr>
            </a:p>
          </p:txBody>
        </p:sp>
        <p:sp>
          <p:nvSpPr>
            <p:cNvPr id="311" name="矩形 3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6" name="组合 5"/>
          <p:cNvGrpSpPr/>
          <p:nvPr/>
        </p:nvGrpSpPr>
        <p:grpSpPr>
          <a:xfrm>
            <a:off x="1996331" y="2378819"/>
            <a:ext cx="1463563" cy="230534"/>
            <a:chOff x="-1462786" y="1200410"/>
            <a:chExt cx="1463563" cy="230534"/>
          </a:xfrm>
        </p:grpSpPr>
        <p:sp>
          <p:nvSpPr>
            <p:cNvPr id="313" name="矩形 312"/>
            <p:cNvSpPr/>
            <p:nvPr/>
          </p:nvSpPr>
          <p:spPr>
            <a:xfrm>
              <a:off x="-1163685" y="120041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0000111</a:t>
              </a:r>
              <a:endParaRPr lang="zh-CN" altLang="en-US" sz="1400" i="0" dirty="0">
                <a:solidFill>
                  <a:schemeClr val="tx1"/>
                </a:solidFill>
                <a:latin typeface="Arial" pitchFamily="34" charset="0"/>
                <a:cs typeface="Arial" pitchFamily="34" charset="0"/>
              </a:endParaRPr>
            </a:p>
          </p:txBody>
        </p:sp>
        <p:sp>
          <p:nvSpPr>
            <p:cNvPr id="314" name="矩形 313"/>
            <p:cNvSpPr/>
            <p:nvPr/>
          </p:nvSpPr>
          <p:spPr>
            <a:xfrm>
              <a:off x="-1462786" y="120234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7" name="组合 6"/>
          <p:cNvGrpSpPr/>
          <p:nvPr/>
        </p:nvGrpSpPr>
        <p:grpSpPr>
          <a:xfrm>
            <a:off x="1996331" y="2766175"/>
            <a:ext cx="1463563" cy="230534"/>
            <a:chOff x="-1462786" y="1587766"/>
            <a:chExt cx="1463563" cy="230534"/>
          </a:xfrm>
        </p:grpSpPr>
        <p:sp>
          <p:nvSpPr>
            <p:cNvPr id="316" name="矩形 315"/>
            <p:cNvSpPr/>
            <p:nvPr/>
          </p:nvSpPr>
          <p:spPr>
            <a:xfrm>
              <a:off x="-1163685" y="1587766"/>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0001000</a:t>
              </a:r>
              <a:endParaRPr lang="zh-CN" altLang="en-US" sz="1400" i="0" dirty="0">
                <a:solidFill>
                  <a:schemeClr val="tx1"/>
                </a:solidFill>
                <a:latin typeface="Arial" pitchFamily="34" charset="0"/>
                <a:cs typeface="Arial" pitchFamily="34" charset="0"/>
              </a:endParaRPr>
            </a:p>
          </p:txBody>
        </p:sp>
        <p:sp>
          <p:nvSpPr>
            <p:cNvPr id="317" name="矩形 316"/>
            <p:cNvSpPr/>
            <p:nvPr/>
          </p:nvSpPr>
          <p:spPr>
            <a:xfrm>
              <a:off x="-1462786" y="158970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4" name="组合 13"/>
          <p:cNvGrpSpPr/>
          <p:nvPr/>
        </p:nvGrpSpPr>
        <p:grpSpPr>
          <a:xfrm>
            <a:off x="1996331" y="3164634"/>
            <a:ext cx="1463563" cy="230534"/>
            <a:chOff x="-1462786" y="1986225"/>
            <a:chExt cx="1463563" cy="230534"/>
          </a:xfrm>
        </p:grpSpPr>
        <p:sp>
          <p:nvSpPr>
            <p:cNvPr id="319" name="矩形 318"/>
            <p:cNvSpPr/>
            <p:nvPr/>
          </p:nvSpPr>
          <p:spPr>
            <a:xfrm>
              <a:off x="-1163685" y="1986225"/>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0001001</a:t>
              </a:r>
              <a:endParaRPr lang="zh-CN" altLang="en-US" sz="1400" i="0" dirty="0">
                <a:solidFill>
                  <a:schemeClr val="tx1"/>
                </a:solidFill>
                <a:latin typeface="Arial" pitchFamily="34" charset="0"/>
                <a:cs typeface="Arial" pitchFamily="34" charset="0"/>
              </a:endParaRPr>
            </a:p>
          </p:txBody>
        </p:sp>
        <p:sp>
          <p:nvSpPr>
            <p:cNvPr id="320" name="矩形 319"/>
            <p:cNvSpPr/>
            <p:nvPr/>
          </p:nvSpPr>
          <p:spPr>
            <a:xfrm>
              <a:off x="-1462786" y="198815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8" name="组合 7"/>
          <p:cNvGrpSpPr/>
          <p:nvPr/>
        </p:nvGrpSpPr>
        <p:grpSpPr>
          <a:xfrm>
            <a:off x="2004076" y="3568661"/>
            <a:ext cx="1463563" cy="230534"/>
            <a:chOff x="-1455041" y="2390252"/>
            <a:chExt cx="1463563" cy="230534"/>
          </a:xfrm>
        </p:grpSpPr>
        <p:sp>
          <p:nvSpPr>
            <p:cNvPr id="323" name="矩形 322"/>
            <p:cNvSpPr/>
            <p:nvPr/>
          </p:nvSpPr>
          <p:spPr>
            <a:xfrm>
              <a:off x="-1155940" y="2390252"/>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0010010</a:t>
              </a:r>
              <a:endParaRPr lang="zh-CN" altLang="en-US" sz="1400" i="0" dirty="0">
                <a:solidFill>
                  <a:schemeClr val="tx1"/>
                </a:solidFill>
                <a:latin typeface="Arial" pitchFamily="34" charset="0"/>
                <a:cs typeface="Arial" pitchFamily="34" charset="0"/>
              </a:endParaRPr>
            </a:p>
          </p:txBody>
        </p:sp>
        <p:sp>
          <p:nvSpPr>
            <p:cNvPr id="324" name="矩形 323"/>
            <p:cNvSpPr/>
            <p:nvPr/>
          </p:nvSpPr>
          <p:spPr>
            <a:xfrm>
              <a:off x="-1455041" y="2392186"/>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9" name="组合 8"/>
          <p:cNvGrpSpPr/>
          <p:nvPr/>
        </p:nvGrpSpPr>
        <p:grpSpPr>
          <a:xfrm>
            <a:off x="1996331" y="3974683"/>
            <a:ext cx="1463563" cy="230534"/>
            <a:chOff x="-1462786" y="2796274"/>
            <a:chExt cx="1463563" cy="230534"/>
          </a:xfrm>
        </p:grpSpPr>
        <p:sp>
          <p:nvSpPr>
            <p:cNvPr id="327" name="矩形 326"/>
            <p:cNvSpPr/>
            <p:nvPr/>
          </p:nvSpPr>
          <p:spPr>
            <a:xfrm>
              <a:off x="-1163685" y="2796274"/>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0010010</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1462786" y="2798208"/>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0" name="组合 9"/>
          <p:cNvGrpSpPr/>
          <p:nvPr/>
        </p:nvGrpSpPr>
        <p:grpSpPr>
          <a:xfrm>
            <a:off x="1996331" y="4362039"/>
            <a:ext cx="1463563" cy="230534"/>
            <a:chOff x="-1462786" y="3183630"/>
            <a:chExt cx="1463563" cy="230534"/>
          </a:xfrm>
        </p:grpSpPr>
        <p:sp>
          <p:nvSpPr>
            <p:cNvPr id="331" name="矩形 330"/>
            <p:cNvSpPr/>
            <p:nvPr/>
          </p:nvSpPr>
          <p:spPr>
            <a:xfrm>
              <a:off x="-1163685" y="3183630"/>
              <a:ext cx="1164462"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0010101</a:t>
              </a:r>
              <a:endParaRPr lang="zh-CN" altLang="en-US" sz="1400" i="0" dirty="0">
                <a:solidFill>
                  <a:schemeClr val="tx1"/>
                </a:solidFill>
                <a:latin typeface="Arial" pitchFamily="34" charset="0"/>
                <a:cs typeface="Arial" pitchFamily="34" charset="0"/>
              </a:endParaRPr>
            </a:p>
          </p:txBody>
        </p:sp>
        <p:sp>
          <p:nvSpPr>
            <p:cNvPr id="334" name="矩形 333"/>
            <p:cNvSpPr/>
            <p:nvPr/>
          </p:nvSpPr>
          <p:spPr>
            <a:xfrm>
              <a:off x="-1462786" y="3185564"/>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347" name="组合 346"/>
          <p:cNvGrpSpPr/>
          <p:nvPr/>
        </p:nvGrpSpPr>
        <p:grpSpPr>
          <a:xfrm>
            <a:off x="5110587" y="2772655"/>
            <a:ext cx="2984705" cy="228600"/>
            <a:chOff x="5112580" y="1043086"/>
            <a:chExt cx="2984705" cy="228600"/>
          </a:xfrm>
          <a:solidFill>
            <a:srgbClr val="99FF66"/>
          </a:solidFill>
        </p:grpSpPr>
        <p:sp>
          <p:nvSpPr>
            <p:cNvPr id="348" name="矩形 34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350" name="矩形 34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351" name="矩形 35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352" name="矩形 35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353" name="组合 352"/>
          <p:cNvGrpSpPr/>
          <p:nvPr/>
        </p:nvGrpSpPr>
        <p:grpSpPr>
          <a:xfrm>
            <a:off x="5103272" y="3157636"/>
            <a:ext cx="2984705" cy="228600"/>
            <a:chOff x="5112580" y="1043086"/>
            <a:chExt cx="2984705" cy="228600"/>
          </a:xfrm>
          <a:solidFill>
            <a:srgbClr val="99FF66"/>
          </a:solidFill>
        </p:grpSpPr>
        <p:sp>
          <p:nvSpPr>
            <p:cNvPr id="354" name="矩形 35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355" name="矩形 35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356" name="矩形 35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357" name="矩形 356"/>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358" name="组合 357"/>
          <p:cNvGrpSpPr/>
          <p:nvPr/>
        </p:nvGrpSpPr>
        <p:grpSpPr>
          <a:xfrm>
            <a:off x="5103272" y="3553127"/>
            <a:ext cx="2984705" cy="228600"/>
            <a:chOff x="5112580" y="1043086"/>
            <a:chExt cx="2984705" cy="228600"/>
          </a:xfrm>
        </p:grpSpPr>
        <p:sp>
          <p:nvSpPr>
            <p:cNvPr id="359" name="矩形 358"/>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360" name="矩形 359"/>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361" name="矩形 360"/>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362" name="矩形 361"/>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363" name="组合 362"/>
          <p:cNvGrpSpPr/>
          <p:nvPr/>
        </p:nvGrpSpPr>
        <p:grpSpPr>
          <a:xfrm>
            <a:off x="5103272" y="4367543"/>
            <a:ext cx="2984705" cy="228829"/>
            <a:chOff x="5112580" y="1042857"/>
            <a:chExt cx="2984705" cy="228829"/>
          </a:xfrm>
          <a:solidFill>
            <a:srgbClr val="99FF66"/>
          </a:solidFill>
        </p:grpSpPr>
        <p:sp>
          <p:nvSpPr>
            <p:cNvPr id="364" name="矩形 363"/>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365" name="矩形 364"/>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366" name="矩形 365"/>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367" name="矩形 366"/>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368" name="组合 367"/>
          <p:cNvGrpSpPr/>
          <p:nvPr/>
        </p:nvGrpSpPr>
        <p:grpSpPr>
          <a:xfrm>
            <a:off x="5103272" y="3974080"/>
            <a:ext cx="2984705" cy="228600"/>
            <a:chOff x="5112580" y="1043086"/>
            <a:chExt cx="2984705" cy="228600"/>
          </a:xfrm>
          <a:solidFill>
            <a:srgbClr val="99FF66"/>
          </a:solidFill>
        </p:grpSpPr>
        <p:sp>
          <p:nvSpPr>
            <p:cNvPr id="369" name="矩形 36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370" name="矩形 36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371" name="矩形 37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372" name="矩形 37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378" name="组合 377"/>
          <p:cNvGrpSpPr/>
          <p:nvPr/>
        </p:nvGrpSpPr>
        <p:grpSpPr>
          <a:xfrm>
            <a:off x="5103272" y="2379557"/>
            <a:ext cx="2984705" cy="228600"/>
            <a:chOff x="5112580" y="1043086"/>
            <a:chExt cx="2984705" cy="228600"/>
          </a:xfrm>
          <a:solidFill>
            <a:srgbClr val="99FF66"/>
          </a:solidFill>
        </p:grpSpPr>
        <p:sp>
          <p:nvSpPr>
            <p:cNvPr id="379" name="矩形 378"/>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380" name="矩形 379"/>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381" name="矩形 380"/>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382" name="矩形 381"/>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sp>
        <p:nvSpPr>
          <p:cNvPr id="384" name="文本框 383"/>
          <p:cNvSpPr txBox="1"/>
          <p:nvPr/>
        </p:nvSpPr>
        <p:spPr>
          <a:xfrm>
            <a:off x="4106346" y="6025397"/>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sp>
        <p:nvSpPr>
          <p:cNvPr id="385" name="文本框 384"/>
          <p:cNvSpPr txBox="1"/>
          <p:nvPr/>
        </p:nvSpPr>
        <p:spPr>
          <a:xfrm>
            <a:off x="4105375" y="6025396"/>
            <a:ext cx="731290" cy="276999"/>
          </a:xfrm>
          <a:prstGeom prst="rect">
            <a:avLst/>
          </a:prstGeom>
          <a:solidFill>
            <a:srgbClr val="FFFF00"/>
          </a:solidFill>
        </p:spPr>
        <p:txBody>
          <a:bodyPr wrap="square" rtlCol="0">
            <a:spAutoFit/>
          </a:bodyPr>
          <a:lstStyle/>
          <a:p>
            <a:pPr algn="ctr"/>
            <a:r>
              <a:rPr lang="en-US" altLang="zh-CN" sz="1200" dirty="0" smtClean="0"/>
              <a:t>Hit</a:t>
            </a:r>
            <a:endParaRPr lang="zh-CN" altLang="en-US" sz="1200" dirty="0"/>
          </a:p>
        </p:txBody>
      </p:sp>
      <p:grpSp>
        <p:nvGrpSpPr>
          <p:cNvPr id="20" name="组合 19"/>
          <p:cNvGrpSpPr/>
          <p:nvPr/>
        </p:nvGrpSpPr>
        <p:grpSpPr>
          <a:xfrm>
            <a:off x="3995936" y="5419205"/>
            <a:ext cx="1297015" cy="801633"/>
            <a:chOff x="3995936" y="5229200"/>
            <a:chExt cx="1297015" cy="801633"/>
          </a:xfrm>
        </p:grpSpPr>
        <p:cxnSp>
          <p:nvCxnSpPr>
            <p:cNvPr id="143" name="直接连接符 142"/>
            <p:cNvCxnSpPr/>
            <p:nvPr/>
          </p:nvCxnSpPr>
          <p:spPr>
            <a:xfrm>
              <a:off x="3995936" y="5229200"/>
              <a:ext cx="0" cy="80163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87" name="直接连接符 386"/>
            <p:cNvCxnSpPr/>
            <p:nvPr/>
          </p:nvCxnSpPr>
          <p:spPr>
            <a:xfrm>
              <a:off x="3996807" y="5620139"/>
              <a:ext cx="1296144" cy="0"/>
            </a:xfrm>
            <a:prstGeom prst="line">
              <a:avLst/>
            </a:prstGeom>
          </p:spPr>
          <p:style>
            <a:lnRef idx="1">
              <a:schemeClr val="accent1"/>
            </a:lnRef>
            <a:fillRef idx="0">
              <a:schemeClr val="accent1"/>
            </a:fillRef>
            <a:effectRef idx="0">
              <a:schemeClr val="accent1"/>
            </a:effectRef>
            <a:fontRef idx="minor">
              <a:schemeClr val="tx1"/>
            </a:fontRef>
          </p:style>
        </p:cxnSp>
      </p:grpSp>
      <p:sp>
        <p:nvSpPr>
          <p:cNvPr id="389" name="文本框 388"/>
          <p:cNvSpPr txBox="1"/>
          <p:nvPr/>
        </p:nvSpPr>
        <p:spPr>
          <a:xfrm>
            <a:off x="4111047" y="6025395"/>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grpSp>
        <p:nvGrpSpPr>
          <p:cNvPr id="22" name="组合 21"/>
          <p:cNvGrpSpPr/>
          <p:nvPr/>
        </p:nvGrpSpPr>
        <p:grpSpPr>
          <a:xfrm>
            <a:off x="5460683" y="4623814"/>
            <a:ext cx="2260945" cy="2041635"/>
            <a:chOff x="5518768" y="4424390"/>
            <a:chExt cx="2260945" cy="2041635"/>
          </a:xfrm>
        </p:grpSpPr>
        <p:sp>
          <p:nvSpPr>
            <p:cNvPr id="265" name="斜纹 264"/>
            <p:cNvSpPr/>
            <p:nvPr/>
          </p:nvSpPr>
          <p:spPr>
            <a:xfrm rot="13664350">
              <a:off x="5628423" y="4314735"/>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6035722"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sp>
        <p:nvSpPr>
          <p:cNvPr id="252"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spTree>
    <p:extLst>
      <p:ext uri="{BB962C8B-B14F-4D97-AF65-F5344CB8AC3E}">
        <p14:creationId xmlns:p14="http://schemas.microsoft.com/office/powerpoint/2010/main" val="2917047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2">
                                            <p:txEl>
                                              <p:pRg st="0" end="0"/>
                                            </p:txEl>
                                          </p:spTgt>
                                        </p:tgtEl>
                                        <p:attrNameLst>
                                          <p:attrName>style.visibility</p:attrName>
                                        </p:attrNameLst>
                                      </p:cBhvr>
                                      <p:to>
                                        <p:strVal val="visible"/>
                                      </p:to>
                                    </p:set>
                                    <p:anim calcmode="lin" valueType="num">
                                      <p:cBhvr additive="base">
                                        <p:cTn id="7" dur="500" fill="hold"/>
                                        <p:tgtEl>
                                          <p:spTgt spid="25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140"/>
                                        </p:tgtEl>
                                        <p:attrNameLst>
                                          <p:attrName>fillcolor</p:attrName>
                                        </p:attrNameLst>
                                      </p:cBhvr>
                                      <p:to>
                                        <a:srgbClr val="00CC00"/>
                                      </p:to>
                                    </p:animClr>
                                    <p:set>
                                      <p:cBhvr>
                                        <p:cTn id="13" dur="500" fill="hold"/>
                                        <p:tgtEl>
                                          <p:spTgt spid="140"/>
                                        </p:tgtEl>
                                        <p:attrNameLst>
                                          <p:attrName>fill.type</p:attrName>
                                        </p:attrNameLst>
                                      </p:cBhvr>
                                      <p:to>
                                        <p:strVal val="solid"/>
                                      </p:to>
                                    </p:set>
                                    <p:set>
                                      <p:cBhvr>
                                        <p:cTn id="14" dur="500" fill="hold"/>
                                        <p:tgtEl>
                                          <p:spTgt spid="140"/>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2" repeatCount="3000" fill="hold" nodeType="clickEffect">
                                  <p:stCondLst>
                                    <p:cond delay="0"/>
                                  </p:stCondLst>
                                  <p:childTnLst>
                                    <p:set>
                                      <p:cBhvr>
                                        <p:cTn id="18" dur="1" fill="hold">
                                          <p:stCondLst>
                                            <p:cond delay="0"/>
                                          </p:stCondLst>
                                        </p:cTn>
                                        <p:tgtEl>
                                          <p:spTgt spid="240"/>
                                        </p:tgtEl>
                                        <p:attrNameLst>
                                          <p:attrName>style.visibility</p:attrName>
                                        </p:attrNameLst>
                                      </p:cBhvr>
                                      <p:to>
                                        <p:strVal val="visible"/>
                                      </p:to>
                                    </p:set>
                                    <p:anim calcmode="lin" valueType="num">
                                      <p:cBhvr additive="base">
                                        <p:cTn id="19" dur="500" fill="hold"/>
                                        <p:tgtEl>
                                          <p:spTgt spid="240"/>
                                        </p:tgtEl>
                                        <p:attrNameLst>
                                          <p:attrName>ppt_x</p:attrName>
                                        </p:attrNameLst>
                                      </p:cBhvr>
                                      <p:tavLst>
                                        <p:tav tm="0">
                                          <p:val>
                                            <p:strVal val="0-#ppt_w/2"/>
                                          </p:val>
                                        </p:tav>
                                        <p:tav tm="100000">
                                          <p:val>
                                            <p:strVal val="#ppt_x"/>
                                          </p:val>
                                        </p:tav>
                                      </p:tavLst>
                                    </p:anim>
                                    <p:anim calcmode="lin" valueType="num">
                                      <p:cBhvr additive="base">
                                        <p:cTn id="20" dur="500" fill="hold"/>
                                        <p:tgtEl>
                                          <p:spTgt spid="24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nodeType="clickEffect">
                                  <p:stCondLst>
                                    <p:cond delay="0"/>
                                  </p:stCondLst>
                                  <p:childTnLst>
                                    <p:anim calcmode="discrete" valueType="str">
                                      <p:cBhvr>
                                        <p:cTn id="28"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3000" fill="hold" grpId="0" nodeType="clickEffect">
                                  <p:stCondLst>
                                    <p:cond delay="0"/>
                                  </p:stCondLst>
                                  <p:childTnLst>
                                    <p:anim calcmode="discrete" valueType="str">
                                      <p:cBhvr>
                                        <p:cTn id="32"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3000" fill="hold" nodeType="clickEffect">
                                  <p:stCondLst>
                                    <p:cond delay="0"/>
                                  </p:stCondLst>
                                  <p:childTnLst>
                                    <p:anim calcmode="discrete" valueType="str">
                                      <p:cBhvr>
                                        <p:cTn id="36"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84"/>
                                        </p:tgtEl>
                                        <p:attrNameLst>
                                          <p:attrName>style.visibility</p:attrName>
                                        </p:attrNameLst>
                                      </p:cBhvr>
                                      <p:to>
                                        <p:strVal val="visible"/>
                                      </p:to>
                                    </p:set>
                                    <p:animEffect transition="in" filter="wipe(left)">
                                      <p:cBhvr>
                                        <p:cTn id="41" dur="500"/>
                                        <p:tgtEl>
                                          <p:spTgt spid="38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1"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additive="base">
                                        <p:cTn id="46" dur="500" fill="hold"/>
                                        <p:tgtEl>
                                          <p:spTgt spid="6"/>
                                        </p:tgtEl>
                                        <p:attrNameLst>
                                          <p:attrName>ppt_x</p:attrName>
                                        </p:attrNameLst>
                                      </p:cBhvr>
                                      <p:tavLst>
                                        <p:tav tm="0">
                                          <p:val>
                                            <p:strVal val="#ppt_x"/>
                                          </p:val>
                                        </p:tav>
                                        <p:tav tm="100000">
                                          <p:val>
                                            <p:strVal val="#ppt_x"/>
                                          </p:val>
                                        </p:tav>
                                      </p:tavLst>
                                    </p:anim>
                                    <p:anim calcmode="lin" valueType="num">
                                      <p:cBhvr additive="base">
                                        <p:cTn id="47" dur="5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repeatCount="3000" fill="hold" nodeType="clickEffect">
                                  <p:stCondLst>
                                    <p:cond delay="0"/>
                                  </p:stCondLst>
                                  <p:childTnLst>
                                    <p:set>
                                      <p:cBhvr>
                                        <p:cTn id="51" dur="1" fill="hold">
                                          <p:stCondLst>
                                            <p:cond delay="0"/>
                                          </p:stCondLst>
                                        </p:cTn>
                                        <p:tgtEl>
                                          <p:spTgt spid="378"/>
                                        </p:tgtEl>
                                        <p:attrNameLst>
                                          <p:attrName>style.visibility</p:attrName>
                                        </p:attrNameLst>
                                      </p:cBhvr>
                                      <p:to>
                                        <p:strVal val="visible"/>
                                      </p:to>
                                    </p:set>
                                    <p:anim calcmode="lin" valueType="num">
                                      <p:cBhvr additive="base">
                                        <p:cTn id="52" dur="500" fill="hold"/>
                                        <p:tgtEl>
                                          <p:spTgt spid="378"/>
                                        </p:tgtEl>
                                        <p:attrNameLst>
                                          <p:attrName>ppt_x</p:attrName>
                                        </p:attrNameLst>
                                      </p:cBhvr>
                                      <p:tavLst>
                                        <p:tav tm="0">
                                          <p:val>
                                            <p:strVal val="1+#ppt_w/2"/>
                                          </p:val>
                                        </p:tav>
                                        <p:tav tm="100000">
                                          <p:val>
                                            <p:strVal val="#ppt_x"/>
                                          </p:val>
                                        </p:tav>
                                      </p:tavLst>
                                    </p:anim>
                                    <p:anim calcmode="lin" valueType="num">
                                      <p:cBhvr additive="base">
                                        <p:cTn id="53" dur="500" fill="hold"/>
                                        <p:tgtEl>
                                          <p:spTgt spid="378"/>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35" presetClass="emph" presetSubtype="0" repeatCount="3000" fill="hold" grpId="1" nodeType="clickEffect">
                                  <p:stCondLst>
                                    <p:cond delay="0"/>
                                  </p:stCondLst>
                                  <p:childTnLst>
                                    <p:anim calcmode="discrete" valueType="str">
                                      <p:cBhvr>
                                        <p:cTn id="57"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58" fill="hold">
                      <p:stCondLst>
                        <p:cond delay="indefinite"/>
                      </p:stCondLst>
                      <p:childTnLst>
                        <p:par>
                          <p:cTn id="59" fill="hold">
                            <p:stCondLst>
                              <p:cond delay="0"/>
                            </p:stCondLst>
                            <p:childTnLst>
                              <p:par>
                                <p:cTn id="60" presetID="35" presetClass="emph" presetSubtype="0" repeatCount="3000" fill="hold" nodeType="clickEffect">
                                  <p:stCondLst>
                                    <p:cond delay="0"/>
                                  </p:stCondLst>
                                  <p:childTnLst>
                                    <p:anim calcmode="discrete" valueType="str">
                                      <p:cBhvr>
                                        <p:cTn id="61"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62" fill="hold">
                      <p:stCondLst>
                        <p:cond delay="indefinite"/>
                      </p:stCondLst>
                      <p:childTnLst>
                        <p:par>
                          <p:cTn id="63" fill="hold">
                            <p:stCondLst>
                              <p:cond delay="0"/>
                            </p:stCondLst>
                            <p:childTnLst>
                              <p:par>
                                <p:cTn id="64" presetID="35" presetClass="emph" presetSubtype="0" fill="hold" nodeType="clickEffect">
                                  <p:stCondLst>
                                    <p:cond delay="0"/>
                                  </p:stCondLst>
                                  <p:childTnLst>
                                    <p:anim calcmode="discrete" valueType="str">
                                      <p:cBhvr>
                                        <p:cTn id="65"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66" fill="hold">
                      <p:stCondLst>
                        <p:cond delay="indefinite"/>
                      </p:stCondLst>
                      <p:childTnLst>
                        <p:par>
                          <p:cTn id="67" fill="hold">
                            <p:stCondLst>
                              <p:cond delay="0"/>
                            </p:stCondLst>
                            <p:childTnLst>
                              <p:par>
                                <p:cTn id="68" presetID="1" presetClass="emph" presetSubtype="2" fill="hold" nodeType="clickEffect">
                                  <p:stCondLst>
                                    <p:cond delay="0"/>
                                  </p:stCondLst>
                                  <p:childTnLst>
                                    <p:animClr clrSpc="rgb" dir="cw">
                                      <p:cBhvr>
                                        <p:cTn id="69" dur="500" fill="hold"/>
                                        <p:tgtEl>
                                          <p:spTgt spid="141"/>
                                        </p:tgtEl>
                                        <p:attrNameLst>
                                          <p:attrName>fillcolor</p:attrName>
                                        </p:attrNameLst>
                                      </p:cBhvr>
                                      <p:to>
                                        <a:srgbClr val="00CC00"/>
                                      </p:to>
                                    </p:animClr>
                                    <p:set>
                                      <p:cBhvr>
                                        <p:cTn id="70" dur="500" fill="hold"/>
                                        <p:tgtEl>
                                          <p:spTgt spid="141"/>
                                        </p:tgtEl>
                                        <p:attrNameLst>
                                          <p:attrName>fill.type</p:attrName>
                                        </p:attrNameLst>
                                      </p:cBhvr>
                                      <p:to>
                                        <p:strVal val="solid"/>
                                      </p:to>
                                    </p:set>
                                    <p:set>
                                      <p:cBhvr>
                                        <p:cTn id="71" dur="500" fill="hold"/>
                                        <p:tgtEl>
                                          <p:spTgt spid="141"/>
                                        </p:tgtEl>
                                        <p:attrNameLst>
                                          <p:attrName>fill.on</p:attrName>
                                        </p:attrNameLst>
                                      </p:cBhvr>
                                      <p:to>
                                        <p:strVal val="true"/>
                                      </p:to>
                                    </p:set>
                                  </p:childTnLst>
                                </p:cTn>
                              </p:par>
                              <p:par>
                                <p:cTn id="72" presetID="1" presetClass="emph" presetSubtype="2" fill="hold" nodeType="withEffect">
                                  <p:stCondLst>
                                    <p:cond delay="0"/>
                                  </p:stCondLst>
                                  <p:childTnLst>
                                    <p:animClr clrSpc="rgb" dir="cw">
                                      <p:cBhvr>
                                        <p:cTn id="73" dur="500" fill="hold"/>
                                        <p:tgtEl>
                                          <p:spTgt spid="140"/>
                                        </p:tgtEl>
                                        <p:attrNameLst>
                                          <p:attrName>fillcolor</p:attrName>
                                        </p:attrNameLst>
                                      </p:cBhvr>
                                      <p:to>
                                        <a:schemeClr val="bg2"/>
                                      </p:to>
                                    </p:animClr>
                                    <p:set>
                                      <p:cBhvr>
                                        <p:cTn id="74" dur="500" fill="hold"/>
                                        <p:tgtEl>
                                          <p:spTgt spid="140"/>
                                        </p:tgtEl>
                                        <p:attrNameLst>
                                          <p:attrName>fill.type</p:attrName>
                                        </p:attrNameLst>
                                      </p:cBhvr>
                                      <p:to>
                                        <p:strVal val="solid"/>
                                      </p:to>
                                    </p:set>
                                    <p:set>
                                      <p:cBhvr>
                                        <p:cTn id="75" dur="500" fill="hold"/>
                                        <p:tgtEl>
                                          <p:spTgt spid="140"/>
                                        </p:tgtEl>
                                        <p:attrNameLst>
                                          <p:attrName>fill.on</p:attrName>
                                        </p:attrNameLst>
                                      </p:cBhvr>
                                      <p:to>
                                        <p:strVal val="true"/>
                                      </p:to>
                                    </p:set>
                                  </p:childTnLst>
                                </p:cTn>
                              </p:par>
                            </p:childTnLst>
                          </p:cTn>
                        </p:par>
                      </p:childTnLst>
                    </p:cTn>
                  </p:par>
                  <p:par>
                    <p:cTn id="76" fill="hold">
                      <p:stCondLst>
                        <p:cond delay="indefinite"/>
                      </p:stCondLst>
                      <p:childTnLst>
                        <p:par>
                          <p:cTn id="77" fill="hold">
                            <p:stCondLst>
                              <p:cond delay="0"/>
                            </p:stCondLst>
                            <p:childTnLst>
                              <p:par>
                                <p:cTn id="78" presetID="2" presetClass="entr" presetSubtype="12" repeatCount="3000" fill="hold" nodeType="clickEffect">
                                  <p:stCondLst>
                                    <p:cond delay="0"/>
                                  </p:stCondLst>
                                  <p:childTnLst>
                                    <p:set>
                                      <p:cBhvr>
                                        <p:cTn id="79" dur="1" fill="hold">
                                          <p:stCondLst>
                                            <p:cond delay="0"/>
                                          </p:stCondLst>
                                        </p:cTn>
                                        <p:tgtEl>
                                          <p:spTgt spid="290"/>
                                        </p:tgtEl>
                                        <p:attrNameLst>
                                          <p:attrName>style.visibility</p:attrName>
                                        </p:attrNameLst>
                                      </p:cBhvr>
                                      <p:to>
                                        <p:strVal val="visible"/>
                                      </p:to>
                                    </p:set>
                                    <p:anim calcmode="lin" valueType="num">
                                      <p:cBhvr additive="base">
                                        <p:cTn id="80" dur="500" fill="hold"/>
                                        <p:tgtEl>
                                          <p:spTgt spid="290"/>
                                        </p:tgtEl>
                                        <p:attrNameLst>
                                          <p:attrName>ppt_x</p:attrName>
                                        </p:attrNameLst>
                                      </p:cBhvr>
                                      <p:tavLst>
                                        <p:tav tm="0">
                                          <p:val>
                                            <p:strVal val="0-#ppt_w/2"/>
                                          </p:val>
                                        </p:tav>
                                        <p:tav tm="100000">
                                          <p:val>
                                            <p:strVal val="#ppt_x"/>
                                          </p:val>
                                        </p:tav>
                                      </p:tavLst>
                                    </p:anim>
                                    <p:anim calcmode="lin" valueType="num">
                                      <p:cBhvr additive="base">
                                        <p:cTn id="81" dur="500" fill="hold"/>
                                        <p:tgtEl>
                                          <p:spTgt spid="290"/>
                                        </p:tgtEl>
                                        <p:attrNameLst>
                                          <p:attrName>ppt_y</p:attrName>
                                        </p:attrNameLst>
                                      </p:cBhvr>
                                      <p:tavLst>
                                        <p:tav tm="0">
                                          <p:val>
                                            <p:strVal val="1+#ppt_h/2"/>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2" presetClass="entr" presetSubtype="1" fill="hold" nodeType="clickEffect">
                                  <p:stCondLst>
                                    <p:cond delay="0"/>
                                  </p:stCondLst>
                                  <p:childTnLst>
                                    <p:set>
                                      <p:cBhvr>
                                        <p:cTn id="85" dur="1" fill="hold">
                                          <p:stCondLst>
                                            <p:cond delay="0"/>
                                          </p:stCondLst>
                                        </p:cTn>
                                        <p:tgtEl>
                                          <p:spTgt spid="7"/>
                                        </p:tgtEl>
                                        <p:attrNameLst>
                                          <p:attrName>style.visibility</p:attrName>
                                        </p:attrNameLst>
                                      </p:cBhvr>
                                      <p:to>
                                        <p:strVal val="visible"/>
                                      </p:to>
                                    </p:set>
                                    <p:anim calcmode="lin" valueType="num">
                                      <p:cBhvr additive="base">
                                        <p:cTn id="86" dur="500" fill="hold"/>
                                        <p:tgtEl>
                                          <p:spTgt spid="7"/>
                                        </p:tgtEl>
                                        <p:attrNameLst>
                                          <p:attrName>ppt_x</p:attrName>
                                        </p:attrNameLst>
                                      </p:cBhvr>
                                      <p:tavLst>
                                        <p:tav tm="0">
                                          <p:val>
                                            <p:strVal val="#ppt_x"/>
                                          </p:val>
                                        </p:tav>
                                        <p:tav tm="100000">
                                          <p:val>
                                            <p:strVal val="#ppt_x"/>
                                          </p:val>
                                        </p:tav>
                                      </p:tavLst>
                                    </p:anim>
                                    <p:anim calcmode="lin" valueType="num">
                                      <p:cBhvr additive="base">
                                        <p:cTn id="87" dur="500" fill="hold"/>
                                        <p:tgtEl>
                                          <p:spTgt spid="7"/>
                                        </p:tgtEl>
                                        <p:attrNameLst>
                                          <p:attrName>ppt_y</p:attrName>
                                        </p:attrNameLst>
                                      </p:cBhvr>
                                      <p:tavLst>
                                        <p:tav tm="0">
                                          <p:val>
                                            <p:strVal val="0-#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2" repeatCount="3000" fill="hold" nodeType="clickEffect">
                                  <p:stCondLst>
                                    <p:cond delay="0"/>
                                  </p:stCondLst>
                                  <p:childTnLst>
                                    <p:set>
                                      <p:cBhvr>
                                        <p:cTn id="91" dur="1" fill="hold">
                                          <p:stCondLst>
                                            <p:cond delay="0"/>
                                          </p:stCondLst>
                                        </p:cTn>
                                        <p:tgtEl>
                                          <p:spTgt spid="347"/>
                                        </p:tgtEl>
                                        <p:attrNameLst>
                                          <p:attrName>style.visibility</p:attrName>
                                        </p:attrNameLst>
                                      </p:cBhvr>
                                      <p:to>
                                        <p:strVal val="visible"/>
                                      </p:to>
                                    </p:set>
                                    <p:anim calcmode="lin" valueType="num">
                                      <p:cBhvr additive="base">
                                        <p:cTn id="92" dur="500" fill="hold"/>
                                        <p:tgtEl>
                                          <p:spTgt spid="347"/>
                                        </p:tgtEl>
                                        <p:attrNameLst>
                                          <p:attrName>ppt_x</p:attrName>
                                        </p:attrNameLst>
                                      </p:cBhvr>
                                      <p:tavLst>
                                        <p:tav tm="0">
                                          <p:val>
                                            <p:strVal val="1+#ppt_w/2"/>
                                          </p:val>
                                        </p:tav>
                                        <p:tav tm="100000">
                                          <p:val>
                                            <p:strVal val="#ppt_x"/>
                                          </p:val>
                                        </p:tav>
                                      </p:tavLst>
                                    </p:anim>
                                    <p:anim calcmode="lin" valueType="num">
                                      <p:cBhvr additive="base">
                                        <p:cTn id="93" dur="500" fill="hold"/>
                                        <p:tgtEl>
                                          <p:spTgt spid="347"/>
                                        </p:tgtEl>
                                        <p:attrNameLst>
                                          <p:attrName>ppt_y</p:attrName>
                                        </p:attrNameLst>
                                      </p:cBhvr>
                                      <p:tavLst>
                                        <p:tav tm="0">
                                          <p:val>
                                            <p:strVal val="#ppt_y"/>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 presetClass="emph" presetSubtype="2" fill="hold" nodeType="clickEffect">
                                  <p:stCondLst>
                                    <p:cond delay="0"/>
                                  </p:stCondLst>
                                  <p:childTnLst>
                                    <p:animClr clrSpc="rgb" dir="cw">
                                      <p:cBhvr>
                                        <p:cTn id="97" dur="500" fill="hold"/>
                                        <p:tgtEl>
                                          <p:spTgt spid="185"/>
                                        </p:tgtEl>
                                        <p:attrNameLst>
                                          <p:attrName>fillcolor</p:attrName>
                                        </p:attrNameLst>
                                      </p:cBhvr>
                                      <p:to>
                                        <a:srgbClr val="00CC00"/>
                                      </p:to>
                                    </p:animClr>
                                    <p:set>
                                      <p:cBhvr>
                                        <p:cTn id="98" dur="500" fill="hold"/>
                                        <p:tgtEl>
                                          <p:spTgt spid="185"/>
                                        </p:tgtEl>
                                        <p:attrNameLst>
                                          <p:attrName>fill.type</p:attrName>
                                        </p:attrNameLst>
                                      </p:cBhvr>
                                      <p:to>
                                        <p:strVal val="solid"/>
                                      </p:to>
                                    </p:set>
                                    <p:set>
                                      <p:cBhvr>
                                        <p:cTn id="99" dur="500" fill="hold"/>
                                        <p:tgtEl>
                                          <p:spTgt spid="185"/>
                                        </p:tgtEl>
                                        <p:attrNameLst>
                                          <p:attrName>fill.on</p:attrName>
                                        </p:attrNameLst>
                                      </p:cBhvr>
                                      <p:to>
                                        <p:strVal val="true"/>
                                      </p:to>
                                    </p:set>
                                  </p:childTnLst>
                                </p:cTn>
                              </p:par>
                              <p:par>
                                <p:cTn id="100" presetID="1" presetClass="emph" presetSubtype="2" fill="hold" nodeType="withEffect">
                                  <p:stCondLst>
                                    <p:cond delay="0"/>
                                  </p:stCondLst>
                                  <p:childTnLst>
                                    <p:animClr clrSpc="rgb" dir="cw">
                                      <p:cBhvr>
                                        <p:cTn id="101" dur="500" fill="hold"/>
                                        <p:tgtEl>
                                          <p:spTgt spid="141"/>
                                        </p:tgtEl>
                                        <p:attrNameLst>
                                          <p:attrName>fillcolor</p:attrName>
                                        </p:attrNameLst>
                                      </p:cBhvr>
                                      <p:to>
                                        <a:schemeClr val="bg2"/>
                                      </p:to>
                                    </p:animClr>
                                    <p:set>
                                      <p:cBhvr>
                                        <p:cTn id="102" dur="500" fill="hold"/>
                                        <p:tgtEl>
                                          <p:spTgt spid="141"/>
                                        </p:tgtEl>
                                        <p:attrNameLst>
                                          <p:attrName>fill.type</p:attrName>
                                        </p:attrNameLst>
                                      </p:cBhvr>
                                      <p:to>
                                        <p:strVal val="solid"/>
                                      </p:to>
                                    </p:set>
                                    <p:set>
                                      <p:cBhvr>
                                        <p:cTn id="103" dur="500" fill="hold"/>
                                        <p:tgtEl>
                                          <p:spTgt spid="141"/>
                                        </p:tgtEl>
                                        <p:attrNameLst>
                                          <p:attrName>fill.on</p:attrName>
                                        </p:attrNameLst>
                                      </p:cBhvr>
                                      <p:to>
                                        <p:strVal val="true"/>
                                      </p:to>
                                    </p:set>
                                  </p:childTnLst>
                                </p:cTn>
                              </p:par>
                            </p:childTnLst>
                          </p:cTn>
                        </p:par>
                      </p:childTnLst>
                    </p:cTn>
                  </p:par>
                  <p:par>
                    <p:cTn id="104" fill="hold">
                      <p:stCondLst>
                        <p:cond delay="indefinite"/>
                      </p:stCondLst>
                      <p:childTnLst>
                        <p:par>
                          <p:cTn id="105" fill="hold">
                            <p:stCondLst>
                              <p:cond delay="0"/>
                            </p:stCondLst>
                            <p:childTnLst>
                              <p:par>
                                <p:cTn id="106" presetID="2" presetClass="entr" presetSubtype="12" repeatCount="3000" fill="hold" nodeType="clickEffect">
                                  <p:stCondLst>
                                    <p:cond delay="0"/>
                                  </p:stCondLst>
                                  <p:childTnLst>
                                    <p:set>
                                      <p:cBhvr>
                                        <p:cTn id="107" dur="1" fill="hold">
                                          <p:stCondLst>
                                            <p:cond delay="0"/>
                                          </p:stCondLst>
                                        </p:cTn>
                                        <p:tgtEl>
                                          <p:spTgt spid="296"/>
                                        </p:tgtEl>
                                        <p:attrNameLst>
                                          <p:attrName>style.visibility</p:attrName>
                                        </p:attrNameLst>
                                      </p:cBhvr>
                                      <p:to>
                                        <p:strVal val="visible"/>
                                      </p:to>
                                    </p:set>
                                    <p:anim calcmode="lin" valueType="num">
                                      <p:cBhvr additive="base">
                                        <p:cTn id="108" dur="500" fill="hold"/>
                                        <p:tgtEl>
                                          <p:spTgt spid="296"/>
                                        </p:tgtEl>
                                        <p:attrNameLst>
                                          <p:attrName>ppt_x</p:attrName>
                                        </p:attrNameLst>
                                      </p:cBhvr>
                                      <p:tavLst>
                                        <p:tav tm="0">
                                          <p:val>
                                            <p:strVal val="0-#ppt_w/2"/>
                                          </p:val>
                                        </p:tav>
                                        <p:tav tm="100000">
                                          <p:val>
                                            <p:strVal val="#ppt_x"/>
                                          </p:val>
                                        </p:tav>
                                      </p:tavLst>
                                    </p:anim>
                                    <p:anim calcmode="lin" valueType="num">
                                      <p:cBhvr additive="base">
                                        <p:cTn id="109" dur="500" fill="hold"/>
                                        <p:tgtEl>
                                          <p:spTgt spid="296"/>
                                        </p:tgtEl>
                                        <p:attrNameLst>
                                          <p:attrName>ppt_y</p:attrName>
                                        </p:attrNameLst>
                                      </p:cBhvr>
                                      <p:tavLst>
                                        <p:tav tm="0">
                                          <p:val>
                                            <p:strVal val="1+#ppt_h/2"/>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1" fill="hold" nodeType="clickEffect">
                                  <p:stCondLst>
                                    <p:cond delay="0"/>
                                  </p:stCondLst>
                                  <p:childTnLst>
                                    <p:set>
                                      <p:cBhvr>
                                        <p:cTn id="113" dur="1" fill="hold">
                                          <p:stCondLst>
                                            <p:cond delay="0"/>
                                          </p:stCondLst>
                                        </p:cTn>
                                        <p:tgtEl>
                                          <p:spTgt spid="14"/>
                                        </p:tgtEl>
                                        <p:attrNameLst>
                                          <p:attrName>style.visibility</p:attrName>
                                        </p:attrNameLst>
                                      </p:cBhvr>
                                      <p:to>
                                        <p:strVal val="visible"/>
                                      </p:to>
                                    </p:set>
                                    <p:anim calcmode="lin" valueType="num">
                                      <p:cBhvr additive="base">
                                        <p:cTn id="114" dur="500" fill="hold"/>
                                        <p:tgtEl>
                                          <p:spTgt spid="14"/>
                                        </p:tgtEl>
                                        <p:attrNameLst>
                                          <p:attrName>ppt_x</p:attrName>
                                        </p:attrNameLst>
                                      </p:cBhvr>
                                      <p:tavLst>
                                        <p:tav tm="0">
                                          <p:val>
                                            <p:strVal val="#ppt_x"/>
                                          </p:val>
                                        </p:tav>
                                        <p:tav tm="100000">
                                          <p:val>
                                            <p:strVal val="#ppt_x"/>
                                          </p:val>
                                        </p:tav>
                                      </p:tavLst>
                                    </p:anim>
                                    <p:anim calcmode="lin" valueType="num">
                                      <p:cBhvr additive="base">
                                        <p:cTn id="115" dur="500" fill="hold"/>
                                        <p:tgtEl>
                                          <p:spTgt spid="14"/>
                                        </p:tgtEl>
                                        <p:attrNameLst>
                                          <p:attrName>ppt_y</p:attrName>
                                        </p:attrNameLst>
                                      </p:cBhvr>
                                      <p:tavLst>
                                        <p:tav tm="0">
                                          <p:val>
                                            <p:strVal val="0-#ppt_h/2"/>
                                          </p:val>
                                        </p:tav>
                                        <p:tav tm="100000">
                                          <p:val>
                                            <p:strVal val="#ppt_y"/>
                                          </p:val>
                                        </p:tav>
                                      </p:tavLst>
                                    </p:anim>
                                  </p:childTnLst>
                                </p:cTn>
                              </p:par>
                            </p:childTnLst>
                          </p:cTn>
                        </p:par>
                      </p:childTnLst>
                    </p:cTn>
                  </p:par>
                  <p:par>
                    <p:cTn id="116" fill="hold">
                      <p:stCondLst>
                        <p:cond delay="indefinite"/>
                      </p:stCondLst>
                      <p:childTnLst>
                        <p:par>
                          <p:cTn id="117" fill="hold">
                            <p:stCondLst>
                              <p:cond delay="0"/>
                            </p:stCondLst>
                            <p:childTnLst>
                              <p:par>
                                <p:cTn id="118" presetID="2" presetClass="entr" presetSubtype="2" repeatCount="3000" fill="hold" nodeType="clickEffect">
                                  <p:stCondLst>
                                    <p:cond delay="0"/>
                                  </p:stCondLst>
                                  <p:childTnLst>
                                    <p:set>
                                      <p:cBhvr>
                                        <p:cTn id="119" dur="1" fill="hold">
                                          <p:stCondLst>
                                            <p:cond delay="0"/>
                                          </p:stCondLst>
                                        </p:cTn>
                                        <p:tgtEl>
                                          <p:spTgt spid="353"/>
                                        </p:tgtEl>
                                        <p:attrNameLst>
                                          <p:attrName>style.visibility</p:attrName>
                                        </p:attrNameLst>
                                      </p:cBhvr>
                                      <p:to>
                                        <p:strVal val="visible"/>
                                      </p:to>
                                    </p:set>
                                    <p:anim calcmode="lin" valueType="num">
                                      <p:cBhvr additive="base">
                                        <p:cTn id="120" dur="500" fill="hold"/>
                                        <p:tgtEl>
                                          <p:spTgt spid="353"/>
                                        </p:tgtEl>
                                        <p:attrNameLst>
                                          <p:attrName>ppt_x</p:attrName>
                                        </p:attrNameLst>
                                      </p:cBhvr>
                                      <p:tavLst>
                                        <p:tav tm="0">
                                          <p:val>
                                            <p:strVal val="1+#ppt_w/2"/>
                                          </p:val>
                                        </p:tav>
                                        <p:tav tm="100000">
                                          <p:val>
                                            <p:strVal val="#ppt_x"/>
                                          </p:val>
                                        </p:tav>
                                      </p:tavLst>
                                    </p:anim>
                                    <p:anim calcmode="lin" valueType="num">
                                      <p:cBhvr additive="base">
                                        <p:cTn id="121" dur="500" fill="hold"/>
                                        <p:tgtEl>
                                          <p:spTgt spid="353"/>
                                        </p:tgtEl>
                                        <p:attrNameLst>
                                          <p:attrName>ppt_y</p:attrName>
                                        </p:attrNameLst>
                                      </p:cBhvr>
                                      <p:tavLst>
                                        <p:tav tm="0">
                                          <p:val>
                                            <p:strVal val="#ppt_y"/>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 presetClass="emph" presetSubtype="2" fill="hold" nodeType="clickEffect">
                                  <p:stCondLst>
                                    <p:cond delay="0"/>
                                  </p:stCondLst>
                                  <p:childTnLst>
                                    <p:animClr clrSpc="rgb" dir="cw">
                                      <p:cBhvr>
                                        <p:cTn id="125" dur="500" fill="hold"/>
                                        <p:tgtEl>
                                          <p:spTgt spid="185"/>
                                        </p:tgtEl>
                                        <p:attrNameLst>
                                          <p:attrName>fillcolor</p:attrName>
                                        </p:attrNameLst>
                                      </p:cBhvr>
                                      <p:to>
                                        <a:schemeClr val="bg2"/>
                                      </p:to>
                                    </p:animClr>
                                    <p:set>
                                      <p:cBhvr>
                                        <p:cTn id="126" dur="500" fill="hold"/>
                                        <p:tgtEl>
                                          <p:spTgt spid="185"/>
                                        </p:tgtEl>
                                        <p:attrNameLst>
                                          <p:attrName>fill.type</p:attrName>
                                        </p:attrNameLst>
                                      </p:cBhvr>
                                      <p:to>
                                        <p:strVal val="solid"/>
                                      </p:to>
                                    </p:set>
                                    <p:set>
                                      <p:cBhvr>
                                        <p:cTn id="127" dur="500" fill="hold"/>
                                        <p:tgtEl>
                                          <p:spTgt spid="185"/>
                                        </p:tgtEl>
                                        <p:attrNameLst>
                                          <p:attrName>fill.on</p:attrName>
                                        </p:attrNameLst>
                                      </p:cBhvr>
                                      <p:to>
                                        <p:strVal val="true"/>
                                      </p:to>
                                    </p:set>
                                  </p:childTnLst>
                                </p:cTn>
                              </p:par>
                              <p:par>
                                <p:cTn id="128" presetID="1" presetClass="emph" presetSubtype="2" fill="hold" nodeType="withEffect">
                                  <p:stCondLst>
                                    <p:cond delay="0"/>
                                  </p:stCondLst>
                                  <p:childTnLst>
                                    <p:animClr clrSpc="rgb" dir="cw">
                                      <p:cBhvr>
                                        <p:cTn id="129" dur="500" fill="hold"/>
                                        <p:tgtEl>
                                          <p:spTgt spid="239"/>
                                        </p:tgtEl>
                                        <p:attrNameLst>
                                          <p:attrName>fillcolor</p:attrName>
                                        </p:attrNameLst>
                                      </p:cBhvr>
                                      <p:to>
                                        <a:srgbClr val="00CC00"/>
                                      </p:to>
                                    </p:animClr>
                                    <p:set>
                                      <p:cBhvr>
                                        <p:cTn id="130" dur="500" fill="hold"/>
                                        <p:tgtEl>
                                          <p:spTgt spid="239"/>
                                        </p:tgtEl>
                                        <p:attrNameLst>
                                          <p:attrName>fill.type</p:attrName>
                                        </p:attrNameLst>
                                      </p:cBhvr>
                                      <p:to>
                                        <p:strVal val="solid"/>
                                      </p:to>
                                    </p:set>
                                    <p:set>
                                      <p:cBhvr>
                                        <p:cTn id="131" dur="500" fill="hold"/>
                                        <p:tgtEl>
                                          <p:spTgt spid="239"/>
                                        </p:tgtEl>
                                        <p:attrNameLst>
                                          <p:attrName>fill.on</p:attrName>
                                        </p:attrNameLst>
                                      </p:cBhvr>
                                      <p:to>
                                        <p:strVal val="true"/>
                                      </p:to>
                                    </p:set>
                                  </p:childTnLst>
                                </p:cTn>
                              </p:par>
                            </p:childTnLst>
                          </p:cTn>
                        </p:par>
                      </p:childTnLst>
                    </p:cTn>
                  </p:par>
                  <p:par>
                    <p:cTn id="132" fill="hold">
                      <p:stCondLst>
                        <p:cond delay="indefinite"/>
                      </p:stCondLst>
                      <p:childTnLst>
                        <p:par>
                          <p:cTn id="133" fill="hold">
                            <p:stCondLst>
                              <p:cond delay="0"/>
                            </p:stCondLst>
                            <p:childTnLst>
                              <p:par>
                                <p:cTn id="134" presetID="2" presetClass="entr" presetSubtype="12" repeatCount="3000" fill="hold" nodeType="clickEffect">
                                  <p:stCondLst>
                                    <p:cond delay="0"/>
                                  </p:stCondLst>
                                  <p:childTnLst>
                                    <p:set>
                                      <p:cBhvr>
                                        <p:cTn id="135" dur="1" fill="hold">
                                          <p:stCondLst>
                                            <p:cond delay="0"/>
                                          </p:stCondLst>
                                        </p:cTn>
                                        <p:tgtEl>
                                          <p:spTgt spid="299"/>
                                        </p:tgtEl>
                                        <p:attrNameLst>
                                          <p:attrName>style.visibility</p:attrName>
                                        </p:attrNameLst>
                                      </p:cBhvr>
                                      <p:to>
                                        <p:strVal val="visible"/>
                                      </p:to>
                                    </p:set>
                                    <p:anim calcmode="lin" valueType="num">
                                      <p:cBhvr additive="base">
                                        <p:cTn id="136" dur="500" fill="hold"/>
                                        <p:tgtEl>
                                          <p:spTgt spid="299"/>
                                        </p:tgtEl>
                                        <p:attrNameLst>
                                          <p:attrName>ppt_x</p:attrName>
                                        </p:attrNameLst>
                                      </p:cBhvr>
                                      <p:tavLst>
                                        <p:tav tm="0">
                                          <p:val>
                                            <p:strVal val="0-#ppt_w/2"/>
                                          </p:val>
                                        </p:tav>
                                        <p:tav tm="100000">
                                          <p:val>
                                            <p:strVal val="#ppt_x"/>
                                          </p:val>
                                        </p:tav>
                                      </p:tavLst>
                                    </p:anim>
                                    <p:anim calcmode="lin" valueType="num">
                                      <p:cBhvr additive="base">
                                        <p:cTn id="137" dur="500" fill="hold"/>
                                        <p:tgtEl>
                                          <p:spTgt spid="299"/>
                                        </p:tgtEl>
                                        <p:attrNameLst>
                                          <p:attrName>ppt_y</p:attrName>
                                        </p:attrNameLst>
                                      </p:cBhvr>
                                      <p:tavLst>
                                        <p:tav tm="0">
                                          <p:val>
                                            <p:strVal val="1+#ppt_h/2"/>
                                          </p:val>
                                        </p:tav>
                                        <p:tav tm="100000">
                                          <p:val>
                                            <p:strVal val="#ppt_y"/>
                                          </p:val>
                                        </p:tav>
                                      </p:tavLst>
                                    </p:anim>
                                  </p:childTnLst>
                                </p:cTn>
                              </p:par>
                            </p:childTnLst>
                          </p:cTn>
                        </p:par>
                      </p:childTnLst>
                    </p:cTn>
                  </p:par>
                  <p:par>
                    <p:cTn id="138" fill="hold">
                      <p:stCondLst>
                        <p:cond delay="indefinite"/>
                      </p:stCondLst>
                      <p:childTnLst>
                        <p:par>
                          <p:cTn id="139" fill="hold">
                            <p:stCondLst>
                              <p:cond delay="0"/>
                            </p:stCondLst>
                            <p:childTnLst>
                              <p:par>
                                <p:cTn id="140" presetID="35" presetClass="emph" presetSubtype="0" repeatCount="3000" fill="hold" nodeType="clickEffect">
                                  <p:stCondLst>
                                    <p:cond delay="0"/>
                                  </p:stCondLst>
                                  <p:childTnLst>
                                    <p:anim calcmode="discrete" valueType="str">
                                      <p:cBhvr>
                                        <p:cTn id="141"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42" fill="hold">
                      <p:stCondLst>
                        <p:cond delay="indefinite"/>
                      </p:stCondLst>
                      <p:childTnLst>
                        <p:par>
                          <p:cTn id="143" fill="hold">
                            <p:stCondLst>
                              <p:cond delay="0"/>
                            </p:stCondLst>
                            <p:childTnLst>
                              <p:par>
                                <p:cTn id="144" presetID="35" presetClass="emph" presetSubtype="0" repeatCount="3000" fill="hold" nodeType="clickEffect">
                                  <p:stCondLst>
                                    <p:cond delay="0"/>
                                  </p:stCondLst>
                                  <p:childTnLst>
                                    <p:anim calcmode="discrete" valueType="str">
                                      <p:cBhvr>
                                        <p:cTn id="145" dur="1000" fill="hold"/>
                                        <p:tgtEl>
                                          <p:spTgt spid="15"/>
                                        </p:tgtEl>
                                        <p:attrNameLst>
                                          <p:attrName>style.visibility</p:attrName>
                                        </p:attrNameLst>
                                      </p:cBhvr>
                                      <p:tavLst>
                                        <p:tav tm="0">
                                          <p:val>
                                            <p:strVal val="hidden"/>
                                          </p:val>
                                        </p:tav>
                                        <p:tav tm="50000">
                                          <p:val>
                                            <p:strVal val="visible"/>
                                          </p:val>
                                        </p:tav>
                                      </p:tavLst>
                                    </p:anim>
                                  </p:childTnLst>
                                </p:cTn>
                              </p:par>
                              <p:par>
                                <p:cTn id="146" presetID="35" presetClass="emph" presetSubtype="0" repeatCount="3000" fill="hold" grpId="2" nodeType="withEffect">
                                  <p:stCondLst>
                                    <p:cond delay="0"/>
                                  </p:stCondLst>
                                  <p:childTnLst>
                                    <p:anim calcmode="discrete" valueType="str">
                                      <p:cBhvr>
                                        <p:cTn id="147" dur="1000" fill="hold"/>
                                        <p:tgtEl>
                                          <p:spTgt spid="145"/>
                                        </p:tgtEl>
                                        <p:attrNameLst>
                                          <p:attrName>style.visibility</p:attrName>
                                        </p:attrNameLst>
                                      </p:cBhvr>
                                      <p:tavLst>
                                        <p:tav tm="0">
                                          <p:val>
                                            <p:strVal val="hidden"/>
                                          </p:val>
                                        </p:tav>
                                        <p:tav tm="50000">
                                          <p:val>
                                            <p:strVal val="visible"/>
                                          </p:val>
                                        </p:tav>
                                      </p:tavLst>
                                    </p:anim>
                                  </p:childTnLst>
                                </p:cTn>
                              </p:par>
                              <p:par>
                                <p:cTn id="148" presetID="35" presetClass="emph" presetSubtype="0" repeatCount="3000" fill="hold" nodeType="withEffect">
                                  <p:stCondLst>
                                    <p:cond delay="0"/>
                                  </p:stCondLst>
                                  <p:childTnLst>
                                    <p:anim calcmode="discrete" valueType="str">
                                      <p:cBhvr>
                                        <p:cTn id="149" dur="1000" fill="hold"/>
                                        <p:tgtEl>
                                          <p:spTgt spid="18"/>
                                        </p:tgtEl>
                                        <p:attrNameLst>
                                          <p:attrName>style.visibility</p:attrName>
                                        </p:attrNameLst>
                                      </p:cBhvr>
                                      <p:tavLst>
                                        <p:tav tm="0">
                                          <p:val>
                                            <p:strVal val="hidden"/>
                                          </p:val>
                                        </p:tav>
                                        <p:tav tm="50000">
                                          <p:val>
                                            <p:strVal val="visible"/>
                                          </p:val>
                                        </p:tav>
                                      </p:tavLst>
                                    </p:anim>
                                  </p:childTnLst>
                                </p:cTn>
                              </p:par>
                              <p:par>
                                <p:cTn id="150" presetID="35" presetClass="emph" presetSubtype="0" repeatCount="3000" fill="hold" nodeType="withEffect">
                                  <p:stCondLst>
                                    <p:cond delay="0"/>
                                  </p:stCondLst>
                                  <p:childTnLst>
                                    <p:anim calcmode="discrete" valueType="str">
                                      <p:cBhvr>
                                        <p:cTn id="151" dur="1000" fill="hold"/>
                                        <p:tgtEl>
                                          <p:spTgt spid="12"/>
                                        </p:tgtEl>
                                        <p:attrNameLst>
                                          <p:attrName>style.visibility</p:attrName>
                                        </p:attrNameLst>
                                      </p:cBhvr>
                                      <p:tavLst>
                                        <p:tav tm="0">
                                          <p:val>
                                            <p:strVal val="hidden"/>
                                          </p:val>
                                        </p:tav>
                                        <p:tav tm="50000">
                                          <p:val>
                                            <p:strVal val="visible"/>
                                          </p:val>
                                        </p:tav>
                                      </p:tavLst>
                                    </p:anim>
                                  </p:childTnLst>
                                </p:cTn>
                              </p:par>
                              <p:par>
                                <p:cTn id="152" presetID="35" presetClass="emph" presetSubtype="0" repeatCount="3000" fill="hold" nodeType="withEffect">
                                  <p:stCondLst>
                                    <p:cond delay="0"/>
                                  </p:stCondLst>
                                  <p:childTnLst>
                                    <p:anim calcmode="discrete" valueType="str">
                                      <p:cBhvr>
                                        <p:cTn id="153" dur="1000" fill="hold"/>
                                        <p:tgtEl>
                                          <p:spTgt spid="17"/>
                                        </p:tgtEl>
                                        <p:attrNameLst>
                                          <p:attrName>style.visibility</p:attrName>
                                        </p:attrNameLst>
                                      </p:cBhvr>
                                      <p:tavLst>
                                        <p:tav tm="0">
                                          <p:val>
                                            <p:strVal val="hidden"/>
                                          </p:val>
                                        </p:tav>
                                        <p:tav tm="50000">
                                          <p:val>
                                            <p:strVal val="visible"/>
                                          </p:val>
                                        </p:tav>
                                      </p:tavLst>
                                    </p:anim>
                                  </p:childTnLst>
                                </p:cTn>
                              </p:par>
                              <p:par>
                                <p:cTn id="154" presetID="35" presetClass="emph" presetSubtype="0" repeatCount="3000" fill="hold" nodeType="withEffect">
                                  <p:stCondLst>
                                    <p:cond delay="0"/>
                                  </p:stCondLst>
                                  <p:childTnLst>
                                    <p:anim calcmode="discrete" valueType="str">
                                      <p:cBhvr>
                                        <p:cTn id="155"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156" fill="hold">
                      <p:stCondLst>
                        <p:cond delay="indefinite"/>
                      </p:stCondLst>
                      <p:childTnLst>
                        <p:par>
                          <p:cTn id="157" fill="hold">
                            <p:stCondLst>
                              <p:cond delay="0"/>
                            </p:stCondLst>
                            <p:childTnLst>
                              <p:par>
                                <p:cTn id="158" presetID="22" presetClass="entr" presetSubtype="8" fill="hold" grpId="0" nodeType="clickEffect">
                                  <p:stCondLst>
                                    <p:cond delay="0"/>
                                  </p:stCondLst>
                                  <p:childTnLst>
                                    <p:set>
                                      <p:cBhvr>
                                        <p:cTn id="159" dur="1" fill="hold">
                                          <p:stCondLst>
                                            <p:cond delay="0"/>
                                          </p:stCondLst>
                                        </p:cTn>
                                        <p:tgtEl>
                                          <p:spTgt spid="385"/>
                                        </p:tgtEl>
                                        <p:attrNameLst>
                                          <p:attrName>style.visibility</p:attrName>
                                        </p:attrNameLst>
                                      </p:cBhvr>
                                      <p:to>
                                        <p:strVal val="visible"/>
                                      </p:to>
                                    </p:set>
                                    <p:animEffect transition="in" filter="wipe(left)">
                                      <p:cBhvr>
                                        <p:cTn id="160" dur="500"/>
                                        <p:tgtEl>
                                          <p:spTgt spid="385"/>
                                        </p:tgtEl>
                                      </p:cBhvr>
                                    </p:animEffect>
                                  </p:childTnLst>
                                </p:cTn>
                              </p:par>
                            </p:childTnLst>
                          </p:cTn>
                        </p:par>
                      </p:childTnLst>
                    </p:cTn>
                  </p:par>
                  <p:par>
                    <p:cTn id="161" fill="hold">
                      <p:stCondLst>
                        <p:cond delay="indefinite"/>
                      </p:stCondLst>
                      <p:childTnLst>
                        <p:par>
                          <p:cTn id="162" fill="hold">
                            <p:stCondLst>
                              <p:cond delay="0"/>
                            </p:stCondLst>
                            <p:childTnLst>
                              <p:par>
                                <p:cTn id="163" presetID="35" presetClass="emph" presetSubtype="0" repeatCount="3000" fill="hold" nodeType="clickEffect">
                                  <p:stCondLst>
                                    <p:cond delay="0"/>
                                  </p:stCondLst>
                                  <p:childTnLst>
                                    <p:anim calcmode="discrete" valueType="str">
                                      <p:cBhvr>
                                        <p:cTn id="164" dur="1000" fill="hold"/>
                                        <p:tgtEl>
                                          <p:spTgt spid="21"/>
                                        </p:tgtEl>
                                        <p:attrNameLst>
                                          <p:attrName>style.visibility</p:attrName>
                                        </p:attrNameLst>
                                      </p:cBhvr>
                                      <p:tavLst>
                                        <p:tav tm="0">
                                          <p:val>
                                            <p:strVal val="hidden"/>
                                          </p:val>
                                        </p:tav>
                                        <p:tav tm="50000">
                                          <p:val>
                                            <p:strVal val="visible"/>
                                          </p:val>
                                        </p:tav>
                                      </p:tavLst>
                                    </p:anim>
                                  </p:childTnLst>
                                </p:cTn>
                              </p:par>
                              <p:par>
                                <p:cTn id="165" presetID="35" presetClass="emph" presetSubtype="0" repeatCount="3000" fill="hold" nodeType="withEffect">
                                  <p:stCondLst>
                                    <p:cond delay="0"/>
                                  </p:stCondLst>
                                  <p:childTnLst>
                                    <p:anim calcmode="discrete" valueType="str">
                                      <p:cBhvr>
                                        <p:cTn id="166" dur="1000" fill="hold"/>
                                        <p:tgtEl>
                                          <p:spTgt spid="378"/>
                                        </p:tgtEl>
                                        <p:attrNameLst>
                                          <p:attrName>style.visibility</p:attrName>
                                        </p:attrNameLst>
                                      </p:cBhvr>
                                      <p:tavLst>
                                        <p:tav tm="0">
                                          <p:val>
                                            <p:strVal val="hidden"/>
                                          </p:val>
                                        </p:tav>
                                        <p:tav tm="50000">
                                          <p:val>
                                            <p:strVal val="visible"/>
                                          </p:val>
                                        </p:tav>
                                      </p:tavLst>
                                    </p:anim>
                                  </p:childTnLst>
                                </p:cTn>
                              </p:par>
                              <p:par>
                                <p:cTn id="167" presetID="35" presetClass="emph" presetSubtype="0" repeatCount="3000" fill="hold" nodeType="withEffect">
                                  <p:stCondLst>
                                    <p:cond delay="0"/>
                                  </p:stCondLst>
                                  <p:childTnLst>
                                    <p:anim calcmode="discrete" valueType="str">
                                      <p:cBhvr>
                                        <p:cTn id="168" dur="1000" fill="hold"/>
                                        <p:tgtEl>
                                          <p:spTgt spid="22"/>
                                        </p:tgtEl>
                                        <p:attrNameLst>
                                          <p:attrName>style.visibility</p:attrName>
                                        </p:attrNameLst>
                                      </p:cBhvr>
                                      <p:tavLst>
                                        <p:tav tm="0">
                                          <p:val>
                                            <p:strVal val="hidden"/>
                                          </p:val>
                                        </p:tav>
                                        <p:tav tm="50000">
                                          <p:val>
                                            <p:strVal val="visible"/>
                                          </p:val>
                                        </p:tav>
                                      </p:tavLst>
                                    </p:anim>
                                  </p:childTnLst>
                                </p:cTn>
                              </p:par>
                              <p:par>
                                <p:cTn id="169" presetID="35" presetClass="emph" presetSubtype="0" repeatCount="3000" fill="hold" nodeType="withEffect">
                                  <p:stCondLst>
                                    <p:cond delay="0"/>
                                  </p:stCondLst>
                                  <p:childTnLst>
                                    <p:anim calcmode="discrete" valueType="str">
                                      <p:cBhvr>
                                        <p:cTn id="170" dur="1000" fill="hold"/>
                                        <p:tgtEl>
                                          <p:spTgt spid="23"/>
                                        </p:tgtEl>
                                        <p:attrNameLst>
                                          <p:attrName>style.visibility</p:attrName>
                                        </p:attrNameLst>
                                      </p:cBhvr>
                                      <p:tavLst>
                                        <p:tav tm="0">
                                          <p:val>
                                            <p:strVal val="hidden"/>
                                          </p:val>
                                        </p:tav>
                                        <p:tav tm="50000">
                                          <p:val>
                                            <p:strVal val="visible"/>
                                          </p:val>
                                        </p:tav>
                                      </p:tavLst>
                                    </p:anim>
                                  </p:childTnLst>
                                </p:cTn>
                              </p:par>
                            </p:childTnLst>
                          </p:cTn>
                        </p:par>
                      </p:childTnLst>
                    </p:cTn>
                  </p:par>
                  <p:par>
                    <p:cTn id="171" fill="hold">
                      <p:stCondLst>
                        <p:cond delay="indefinite"/>
                      </p:stCondLst>
                      <p:childTnLst>
                        <p:par>
                          <p:cTn id="172" fill="hold">
                            <p:stCondLst>
                              <p:cond delay="0"/>
                            </p:stCondLst>
                            <p:childTnLst>
                              <p:par>
                                <p:cTn id="173" presetID="1" presetClass="emph" presetSubtype="2" fill="hold" nodeType="clickEffect">
                                  <p:stCondLst>
                                    <p:cond delay="0"/>
                                  </p:stCondLst>
                                  <p:childTnLst>
                                    <p:animClr clrSpc="rgb" dir="cw">
                                      <p:cBhvr>
                                        <p:cTn id="174" dur="500" fill="hold"/>
                                        <p:tgtEl>
                                          <p:spTgt spid="244"/>
                                        </p:tgtEl>
                                        <p:attrNameLst>
                                          <p:attrName>fillcolor</p:attrName>
                                        </p:attrNameLst>
                                      </p:cBhvr>
                                      <p:to>
                                        <a:srgbClr val="00CC00"/>
                                      </p:to>
                                    </p:animClr>
                                    <p:set>
                                      <p:cBhvr>
                                        <p:cTn id="175" dur="500" fill="hold"/>
                                        <p:tgtEl>
                                          <p:spTgt spid="244"/>
                                        </p:tgtEl>
                                        <p:attrNameLst>
                                          <p:attrName>fill.type</p:attrName>
                                        </p:attrNameLst>
                                      </p:cBhvr>
                                      <p:to>
                                        <p:strVal val="solid"/>
                                      </p:to>
                                    </p:set>
                                    <p:set>
                                      <p:cBhvr>
                                        <p:cTn id="176" dur="500" fill="hold"/>
                                        <p:tgtEl>
                                          <p:spTgt spid="244"/>
                                        </p:tgtEl>
                                        <p:attrNameLst>
                                          <p:attrName>fill.on</p:attrName>
                                        </p:attrNameLst>
                                      </p:cBhvr>
                                      <p:to>
                                        <p:strVal val="true"/>
                                      </p:to>
                                    </p:set>
                                  </p:childTnLst>
                                </p:cTn>
                              </p:par>
                              <p:par>
                                <p:cTn id="177" presetID="1" presetClass="emph" presetSubtype="2" fill="hold" nodeType="withEffect">
                                  <p:stCondLst>
                                    <p:cond delay="0"/>
                                  </p:stCondLst>
                                  <p:childTnLst>
                                    <p:animClr clrSpc="rgb" dir="cw">
                                      <p:cBhvr>
                                        <p:cTn id="178" dur="500" fill="hold"/>
                                        <p:tgtEl>
                                          <p:spTgt spid="239"/>
                                        </p:tgtEl>
                                        <p:attrNameLst>
                                          <p:attrName>fillcolor</p:attrName>
                                        </p:attrNameLst>
                                      </p:cBhvr>
                                      <p:to>
                                        <a:srgbClr val="FFFF66"/>
                                      </p:to>
                                    </p:animClr>
                                    <p:set>
                                      <p:cBhvr>
                                        <p:cTn id="179" dur="500" fill="hold"/>
                                        <p:tgtEl>
                                          <p:spTgt spid="239"/>
                                        </p:tgtEl>
                                        <p:attrNameLst>
                                          <p:attrName>fill.type</p:attrName>
                                        </p:attrNameLst>
                                      </p:cBhvr>
                                      <p:to>
                                        <p:strVal val="solid"/>
                                      </p:to>
                                    </p:set>
                                    <p:set>
                                      <p:cBhvr>
                                        <p:cTn id="180" dur="500" fill="hold"/>
                                        <p:tgtEl>
                                          <p:spTgt spid="239"/>
                                        </p:tgtEl>
                                        <p:attrNameLst>
                                          <p:attrName>fill.on</p:attrName>
                                        </p:attrNameLst>
                                      </p:cBhvr>
                                      <p:to>
                                        <p:strVal val="true"/>
                                      </p:to>
                                    </p:set>
                                  </p:childTnLst>
                                </p:cTn>
                              </p:par>
                            </p:childTnLst>
                          </p:cTn>
                        </p:par>
                      </p:childTnLst>
                    </p:cTn>
                  </p:par>
                  <p:par>
                    <p:cTn id="181" fill="hold">
                      <p:stCondLst>
                        <p:cond delay="indefinite"/>
                      </p:stCondLst>
                      <p:childTnLst>
                        <p:par>
                          <p:cTn id="182" fill="hold">
                            <p:stCondLst>
                              <p:cond delay="0"/>
                            </p:stCondLst>
                            <p:childTnLst>
                              <p:par>
                                <p:cTn id="183" presetID="2" presetClass="entr" presetSubtype="12" repeatCount="3000" fill="hold" nodeType="clickEffect">
                                  <p:stCondLst>
                                    <p:cond delay="0"/>
                                  </p:stCondLst>
                                  <p:childTnLst>
                                    <p:set>
                                      <p:cBhvr>
                                        <p:cTn id="184" dur="1" fill="hold">
                                          <p:stCondLst>
                                            <p:cond delay="0"/>
                                          </p:stCondLst>
                                        </p:cTn>
                                        <p:tgtEl>
                                          <p:spTgt spid="303"/>
                                        </p:tgtEl>
                                        <p:attrNameLst>
                                          <p:attrName>style.visibility</p:attrName>
                                        </p:attrNameLst>
                                      </p:cBhvr>
                                      <p:to>
                                        <p:strVal val="visible"/>
                                      </p:to>
                                    </p:set>
                                    <p:anim calcmode="lin" valueType="num">
                                      <p:cBhvr additive="base">
                                        <p:cTn id="185" dur="500" fill="hold"/>
                                        <p:tgtEl>
                                          <p:spTgt spid="303"/>
                                        </p:tgtEl>
                                        <p:attrNameLst>
                                          <p:attrName>ppt_x</p:attrName>
                                        </p:attrNameLst>
                                      </p:cBhvr>
                                      <p:tavLst>
                                        <p:tav tm="0">
                                          <p:val>
                                            <p:strVal val="0-#ppt_w/2"/>
                                          </p:val>
                                        </p:tav>
                                        <p:tav tm="100000">
                                          <p:val>
                                            <p:strVal val="#ppt_x"/>
                                          </p:val>
                                        </p:tav>
                                      </p:tavLst>
                                    </p:anim>
                                    <p:anim calcmode="lin" valueType="num">
                                      <p:cBhvr additive="base">
                                        <p:cTn id="186" dur="500" fill="hold"/>
                                        <p:tgtEl>
                                          <p:spTgt spid="303"/>
                                        </p:tgtEl>
                                        <p:attrNameLst>
                                          <p:attrName>ppt_y</p:attrName>
                                        </p:attrNameLst>
                                      </p:cBhvr>
                                      <p:tavLst>
                                        <p:tav tm="0">
                                          <p:val>
                                            <p:strVal val="1+#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389"/>
                                        </p:tgtEl>
                                        <p:attrNameLst>
                                          <p:attrName>style.visibility</p:attrName>
                                        </p:attrNameLst>
                                      </p:cBhvr>
                                      <p:to>
                                        <p:strVal val="visible"/>
                                      </p:to>
                                    </p:set>
                                    <p:animEffect transition="in" filter="wipe(left)">
                                      <p:cBhvr>
                                        <p:cTn id="191" dur="500"/>
                                        <p:tgtEl>
                                          <p:spTgt spid="389"/>
                                        </p:tgtEl>
                                      </p:cBhvr>
                                    </p:animEffect>
                                  </p:childTnLst>
                                </p:cTn>
                              </p:par>
                            </p:childTnLst>
                          </p:cTn>
                        </p:par>
                      </p:childTnLst>
                    </p:cTn>
                  </p:par>
                  <p:par>
                    <p:cTn id="192" fill="hold">
                      <p:stCondLst>
                        <p:cond delay="indefinite"/>
                      </p:stCondLst>
                      <p:childTnLst>
                        <p:par>
                          <p:cTn id="193" fill="hold">
                            <p:stCondLst>
                              <p:cond delay="0"/>
                            </p:stCondLst>
                            <p:childTnLst>
                              <p:par>
                                <p:cTn id="194" presetID="2" presetClass="entr" presetSubtype="1" fill="hold" nodeType="clickEffect">
                                  <p:stCondLst>
                                    <p:cond delay="0"/>
                                  </p:stCondLst>
                                  <p:childTnLst>
                                    <p:set>
                                      <p:cBhvr>
                                        <p:cTn id="195" dur="1" fill="hold">
                                          <p:stCondLst>
                                            <p:cond delay="0"/>
                                          </p:stCondLst>
                                        </p:cTn>
                                        <p:tgtEl>
                                          <p:spTgt spid="8"/>
                                        </p:tgtEl>
                                        <p:attrNameLst>
                                          <p:attrName>style.visibility</p:attrName>
                                        </p:attrNameLst>
                                      </p:cBhvr>
                                      <p:to>
                                        <p:strVal val="visible"/>
                                      </p:to>
                                    </p:set>
                                    <p:anim calcmode="lin" valueType="num">
                                      <p:cBhvr additive="base">
                                        <p:cTn id="196" dur="500" fill="hold"/>
                                        <p:tgtEl>
                                          <p:spTgt spid="8"/>
                                        </p:tgtEl>
                                        <p:attrNameLst>
                                          <p:attrName>ppt_x</p:attrName>
                                        </p:attrNameLst>
                                      </p:cBhvr>
                                      <p:tavLst>
                                        <p:tav tm="0">
                                          <p:val>
                                            <p:strVal val="#ppt_x"/>
                                          </p:val>
                                        </p:tav>
                                        <p:tav tm="100000">
                                          <p:val>
                                            <p:strVal val="#ppt_x"/>
                                          </p:val>
                                        </p:tav>
                                      </p:tavLst>
                                    </p:anim>
                                    <p:anim calcmode="lin" valueType="num">
                                      <p:cBhvr additive="base">
                                        <p:cTn id="197" dur="5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198" fill="hold">
                      <p:stCondLst>
                        <p:cond delay="indefinite"/>
                      </p:stCondLst>
                      <p:childTnLst>
                        <p:par>
                          <p:cTn id="199" fill="hold">
                            <p:stCondLst>
                              <p:cond delay="0"/>
                            </p:stCondLst>
                            <p:childTnLst>
                              <p:par>
                                <p:cTn id="200" presetID="2" presetClass="entr" presetSubtype="2" repeatCount="3000" fill="hold" nodeType="clickEffect">
                                  <p:stCondLst>
                                    <p:cond delay="0"/>
                                  </p:stCondLst>
                                  <p:childTnLst>
                                    <p:set>
                                      <p:cBhvr>
                                        <p:cTn id="201" dur="1" fill="hold">
                                          <p:stCondLst>
                                            <p:cond delay="0"/>
                                          </p:stCondLst>
                                        </p:cTn>
                                        <p:tgtEl>
                                          <p:spTgt spid="358"/>
                                        </p:tgtEl>
                                        <p:attrNameLst>
                                          <p:attrName>style.visibility</p:attrName>
                                        </p:attrNameLst>
                                      </p:cBhvr>
                                      <p:to>
                                        <p:strVal val="visible"/>
                                      </p:to>
                                    </p:set>
                                    <p:anim calcmode="lin" valueType="num">
                                      <p:cBhvr additive="base">
                                        <p:cTn id="202" dur="500" fill="hold"/>
                                        <p:tgtEl>
                                          <p:spTgt spid="358"/>
                                        </p:tgtEl>
                                        <p:attrNameLst>
                                          <p:attrName>ppt_x</p:attrName>
                                        </p:attrNameLst>
                                      </p:cBhvr>
                                      <p:tavLst>
                                        <p:tav tm="0">
                                          <p:val>
                                            <p:strVal val="1+#ppt_w/2"/>
                                          </p:val>
                                        </p:tav>
                                        <p:tav tm="100000">
                                          <p:val>
                                            <p:strVal val="#ppt_x"/>
                                          </p:val>
                                        </p:tav>
                                      </p:tavLst>
                                    </p:anim>
                                    <p:anim calcmode="lin" valueType="num">
                                      <p:cBhvr additive="base">
                                        <p:cTn id="203" dur="500" fill="hold"/>
                                        <p:tgtEl>
                                          <p:spTgt spid="358"/>
                                        </p:tgtEl>
                                        <p:attrNameLst>
                                          <p:attrName>ppt_y</p:attrName>
                                        </p:attrNameLst>
                                      </p:cBhvr>
                                      <p:tavLst>
                                        <p:tav tm="0">
                                          <p:val>
                                            <p:strVal val="#ppt_y"/>
                                          </p:val>
                                        </p:tav>
                                        <p:tav tm="100000">
                                          <p:val>
                                            <p:strVal val="#ppt_y"/>
                                          </p:val>
                                        </p:tav>
                                      </p:tavLst>
                                    </p:anim>
                                  </p:childTnLst>
                                </p:cTn>
                              </p:par>
                            </p:childTnLst>
                          </p:cTn>
                        </p:par>
                      </p:childTnLst>
                    </p:cTn>
                  </p:par>
                  <p:par>
                    <p:cTn id="204" fill="hold">
                      <p:stCondLst>
                        <p:cond delay="indefinite"/>
                      </p:stCondLst>
                      <p:childTnLst>
                        <p:par>
                          <p:cTn id="205" fill="hold">
                            <p:stCondLst>
                              <p:cond delay="0"/>
                            </p:stCondLst>
                            <p:childTnLst>
                              <p:par>
                                <p:cTn id="206" presetID="1" presetClass="emph" presetSubtype="2" fill="hold" nodeType="clickEffect">
                                  <p:stCondLst>
                                    <p:cond delay="0"/>
                                  </p:stCondLst>
                                  <p:childTnLst>
                                    <p:animClr clrSpc="rgb" dir="cw">
                                      <p:cBhvr>
                                        <p:cTn id="207" dur="500" fill="hold"/>
                                        <p:tgtEl>
                                          <p:spTgt spid="247"/>
                                        </p:tgtEl>
                                        <p:attrNameLst>
                                          <p:attrName>fillcolor</p:attrName>
                                        </p:attrNameLst>
                                      </p:cBhvr>
                                      <p:to>
                                        <a:srgbClr val="00CC00"/>
                                      </p:to>
                                    </p:animClr>
                                    <p:set>
                                      <p:cBhvr>
                                        <p:cTn id="208" dur="500" fill="hold"/>
                                        <p:tgtEl>
                                          <p:spTgt spid="247"/>
                                        </p:tgtEl>
                                        <p:attrNameLst>
                                          <p:attrName>fill.type</p:attrName>
                                        </p:attrNameLst>
                                      </p:cBhvr>
                                      <p:to>
                                        <p:strVal val="solid"/>
                                      </p:to>
                                    </p:set>
                                    <p:set>
                                      <p:cBhvr>
                                        <p:cTn id="209" dur="500" fill="hold"/>
                                        <p:tgtEl>
                                          <p:spTgt spid="247"/>
                                        </p:tgtEl>
                                        <p:attrNameLst>
                                          <p:attrName>fill.on</p:attrName>
                                        </p:attrNameLst>
                                      </p:cBhvr>
                                      <p:to>
                                        <p:strVal val="true"/>
                                      </p:to>
                                    </p:set>
                                  </p:childTnLst>
                                </p:cTn>
                              </p:par>
                              <p:par>
                                <p:cTn id="210" presetID="1" presetClass="emph" presetSubtype="2" fill="hold" nodeType="withEffect">
                                  <p:stCondLst>
                                    <p:cond delay="0"/>
                                  </p:stCondLst>
                                  <p:childTnLst>
                                    <p:animClr clrSpc="rgb" dir="cw">
                                      <p:cBhvr>
                                        <p:cTn id="211" dur="500" fill="hold"/>
                                        <p:tgtEl>
                                          <p:spTgt spid="244"/>
                                        </p:tgtEl>
                                        <p:attrNameLst>
                                          <p:attrName>fillcolor</p:attrName>
                                        </p:attrNameLst>
                                      </p:cBhvr>
                                      <p:to>
                                        <a:schemeClr val="bg2"/>
                                      </p:to>
                                    </p:animClr>
                                    <p:set>
                                      <p:cBhvr>
                                        <p:cTn id="212" dur="500" fill="hold"/>
                                        <p:tgtEl>
                                          <p:spTgt spid="244"/>
                                        </p:tgtEl>
                                        <p:attrNameLst>
                                          <p:attrName>fill.type</p:attrName>
                                        </p:attrNameLst>
                                      </p:cBhvr>
                                      <p:to>
                                        <p:strVal val="solid"/>
                                      </p:to>
                                    </p:set>
                                    <p:set>
                                      <p:cBhvr>
                                        <p:cTn id="213" dur="500" fill="hold"/>
                                        <p:tgtEl>
                                          <p:spTgt spid="244"/>
                                        </p:tgtEl>
                                        <p:attrNameLst>
                                          <p:attrName>fill.on</p:attrName>
                                        </p:attrNameLst>
                                      </p:cBhvr>
                                      <p:to>
                                        <p:strVal val="true"/>
                                      </p:to>
                                    </p:set>
                                  </p:childTnLst>
                                </p:cTn>
                              </p:par>
                            </p:childTnLst>
                          </p:cTn>
                        </p:par>
                      </p:childTnLst>
                    </p:cTn>
                  </p:par>
                  <p:par>
                    <p:cTn id="214" fill="hold">
                      <p:stCondLst>
                        <p:cond delay="indefinite"/>
                      </p:stCondLst>
                      <p:childTnLst>
                        <p:par>
                          <p:cTn id="215" fill="hold">
                            <p:stCondLst>
                              <p:cond delay="0"/>
                            </p:stCondLst>
                            <p:childTnLst>
                              <p:par>
                                <p:cTn id="216" presetID="2" presetClass="entr" presetSubtype="12" repeatCount="3000" fill="hold" nodeType="clickEffect">
                                  <p:stCondLst>
                                    <p:cond delay="0"/>
                                  </p:stCondLst>
                                  <p:childTnLst>
                                    <p:set>
                                      <p:cBhvr>
                                        <p:cTn id="217" dur="1" fill="hold">
                                          <p:stCondLst>
                                            <p:cond delay="0"/>
                                          </p:stCondLst>
                                        </p:cTn>
                                        <p:tgtEl>
                                          <p:spTgt spid="306"/>
                                        </p:tgtEl>
                                        <p:attrNameLst>
                                          <p:attrName>style.visibility</p:attrName>
                                        </p:attrNameLst>
                                      </p:cBhvr>
                                      <p:to>
                                        <p:strVal val="visible"/>
                                      </p:to>
                                    </p:set>
                                    <p:anim calcmode="lin" valueType="num">
                                      <p:cBhvr additive="base">
                                        <p:cTn id="218" dur="500" fill="hold"/>
                                        <p:tgtEl>
                                          <p:spTgt spid="306"/>
                                        </p:tgtEl>
                                        <p:attrNameLst>
                                          <p:attrName>ppt_x</p:attrName>
                                        </p:attrNameLst>
                                      </p:cBhvr>
                                      <p:tavLst>
                                        <p:tav tm="0">
                                          <p:val>
                                            <p:strVal val="0-#ppt_w/2"/>
                                          </p:val>
                                        </p:tav>
                                        <p:tav tm="100000">
                                          <p:val>
                                            <p:strVal val="#ppt_x"/>
                                          </p:val>
                                        </p:tav>
                                      </p:tavLst>
                                    </p:anim>
                                    <p:anim calcmode="lin" valueType="num">
                                      <p:cBhvr additive="base">
                                        <p:cTn id="219" dur="500" fill="hold"/>
                                        <p:tgtEl>
                                          <p:spTgt spid="306"/>
                                        </p:tgtEl>
                                        <p:attrNameLst>
                                          <p:attrName>ppt_y</p:attrName>
                                        </p:attrNameLst>
                                      </p:cBhvr>
                                      <p:tavLst>
                                        <p:tav tm="0">
                                          <p:val>
                                            <p:strVal val="1+#ppt_h/2"/>
                                          </p:val>
                                        </p:tav>
                                        <p:tav tm="100000">
                                          <p:val>
                                            <p:strVal val="#ppt_y"/>
                                          </p:val>
                                        </p:tav>
                                      </p:tavLst>
                                    </p:anim>
                                  </p:childTnLst>
                                </p:cTn>
                              </p:par>
                            </p:childTnLst>
                          </p:cTn>
                        </p:par>
                      </p:childTnLst>
                    </p:cTn>
                  </p:par>
                  <p:par>
                    <p:cTn id="220" fill="hold">
                      <p:stCondLst>
                        <p:cond delay="indefinite"/>
                      </p:stCondLst>
                      <p:childTnLst>
                        <p:par>
                          <p:cTn id="221" fill="hold">
                            <p:stCondLst>
                              <p:cond delay="0"/>
                            </p:stCondLst>
                            <p:childTnLst>
                              <p:par>
                                <p:cTn id="222" presetID="2" presetClass="entr" presetSubtype="1" fill="hold" nodeType="clickEffect">
                                  <p:stCondLst>
                                    <p:cond delay="0"/>
                                  </p:stCondLst>
                                  <p:childTnLst>
                                    <p:set>
                                      <p:cBhvr>
                                        <p:cTn id="223" dur="1" fill="hold">
                                          <p:stCondLst>
                                            <p:cond delay="0"/>
                                          </p:stCondLst>
                                        </p:cTn>
                                        <p:tgtEl>
                                          <p:spTgt spid="9"/>
                                        </p:tgtEl>
                                        <p:attrNameLst>
                                          <p:attrName>style.visibility</p:attrName>
                                        </p:attrNameLst>
                                      </p:cBhvr>
                                      <p:to>
                                        <p:strVal val="visible"/>
                                      </p:to>
                                    </p:set>
                                    <p:anim calcmode="lin" valueType="num">
                                      <p:cBhvr additive="base">
                                        <p:cTn id="224" dur="500" fill="hold"/>
                                        <p:tgtEl>
                                          <p:spTgt spid="9"/>
                                        </p:tgtEl>
                                        <p:attrNameLst>
                                          <p:attrName>ppt_x</p:attrName>
                                        </p:attrNameLst>
                                      </p:cBhvr>
                                      <p:tavLst>
                                        <p:tav tm="0">
                                          <p:val>
                                            <p:strVal val="#ppt_x"/>
                                          </p:val>
                                        </p:tav>
                                        <p:tav tm="100000">
                                          <p:val>
                                            <p:strVal val="#ppt_x"/>
                                          </p:val>
                                        </p:tav>
                                      </p:tavLst>
                                    </p:anim>
                                    <p:anim calcmode="lin" valueType="num">
                                      <p:cBhvr additive="base">
                                        <p:cTn id="225" dur="500" fill="hold"/>
                                        <p:tgtEl>
                                          <p:spTgt spid="9"/>
                                        </p:tgtEl>
                                        <p:attrNameLst>
                                          <p:attrName>ppt_y</p:attrName>
                                        </p:attrNameLst>
                                      </p:cBhvr>
                                      <p:tavLst>
                                        <p:tav tm="0">
                                          <p:val>
                                            <p:strVal val="0-#ppt_h/2"/>
                                          </p:val>
                                        </p:tav>
                                        <p:tav tm="100000">
                                          <p:val>
                                            <p:strVal val="#ppt_y"/>
                                          </p:val>
                                        </p:tav>
                                      </p:tavLst>
                                    </p:anim>
                                  </p:childTnLst>
                                </p:cTn>
                              </p:par>
                            </p:childTnLst>
                          </p:cTn>
                        </p:par>
                      </p:childTnLst>
                    </p:cTn>
                  </p:par>
                  <p:par>
                    <p:cTn id="226" fill="hold">
                      <p:stCondLst>
                        <p:cond delay="indefinite"/>
                      </p:stCondLst>
                      <p:childTnLst>
                        <p:par>
                          <p:cTn id="227" fill="hold">
                            <p:stCondLst>
                              <p:cond delay="0"/>
                            </p:stCondLst>
                            <p:childTnLst>
                              <p:par>
                                <p:cTn id="228" presetID="2" presetClass="entr" presetSubtype="2" repeatCount="3000" fill="hold" nodeType="clickEffect">
                                  <p:stCondLst>
                                    <p:cond delay="0"/>
                                  </p:stCondLst>
                                  <p:childTnLst>
                                    <p:set>
                                      <p:cBhvr>
                                        <p:cTn id="229" dur="1" fill="hold">
                                          <p:stCondLst>
                                            <p:cond delay="0"/>
                                          </p:stCondLst>
                                        </p:cTn>
                                        <p:tgtEl>
                                          <p:spTgt spid="368"/>
                                        </p:tgtEl>
                                        <p:attrNameLst>
                                          <p:attrName>style.visibility</p:attrName>
                                        </p:attrNameLst>
                                      </p:cBhvr>
                                      <p:to>
                                        <p:strVal val="visible"/>
                                      </p:to>
                                    </p:set>
                                    <p:anim calcmode="lin" valueType="num">
                                      <p:cBhvr additive="base">
                                        <p:cTn id="230" dur="500" fill="hold"/>
                                        <p:tgtEl>
                                          <p:spTgt spid="368"/>
                                        </p:tgtEl>
                                        <p:attrNameLst>
                                          <p:attrName>ppt_x</p:attrName>
                                        </p:attrNameLst>
                                      </p:cBhvr>
                                      <p:tavLst>
                                        <p:tav tm="0">
                                          <p:val>
                                            <p:strVal val="1+#ppt_w/2"/>
                                          </p:val>
                                        </p:tav>
                                        <p:tav tm="100000">
                                          <p:val>
                                            <p:strVal val="#ppt_x"/>
                                          </p:val>
                                        </p:tav>
                                      </p:tavLst>
                                    </p:anim>
                                    <p:anim calcmode="lin" valueType="num">
                                      <p:cBhvr additive="base">
                                        <p:cTn id="231" dur="500" fill="hold"/>
                                        <p:tgtEl>
                                          <p:spTgt spid="368"/>
                                        </p:tgtEl>
                                        <p:attrNameLst>
                                          <p:attrName>ppt_y</p:attrName>
                                        </p:attrNameLst>
                                      </p:cBhvr>
                                      <p:tavLst>
                                        <p:tav tm="0">
                                          <p:val>
                                            <p:strVal val="#ppt_y"/>
                                          </p:val>
                                        </p:tav>
                                        <p:tav tm="100000">
                                          <p:val>
                                            <p:strVal val="#ppt_y"/>
                                          </p:val>
                                        </p:tav>
                                      </p:tavLst>
                                    </p:anim>
                                  </p:childTnLst>
                                </p:cTn>
                              </p:par>
                            </p:childTnLst>
                          </p:cTn>
                        </p:par>
                      </p:childTnLst>
                    </p:cTn>
                  </p:par>
                  <p:par>
                    <p:cTn id="232" fill="hold">
                      <p:stCondLst>
                        <p:cond delay="indefinite"/>
                      </p:stCondLst>
                      <p:childTnLst>
                        <p:par>
                          <p:cTn id="233" fill="hold">
                            <p:stCondLst>
                              <p:cond delay="0"/>
                            </p:stCondLst>
                            <p:childTnLst>
                              <p:par>
                                <p:cTn id="234" presetID="1" presetClass="emph" presetSubtype="2" fill="hold" nodeType="clickEffect">
                                  <p:stCondLst>
                                    <p:cond delay="0"/>
                                  </p:stCondLst>
                                  <p:childTnLst>
                                    <p:animClr clrSpc="rgb" dir="cw">
                                      <p:cBhvr>
                                        <p:cTn id="235" dur="500" fill="hold"/>
                                        <p:tgtEl>
                                          <p:spTgt spid="248"/>
                                        </p:tgtEl>
                                        <p:attrNameLst>
                                          <p:attrName>fillcolor</p:attrName>
                                        </p:attrNameLst>
                                      </p:cBhvr>
                                      <p:to>
                                        <a:srgbClr val="00CC00"/>
                                      </p:to>
                                    </p:animClr>
                                    <p:set>
                                      <p:cBhvr>
                                        <p:cTn id="236" dur="500" fill="hold"/>
                                        <p:tgtEl>
                                          <p:spTgt spid="248"/>
                                        </p:tgtEl>
                                        <p:attrNameLst>
                                          <p:attrName>fill.type</p:attrName>
                                        </p:attrNameLst>
                                      </p:cBhvr>
                                      <p:to>
                                        <p:strVal val="solid"/>
                                      </p:to>
                                    </p:set>
                                    <p:set>
                                      <p:cBhvr>
                                        <p:cTn id="237" dur="500" fill="hold"/>
                                        <p:tgtEl>
                                          <p:spTgt spid="248"/>
                                        </p:tgtEl>
                                        <p:attrNameLst>
                                          <p:attrName>fill.on</p:attrName>
                                        </p:attrNameLst>
                                      </p:cBhvr>
                                      <p:to>
                                        <p:strVal val="true"/>
                                      </p:to>
                                    </p:set>
                                  </p:childTnLst>
                                </p:cTn>
                              </p:par>
                              <p:par>
                                <p:cTn id="238" presetID="1" presetClass="emph" presetSubtype="2" fill="hold" nodeType="withEffect">
                                  <p:stCondLst>
                                    <p:cond delay="0"/>
                                  </p:stCondLst>
                                  <p:childTnLst>
                                    <p:animClr clrSpc="rgb" dir="cw">
                                      <p:cBhvr>
                                        <p:cTn id="239" dur="500" fill="hold"/>
                                        <p:tgtEl>
                                          <p:spTgt spid="247"/>
                                        </p:tgtEl>
                                        <p:attrNameLst>
                                          <p:attrName>fillcolor</p:attrName>
                                        </p:attrNameLst>
                                      </p:cBhvr>
                                      <p:to>
                                        <a:schemeClr val="bg2"/>
                                      </p:to>
                                    </p:animClr>
                                    <p:set>
                                      <p:cBhvr>
                                        <p:cTn id="240" dur="500" fill="hold"/>
                                        <p:tgtEl>
                                          <p:spTgt spid="247"/>
                                        </p:tgtEl>
                                        <p:attrNameLst>
                                          <p:attrName>fill.type</p:attrName>
                                        </p:attrNameLst>
                                      </p:cBhvr>
                                      <p:to>
                                        <p:strVal val="solid"/>
                                      </p:to>
                                    </p:set>
                                    <p:set>
                                      <p:cBhvr>
                                        <p:cTn id="241" dur="500" fill="hold"/>
                                        <p:tgtEl>
                                          <p:spTgt spid="247"/>
                                        </p:tgtEl>
                                        <p:attrNameLst>
                                          <p:attrName>fill.on</p:attrName>
                                        </p:attrNameLst>
                                      </p:cBhvr>
                                      <p:to>
                                        <p:strVal val="true"/>
                                      </p:to>
                                    </p:set>
                                  </p:childTnLst>
                                </p:cTn>
                              </p:par>
                            </p:childTnLst>
                          </p:cTn>
                        </p:par>
                      </p:childTnLst>
                    </p:cTn>
                  </p:par>
                  <p:par>
                    <p:cTn id="242" fill="hold">
                      <p:stCondLst>
                        <p:cond delay="indefinite"/>
                      </p:stCondLst>
                      <p:childTnLst>
                        <p:par>
                          <p:cTn id="243" fill="hold">
                            <p:stCondLst>
                              <p:cond delay="0"/>
                            </p:stCondLst>
                            <p:childTnLst>
                              <p:par>
                                <p:cTn id="244" presetID="2" presetClass="entr" presetSubtype="12" repeatCount="3000" fill="hold" nodeType="clickEffect">
                                  <p:stCondLst>
                                    <p:cond delay="0"/>
                                  </p:stCondLst>
                                  <p:childTnLst>
                                    <p:set>
                                      <p:cBhvr>
                                        <p:cTn id="245" dur="1" fill="hold">
                                          <p:stCondLst>
                                            <p:cond delay="0"/>
                                          </p:stCondLst>
                                        </p:cTn>
                                        <p:tgtEl>
                                          <p:spTgt spid="309"/>
                                        </p:tgtEl>
                                        <p:attrNameLst>
                                          <p:attrName>style.visibility</p:attrName>
                                        </p:attrNameLst>
                                      </p:cBhvr>
                                      <p:to>
                                        <p:strVal val="visible"/>
                                      </p:to>
                                    </p:set>
                                    <p:anim calcmode="lin" valueType="num">
                                      <p:cBhvr additive="base">
                                        <p:cTn id="246" dur="500" fill="hold"/>
                                        <p:tgtEl>
                                          <p:spTgt spid="309"/>
                                        </p:tgtEl>
                                        <p:attrNameLst>
                                          <p:attrName>ppt_x</p:attrName>
                                        </p:attrNameLst>
                                      </p:cBhvr>
                                      <p:tavLst>
                                        <p:tav tm="0">
                                          <p:val>
                                            <p:strVal val="0-#ppt_w/2"/>
                                          </p:val>
                                        </p:tav>
                                        <p:tav tm="100000">
                                          <p:val>
                                            <p:strVal val="#ppt_x"/>
                                          </p:val>
                                        </p:tav>
                                      </p:tavLst>
                                    </p:anim>
                                    <p:anim calcmode="lin" valueType="num">
                                      <p:cBhvr additive="base">
                                        <p:cTn id="247"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248" fill="hold">
                      <p:stCondLst>
                        <p:cond delay="indefinite"/>
                      </p:stCondLst>
                      <p:childTnLst>
                        <p:par>
                          <p:cTn id="249" fill="hold">
                            <p:stCondLst>
                              <p:cond delay="0"/>
                            </p:stCondLst>
                            <p:childTnLst>
                              <p:par>
                                <p:cTn id="250" presetID="2" presetClass="entr" presetSubtype="1" fill="hold" nodeType="clickEffect">
                                  <p:stCondLst>
                                    <p:cond delay="0"/>
                                  </p:stCondLst>
                                  <p:childTnLst>
                                    <p:set>
                                      <p:cBhvr>
                                        <p:cTn id="251" dur="1" fill="hold">
                                          <p:stCondLst>
                                            <p:cond delay="0"/>
                                          </p:stCondLst>
                                        </p:cTn>
                                        <p:tgtEl>
                                          <p:spTgt spid="10"/>
                                        </p:tgtEl>
                                        <p:attrNameLst>
                                          <p:attrName>style.visibility</p:attrName>
                                        </p:attrNameLst>
                                      </p:cBhvr>
                                      <p:to>
                                        <p:strVal val="visible"/>
                                      </p:to>
                                    </p:set>
                                    <p:anim calcmode="lin" valueType="num">
                                      <p:cBhvr additive="base">
                                        <p:cTn id="252" dur="500" fill="hold"/>
                                        <p:tgtEl>
                                          <p:spTgt spid="10"/>
                                        </p:tgtEl>
                                        <p:attrNameLst>
                                          <p:attrName>ppt_x</p:attrName>
                                        </p:attrNameLst>
                                      </p:cBhvr>
                                      <p:tavLst>
                                        <p:tav tm="0">
                                          <p:val>
                                            <p:strVal val="#ppt_x"/>
                                          </p:val>
                                        </p:tav>
                                        <p:tav tm="100000">
                                          <p:val>
                                            <p:strVal val="#ppt_x"/>
                                          </p:val>
                                        </p:tav>
                                      </p:tavLst>
                                    </p:anim>
                                    <p:anim calcmode="lin" valueType="num">
                                      <p:cBhvr additive="base">
                                        <p:cTn id="253"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254" fill="hold">
                      <p:stCondLst>
                        <p:cond delay="indefinite"/>
                      </p:stCondLst>
                      <p:childTnLst>
                        <p:par>
                          <p:cTn id="255" fill="hold">
                            <p:stCondLst>
                              <p:cond delay="0"/>
                            </p:stCondLst>
                            <p:childTnLst>
                              <p:par>
                                <p:cTn id="256" presetID="2" presetClass="entr" presetSubtype="2" repeatCount="3000" fill="hold" nodeType="clickEffect">
                                  <p:stCondLst>
                                    <p:cond delay="0"/>
                                  </p:stCondLst>
                                  <p:childTnLst>
                                    <p:set>
                                      <p:cBhvr>
                                        <p:cTn id="257" dur="1" fill="hold">
                                          <p:stCondLst>
                                            <p:cond delay="0"/>
                                          </p:stCondLst>
                                        </p:cTn>
                                        <p:tgtEl>
                                          <p:spTgt spid="363"/>
                                        </p:tgtEl>
                                        <p:attrNameLst>
                                          <p:attrName>style.visibility</p:attrName>
                                        </p:attrNameLst>
                                      </p:cBhvr>
                                      <p:to>
                                        <p:strVal val="visible"/>
                                      </p:to>
                                    </p:set>
                                    <p:anim calcmode="lin" valueType="num">
                                      <p:cBhvr additive="base">
                                        <p:cTn id="258" dur="500" fill="hold"/>
                                        <p:tgtEl>
                                          <p:spTgt spid="363"/>
                                        </p:tgtEl>
                                        <p:attrNameLst>
                                          <p:attrName>ppt_x</p:attrName>
                                        </p:attrNameLst>
                                      </p:cBhvr>
                                      <p:tavLst>
                                        <p:tav tm="0">
                                          <p:val>
                                            <p:strVal val="1+#ppt_w/2"/>
                                          </p:val>
                                        </p:tav>
                                        <p:tav tm="100000">
                                          <p:val>
                                            <p:strVal val="#ppt_x"/>
                                          </p:val>
                                        </p:tav>
                                      </p:tavLst>
                                    </p:anim>
                                    <p:anim calcmode="lin" valueType="num">
                                      <p:cBhvr additive="base">
                                        <p:cTn id="259" dur="500" fill="hold"/>
                                        <p:tgtEl>
                                          <p:spTgt spid="36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5" grpId="1" animBg="1"/>
      <p:bldP spid="145" grpId="2" animBg="1"/>
      <p:bldP spid="384" grpId="0" animBg="1"/>
      <p:bldP spid="385" grpId="0" animBg="1"/>
      <p:bldP spid="389"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5" name="Rectangle 2"/>
          <p:cNvSpPr>
            <a:spLocks noGrp="1" noChangeArrowheads="1"/>
          </p:cNvSpPr>
          <p:nvPr>
            <p:ph type="title"/>
          </p:nvPr>
        </p:nvSpPr>
        <p:spPr/>
        <p:txBody>
          <a:bodyPr/>
          <a:lstStyle/>
          <a:p>
            <a:pPr eaLnBrk="1" hangingPunct="1"/>
            <a:r>
              <a:rPr lang="zh-CN" altLang="en-US" smtClean="0"/>
              <a:t>应用场合</a:t>
            </a:r>
          </a:p>
        </p:txBody>
      </p:sp>
      <p:sp>
        <p:nvSpPr>
          <p:cNvPr id="262146" name="Rectangle 3"/>
          <p:cNvSpPr>
            <a:spLocks noGrp="1" noChangeArrowheads="1"/>
          </p:cNvSpPr>
          <p:nvPr>
            <p:ph type="body" idx="1"/>
          </p:nvPr>
        </p:nvSpPr>
        <p:spPr>
          <a:xfrm>
            <a:off x="395288" y="981075"/>
            <a:ext cx="8218487" cy="5040313"/>
          </a:xfrm>
        </p:spPr>
        <p:txBody>
          <a:bodyPr/>
          <a:lstStyle/>
          <a:p>
            <a:pPr eaLnBrk="1" hangingPunct="1"/>
            <a:r>
              <a:rPr dirty="0" smtClean="0"/>
              <a:t>可灵活的进行块的映射，一对多映射</a:t>
            </a:r>
          </a:p>
          <a:p>
            <a:pPr eaLnBrk="1" hangingPunct="1"/>
            <a:r>
              <a:rPr lang="en-US" altLang="zh-CN" dirty="0" smtClean="0"/>
              <a:t>cache</a:t>
            </a:r>
            <a:r>
              <a:rPr dirty="0" smtClean="0"/>
              <a:t>全部装满后才会出现块冲突</a:t>
            </a:r>
          </a:p>
          <a:p>
            <a:pPr eaLnBrk="1" hangingPunct="1"/>
            <a:r>
              <a:rPr dirty="0" smtClean="0"/>
              <a:t>块冲突的概率低，</a:t>
            </a:r>
            <a:r>
              <a:rPr lang="en-US" altLang="zh-CN" dirty="0" smtClean="0"/>
              <a:t>cache</a:t>
            </a:r>
            <a:r>
              <a:rPr dirty="0" smtClean="0"/>
              <a:t>利用率高</a:t>
            </a:r>
          </a:p>
          <a:p>
            <a:pPr eaLnBrk="1" hangingPunct="1"/>
            <a:r>
              <a:rPr dirty="0" smtClean="0"/>
              <a:t>淘汰算法复杂</a:t>
            </a:r>
            <a:endParaRPr lang="en-US" altLang="zh-CN" dirty="0" smtClean="0"/>
          </a:p>
          <a:p>
            <a:pPr eaLnBrk="1" hangingPunct="1"/>
            <a:r>
              <a:rPr dirty="0" smtClean="0"/>
              <a:t>命中率高</a:t>
            </a:r>
          </a:p>
        </p:txBody>
      </p:sp>
      <p:sp>
        <p:nvSpPr>
          <p:cNvPr id="262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FD839-135A-4AC4-916A-18E6C3C4F3F7}" type="slidenum">
              <a:rPr lang="en-US" altLang="zh-CN">
                <a:latin typeface="Arial" charset="0"/>
              </a:rPr>
              <a:pPr/>
              <a:t>164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5" name="组合 194"/>
          <p:cNvGrpSpPr>
            <a:grpSpLocks/>
          </p:cNvGrpSpPr>
          <p:nvPr/>
        </p:nvGrpSpPr>
        <p:grpSpPr bwMode="auto">
          <a:xfrm>
            <a:off x="1870075" y="2617788"/>
            <a:ext cx="3422650" cy="455612"/>
            <a:chOff x="1869480" y="2617202"/>
            <a:chExt cx="3422600" cy="456082"/>
          </a:xfrm>
        </p:grpSpPr>
        <p:sp>
          <p:nvSpPr>
            <p:cNvPr id="116" name="矩形 115"/>
            <p:cNvSpPr/>
            <p:nvPr/>
          </p:nvSpPr>
          <p:spPr>
            <a:xfrm>
              <a:off x="1869480" y="2617202"/>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6" name="TextBox 120"/>
            <p:cNvSpPr txBox="1">
              <a:spLocks noChangeArrowheads="1"/>
            </p:cNvSpPr>
            <p:nvPr/>
          </p:nvSpPr>
          <p:spPr bwMode="auto">
            <a:xfrm>
              <a:off x="4839320" y="2660577"/>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1</a:t>
              </a:r>
              <a:endParaRPr lang="zh-CN" altLang="en-US" sz="1600" baseline="-25000">
                <a:solidFill>
                  <a:srgbClr val="00B050"/>
                </a:solidFill>
              </a:endParaRPr>
            </a:p>
          </p:txBody>
        </p:sp>
      </p:grpSp>
      <p:grpSp>
        <p:nvGrpSpPr>
          <p:cNvPr id="194" name="组合 193"/>
          <p:cNvGrpSpPr>
            <a:grpSpLocks/>
          </p:cNvGrpSpPr>
          <p:nvPr/>
        </p:nvGrpSpPr>
        <p:grpSpPr bwMode="auto">
          <a:xfrm>
            <a:off x="1870075" y="2047875"/>
            <a:ext cx="3422650" cy="4556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4"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0</a:t>
              </a:r>
              <a:endParaRPr lang="zh-CN" altLang="en-US" sz="1600" baseline="-25000">
                <a:solidFill>
                  <a:srgbClr val="00B050"/>
                </a:solidFill>
              </a:endParaRPr>
            </a:p>
          </p:txBody>
        </p:sp>
      </p:grpSp>
      <p:grpSp>
        <p:nvGrpSpPr>
          <p:cNvPr id="196" name="组合 195"/>
          <p:cNvGrpSpPr>
            <a:grpSpLocks/>
          </p:cNvGrpSpPr>
          <p:nvPr/>
        </p:nvGrpSpPr>
        <p:grpSpPr bwMode="auto">
          <a:xfrm>
            <a:off x="1870075" y="3751263"/>
            <a:ext cx="3494088" cy="455612"/>
            <a:chOff x="1869480" y="3751572"/>
            <a:chExt cx="3494608" cy="456082"/>
          </a:xfrm>
        </p:grpSpPr>
        <p:sp>
          <p:nvSpPr>
            <p:cNvPr id="128" name="矩形 127"/>
            <p:cNvSpPr/>
            <p:nvPr/>
          </p:nvSpPr>
          <p:spPr>
            <a:xfrm>
              <a:off x="1869480" y="3751572"/>
              <a:ext cx="3423159"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rgbClr val="00B050"/>
                </a:solidFill>
              </a:endParaRPr>
            </a:p>
          </p:txBody>
        </p:sp>
        <p:sp>
          <p:nvSpPr>
            <p:cNvPr id="263262" name="TextBox 132"/>
            <p:cNvSpPr txBox="1">
              <a:spLocks noChangeArrowheads="1"/>
            </p:cNvSpPr>
            <p:nvPr/>
          </p:nvSpPr>
          <p:spPr bwMode="auto">
            <a:xfrm>
              <a:off x="4812320" y="3794947"/>
              <a:ext cx="551768" cy="338554"/>
            </a:xfrm>
            <a:prstGeom prst="rect">
              <a:avLst/>
            </a:prstGeom>
            <a:noFill/>
            <a:ln w="9525">
              <a:noFill/>
              <a:miter lim="800000"/>
              <a:headEnd/>
              <a:tailEnd/>
            </a:ln>
          </p:spPr>
          <p:txBody>
            <a:bodyPr>
              <a:spAutoFit/>
            </a:bodyPr>
            <a:lstStyle/>
            <a:p>
              <a:r>
                <a:rPr lang="en-US" altLang="zh-CN" sz="1600">
                  <a:solidFill>
                    <a:srgbClr val="00B050"/>
                  </a:solidFill>
                </a:rPr>
                <a:t>L</a:t>
              </a:r>
              <a:r>
                <a:rPr lang="en-US" altLang="zh-CN" sz="1600" baseline="-25000">
                  <a:solidFill>
                    <a:srgbClr val="00B050"/>
                  </a:solidFill>
                </a:rPr>
                <a:t>n-1</a:t>
              </a:r>
              <a:endParaRPr lang="zh-CN" altLang="en-US" sz="1600" baseline="-25000">
                <a:solidFill>
                  <a:srgbClr val="00B050"/>
                </a:solidFill>
              </a:endParaRPr>
            </a:p>
          </p:txBody>
        </p:sp>
      </p:grpSp>
      <p:sp>
        <p:nvSpPr>
          <p:cNvPr id="263172" name="标题 1"/>
          <p:cNvSpPr>
            <a:spLocks noGrp="1"/>
          </p:cNvSpPr>
          <p:nvPr>
            <p:ph type="title"/>
          </p:nvPr>
        </p:nvSpPr>
        <p:spPr/>
        <p:txBody>
          <a:bodyPr/>
          <a:lstStyle/>
          <a:p>
            <a:r>
              <a:rPr lang="en-US" altLang="zh-CN" smtClean="0"/>
              <a:t>Cache</a:t>
            </a:r>
            <a:r>
              <a:rPr lang="zh-CN" altLang="en-US" smtClean="0"/>
              <a:t>直接相联映射</a:t>
            </a:r>
          </a:p>
        </p:txBody>
      </p:sp>
      <p:sp>
        <p:nvSpPr>
          <p:cNvPr id="13" name="矩形 12"/>
          <p:cNvSpPr/>
          <p:nvPr/>
        </p:nvSpPr>
        <p:spPr>
          <a:xfrm>
            <a:off x="6953250" y="216058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953250" y="2389188"/>
            <a:ext cx="1247775"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953250" y="2617788"/>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953250" y="2844800"/>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953250" y="4897438"/>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W</a:t>
            </a:r>
            <a:r>
              <a:rPr lang="en-US" altLang="zh-CN" sz="1400" baseline="-25000" dirty="0" err="1"/>
              <a:t>mn</a:t>
            </a:r>
            <a:endParaRPr lang="zh-CN" altLang="en-US" sz="1400" baseline="-25000" dirty="0"/>
          </a:p>
        </p:txBody>
      </p:sp>
      <p:sp>
        <p:nvSpPr>
          <p:cNvPr id="23" name="矩形 22"/>
          <p:cNvSpPr/>
          <p:nvPr/>
        </p:nvSpPr>
        <p:spPr>
          <a:xfrm>
            <a:off x="6953250" y="512603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mn+1</a:t>
            </a:r>
            <a:endParaRPr lang="zh-CN" altLang="en-US" sz="1400" baseline="-25000" dirty="0"/>
          </a:p>
        </p:txBody>
      </p:sp>
      <p:sp>
        <p:nvSpPr>
          <p:cNvPr id="24" name="矩形 23"/>
          <p:cNvSpPr/>
          <p:nvPr/>
        </p:nvSpPr>
        <p:spPr>
          <a:xfrm>
            <a:off x="6953250" y="5353050"/>
            <a:ext cx="1247775"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baseline="-25000" dirty="0"/>
          </a:p>
        </p:txBody>
      </p:sp>
      <p:sp>
        <p:nvSpPr>
          <p:cNvPr id="29" name="矩形 28"/>
          <p:cNvSpPr/>
          <p:nvPr/>
        </p:nvSpPr>
        <p:spPr>
          <a:xfrm>
            <a:off x="6953250" y="3073400"/>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953250" y="3302000"/>
            <a:ext cx="1247775" cy="227013"/>
          </a:xfrm>
          <a:prstGeom prst="rect">
            <a:avLst/>
          </a:prstGeom>
          <a:solidFill>
            <a:srgbClr val="99FF66"/>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953250" y="3529013"/>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953250" y="375761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3n-1</a:t>
            </a:r>
            <a:endParaRPr lang="zh-CN" altLang="en-US" sz="1400" i="0" baseline="-25000" dirty="0"/>
          </a:p>
        </p:txBody>
      </p:sp>
      <p:sp>
        <p:nvSpPr>
          <p:cNvPr id="42" name="矩形 41"/>
          <p:cNvSpPr/>
          <p:nvPr/>
        </p:nvSpPr>
        <p:spPr>
          <a:xfrm>
            <a:off x="6953250" y="5580063"/>
            <a:ext cx="1247775" cy="2254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mn+n-1</a:t>
            </a:r>
            <a:endParaRPr lang="zh-CN" altLang="en-US" sz="1400" baseline="-25000" dirty="0"/>
          </a:p>
        </p:txBody>
      </p:sp>
      <p:sp>
        <p:nvSpPr>
          <p:cNvPr id="43" name="矩形 42"/>
          <p:cNvSpPr/>
          <p:nvPr/>
        </p:nvSpPr>
        <p:spPr>
          <a:xfrm>
            <a:off x="6953250" y="1268413"/>
            <a:ext cx="1247775"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953250" y="1497013"/>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953250" y="1725613"/>
            <a:ext cx="1247775" cy="227012"/>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953250" y="1933575"/>
            <a:ext cx="1247775"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953250" y="3986213"/>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953250" y="4213225"/>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953250" y="44418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953250" y="467042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3492500" y="2162175"/>
            <a:ext cx="1247775"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3492500" y="2732088"/>
            <a:ext cx="1247775"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122" name="矩形 121"/>
          <p:cNvSpPr/>
          <p:nvPr/>
        </p:nvSpPr>
        <p:spPr>
          <a:xfrm>
            <a:off x="1870075" y="3181350"/>
            <a:ext cx="3422650" cy="455613"/>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26" name="矩形 125"/>
          <p:cNvSpPr/>
          <p:nvPr/>
        </p:nvSpPr>
        <p:spPr>
          <a:xfrm>
            <a:off x="3492500" y="3295650"/>
            <a:ext cx="1247775"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191" name="组合 190"/>
          <p:cNvGrpSpPr>
            <a:grpSpLocks/>
          </p:cNvGrpSpPr>
          <p:nvPr/>
        </p:nvGrpSpPr>
        <p:grpSpPr bwMode="auto">
          <a:xfrm>
            <a:off x="2771775" y="2162175"/>
            <a:ext cx="720725" cy="1931988"/>
            <a:chOff x="2771800" y="2161394"/>
            <a:chExt cx="720080" cy="1932171"/>
          </a:xfrm>
        </p:grpSpPr>
        <p:sp>
          <p:nvSpPr>
            <p:cNvPr id="80" name="矩形 79"/>
            <p:cNvSpPr/>
            <p:nvPr/>
          </p:nvSpPr>
          <p:spPr>
            <a:xfrm>
              <a:off x="2771800" y="2161394"/>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17" name="矩形 116"/>
            <p:cNvSpPr/>
            <p:nvPr/>
          </p:nvSpPr>
          <p:spPr>
            <a:xfrm>
              <a:off x="2771800" y="2731361"/>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3" name="矩形 122"/>
            <p:cNvSpPr/>
            <p:nvPr/>
          </p:nvSpPr>
          <p:spPr>
            <a:xfrm>
              <a:off x="2771800" y="3294976"/>
              <a:ext cx="720080" cy="22862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a:solidFill>
                    <a:schemeClr val="bg1"/>
                  </a:solidFill>
                  <a:latin typeface="Brush Script MT" pitchFamily="66" charset="0"/>
                </a:rPr>
                <a:t>Tag</a:t>
              </a:r>
              <a:endParaRPr lang="zh-CN" altLang="en-US" sz="1400" i="0" dirty="0">
                <a:solidFill>
                  <a:schemeClr val="bg1"/>
                </a:solidFill>
                <a:latin typeface="Brush Script MT" pitchFamily="66" charset="0"/>
              </a:endParaRPr>
            </a:p>
          </p:txBody>
        </p:sp>
        <p:sp>
          <p:nvSpPr>
            <p:cNvPr id="129" name="矩形 128"/>
            <p:cNvSpPr/>
            <p:nvPr/>
          </p:nvSpPr>
          <p:spPr>
            <a:xfrm>
              <a:off x="2771800" y="3866530"/>
              <a:ext cx="720080" cy="22703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bg1"/>
                </a:solidFill>
                <a:latin typeface="Brush Script MT" pitchFamily="66" charset="0"/>
              </a:endParaRPr>
            </a:p>
          </p:txBody>
        </p:sp>
      </p:grpSp>
      <p:grpSp>
        <p:nvGrpSpPr>
          <p:cNvPr id="192" name="组合 191"/>
          <p:cNvGrpSpPr>
            <a:grpSpLocks/>
          </p:cNvGrpSpPr>
          <p:nvPr/>
        </p:nvGrpSpPr>
        <p:grpSpPr bwMode="auto">
          <a:xfrm>
            <a:off x="2411413" y="2162175"/>
            <a:ext cx="360362" cy="1931988"/>
            <a:chOff x="2411760" y="2161394"/>
            <a:chExt cx="360040" cy="1932171"/>
          </a:xfrm>
        </p:grpSpPr>
        <p:sp>
          <p:nvSpPr>
            <p:cNvPr id="81" name="矩形 80"/>
            <p:cNvSpPr/>
            <p:nvPr/>
          </p:nvSpPr>
          <p:spPr>
            <a:xfrm>
              <a:off x="2411760" y="2161394"/>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2411760" y="2731361"/>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24" name="矩形 123"/>
            <p:cNvSpPr/>
            <p:nvPr/>
          </p:nvSpPr>
          <p:spPr>
            <a:xfrm>
              <a:off x="2411760" y="3294976"/>
              <a:ext cx="360040" cy="22862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2411760" y="3866530"/>
              <a:ext cx="360040" cy="22703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193" name="组合 192"/>
          <p:cNvGrpSpPr>
            <a:grpSpLocks/>
          </p:cNvGrpSpPr>
          <p:nvPr/>
        </p:nvGrpSpPr>
        <p:grpSpPr bwMode="auto">
          <a:xfrm>
            <a:off x="2051050" y="2162175"/>
            <a:ext cx="360363" cy="1931988"/>
            <a:chOff x="2051720" y="2161394"/>
            <a:chExt cx="360040" cy="1932171"/>
          </a:xfrm>
        </p:grpSpPr>
        <p:sp>
          <p:nvSpPr>
            <p:cNvPr id="93" name="矩形 92"/>
            <p:cNvSpPr/>
            <p:nvPr/>
          </p:nvSpPr>
          <p:spPr>
            <a:xfrm>
              <a:off x="2051720" y="2161394"/>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2051720" y="2731361"/>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25" name="矩形 124"/>
            <p:cNvSpPr/>
            <p:nvPr/>
          </p:nvSpPr>
          <p:spPr>
            <a:xfrm>
              <a:off x="2051720" y="3294976"/>
              <a:ext cx="360040" cy="22862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31" name="矩形 130"/>
            <p:cNvSpPr/>
            <p:nvPr/>
          </p:nvSpPr>
          <p:spPr>
            <a:xfrm>
              <a:off x="2051720" y="3866530"/>
              <a:ext cx="360040" cy="22703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sp>
        <p:nvSpPr>
          <p:cNvPr id="132" name="矩形 131"/>
          <p:cNvSpPr/>
          <p:nvPr/>
        </p:nvSpPr>
        <p:spPr>
          <a:xfrm>
            <a:off x="3492500" y="3865563"/>
            <a:ext cx="1247775"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35" name="Line 12"/>
          <p:cNvSpPr>
            <a:spLocks noChangeShapeType="1"/>
          </p:cNvSpPr>
          <p:nvPr/>
        </p:nvSpPr>
        <p:spPr bwMode="auto">
          <a:xfrm flipV="1">
            <a:off x="4740275" y="1590675"/>
            <a:ext cx="2205038" cy="1254125"/>
          </a:xfrm>
          <a:prstGeom prst="line">
            <a:avLst/>
          </a:prstGeom>
          <a:noFill/>
          <a:ln w="3175">
            <a:solidFill>
              <a:srgbClr val="00B0F0"/>
            </a:solidFill>
            <a:round/>
            <a:headEnd type="triangle" w="med" len="med"/>
            <a:tailEnd/>
          </a:ln>
        </p:spPr>
        <p:txBody>
          <a:bodyPr/>
          <a:lstStyle/>
          <a:p>
            <a:endParaRPr lang="zh-CN" altLang="en-US"/>
          </a:p>
        </p:txBody>
      </p:sp>
      <p:sp>
        <p:nvSpPr>
          <p:cNvPr id="137" name="Line 14"/>
          <p:cNvSpPr>
            <a:spLocks noChangeShapeType="1"/>
          </p:cNvSpPr>
          <p:nvPr/>
        </p:nvSpPr>
        <p:spPr bwMode="auto">
          <a:xfrm flipV="1">
            <a:off x="4740275" y="1819275"/>
            <a:ext cx="2205038" cy="1597025"/>
          </a:xfrm>
          <a:prstGeom prst="line">
            <a:avLst/>
          </a:prstGeom>
          <a:noFill/>
          <a:ln w="3175">
            <a:solidFill>
              <a:srgbClr val="00B0F0"/>
            </a:solidFill>
            <a:round/>
            <a:headEnd type="triangle" w="med" len="med"/>
            <a:tailEnd/>
          </a:ln>
        </p:spPr>
        <p:txBody>
          <a:bodyPr/>
          <a:lstStyle/>
          <a:p>
            <a:endParaRPr lang="zh-CN" altLang="en-US"/>
          </a:p>
        </p:txBody>
      </p:sp>
      <p:sp>
        <p:nvSpPr>
          <p:cNvPr id="138" name="Line 15"/>
          <p:cNvSpPr>
            <a:spLocks noChangeShapeType="1"/>
          </p:cNvSpPr>
          <p:nvPr/>
        </p:nvSpPr>
        <p:spPr bwMode="auto">
          <a:xfrm flipV="1">
            <a:off x="4740275" y="2047875"/>
            <a:ext cx="2205038" cy="1938338"/>
          </a:xfrm>
          <a:prstGeom prst="line">
            <a:avLst/>
          </a:prstGeom>
          <a:noFill/>
          <a:ln w="3175">
            <a:solidFill>
              <a:srgbClr val="00B0F0"/>
            </a:solidFill>
            <a:round/>
            <a:headEnd type="triangle" w="med" len="med"/>
            <a:tailEnd/>
          </a:ln>
        </p:spPr>
        <p:txBody>
          <a:bodyPr/>
          <a:lstStyle/>
          <a:p>
            <a:endParaRPr lang="zh-CN" altLang="en-US"/>
          </a:p>
        </p:txBody>
      </p:sp>
      <p:sp>
        <p:nvSpPr>
          <p:cNvPr id="139" name="Line 16"/>
          <p:cNvSpPr>
            <a:spLocks noChangeShapeType="1"/>
          </p:cNvSpPr>
          <p:nvPr/>
        </p:nvSpPr>
        <p:spPr bwMode="auto">
          <a:xfrm flipV="1">
            <a:off x="4740275" y="1362075"/>
            <a:ext cx="2205038" cy="952500"/>
          </a:xfrm>
          <a:prstGeom prst="line">
            <a:avLst/>
          </a:prstGeom>
          <a:noFill/>
          <a:ln w="3175">
            <a:solidFill>
              <a:srgbClr val="00B0F0"/>
            </a:solidFill>
            <a:round/>
            <a:headEnd type="triangle" w="med" len="med"/>
            <a:tailEnd/>
          </a:ln>
        </p:spPr>
        <p:txBody>
          <a:bodyPr/>
          <a:lstStyle/>
          <a:p>
            <a:endParaRPr lang="zh-CN" altLang="en-US"/>
          </a:p>
        </p:txBody>
      </p:sp>
      <p:sp>
        <p:nvSpPr>
          <p:cNvPr id="140" name="Line 16"/>
          <p:cNvSpPr>
            <a:spLocks noChangeShapeType="1"/>
          </p:cNvSpPr>
          <p:nvPr/>
        </p:nvSpPr>
        <p:spPr bwMode="auto">
          <a:xfrm flipV="1">
            <a:off x="4787900" y="2276475"/>
            <a:ext cx="2211388" cy="57150"/>
          </a:xfrm>
          <a:prstGeom prst="line">
            <a:avLst/>
          </a:prstGeom>
          <a:noFill/>
          <a:ln w="3175">
            <a:solidFill>
              <a:srgbClr val="FFC000"/>
            </a:solidFill>
            <a:round/>
            <a:headEnd type="triangle" w="med" len="med"/>
            <a:tailEnd/>
          </a:ln>
        </p:spPr>
        <p:txBody>
          <a:bodyPr/>
          <a:lstStyle/>
          <a:p>
            <a:endParaRPr lang="zh-CN" altLang="en-US"/>
          </a:p>
        </p:txBody>
      </p:sp>
      <p:sp>
        <p:nvSpPr>
          <p:cNvPr id="141" name="Line 16"/>
          <p:cNvSpPr>
            <a:spLocks noChangeShapeType="1"/>
          </p:cNvSpPr>
          <p:nvPr/>
        </p:nvSpPr>
        <p:spPr bwMode="auto">
          <a:xfrm flipV="1">
            <a:off x="4740275" y="2503488"/>
            <a:ext cx="2205038" cy="341312"/>
          </a:xfrm>
          <a:prstGeom prst="line">
            <a:avLst/>
          </a:prstGeom>
          <a:noFill/>
          <a:ln w="3175">
            <a:solidFill>
              <a:srgbClr val="FFC000"/>
            </a:solidFill>
            <a:round/>
            <a:headEnd type="triangle" w="med" len="med"/>
            <a:tailEnd/>
          </a:ln>
        </p:spPr>
        <p:txBody>
          <a:bodyPr/>
          <a:lstStyle/>
          <a:p>
            <a:endParaRPr lang="zh-CN" altLang="en-US"/>
          </a:p>
        </p:txBody>
      </p:sp>
      <p:sp>
        <p:nvSpPr>
          <p:cNvPr id="142" name="Line 16"/>
          <p:cNvSpPr>
            <a:spLocks noChangeShapeType="1"/>
          </p:cNvSpPr>
          <p:nvPr/>
        </p:nvSpPr>
        <p:spPr bwMode="auto">
          <a:xfrm flipV="1">
            <a:off x="4740275" y="2744788"/>
            <a:ext cx="2212975" cy="671512"/>
          </a:xfrm>
          <a:prstGeom prst="line">
            <a:avLst/>
          </a:prstGeom>
          <a:noFill/>
          <a:ln w="3175">
            <a:solidFill>
              <a:srgbClr val="FFC000"/>
            </a:solidFill>
            <a:round/>
            <a:headEnd type="triangle" w="med" len="med"/>
            <a:tailEnd/>
          </a:ln>
        </p:spPr>
        <p:txBody>
          <a:bodyPr/>
          <a:lstStyle/>
          <a:p>
            <a:endParaRPr lang="zh-CN" altLang="en-US"/>
          </a:p>
        </p:txBody>
      </p:sp>
      <p:sp>
        <p:nvSpPr>
          <p:cNvPr id="143" name="Line 16"/>
          <p:cNvSpPr>
            <a:spLocks noChangeShapeType="1"/>
          </p:cNvSpPr>
          <p:nvPr/>
        </p:nvSpPr>
        <p:spPr bwMode="auto">
          <a:xfrm flipV="1">
            <a:off x="4740275" y="2998788"/>
            <a:ext cx="2212975" cy="987425"/>
          </a:xfrm>
          <a:prstGeom prst="line">
            <a:avLst/>
          </a:prstGeom>
          <a:noFill/>
          <a:ln w="3175">
            <a:solidFill>
              <a:srgbClr val="FFC000"/>
            </a:solidFill>
            <a:round/>
            <a:headEnd type="triangle" w="med" len="med"/>
            <a:tailEnd/>
          </a:ln>
        </p:spPr>
        <p:txBody>
          <a:bodyPr/>
          <a:lstStyle/>
          <a:p>
            <a:endParaRPr lang="zh-CN" altLang="en-US"/>
          </a:p>
        </p:txBody>
      </p:sp>
      <p:sp>
        <p:nvSpPr>
          <p:cNvPr id="144" name="Line 16"/>
          <p:cNvSpPr>
            <a:spLocks noChangeShapeType="1"/>
          </p:cNvSpPr>
          <p:nvPr/>
        </p:nvSpPr>
        <p:spPr bwMode="auto">
          <a:xfrm>
            <a:off x="4740275" y="2314575"/>
            <a:ext cx="2212975" cy="866775"/>
          </a:xfrm>
          <a:prstGeom prst="line">
            <a:avLst/>
          </a:prstGeom>
          <a:noFill/>
          <a:ln w="3175">
            <a:solidFill>
              <a:srgbClr val="00B0F0"/>
            </a:solidFill>
            <a:round/>
            <a:headEnd type="triangle" w="med" len="med"/>
            <a:tailEnd/>
          </a:ln>
        </p:spPr>
        <p:txBody>
          <a:bodyPr/>
          <a:lstStyle/>
          <a:p>
            <a:endParaRPr lang="zh-CN" altLang="en-US"/>
          </a:p>
        </p:txBody>
      </p:sp>
      <p:sp>
        <p:nvSpPr>
          <p:cNvPr id="145" name="Line 16"/>
          <p:cNvSpPr>
            <a:spLocks noChangeShapeType="1"/>
          </p:cNvSpPr>
          <p:nvPr/>
        </p:nvSpPr>
        <p:spPr bwMode="auto">
          <a:xfrm>
            <a:off x="4779963" y="2959100"/>
            <a:ext cx="2165350" cy="457200"/>
          </a:xfrm>
          <a:prstGeom prst="line">
            <a:avLst/>
          </a:prstGeom>
          <a:noFill/>
          <a:ln w="3175">
            <a:solidFill>
              <a:srgbClr val="00B0F0"/>
            </a:solidFill>
            <a:round/>
            <a:headEnd type="triangle" w="med" len="med"/>
            <a:tailEnd/>
          </a:ln>
        </p:spPr>
        <p:txBody>
          <a:bodyPr/>
          <a:lstStyle/>
          <a:p>
            <a:endParaRPr lang="zh-CN" altLang="en-US"/>
          </a:p>
        </p:txBody>
      </p:sp>
      <p:sp>
        <p:nvSpPr>
          <p:cNvPr id="146" name="Line 16"/>
          <p:cNvSpPr>
            <a:spLocks noChangeShapeType="1"/>
          </p:cNvSpPr>
          <p:nvPr/>
        </p:nvSpPr>
        <p:spPr bwMode="auto">
          <a:xfrm>
            <a:off x="4811713" y="3416300"/>
            <a:ext cx="2141537" cy="234950"/>
          </a:xfrm>
          <a:prstGeom prst="line">
            <a:avLst/>
          </a:prstGeom>
          <a:noFill/>
          <a:ln w="3175">
            <a:solidFill>
              <a:srgbClr val="00B0F0"/>
            </a:solidFill>
            <a:round/>
            <a:headEnd type="triangle" w="med" len="med"/>
            <a:tailEnd/>
          </a:ln>
        </p:spPr>
        <p:txBody>
          <a:bodyPr/>
          <a:lstStyle/>
          <a:p>
            <a:endParaRPr lang="zh-CN" altLang="en-US"/>
          </a:p>
        </p:txBody>
      </p:sp>
      <p:sp>
        <p:nvSpPr>
          <p:cNvPr id="147" name="Line 16"/>
          <p:cNvSpPr>
            <a:spLocks noChangeShapeType="1"/>
          </p:cNvSpPr>
          <p:nvPr/>
        </p:nvSpPr>
        <p:spPr bwMode="auto">
          <a:xfrm flipV="1">
            <a:off x="4740275" y="3905250"/>
            <a:ext cx="2212975" cy="80963"/>
          </a:xfrm>
          <a:prstGeom prst="line">
            <a:avLst/>
          </a:prstGeom>
          <a:noFill/>
          <a:ln w="3175">
            <a:solidFill>
              <a:srgbClr val="00B0F0"/>
            </a:solidFill>
            <a:round/>
            <a:headEnd type="triangle" w="med" len="med"/>
            <a:tailEnd/>
          </a:ln>
        </p:spPr>
        <p:txBody>
          <a:bodyPr/>
          <a:lstStyle/>
          <a:p>
            <a:endParaRPr lang="zh-CN" altLang="en-US"/>
          </a:p>
        </p:txBody>
      </p:sp>
      <p:sp>
        <p:nvSpPr>
          <p:cNvPr id="148" name="Line 16"/>
          <p:cNvSpPr>
            <a:spLocks noChangeShapeType="1"/>
          </p:cNvSpPr>
          <p:nvPr/>
        </p:nvSpPr>
        <p:spPr bwMode="auto">
          <a:xfrm>
            <a:off x="4740275" y="2303463"/>
            <a:ext cx="2212975" cy="2692400"/>
          </a:xfrm>
          <a:prstGeom prst="line">
            <a:avLst/>
          </a:prstGeom>
          <a:noFill/>
          <a:ln w="3175">
            <a:solidFill>
              <a:srgbClr val="00B0F0"/>
            </a:solidFill>
            <a:round/>
            <a:headEnd type="triangle" w="med" len="med"/>
            <a:tailEnd/>
          </a:ln>
        </p:spPr>
        <p:txBody>
          <a:bodyPr/>
          <a:lstStyle/>
          <a:p>
            <a:endParaRPr lang="zh-CN" altLang="en-US"/>
          </a:p>
        </p:txBody>
      </p:sp>
      <p:sp>
        <p:nvSpPr>
          <p:cNvPr id="149" name="Line 16"/>
          <p:cNvSpPr>
            <a:spLocks noChangeShapeType="1"/>
          </p:cNvSpPr>
          <p:nvPr/>
        </p:nvSpPr>
        <p:spPr bwMode="auto">
          <a:xfrm>
            <a:off x="4811713" y="2844800"/>
            <a:ext cx="2133600" cy="2379663"/>
          </a:xfrm>
          <a:prstGeom prst="line">
            <a:avLst/>
          </a:prstGeom>
          <a:noFill/>
          <a:ln w="3175">
            <a:solidFill>
              <a:srgbClr val="00B0F0"/>
            </a:solidFill>
            <a:round/>
            <a:headEnd type="triangle" w="med" len="med"/>
            <a:tailEnd/>
          </a:ln>
        </p:spPr>
        <p:txBody>
          <a:bodyPr/>
          <a:lstStyle/>
          <a:p>
            <a:endParaRPr lang="zh-CN" altLang="en-US"/>
          </a:p>
        </p:txBody>
      </p:sp>
      <p:sp>
        <p:nvSpPr>
          <p:cNvPr id="150" name="Line 16"/>
          <p:cNvSpPr>
            <a:spLocks noChangeShapeType="1"/>
          </p:cNvSpPr>
          <p:nvPr/>
        </p:nvSpPr>
        <p:spPr bwMode="auto">
          <a:xfrm>
            <a:off x="4740275" y="3416300"/>
            <a:ext cx="2212975" cy="2049463"/>
          </a:xfrm>
          <a:prstGeom prst="line">
            <a:avLst/>
          </a:prstGeom>
          <a:noFill/>
          <a:ln w="3175">
            <a:solidFill>
              <a:srgbClr val="00B0F0"/>
            </a:solidFill>
            <a:round/>
            <a:headEnd type="triangle" w="med" len="med"/>
            <a:tailEnd/>
          </a:ln>
        </p:spPr>
        <p:txBody>
          <a:bodyPr/>
          <a:lstStyle/>
          <a:p>
            <a:endParaRPr lang="zh-CN" altLang="en-US"/>
          </a:p>
        </p:txBody>
      </p:sp>
      <p:sp>
        <p:nvSpPr>
          <p:cNvPr id="151" name="Line 16"/>
          <p:cNvSpPr>
            <a:spLocks noChangeShapeType="1"/>
          </p:cNvSpPr>
          <p:nvPr/>
        </p:nvSpPr>
        <p:spPr bwMode="auto">
          <a:xfrm>
            <a:off x="4740275" y="3979863"/>
            <a:ext cx="2212975" cy="1739900"/>
          </a:xfrm>
          <a:prstGeom prst="line">
            <a:avLst/>
          </a:prstGeom>
          <a:noFill/>
          <a:ln w="3175">
            <a:solidFill>
              <a:srgbClr val="00B0F0"/>
            </a:solidFill>
            <a:round/>
            <a:headEnd type="triangle" w="med" len="med"/>
            <a:tailEnd/>
          </a:ln>
        </p:spPr>
        <p:txBody>
          <a:bodyPr/>
          <a:lstStyle/>
          <a:p>
            <a:endParaRPr lang="zh-CN" altLang="en-US"/>
          </a:p>
        </p:txBody>
      </p:sp>
      <p:sp>
        <p:nvSpPr>
          <p:cNvPr id="263217" name="Text Box 52"/>
          <p:cNvSpPr txBox="1">
            <a:spLocks noChangeArrowheads="1"/>
          </p:cNvSpPr>
          <p:nvPr/>
        </p:nvSpPr>
        <p:spPr bwMode="auto">
          <a:xfrm>
            <a:off x="7119938" y="882650"/>
            <a:ext cx="914400" cy="368300"/>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63218" name="Text Box 51"/>
          <p:cNvSpPr txBox="1">
            <a:spLocks noChangeArrowheads="1"/>
          </p:cNvSpPr>
          <p:nvPr/>
        </p:nvSpPr>
        <p:spPr bwMode="auto">
          <a:xfrm>
            <a:off x="3600450" y="1635125"/>
            <a:ext cx="914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63219" name="组合 154"/>
          <p:cNvGrpSpPr>
            <a:grpSpLocks/>
          </p:cNvGrpSpPr>
          <p:nvPr/>
        </p:nvGrpSpPr>
        <p:grpSpPr bwMode="auto">
          <a:xfrm>
            <a:off x="8196263" y="1249363"/>
            <a:ext cx="733425" cy="909637"/>
            <a:chOff x="8196695" y="1249092"/>
            <a:chExt cx="732519" cy="909523"/>
          </a:xfrm>
        </p:grpSpPr>
        <p:sp>
          <p:nvSpPr>
            <p:cNvPr id="9" name="右大括号 8"/>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8"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grpSp>
        <p:nvGrpSpPr>
          <p:cNvPr id="263220" name="组合 156"/>
          <p:cNvGrpSpPr>
            <a:grpSpLocks/>
          </p:cNvGrpSpPr>
          <p:nvPr/>
        </p:nvGrpSpPr>
        <p:grpSpPr bwMode="auto">
          <a:xfrm>
            <a:off x="8196263" y="2179638"/>
            <a:ext cx="733425" cy="909637"/>
            <a:chOff x="8196695" y="1249092"/>
            <a:chExt cx="732519" cy="909523"/>
          </a:xfrm>
        </p:grpSpPr>
        <p:sp>
          <p:nvSpPr>
            <p:cNvPr id="158" name="右大括号 157"/>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6"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grpSp>
        <p:nvGrpSpPr>
          <p:cNvPr id="263221" name="组合 159"/>
          <p:cNvGrpSpPr>
            <a:grpSpLocks/>
          </p:cNvGrpSpPr>
          <p:nvPr/>
        </p:nvGrpSpPr>
        <p:grpSpPr bwMode="auto">
          <a:xfrm>
            <a:off x="8196263" y="3089275"/>
            <a:ext cx="733425" cy="909638"/>
            <a:chOff x="8196695" y="1249092"/>
            <a:chExt cx="732519" cy="909523"/>
          </a:xfrm>
        </p:grpSpPr>
        <p:sp>
          <p:nvSpPr>
            <p:cNvPr id="161" name="右大括号 160"/>
            <p:cNvSpPr/>
            <p:nvPr/>
          </p:nvSpPr>
          <p:spPr>
            <a:xfrm>
              <a:off x="8196695" y="1249092"/>
              <a:ext cx="149041"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4" name="Text Box 39"/>
            <p:cNvSpPr txBox="1">
              <a:spLocks noChangeArrowheads="1"/>
            </p:cNvSpPr>
            <p:nvPr/>
          </p:nvSpPr>
          <p:spPr bwMode="auto">
            <a:xfrm>
              <a:off x="8316416" y="1537736"/>
              <a:ext cx="612798"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a:t>
              </a:r>
              <a:r>
                <a:rPr lang="zh-CN" altLang="en-US" sz="1600" b="1" i="0">
                  <a:latin typeface="微软雅黑" charset="-122"/>
                  <a:ea typeface="微软雅黑" charset="-122"/>
                </a:rPr>
                <a:t>区</a:t>
              </a:r>
            </a:p>
          </p:txBody>
        </p:sp>
      </p:grpSp>
      <p:grpSp>
        <p:nvGrpSpPr>
          <p:cNvPr id="263222" name="组合 163"/>
          <p:cNvGrpSpPr>
            <a:grpSpLocks/>
          </p:cNvGrpSpPr>
          <p:nvPr/>
        </p:nvGrpSpPr>
        <p:grpSpPr bwMode="auto">
          <a:xfrm>
            <a:off x="8196263" y="4899025"/>
            <a:ext cx="839787" cy="909638"/>
            <a:chOff x="8196695" y="1249092"/>
            <a:chExt cx="839801" cy="909523"/>
          </a:xfrm>
        </p:grpSpPr>
        <p:sp>
          <p:nvSpPr>
            <p:cNvPr id="165" name="右大括号 164"/>
            <p:cNvSpPr/>
            <p:nvPr/>
          </p:nvSpPr>
          <p:spPr>
            <a:xfrm>
              <a:off x="8196695" y="1249092"/>
              <a:ext cx="149227"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63242" name="Text Box 39"/>
            <p:cNvSpPr txBox="1">
              <a:spLocks noChangeArrowheads="1"/>
            </p:cNvSpPr>
            <p:nvPr/>
          </p:nvSpPr>
          <p:spPr bwMode="auto">
            <a:xfrm>
              <a:off x="8316416" y="1537736"/>
              <a:ext cx="720080" cy="33855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m</a:t>
              </a:r>
              <a:r>
                <a:rPr lang="zh-CN" altLang="en-US" sz="1600" b="1" i="0">
                  <a:latin typeface="微软雅黑" charset="-122"/>
                  <a:ea typeface="微软雅黑" charset="-122"/>
                </a:rPr>
                <a:t>区</a:t>
              </a:r>
            </a:p>
          </p:txBody>
        </p:sp>
      </p:grpSp>
      <p:sp>
        <p:nvSpPr>
          <p:cNvPr id="171" name="Text Box 66"/>
          <p:cNvSpPr txBox="1">
            <a:spLocks noChangeArrowheads="1"/>
          </p:cNvSpPr>
          <p:nvPr/>
        </p:nvSpPr>
        <p:spPr bwMode="auto">
          <a:xfrm>
            <a:off x="258763" y="1049338"/>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smtClean="0">
                <a:solidFill>
                  <a:schemeClr val="accent2"/>
                </a:solidFill>
                <a:latin typeface="+mj-ea"/>
                <a:ea typeface="+mj-ea"/>
              </a:rPr>
              <a:t>Cache</a:t>
            </a:r>
            <a:r>
              <a:rPr kumimoji="1" lang="zh-CN" altLang="en-US" i="0" dirty="0">
                <a:solidFill>
                  <a:schemeClr val="accent2"/>
                </a:solidFill>
                <a:latin typeface="+mj-ea"/>
                <a:ea typeface="+mj-ea"/>
              </a:rPr>
              <a:t>块号</a:t>
            </a:r>
            <a:r>
              <a:rPr kumimoji="1" lang="en-US" altLang="zh-CN" i="0" dirty="0">
                <a:solidFill>
                  <a:schemeClr val="accent2"/>
                </a:solidFill>
                <a:latin typeface="+mj-ea"/>
                <a:ea typeface="+mj-ea"/>
              </a:rPr>
              <a:t>i,   </a:t>
            </a:r>
            <a:r>
              <a:rPr kumimoji="1" lang="zh-CN" altLang="en-US" i="0" dirty="0">
                <a:solidFill>
                  <a:schemeClr val="accent2"/>
                </a:solidFill>
                <a:latin typeface="+mj-ea"/>
                <a:ea typeface="+mj-ea"/>
              </a:rPr>
              <a:t>共</a:t>
            </a:r>
            <a:r>
              <a:rPr kumimoji="1" lang="en-US" altLang="zh-CN" i="0" dirty="0">
                <a:solidFill>
                  <a:schemeClr val="accent2"/>
                </a:solidFill>
                <a:latin typeface="+mj-ea"/>
                <a:ea typeface="+mj-ea"/>
              </a:rPr>
              <a:t>n</a:t>
            </a:r>
            <a:r>
              <a:rPr kumimoji="1" lang="zh-CN" altLang="en-US" i="0" dirty="0">
                <a:solidFill>
                  <a:schemeClr val="accent2"/>
                </a:solidFill>
                <a:latin typeface="+mj-ea"/>
                <a:ea typeface="+mj-ea"/>
              </a:rPr>
              <a:t>块，主存块号</a:t>
            </a:r>
            <a:r>
              <a:rPr kumimoji="1" lang="en-US" altLang="zh-CN" i="0" dirty="0" smtClean="0">
                <a:solidFill>
                  <a:schemeClr val="accent2"/>
                </a:solidFill>
                <a:latin typeface="+mj-ea"/>
                <a:ea typeface="+mj-ea"/>
              </a:rPr>
              <a:t>j</a:t>
            </a:r>
            <a:r>
              <a:rPr kumimoji="1" lang="zh-CN" altLang="en-US" i="0" dirty="0" smtClean="0">
                <a:solidFill>
                  <a:schemeClr val="accent2"/>
                </a:solidFill>
                <a:latin typeface="+mj-ea"/>
                <a:ea typeface="+mj-ea"/>
              </a:rPr>
              <a:t>，</a:t>
            </a:r>
            <a:r>
              <a:rPr kumimoji="1" lang="en-US" altLang="zh-CN" i="0" dirty="0">
                <a:solidFill>
                  <a:srgbClr val="0000FF"/>
                </a:solidFill>
                <a:latin typeface="+mj-ea"/>
              </a:rPr>
              <a:t>i=j mod </a:t>
            </a:r>
            <a:r>
              <a:rPr kumimoji="1" lang="en-US" altLang="zh-CN" i="0" dirty="0" smtClean="0">
                <a:solidFill>
                  <a:srgbClr val="0000FF"/>
                </a:solidFill>
                <a:latin typeface="+mj-ea"/>
              </a:rPr>
              <a:t>n</a:t>
            </a:r>
            <a:endParaRPr kumimoji="1" lang="en-US" altLang="zh-CN" i="0" dirty="0">
              <a:solidFill>
                <a:srgbClr val="0000FF"/>
              </a:solidFill>
              <a:latin typeface="+mj-ea"/>
            </a:endParaRPr>
          </a:p>
        </p:txBody>
      </p:sp>
      <p:grpSp>
        <p:nvGrpSpPr>
          <p:cNvPr id="197" name="组合 196"/>
          <p:cNvGrpSpPr>
            <a:grpSpLocks/>
          </p:cNvGrpSpPr>
          <p:nvPr/>
        </p:nvGrpSpPr>
        <p:grpSpPr bwMode="auto">
          <a:xfrm>
            <a:off x="1628775" y="4895850"/>
            <a:ext cx="3735388" cy="1157288"/>
            <a:chOff x="1105463" y="4896241"/>
            <a:chExt cx="3735153" cy="1157253"/>
          </a:xfrm>
        </p:grpSpPr>
        <p:grpSp>
          <p:nvGrpSpPr>
            <p:cNvPr id="263230" name="组合 183"/>
            <p:cNvGrpSpPr>
              <a:grpSpLocks/>
            </p:cNvGrpSpPr>
            <p:nvPr/>
          </p:nvGrpSpPr>
          <p:grpSpPr bwMode="auto">
            <a:xfrm>
              <a:off x="1105463" y="5280381"/>
              <a:ext cx="3735153" cy="773113"/>
              <a:chOff x="1447800" y="5551488"/>
              <a:chExt cx="6705601" cy="1154112"/>
            </a:xfrm>
          </p:grpSpPr>
          <p:sp>
            <p:nvSpPr>
              <p:cNvPr id="175" name="Text Box 2"/>
              <p:cNvSpPr txBox="1">
                <a:spLocks noChangeArrowheads="1"/>
              </p:cNvSpPr>
              <p:nvPr/>
            </p:nvSpPr>
            <p:spPr bwMode="auto">
              <a:xfrm>
                <a:off x="4423000" y="6390420"/>
                <a:ext cx="91763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0420"/>
                <a:ext cx="951836"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34" name="AutoShape 5"/>
              <p:cNvSpPr>
                <a:spLocks/>
              </p:cNvSpPr>
              <p:nvPr/>
            </p:nvSpPr>
            <p:spPr bwMode="auto">
              <a:xfrm rot="-5400000">
                <a:off x="4701041" y="4701040"/>
                <a:ext cx="163514" cy="3083605"/>
              </a:xfrm>
              <a:prstGeom prst="leftBrace">
                <a:avLst>
                  <a:gd name="adj1" fmla="val 46884"/>
                  <a:gd name="adj2" fmla="val 50000"/>
                </a:avLst>
              </a:prstGeom>
              <a:noFill/>
              <a:ln w="19050">
                <a:solidFill>
                  <a:schemeClr val="tx2"/>
                </a:solidFill>
                <a:round/>
                <a:headEnd/>
                <a:tailEnd/>
              </a:ln>
            </p:spPr>
            <p:txBody>
              <a:bodyPr/>
              <a:lstStyle/>
              <a:p>
                <a:pPr algn="ctr"/>
                <a:endParaRPr lang="zh-CN" altLang="en-US" i="0"/>
              </a:p>
            </p:txBody>
          </p:sp>
          <p:sp>
            <p:nvSpPr>
              <p:cNvPr id="263235"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63236" name="Rectangle 9"/>
              <p:cNvSpPr>
                <a:spLocks noChangeArrowheads="1"/>
              </p:cNvSpPr>
              <p:nvPr/>
            </p:nvSpPr>
            <p:spPr bwMode="auto">
              <a:xfrm>
                <a:off x="1447800" y="5551488"/>
                <a:ext cx="1793200"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63237" name="Rectangle 10"/>
              <p:cNvSpPr>
                <a:spLocks noChangeArrowheads="1"/>
              </p:cNvSpPr>
              <p:nvPr/>
            </p:nvSpPr>
            <p:spPr bwMode="auto">
              <a:xfrm>
                <a:off x="3240995" y="5551488"/>
                <a:ext cx="3231847" cy="533399"/>
              </a:xfrm>
              <a:prstGeom prst="rect">
                <a:avLst/>
              </a:prstGeom>
              <a:solidFill>
                <a:srgbClr val="00B050"/>
              </a:solidFill>
              <a:ln w="19050">
                <a:solidFill>
                  <a:schemeClr val="tx2"/>
                </a:solidFill>
                <a:miter lim="800000"/>
                <a:headEnd/>
                <a:tailEnd/>
              </a:ln>
            </p:spPr>
            <p:txBody>
              <a:bodyPr/>
              <a:lstStyle/>
              <a:p>
                <a:pPr algn="ctr"/>
                <a:r>
                  <a:rPr lang="zh-CN" altLang="en-US" sz="1600" i="0"/>
                  <a:t>行地址（索引）</a:t>
                </a:r>
              </a:p>
            </p:txBody>
          </p:sp>
          <p:sp>
            <p:nvSpPr>
              <p:cNvPr id="263238"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903769" y="6390420"/>
                <a:ext cx="914790"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3240" name="AutoShape 14"/>
              <p:cNvSpPr>
                <a:spLocks/>
              </p:cNvSpPr>
              <p:nvPr/>
            </p:nvSpPr>
            <p:spPr bwMode="auto">
              <a:xfrm rot="-5400000">
                <a:off x="2268199" y="5340689"/>
                <a:ext cx="152400" cy="1793197"/>
              </a:xfrm>
              <a:prstGeom prst="leftBrace">
                <a:avLst>
                  <a:gd name="adj1" fmla="val 47229"/>
                  <a:gd name="adj2" fmla="val 50000"/>
                </a:avLst>
              </a:prstGeom>
              <a:noFill/>
              <a:ln w="19050">
                <a:solidFill>
                  <a:schemeClr val="tx2"/>
                </a:solidFill>
                <a:round/>
                <a:headEnd/>
                <a:tailEnd/>
              </a:ln>
            </p:spPr>
            <p:txBody>
              <a:bodyPr/>
              <a:lstStyle/>
              <a:p>
                <a:pPr algn="ctr"/>
                <a:endParaRPr lang="zh-CN" altLang="en-US" i="0"/>
              </a:p>
            </p:txBody>
          </p:sp>
        </p:grpSp>
        <p:sp>
          <p:nvSpPr>
            <p:cNvPr id="263231"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cxnSp>
        <p:nvCxnSpPr>
          <p:cNvPr id="188" name="直接箭头连接符 187"/>
          <p:cNvCxnSpPr>
            <a:stCxn id="263236" idx="0"/>
            <a:endCxn id="129" idx="2"/>
          </p:cNvCxnSpPr>
          <p:nvPr/>
        </p:nvCxnSpPr>
        <p:spPr>
          <a:xfrm flipV="1">
            <a:off x="2128838" y="4094163"/>
            <a:ext cx="1003300" cy="11858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89" name="矩形 188"/>
          <p:cNvSpPr/>
          <p:nvPr/>
        </p:nvSpPr>
        <p:spPr>
          <a:xfrm>
            <a:off x="2763838" y="38608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solidFill>
                  <a:schemeClr val="bg1"/>
                </a:solidFill>
                <a:latin typeface="Brush Script MT" pitchFamily="66" charset="0"/>
              </a:rPr>
              <a:t>区地址</a:t>
            </a:r>
          </a:p>
        </p:txBody>
      </p:sp>
      <p:cxnSp>
        <p:nvCxnSpPr>
          <p:cNvPr id="102" name="直接箭头连接符 101"/>
          <p:cNvCxnSpPr>
            <a:stCxn id="263231" idx="2"/>
          </p:cNvCxnSpPr>
          <p:nvPr/>
        </p:nvCxnSpPr>
        <p:spPr>
          <a:xfrm flipV="1">
            <a:off x="3575050" y="4052888"/>
            <a:ext cx="1452563" cy="1212850"/>
          </a:xfrm>
          <a:prstGeom prst="straightConnector1">
            <a:avLst/>
          </a:prstGeom>
          <a:ln w="571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04" name="Text Box 66"/>
          <p:cNvSpPr txBox="1">
            <a:spLocks noChangeArrowheads="1"/>
          </p:cNvSpPr>
          <p:nvPr/>
        </p:nvSpPr>
        <p:spPr bwMode="auto">
          <a:xfrm>
            <a:off x="6075363" y="6199188"/>
            <a:ext cx="21209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en-US" altLang="zh-CN" i="0" dirty="0">
                <a:solidFill>
                  <a:srgbClr val="0000FF"/>
                </a:solidFill>
                <a:latin typeface="+mj-ea"/>
              </a:rPr>
              <a:t>n</a:t>
            </a:r>
            <a:r>
              <a:rPr kumimoji="1" lang="en-US" altLang="zh-CN" i="0" dirty="0" smtClean="0">
                <a:solidFill>
                  <a:srgbClr val="0000FF"/>
                </a:solidFill>
                <a:latin typeface="+mj-ea"/>
              </a:rPr>
              <a:t>=2</a:t>
            </a:r>
            <a:r>
              <a:rPr kumimoji="1" lang="en-US" altLang="zh-CN" i="0" baseline="30000" dirty="0" smtClean="0">
                <a:solidFill>
                  <a:srgbClr val="0000FF"/>
                </a:solidFill>
                <a:latin typeface="+mj-ea"/>
              </a:rPr>
              <a:t>s</a:t>
            </a:r>
            <a:r>
              <a:rPr kumimoji="1" lang="zh-CN" altLang="en-US" i="0" dirty="0" smtClean="0">
                <a:solidFill>
                  <a:srgbClr val="0000FF"/>
                </a:solidFill>
                <a:latin typeface="+mj-ea"/>
              </a:rPr>
              <a:t>，</a:t>
            </a:r>
            <a:r>
              <a:rPr kumimoji="1" lang="en-US" altLang="zh-CN" i="0" dirty="0" smtClean="0">
                <a:solidFill>
                  <a:srgbClr val="0000FF"/>
                </a:solidFill>
                <a:latin typeface="+mj-ea"/>
              </a:rPr>
              <a:t>m=2</a:t>
            </a:r>
            <a:r>
              <a:rPr kumimoji="1" lang="en-US" altLang="zh-CN" i="0" baseline="30000" dirty="0" smtClean="0">
                <a:solidFill>
                  <a:srgbClr val="0000FF"/>
                </a:solidFill>
                <a:latin typeface="+mj-ea"/>
              </a:rPr>
              <a:t>t</a:t>
            </a:r>
            <a:endParaRPr kumimoji="1" lang="en-US" altLang="zh-CN" i="0" baseline="30000" dirty="0">
              <a:solidFill>
                <a:srgbClr val="0000FF"/>
              </a:solidFill>
              <a:latin typeface="+mj-ea"/>
            </a:endParaRPr>
          </a:p>
        </p:txBody>
      </p:sp>
      <p:sp>
        <p:nvSpPr>
          <p:cNvPr id="26322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AE83FA-6A22-449A-98DD-53D3902B26D3}" type="slidenum">
              <a:rPr lang="en-US" altLang="zh-CN">
                <a:latin typeface="Arial" charset="0"/>
              </a:rPr>
              <a:pPr/>
              <a:t>165</a:t>
            </a:fld>
            <a:r>
              <a:rPr lang="en-US" altLang="zh-CN">
                <a:latin typeface="Arial" charset="0"/>
              </a:rPr>
              <a:t>- </a:t>
            </a:r>
          </a:p>
        </p:txBody>
      </p:sp>
      <p:sp>
        <p:nvSpPr>
          <p:cNvPr id="100" name="Text Box 66"/>
          <p:cNvSpPr txBox="1">
            <a:spLocks noChangeArrowheads="1"/>
          </p:cNvSpPr>
          <p:nvPr/>
        </p:nvSpPr>
        <p:spPr bwMode="auto">
          <a:xfrm>
            <a:off x="625475" y="6389664"/>
            <a:ext cx="5321300" cy="400050"/>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defRPr/>
            </a:pPr>
            <a:r>
              <a:rPr kumimoji="1" lang="zh-CN" altLang="en-US" i="0" dirty="0" smtClean="0">
                <a:solidFill>
                  <a:srgbClr val="FF0000"/>
                </a:solidFill>
                <a:latin typeface="+mj-ea"/>
                <a:ea typeface="+mj-ea"/>
              </a:rPr>
              <a:t>是否需要相联存储器？</a:t>
            </a:r>
            <a:endParaRPr kumimoji="1" lang="en-US" altLang="zh-CN" i="0" dirty="0">
              <a:solidFill>
                <a:srgbClr val="FF0000"/>
              </a:solidFill>
              <a:latin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repeatCount="3000" fill="remove" grpId="0" nodeType="clickEffect">
                                  <p:stCondLst>
                                    <p:cond delay="0"/>
                                  </p:stCondLst>
                                  <p:childTnLst>
                                    <p:animClr clrSpc="rgb" dir="cw">
                                      <p:cBhvr override="childStyle">
                                        <p:cTn id="6" dur="250" autoRev="1" fill="remove"/>
                                        <p:tgtEl>
                                          <p:spTgt spid="43"/>
                                        </p:tgtEl>
                                        <p:attrNameLst>
                                          <p:attrName>style.color</p:attrName>
                                        </p:attrNameLst>
                                      </p:cBhvr>
                                      <p:to>
                                        <a:schemeClr val="bg1"/>
                                      </p:to>
                                    </p:animClr>
                                    <p:animClr clrSpc="rgb" dir="cw">
                                      <p:cBhvr>
                                        <p:cTn id="7" dur="250" autoRev="1" fill="remove"/>
                                        <p:tgtEl>
                                          <p:spTgt spid="43"/>
                                        </p:tgtEl>
                                        <p:attrNameLst>
                                          <p:attrName>fillcolor</p:attrName>
                                        </p:attrNameLst>
                                      </p:cBhvr>
                                      <p:to>
                                        <a:schemeClr val="bg1"/>
                                      </p:to>
                                    </p:animClr>
                                    <p:set>
                                      <p:cBhvr>
                                        <p:cTn id="8" dur="250" autoRev="1" fill="remove"/>
                                        <p:tgtEl>
                                          <p:spTgt spid="43"/>
                                        </p:tgtEl>
                                        <p:attrNameLst>
                                          <p:attrName>fill.type</p:attrName>
                                        </p:attrNameLst>
                                      </p:cBhvr>
                                      <p:to>
                                        <p:strVal val="solid"/>
                                      </p:to>
                                    </p:set>
                                    <p:set>
                                      <p:cBhvr>
                                        <p:cTn id="9" dur="250" autoRev="1" fill="remove"/>
                                        <p:tgtEl>
                                          <p:spTgt spid="43"/>
                                        </p:tgtEl>
                                        <p:attrNameLst>
                                          <p:attrName>fill.on</p:attrName>
                                        </p:attrNameLst>
                                      </p:cBhvr>
                                      <p:to>
                                        <p:strVal val="true"/>
                                      </p:to>
                                    </p:set>
                                  </p:childTnLst>
                                </p:cTn>
                              </p:par>
                              <p:par>
                                <p:cTn id="10" presetID="27" presetClass="emph" presetSubtype="0" repeatCount="3000" fill="remove" grpId="0" nodeType="withEffect">
                                  <p:stCondLst>
                                    <p:cond delay="0"/>
                                  </p:stCondLst>
                                  <p:childTnLst>
                                    <p:animClr clrSpc="rgb" dir="cw">
                                      <p:cBhvr override="childStyle">
                                        <p:cTn id="11" dur="250" autoRev="1" fill="remove"/>
                                        <p:tgtEl>
                                          <p:spTgt spid="97"/>
                                        </p:tgtEl>
                                        <p:attrNameLst>
                                          <p:attrName>style.color</p:attrName>
                                        </p:attrNameLst>
                                      </p:cBhvr>
                                      <p:to>
                                        <a:schemeClr val="bg1"/>
                                      </p:to>
                                    </p:animClr>
                                    <p:animClr clrSpc="rgb" dir="cw">
                                      <p:cBhvr>
                                        <p:cTn id="12" dur="250" autoRev="1" fill="remove"/>
                                        <p:tgtEl>
                                          <p:spTgt spid="97"/>
                                        </p:tgtEl>
                                        <p:attrNameLst>
                                          <p:attrName>fillcolor</p:attrName>
                                        </p:attrNameLst>
                                      </p:cBhvr>
                                      <p:to>
                                        <a:schemeClr val="bg1"/>
                                      </p:to>
                                    </p:animClr>
                                    <p:set>
                                      <p:cBhvr>
                                        <p:cTn id="13" dur="250" autoRev="1" fill="remove"/>
                                        <p:tgtEl>
                                          <p:spTgt spid="97"/>
                                        </p:tgtEl>
                                        <p:attrNameLst>
                                          <p:attrName>fill.type</p:attrName>
                                        </p:attrNameLst>
                                      </p:cBhvr>
                                      <p:to>
                                        <p:strVal val="solid"/>
                                      </p:to>
                                    </p:set>
                                    <p:set>
                                      <p:cBhvr>
                                        <p:cTn id="14" dur="250" autoRev="1" fill="remove"/>
                                        <p:tgtEl>
                                          <p:spTgt spid="97"/>
                                        </p:tgtEl>
                                        <p:attrNameLst>
                                          <p:attrName>fill.on</p:attrName>
                                        </p:attrNameLst>
                                      </p:cBhvr>
                                      <p:to>
                                        <p:strVal val="true"/>
                                      </p:to>
                                    </p:set>
                                  </p:childTnLst>
                                </p:cTn>
                              </p:par>
                              <p:par>
                                <p:cTn id="15" presetID="22" presetClass="entr" presetSubtype="1" repeatCount="3000" fill="hold" grpId="0" nodeType="withEffect">
                                  <p:stCondLst>
                                    <p:cond delay="0"/>
                                  </p:stCondLst>
                                  <p:childTnLst>
                                    <p:set>
                                      <p:cBhvr>
                                        <p:cTn id="16" dur="1" fill="hold">
                                          <p:stCondLst>
                                            <p:cond delay="0"/>
                                          </p:stCondLst>
                                        </p:cTn>
                                        <p:tgtEl>
                                          <p:spTgt spid="139"/>
                                        </p:tgtEl>
                                        <p:attrNameLst>
                                          <p:attrName>style.visibility</p:attrName>
                                        </p:attrNameLst>
                                      </p:cBhvr>
                                      <p:to>
                                        <p:strVal val="visible"/>
                                      </p:to>
                                    </p:set>
                                    <p:animEffect transition="in" filter="wipe(up)">
                                      <p:cBhvr>
                                        <p:cTn id="17" dur="500"/>
                                        <p:tgtEl>
                                          <p:spTgt spid="139"/>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3000" fill="remove" grpId="0" nodeType="clickEffect">
                                  <p:stCondLst>
                                    <p:cond delay="0"/>
                                  </p:stCondLst>
                                  <p:childTnLst>
                                    <p:animClr clrSpc="rgb" dir="cw">
                                      <p:cBhvr override="childStyle">
                                        <p:cTn id="21" dur="250" autoRev="1" fill="remove"/>
                                        <p:tgtEl>
                                          <p:spTgt spid="44"/>
                                        </p:tgtEl>
                                        <p:attrNameLst>
                                          <p:attrName>style.color</p:attrName>
                                        </p:attrNameLst>
                                      </p:cBhvr>
                                      <p:to>
                                        <a:schemeClr val="bg1"/>
                                      </p:to>
                                    </p:animClr>
                                    <p:animClr clrSpc="rgb" dir="cw">
                                      <p:cBhvr>
                                        <p:cTn id="22" dur="250" autoRev="1" fill="remove"/>
                                        <p:tgtEl>
                                          <p:spTgt spid="44"/>
                                        </p:tgtEl>
                                        <p:attrNameLst>
                                          <p:attrName>fillcolor</p:attrName>
                                        </p:attrNameLst>
                                      </p:cBhvr>
                                      <p:to>
                                        <a:schemeClr val="bg1"/>
                                      </p:to>
                                    </p:animClr>
                                    <p:set>
                                      <p:cBhvr>
                                        <p:cTn id="23" dur="250" autoRev="1" fill="remove"/>
                                        <p:tgtEl>
                                          <p:spTgt spid="44"/>
                                        </p:tgtEl>
                                        <p:attrNameLst>
                                          <p:attrName>fill.type</p:attrName>
                                        </p:attrNameLst>
                                      </p:cBhvr>
                                      <p:to>
                                        <p:strVal val="solid"/>
                                      </p:to>
                                    </p:set>
                                    <p:set>
                                      <p:cBhvr>
                                        <p:cTn id="24" dur="250" autoRev="1" fill="remove"/>
                                        <p:tgtEl>
                                          <p:spTgt spid="44"/>
                                        </p:tgtEl>
                                        <p:attrNameLst>
                                          <p:attrName>fill.on</p:attrName>
                                        </p:attrNameLst>
                                      </p:cBhvr>
                                      <p:to>
                                        <p:strVal val="true"/>
                                      </p:to>
                                    </p:set>
                                  </p:childTnLst>
                                </p:cTn>
                              </p:par>
                              <p:par>
                                <p:cTn id="25" presetID="27" presetClass="emph" presetSubtype="0" repeatCount="3000" fill="remove" grpId="0" nodeType="withEffect">
                                  <p:stCondLst>
                                    <p:cond delay="0"/>
                                  </p:stCondLst>
                                  <p:childTnLst>
                                    <p:animClr clrSpc="rgb" dir="cw">
                                      <p:cBhvr override="childStyle">
                                        <p:cTn id="26" dur="250" autoRev="1" fill="remove"/>
                                        <p:tgtEl>
                                          <p:spTgt spid="120"/>
                                        </p:tgtEl>
                                        <p:attrNameLst>
                                          <p:attrName>style.color</p:attrName>
                                        </p:attrNameLst>
                                      </p:cBhvr>
                                      <p:to>
                                        <a:schemeClr val="bg1"/>
                                      </p:to>
                                    </p:animClr>
                                    <p:animClr clrSpc="rgb" dir="cw">
                                      <p:cBhvr>
                                        <p:cTn id="27" dur="250" autoRev="1" fill="remove"/>
                                        <p:tgtEl>
                                          <p:spTgt spid="120"/>
                                        </p:tgtEl>
                                        <p:attrNameLst>
                                          <p:attrName>fillcolor</p:attrName>
                                        </p:attrNameLst>
                                      </p:cBhvr>
                                      <p:to>
                                        <a:schemeClr val="bg1"/>
                                      </p:to>
                                    </p:animClr>
                                    <p:set>
                                      <p:cBhvr>
                                        <p:cTn id="28" dur="250" autoRev="1" fill="remove"/>
                                        <p:tgtEl>
                                          <p:spTgt spid="120"/>
                                        </p:tgtEl>
                                        <p:attrNameLst>
                                          <p:attrName>fill.type</p:attrName>
                                        </p:attrNameLst>
                                      </p:cBhvr>
                                      <p:to>
                                        <p:strVal val="solid"/>
                                      </p:to>
                                    </p:set>
                                    <p:set>
                                      <p:cBhvr>
                                        <p:cTn id="29" dur="250" autoRev="1" fill="remove"/>
                                        <p:tgtEl>
                                          <p:spTgt spid="120"/>
                                        </p:tgtEl>
                                        <p:attrNameLst>
                                          <p:attrName>fill.on</p:attrName>
                                        </p:attrNameLst>
                                      </p:cBhvr>
                                      <p:to>
                                        <p:strVal val="true"/>
                                      </p:to>
                                    </p:set>
                                  </p:childTnLst>
                                </p:cTn>
                              </p:par>
                              <p:par>
                                <p:cTn id="30" presetID="22" presetClass="entr" presetSubtype="1" repeatCount="3000" fill="hold" grpId="0" nodeType="withEffect">
                                  <p:stCondLst>
                                    <p:cond delay="0"/>
                                  </p:stCondLst>
                                  <p:childTnLst>
                                    <p:set>
                                      <p:cBhvr>
                                        <p:cTn id="31" dur="1" fill="hold">
                                          <p:stCondLst>
                                            <p:cond delay="0"/>
                                          </p:stCondLst>
                                        </p:cTn>
                                        <p:tgtEl>
                                          <p:spTgt spid="135"/>
                                        </p:tgtEl>
                                        <p:attrNameLst>
                                          <p:attrName>style.visibility</p:attrName>
                                        </p:attrNameLst>
                                      </p:cBhvr>
                                      <p:to>
                                        <p:strVal val="visible"/>
                                      </p:to>
                                    </p:set>
                                    <p:animEffect transition="in" filter="wipe(up)">
                                      <p:cBhvr>
                                        <p:cTn id="32" dur="500"/>
                                        <p:tgtEl>
                                          <p:spTgt spid="135"/>
                                        </p:tgtEl>
                                      </p:cBhvr>
                                    </p:animEffect>
                                  </p:childTnLst>
                                </p:cTn>
                              </p:par>
                            </p:childTnLst>
                          </p:cTn>
                        </p:par>
                      </p:childTnLst>
                    </p:cTn>
                  </p:par>
                  <p:par>
                    <p:cTn id="33" fill="hold">
                      <p:stCondLst>
                        <p:cond delay="indefinite"/>
                      </p:stCondLst>
                      <p:childTnLst>
                        <p:par>
                          <p:cTn id="34" fill="hold">
                            <p:stCondLst>
                              <p:cond delay="0"/>
                            </p:stCondLst>
                            <p:childTnLst>
                              <p:par>
                                <p:cTn id="35" presetID="27" presetClass="emph" presetSubtype="0" repeatCount="3000" fill="remove" grpId="0" nodeType="clickEffect">
                                  <p:stCondLst>
                                    <p:cond delay="0"/>
                                  </p:stCondLst>
                                  <p:childTnLst>
                                    <p:animClr clrSpc="rgb" dir="cw">
                                      <p:cBhvr override="childStyle">
                                        <p:cTn id="36" dur="250" autoRev="1" fill="remove"/>
                                        <p:tgtEl>
                                          <p:spTgt spid="45"/>
                                        </p:tgtEl>
                                        <p:attrNameLst>
                                          <p:attrName>style.color</p:attrName>
                                        </p:attrNameLst>
                                      </p:cBhvr>
                                      <p:to>
                                        <a:schemeClr val="bg1"/>
                                      </p:to>
                                    </p:animClr>
                                    <p:animClr clrSpc="rgb" dir="cw">
                                      <p:cBhvr>
                                        <p:cTn id="37" dur="250" autoRev="1" fill="remove"/>
                                        <p:tgtEl>
                                          <p:spTgt spid="45"/>
                                        </p:tgtEl>
                                        <p:attrNameLst>
                                          <p:attrName>fillcolor</p:attrName>
                                        </p:attrNameLst>
                                      </p:cBhvr>
                                      <p:to>
                                        <a:schemeClr val="bg1"/>
                                      </p:to>
                                    </p:animClr>
                                    <p:set>
                                      <p:cBhvr>
                                        <p:cTn id="38" dur="250" autoRev="1" fill="remove"/>
                                        <p:tgtEl>
                                          <p:spTgt spid="45"/>
                                        </p:tgtEl>
                                        <p:attrNameLst>
                                          <p:attrName>fill.type</p:attrName>
                                        </p:attrNameLst>
                                      </p:cBhvr>
                                      <p:to>
                                        <p:strVal val="solid"/>
                                      </p:to>
                                    </p:set>
                                    <p:set>
                                      <p:cBhvr>
                                        <p:cTn id="39" dur="250" autoRev="1" fill="remove"/>
                                        <p:tgtEl>
                                          <p:spTgt spid="45"/>
                                        </p:tgtEl>
                                        <p:attrNameLst>
                                          <p:attrName>fill.on</p:attrName>
                                        </p:attrNameLst>
                                      </p:cBhvr>
                                      <p:to>
                                        <p:strVal val="true"/>
                                      </p:to>
                                    </p:set>
                                  </p:childTnLst>
                                </p:cTn>
                              </p:par>
                              <p:par>
                                <p:cTn id="40" presetID="27" presetClass="emph" presetSubtype="0" repeatCount="3000" fill="remove" grpId="0" nodeType="withEffect">
                                  <p:stCondLst>
                                    <p:cond delay="0"/>
                                  </p:stCondLst>
                                  <p:childTnLst>
                                    <p:animClr clrSpc="rgb" dir="cw">
                                      <p:cBhvr override="childStyle">
                                        <p:cTn id="41" dur="250" autoRev="1" fill="remove"/>
                                        <p:tgtEl>
                                          <p:spTgt spid="126"/>
                                        </p:tgtEl>
                                        <p:attrNameLst>
                                          <p:attrName>style.color</p:attrName>
                                        </p:attrNameLst>
                                      </p:cBhvr>
                                      <p:to>
                                        <a:schemeClr val="bg1"/>
                                      </p:to>
                                    </p:animClr>
                                    <p:animClr clrSpc="rgb" dir="cw">
                                      <p:cBhvr>
                                        <p:cTn id="42" dur="250" autoRev="1" fill="remove"/>
                                        <p:tgtEl>
                                          <p:spTgt spid="126"/>
                                        </p:tgtEl>
                                        <p:attrNameLst>
                                          <p:attrName>fillcolor</p:attrName>
                                        </p:attrNameLst>
                                      </p:cBhvr>
                                      <p:to>
                                        <a:schemeClr val="bg1"/>
                                      </p:to>
                                    </p:animClr>
                                    <p:set>
                                      <p:cBhvr>
                                        <p:cTn id="43" dur="250" autoRev="1" fill="remove"/>
                                        <p:tgtEl>
                                          <p:spTgt spid="126"/>
                                        </p:tgtEl>
                                        <p:attrNameLst>
                                          <p:attrName>fill.type</p:attrName>
                                        </p:attrNameLst>
                                      </p:cBhvr>
                                      <p:to>
                                        <p:strVal val="solid"/>
                                      </p:to>
                                    </p:set>
                                    <p:set>
                                      <p:cBhvr>
                                        <p:cTn id="44" dur="250" autoRev="1" fill="remove"/>
                                        <p:tgtEl>
                                          <p:spTgt spid="126"/>
                                        </p:tgtEl>
                                        <p:attrNameLst>
                                          <p:attrName>fill.on</p:attrName>
                                        </p:attrNameLst>
                                      </p:cBhvr>
                                      <p:to>
                                        <p:strVal val="true"/>
                                      </p:to>
                                    </p:set>
                                  </p:childTnLst>
                                </p:cTn>
                              </p:par>
                              <p:par>
                                <p:cTn id="45" presetID="22" presetClass="entr" presetSubtype="2" repeatCount="3000" fill="hold" grpId="0" nodeType="withEffect">
                                  <p:stCondLst>
                                    <p:cond delay="0"/>
                                  </p:stCondLst>
                                  <p:childTnLst>
                                    <p:set>
                                      <p:cBhvr>
                                        <p:cTn id="46" dur="1" fill="hold">
                                          <p:stCondLst>
                                            <p:cond delay="0"/>
                                          </p:stCondLst>
                                        </p:cTn>
                                        <p:tgtEl>
                                          <p:spTgt spid="137"/>
                                        </p:tgtEl>
                                        <p:attrNameLst>
                                          <p:attrName>style.visibility</p:attrName>
                                        </p:attrNameLst>
                                      </p:cBhvr>
                                      <p:to>
                                        <p:strVal val="visible"/>
                                      </p:to>
                                    </p:set>
                                    <p:animEffect transition="in" filter="wipe(right)">
                                      <p:cBhvr>
                                        <p:cTn id="47" dur="500"/>
                                        <p:tgtEl>
                                          <p:spTgt spid="137"/>
                                        </p:tgtEl>
                                      </p:cBhvr>
                                    </p:animEffect>
                                  </p:childTnLst>
                                </p:cTn>
                              </p:par>
                            </p:childTnLst>
                          </p:cTn>
                        </p:par>
                      </p:childTnLst>
                    </p:cTn>
                  </p:par>
                  <p:par>
                    <p:cTn id="48" fill="hold">
                      <p:stCondLst>
                        <p:cond delay="indefinite"/>
                      </p:stCondLst>
                      <p:childTnLst>
                        <p:par>
                          <p:cTn id="49" fill="hold">
                            <p:stCondLst>
                              <p:cond delay="0"/>
                            </p:stCondLst>
                            <p:childTnLst>
                              <p:par>
                                <p:cTn id="50" presetID="27" presetClass="emph" presetSubtype="0" repeatCount="3000" fill="remove" grpId="0" nodeType="clickEffect">
                                  <p:stCondLst>
                                    <p:cond delay="0"/>
                                  </p:stCondLst>
                                  <p:childTnLst>
                                    <p:animClr clrSpc="rgb" dir="cw">
                                      <p:cBhvr override="childStyle">
                                        <p:cTn id="51" dur="250" autoRev="1" fill="remove"/>
                                        <p:tgtEl>
                                          <p:spTgt spid="46"/>
                                        </p:tgtEl>
                                        <p:attrNameLst>
                                          <p:attrName>style.color</p:attrName>
                                        </p:attrNameLst>
                                      </p:cBhvr>
                                      <p:to>
                                        <a:schemeClr val="bg1"/>
                                      </p:to>
                                    </p:animClr>
                                    <p:animClr clrSpc="rgb" dir="cw">
                                      <p:cBhvr>
                                        <p:cTn id="52" dur="250" autoRev="1" fill="remove"/>
                                        <p:tgtEl>
                                          <p:spTgt spid="46"/>
                                        </p:tgtEl>
                                        <p:attrNameLst>
                                          <p:attrName>fillcolor</p:attrName>
                                        </p:attrNameLst>
                                      </p:cBhvr>
                                      <p:to>
                                        <a:schemeClr val="bg1"/>
                                      </p:to>
                                    </p:animClr>
                                    <p:set>
                                      <p:cBhvr>
                                        <p:cTn id="53" dur="250" autoRev="1" fill="remove"/>
                                        <p:tgtEl>
                                          <p:spTgt spid="46"/>
                                        </p:tgtEl>
                                        <p:attrNameLst>
                                          <p:attrName>fill.type</p:attrName>
                                        </p:attrNameLst>
                                      </p:cBhvr>
                                      <p:to>
                                        <p:strVal val="solid"/>
                                      </p:to>
                                    </p:set>
                                    <p:set>
                                      <p:cBhvr>
                                        <p:cTn id="54" dur="250" autoRev="1" fill="remove"/>
                                        <p:tgtEl>
                                          <p:spTgt spid="46"/>
                                        </p:tgtEl>
                                        <p:attrNameLst>
                                          <p:attrName>fill.on</p:attrName>
                                        </p:attrNameLst>
                                      </p:cBhvr>
                                      <p:to>
                                        <p:strVal val="true"/>
                                      </p:to>
                                    </p:set>
                                  </p:childTnLst>
                                </p:cTn>
                              </p:par>
                              <p:par>
                                <p:cTn id="55" presetID="27" presetClass="emph" presetSubtype="0" repeatCount="3000" fill="remove" grpId="0" nodeType="withEffect">
                                  <p:stCondLst>
                                    <p:cond delay="0"/>
                                  </p:stCondLst>
                                  <p:childTnLst>
                                    <p:animClr clrSpc="rgb" dir="cw">
                                      <p:cBhvr override="childStyle">
                                        <p:cTn id="56" dur="250" autoRev="1" fill="remove"/>
                                        <p:tgtEl>
                                          <p:spTgt spid="132"/>
                                        </p:tgtEl>
                                        <p:attrNameLst>
                                          <p:attrName>style.color</p:attrName>
                                        </p:attrNameLst>
                                      </p:cBhvr>
                                      <p:to>
                                        <a:schemeClr val="bg1"/>
                                      </p:to>
                                    </p:animClr>
                                    <p:animClr clrSpc="rgb" dir="cw">
                                      <p:cBhvr>
                                        <p:cTn id="57" dur="250" autoRev="1" fill="remove"/>
                                        <p:tgtEl>
                                          <p:spTgt spid="132"/>
                                        </p:tgtEl>
                                        <p:attrNameLst>
                                          <p:attrName>fillcolor</p:attrName>
                                        </p:attrNameLst>
                                      </p:cBhvr>
                                      <p:to>
                                        <a:schemeClr val="bg1"/>
                                      </p:to>
                                    </p:animClr>
                                    <p:set>
                                      <p:cBhvr>
                                        <p:cTn id="58" dur="250" autoRev="1" fill="remove"/>
                                        <p:tgtEl>
                                          <p:spTgt spid="132"/>
                                        </p:tgtEl>
                                        <p:attrNameLst>
                                          <p:attrName>fill.type</p:attrName>
                                        </p:attrNameLst>
                                      </p:cBhvr>
                                      <p:to>
                                        <p:strVal val="solid"/>
                                      </p:to>
                                    </p:set>
                                    <p:set>
                                      <p:cBhvr>
                                        <p:cTn id="59" dur="250" autoRev="1" fill="remove"/>
                                        <p:tgtEl>
                                          <p:spTgt spid="132"/>
                                        </p:tgtEl>
                                        <p:attrNameLst>
                                          <p:attrName>fill.on</p:attrName>
                                        </p:attrNameLst>
                                      </p:cBhvr>
                                      <p:to>
                                        <p:strVal val="true"/>
                                      </p:to>
                                    </p:set>
                                  </p:childTnLst>
                                </p:cTn>
                              </p:par>
                              <p:par>
                                <p:cTn id="60" presetID="22" presetClass="entr" presetSubtype="2" repeatCount="3000" fill="hold" grpId="0" nodeType="withEffect">
                                  <p:stCondLst>
                                    <p:cond delay="0"/>
                                  </p:stCondLst>
                                  <p:childTnLst>
                                    <p:set>
                                      <p:cBhvr>
                                        <p:cTn id="61" dur="1" fill="hold">
                                          <p:stCondLst>
                                            <p:cond delay="0"/>
                                          </p:stCondLst>
                                        </p:cTn>
                                        <p:tgtEl>
                                          <p:spTgt spid="138"/>
                                        </p:tgtEl>
                                        <p:attrNameLst>
                                          <p:attrName>style.visibility</p:attrName>
                                        </p:attrNameLst>
                                      </p:cBhvr>
                                      <p:to>
                                        <p:strVal val="visible"/>
                                      </p:to>
                                    </p:set>
                                    <p:animEffect transition="in" filter="wipe(right)">
                                      <p:cBhvr>
                                        <p:cTn id="62" dur="500"/>
                                        <p:tgtEl>
                                          <p:spTgt spid="138"/>
                                        </p:tgtEl>
                                      </p:cBhvr>
                                    </p:animEffect>
                                  </p:childTnLst>
                                </p:cTn>
                              </p:par>
                            </p:childTnLst>
                          </p:cTn>
                        </p:par>
                      </p:childTnLst>
                    </p:cTn>
                  </p:par>
                  <p:par>
                    <p:cTn id="63" fill="hold">
                      <p:stCondLst>
                        <p:cond delay="indefinite"/>
                      </p:stCondLst>
                      <p:childTnLst>
                        <p:par>
                          <p:cTn id="64" fill="hold">
                            <p:stCondLst>
                              <p:cond delay="0"/>
                            </p:stCondLst>
                            <p:childTnLst>
                              <p:par>
                                <p:cTn id="65" presetID="27" presetClass="emph" presetSubtype="0" repeatCount="3000" fill="remove" grpId="0" nodeType="clickEffect">
                                  <p:stCondLst>
                                    <p:cond delay="0"/>
                                  </p:stCondLst>
                                  <p:childTnLst>
                                    <p:animClr clrSpc="rgb" dir="cw">
                                      <p:cBhvr override="childStyle">
                                        <p:cTn id="66" dur="250" autoRev="1" fill="remove"/>
                                        <p:tgtEl>
                                          <p:spTgt spid="13"/>
                                        </p:tgtEl>
                                        <p:attrNameLst>
                                          <p:attrName>style.color</p:attrName>
                                        </p:attrNameLst>
                                      </p:cBhvr>
                                      <p:to>
                                        <a:schemeClr val="bg1"/>
                                      </p:to>
                                    </p:animClr>
                                    <p:animClr clrSpc="rgb" dir="cw">
                                      <p:cBhvr>
                                        <p:cTn id="67" dur="250" autoRev="1" fill="remove"/>
                                        <p:tgtEl>
                                          <p:spTgt spid="13"/>
                                        </p:tgtEl>
                                        <p:attrNameLst>
                                          <p:attrName>fillcolor</p:attrName>
                                        </p:attrNameLst>
                                      </p:cBhvr>
                                      <p:to>
                                        <a:schemeClr val="bg1"/>
                                      </p:to>
                                    </p:animClr>
                                    <p:set>
                                      <p:cBhvr>
                                        <p:cTn id="68" dur="250" autoRev="1" fill="remove"/>
                                        <p:tgtEl>
                                          <p:spTgt spid="13"/>
                                        </p:tgtEl>
                                        <p:attrNameLst>
                                          <p:attrName>fill.type</p:attrName>
                                        </p:attrNameLst>
                                      </p:cBhvr>
                                      <p:to>
                                        <p:strVal val="solid"/>
                                      </p:to>
                                    </p:set>
                                    <p:set>
                                      <p:cBhvr>
                                        <p:cTn id="69" dur="250" autoRev="1" fill="remove"/>
                                        <p:tgtEl>
                                          <p:spTgt spid="13"/>
                                        </p:tgtEl>
                                        <p:attrNameLst>
                                          <p:attrName>fill.on</p:attrName>
                                        </p:attrNameLst>
                                      </p:cBhvr>
                                      <p:to>
                                        <p:strVal val="tru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2" repeatCount="3000" fill="hold" grpId="0" nodeType="clickEffect">
                                  <p:stCondLst>
                                    <p:cond delay="0"/>
                                  </p:stCondLst>
                                  <p:childTnLst>
                                    <p:set>
                                      <p:cBhvr>
                                        <p:cTn id="73" dur="1" fill="hold">
                                          <p:stCondLst>
                                            <p:cond delay="0"/>
                                          </p:stCondLst>
                                        </p:cTn>
                                        <p:tgtEl>
                                          <p:spTgt spid="140"/>
                                        </p:tgtEl>
                                        <p:attrNameLst>
                                          <p:attrName>style.visibility</p:attrName>
                                        </p:attrNameLst>
                                      </p:cBhvr>
                                      <p:to>
                                        <p:strVal val="visible"/>
                                      </p:to>
                                    </p:set>
                                    <p:animEffect transition="in" filter="wipe(right)">
                                      <p:cBhvr>
                                        <p:cTn id="74" dur="500"/>
                                        <p:tgtEl>
                                          <p:spTgt spid="140"/>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1" repeatCount="3000" fill="hold" grpId="0" nodeType="clickEffect">
                                  <p:stCondLst>
                                    <p:cond delay="0"/>
                                  </p:stCondLst>
                                  <p:childTnLst>
                                    <p:set>
                                      <p:cBhvr>
                                        <p:cTn id="78" dur="1" fill="hold">
                                          <p:stCondLst>
                                            <p:cond delay="0"/>
                                          </p:stCondLst>
                                        </p:cTn>
                                        <p:tgtEl>
                                          <p:spTgt spid="141"/>
                                        </p:tgtEl>
                                        <p:attrNameLst>
                                          <p:attrName>style.visibility</p:attrName>
                                        </p:attrNameLst>
                                      </p:cBhvr>
                                      <p:to>
                                        <p:strVal val="visible"/>
                                      </p:to>
                                    </p:set>
                                    <p:animEffect transition="in" filter="wipe(up)">
                                      <p:cBhvr>
                                        <p:cTn id="79" dur="500"/>
                                        <p:tgtEl>
                                          <p:spTgt spid="141"/>
                                        </p:tgtEl>
                                      </p:cBhvr>
                                    </p:animEffect>
                                  </p:childTnLst>
                                </p:cTn>
                              </p:par>
                              <p:par>
                                <p:cTn id="80" presetID="27" presetClass="emph" presetSubtype="0" repeatCount="3000" fill="remove" grpId="0" nodeType="withEffect">
                                  <p:stCondLst>
                                    <p:cond delay="0"/>
                                  </p:stCondLst>
                                  <p:childTnLst>
                                    <p:animClr clrSpc="rgb" dir="cw">
                                      <p:cBhvr override="childStyle">
                                        <p:cTn id="81" dur="250" autoRev="1" fill="remove"/>
                                        <p:tgtEl>
                                          <p:spTgt spid="14"/>
                                        </p:tgtEl>
                                        <p:attrNameLst>
                                          <p:attrName>style.color</p:attrName>
                                        </p:attrNameLst>
                                      </p:cBhvr>
                                      <p:to>
                                        <a:schemeClr val="bg1"/>
                                      </p:to>
                                    </p:animClr>
                                    <p:animClr clrSpc="rgb" dir="cw">
                                      <p:cBhvr>
                                        <p:cTn id="82" dur="250" autoRev="1" fill="remove"/>
                                        <p:tgtEl>
                                          <p:spTgt spid="14"/>
                                        </p:tgtEl>
                                        <p:attrNameLst>
                                          <p:attrName>fillcolor</p:attrName>
                                        </p:attrNameLst>
                                      </p:cBhvr>
                                      <p:to>
                                        <a:schemeClr val="bg1"/>
                                      </p:to>
                                    </p:animClr>
                                    <p:set>
                                      <p:cBhvr>
                                        <p:cTn id="83" dur="250" autoRev="1" fill="remove"/>
                                        <p:tgtEl>
                                          <p:spTgt spid="14"/>
                                        </p:tgtEl>
                                        <p:attrNameLst>
                                          <p:attrName>fill.type</p:attrName>
                                        </p:attrNameLst>
                                      </p:cBhvr>
                                      <p:to>
                                        <p:strVal val="solid"/>
                                      </p:to>
                                    </p:set>
                                    <p:set>
                                      <p:cBhvr>
                                        <p:cTn id="84" dur="250" autoRev="1" fill="remove"/>
                                        <p:tgtEl>
                                          <p:spTgt spid="14"/>
                                        </p:tgtEl>
                                        <p:attrNameLst>
                                          <p:attrName>fill.on</p:attrName>
                                        </p:attrNameLst>
                                      </p:cBhvr>
                                      <p:to>
                                        <p:strVal val="true"/>
                                      </p:to>
                                    </p:set>
                                  </p:childTnLst>
                                </p:cTn>
                              </p:par>
                            </p:childTnLst>
                          </p:cTn>
                        </p:par>
                      </p:childTnLst>
                    </p:cTn>
                  </p:par>
                  <p:par>
                    <p:cTn id="85" fill="hold">
                      <p:stCondLst>
                        <p:cond delay="indefinite"/>
                      </p:stCondLst>
                      <p:childTnLst>
                        <p:par>
                          <p:cTn id="86" fill="hold">
                            <p:stCondLst>
                              <p:cond delay="0"/>
                            </p:stCondLst>
                            <p:childTnLst>
                              <p:par>
                                <p:cTn id="87" presetID="22" presetClass="entr" presetSubtype="1" repeatCount="3000" fill="hold" grpId="0" nodeType="clickEffect">
                                  <p:stCondLst>
                                    <p:cond delay="0"/>
                                  </p:stCondLst>
                                  <p:childTnLst>
                                    <p:set>
                                      <p:cBhvr>
                                        <p:cTn id="88" dur="1" fill="hold">
                                          <p:stCondLst>
                                            <p:cond delay="0"/>
                                          </p:stCondLst>
                                        </p:cTn>
                                        <p:tgtEl>
                                          <p:spTgt spid="142"/>
                                        </p:tgtEl>
                                        <p:attrNameLst>
                                          <p:attrName>style.visibility</p:attrName>
                                        </p:attrNameLst>
                                      </p:cBhvr>
                                      <p:to>
                                        <p:strVal val="visible"/>
                                      </p:to>
                                    </p:set>
                                    <p:animEffect transition="in" filter="wipe(up)">
                                      <p:cBhvr>
                                        <p:cTn id="89" dur="500"/>
                                        <p:tgtEl>
                                          <p:spTgt spid="14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1" repeatCount="3000" fill="hold" grpId="0" nodeType="clickEffect">
                                  <p:stCondLst>
                                    <p:cond delay="0"/>
                                  </p:stCondLst>
                                  <p:childTnLst>
                                    <p:set>
                                      <p:cBhvr>
                                        <p:cTn id="93" dur="1" fill="hold">
                                          <p:stCondLst>
                                            <p:cond delay="0"/>
                                          </p:stCondLst>
                                        </p:cTn>
                                        <p:tgtEl>
                                          <p:spTgt spid="143"/>
                                        </p:tgtEl>
                                        <p:attrNameLst>
                                          <p:attrName>style.visibility</p:attrName>
                                        </p:attrNameLst>
                                      </p:cBhvr>
                                      <p:to>
                                        <p:strVal val="visible"/>
                                      </p:to>
                                    </p:set>
                                    <p:animEffect transition="in" filter="wipe(up)">
                                      <p:cBhvr>
                                        <p:cTn id="94" dur="500"/>
                                        <p:tgtEl>
                                          <p:spTgt spid="143"/>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2" repeatCount="3000" fill="hold" grpId="0" nodeType="clickEffect">
                                  <p:stCondLst>
                                    <p:cond delay="0"/>
                                  </p:stCondLst>
                                  <p:childTnLst>
                                    <p:set>
                                      <p:cBhvr>
                                        <p:cTn id="98" dur="1" fill="hold">
                                          <p:stCondLst>
                                            <p:cond delay="0"/>
                                          </p:stCondLst>
                                        </p:cTn>
                                        <p:tgtEl>
                                          <p:spTgt spid="144"/>
                                        </p:tgtEl>
                                        <p:attrNameLst>
                                          <p:attrName>style.visibility</p:attrName>
                                        </p:attrNameLst>
                                      </p:cBhvr>
                                      <p:to>
                                        <p:strVal val="visible"/>
                                      </p:to>
                                    </p:set>
                                    <p:animEffect transition="in" filter="wipe(right)">
                                      <p:cBhvr>
                                        <p:cTn id="99" dur="500"/>
                                        <p:tgtEl>
                                          <p:spTgt spid="14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2" repeatCount="3000" fill="hold" grpId="0" nodeType="clickEffect">
                                  <p:stCondLst>
                                    <p:cond delay="0"/>
                                  </p:stCondLst>
                                  <p:childTnLst>
                                    <p:set>
                                      <p:cBhvr>
                                        <p:cTn id="103" dur="1" fill="hold">
                                          <p:stCondLst>
                                            <p:cond delay="0"/>
                                          </p:stCondLst>
                                        </p:cTn>
                                        <p:tgtEl>
                                          <p:spTgt spid="145"/>
                                        </p:tgtEl>
                                        <p:attrNameLst>
                                          <p:attrName>style.visibility</p:attrName>
                                        </p:attrNameLst>
                                      </p:cBhvr>
                                      <p:to>
                                        <p:strVal val="visible"/>
                                      </p:to>
                                    </p:set>
                                    <p:animEffect transition="in" filter="wipe(right)">
                                      <p:cBhvr>
                                        <p:cTn id="104" dur="500"/>
                                        <p:tgtEl>
                                          <p:spTgt spid="145"/>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2" repeatCount="3000" fill="hold" grpId="0" nodeType="clickEffect">
                                  <p:stCondLst>
                                    <p:cond delay="0"/>
                                  </p:stCondLst>
                                  <p:childTnLst>
                                    <p:set>
                                      <p:cBhvr>
                                        <p:cTn id="108" dur="1" fill="hold">
                                          <p:stCondLst>
                                            <p:cond delay="0"/>
                                          </p:stCondLst>
                                        </p:cTn>
                                        <p:tgtEl>
                                          <p:spTgt spid="146"/>
                                        </p:tgtEl>
                                        <p:attrNameLst>
                                          <p:attrName>style.visibility</p:attrName>
                                        </p:attrNameLst>
                                      </p:cBhvr>
                                      <p:to>
                                        <p:strVal val="visible"/>
                                      </p:to>
                                    </p:set>
                                    <p:animEffect transition="in" filter="wipe(right)">
                                      <p:cBhvr>
                                        <p:cTn id="109" dur="500"/>
                                        <p:tgtEl>
                                          <p:spTgt spid="146"/>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2" repeatCount="3000" fill="hold" grpId="0" nodeType="clickEffect">
                                  <p:stCondLst>
                                    <p:cond delay="0"/>
                                  </p:stCondLst>
                                  <p:childTnLst>
                                    <p:set>
                                      <p:cBhvr>
                                        <p:cTn id="113" dur="1" fill="hold">
                                          <p:stCondLst>
                                            <p:cond delay="0"/>
                                          </p:stCondLst>
                                        </p:cTn>
                                        <p:tgtEl>
                                          <p:spTgt spid="147"/>
                                        </p:tgtEl>
                                        <p:attrNameLst>
                                          <p:attrName>style.visibility</p:attrName>
                                        </p:attrNameLst>
                                      </p:cBhvr>
                                      <p:to>
                                        <p:strVal val="visible"/>
                                      </p:to>
                                    </p:set>
                                    <p:animEffect transition="in" filter="wipe(right)">
                                      <p:cBhvr>
                                        <p:cTn id="114" dur="500"/>
                                        <p:tgtEl>
                                          <p:spTgt spid="147"/>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2" repeatCount="3000" fill="hold" grpId="0" nodeType="clickEffect">
                                  <p:stCondLst>
                                    <p:cond delay="0"/>
                                  </p:stCondLst>
                                  <p:childTnLst>
                                    <p:set>
                                      <p:cBhvr>
                                        <p:cTn id="118" dur="1" fill="hold">
                                          <p:stCondLst>
                                            <p:cond delay="0"/>
                                          </p:stCondLst>
                                        </p:cTn>
                                        <p:tgtEl>
                                          <p:spTgt spid="148"/>
                                        </p:tgtEl>
                                        <p:attrNameLst>
                                          <p:attrName>style.visibility</p:attrName>
                                        </p:attrNameLst>
                                      </p:cBhvr>
                                      <p:to>
                                        <p:strVal val="visible"/>
                                      </p:to>
                                    </p:set>
                                    <p:animEffect transition="in" filter="wipe(right)">
                                      <p:cBhvr>
                                        <p:cTn id="119" dur="500"/>
                                        <p:tgtEl>
                                          <p:spTgt spid="148"/>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2" repeatCount="3000" fill="hold" grpId="0" nodeType="clickEffect">
                                  <p:stCondLst>
                                    <p:cond delay="0"/>
                                  </p:stCondLst>
                                  <p:childTnLst>
                                    <p:set>
                                      <p:cBhvr>
                                        <p:cTn id="123" dur="1" fill="hold">
                                          <p:stCondLst>
                                            <p:cond delay="0"/>
                                          </p:stCondLst>
                                        </p:cTn>
                                        <p:tgtEl>
                                          <p:spTgt spid="149"/>
                                        </p:tgtEl>
                                        <p:attrNameLst>
                                          <p:attrName>style.visibility</p:attrName>
                                        </p:attrNameLst>
                                      </p:cBhvr>
                                      <p:to>
                                        <p:strVal val="visible"/>
                                      </p:to>
                                    </p:set>
                                    <p:animEffect transition="in" filter="wipe(right)">
                                      <p:cBhvr>
                                        <p:cTn id="124" dur="500"/>
                                        <p:tgtEl>
                                          <p:spTgt spid="149"/>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2" repeatCount="3000" fill="hold" grpId="0" nodeType="clickEffect">
                                  <p:stCondLst>
                                    <p:cond delay="0"/>
                                  </p:stCondLst>
                                  <p:childTnLst>
                                    <p:set>
                                      <p:cBhvr>
                                        <p:cTn id="128" dur="1" fill="hold">
                                          <p:stCondLst>
                                            <p:cond delay="0"/>
                                          </p:stCondLst>
                                        </p:cTn>
                                        <p:tgtEl>
                                          <p:spTgt spid="150"/>
                                        </p:tgtEl>
                                        <p:attrNameLst>
                                          <p:attrName>style.visibility</p:attrName>
                                        </p:attrNameLst>
                                      </p:cBhvr>
                                      <p:to>
                                        <p:strVal val="visible"/>
                                      </p:to>
                                    </p:set>
                                    <p:animEffect transition="in" filter="wipe(right)">
                                      <p:cBhvr>
                                        <p:cTn id="129" dur="500"/>
                                        <p:tgtEl>
                                          <p:spTgt spid="150"/>
                                        </p:tgtEl>
                                      </p:cBhvr>
                                    </p:animEffect>
                                  </p:childTnLst>
                                </p:cTn>
                              </p:par>
                            </p:childTnLst>
                          </p:cTn>
                        </p:par>
                      </p:childTnLst>
                    </p:cTn>
                  </p:par>
                  <p:par>
                    <p:cTn id="130" fill="hold">
                      <p:stCondLst>
                        <p:cond delay="indefinite"/>
                      </p:stCondLst>
                      <p:childTnLst>
                        <p:par>
                          <p:cTn id="131" fill="hold">
                            <p:stCondLst>
                              <p:cond delay="0"/>
                            </p:stCondLst>
                            <p:childTnLst>
                              <p:par>
                                <p:cTn id="132" presetID="22" presetClass="entr" presetSubtype="2" repeatCount="3000" fill="hold" grpId="0" nodeType="clickEffect">
                                  <p:stCondLst>
                                    <p:cond delay="0"/>
                                  </p:stCondLst>
                                  <p:childTnLst>
                                    <p:set>
                                      <p:cBhvr>
                                        <p:cTn id="133" dur="1" fill="hold">
                                          <p:stCondLst>
                                            <p:cond delay="0"/>
                                          </p:stCondLst>
                                        </p:cTn>
                                        <p:tgtEl>
                                          <p:spTgt spid="151"/>
                                        </p:tgtEl>
                                        <p:attrNameLst>
                                          <p:attrName>style.visibility</p:attrName>
                                        </p:attrNameLst>
                                      </p:cBhvr>
                                      <p:to>
                                        <p:strVal val="visible"/>
                                      </p:to>
                                    </p:set>
                                    <p:animEffect transition="in" filter="wipe(right)">
                                      <p:cBhvr>
                                        <p:cTn id="134" dur="500"/>
                                        <p:tgtEl>
                                          <p:spTgt spid="151"/>
                                        </p:tgtEl>
                                      </p:cBhvr>
                                    </p:animEffect>
                                  </p:childTnLst>
                                </p:cTn>
                              </p:par>
                            </p:childTnLst>
                          </p:cTn>
                        </p:par>
                      </p:childTnLst>
                    </p:cTn>
                  </p:par>
                  <p:par>
                    <p:cTn id="135" fill="hold">
                      <p:stCondLst>
                        <p:cond delay="indefinite"/>
                      </p:stCondLst>
                      <p:childTnLst>
                        <p:par>
                          <p:cTn id="136" fill="hold">
                            <p:stCondLst>
                              <p:cond delay="0"/>
                            </p:stCondLst>
                            <p:childTnLst>
                              <p:par>
                                <p:cTn id="137" presetID="22" presetClass="entr" presetSubtype="4" fill="hold" nodeType="clickEffect">
                                  <p:stCondLst>
                                    <p:cond delay="0"/>
                                  </p:stCondLst>
                                  <p:childTnLst>
                                    <p:set>
                                      <p:cBhvr>
                                        <p:cTn id="138" dur="1" fill="hold">
                                          <p:stCondLst>
                                            <p:cond delay="0"/>
                                          </p:stCondLst>
                                        </p:cTn>
                                        <p:tgtEl>
                                          <p:spTgt spid="191"/>
                                        </p:tgtEl>
                                        <p:attrNameLst>
                                          <p:attrName>style.visibility</p:attrName>
                                        </p:attrNameLst>
                                      </p:cBhvr>
                                      <p:to>
                                        <p:strVal val="visible"/>
                                      </p:to>
                                    </p:set>
                                    <p:animEffect transition="in" filter="wipe(down)">
                                      <p:cBhvr>
                                        <p:cTn id="139" dur="500"/>
                                        <p:tgtEl>
                                          <p:spTgt spid="191"/>
                                        </p:tgtEl>
                                      </p:cBhvr>
                                    </p:animEffect>
                                  </p:childTnLst>
                                </p:cTn>
                              </p:par>
                            </p:childTnLst>
                          </p:cTn>
                        </p:par>
                      </p:childTnLst>
                    </p:cTn>
                  </p:par>
                  <p:par>
                    <p:cTn id="140" fill="hold">
                      <p:stCondLst>
                        <p:cond delay="indefinite"/>
                      </p:stCondLst>
                      <p:childTnLst>
                        <p:par>
                          <p:cTn id="141" fill="hold">
                            <p:stCondLst>
                              <p:cond delay="0"/>
                            </p:stCondLst>
                            <p:childTnLst>
                              <p:par>
                                <p:cTn id="142" presetID="22" presetClass="entr" presetSubtype="4" fill="hold" nodeType="clickEffect">
                                  <p:stCondLst>
                                    <p:cond delay="0"/>
                                  </p:stCondLst>
                                  <p:childTnLst>
                                    <p:set>
                                      <p:cBhvr>
                                        <p:cTn id="143" dur="1" fill="hold">
                                          <p:stCondLst>
                                            <p:cond delay="0"/>
                                          </p:stCondLst>
                                        </p:cTn>
                                        <p:tgtEl>
                                          <p:spTgt spid="192"/>
                                        </p:tgtEl>
                                        <p:attrNameLst>
                                          <p:attrName>style.visibility</p:attrName>
                                        </p:attrNameLst>
                                      </p:cBhvr>
                                      <p:to>
                                        <p:strVal val="visible"/>
                                      </p:to>
                                    </p:set>
                                    <p:animEffect transition="in" filter="wipe(down)">
                                      <p:cBhvr>
                                        <p:cTn id="144" dur="500"/>
                                        <p:tgtEl>
                                          <p:spTgt spid="192"/>
                                        </p:tgtEl>
                                      </p:cBhvr>
                                    </p:animEffec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nodeType="clickEffect">
                                  <p:stCondLst>
                                    <p:cond delay="0"/>
                                  </p:stCondLst>
                                  <p:childTnLst>
                                    <p:set>
                                      <p:cBhvr>
                                        <p:cTn id="148" dur="1" fill="hold">
                                          <p:stCondLst>
                                            <p:cond delay="0"/>
                                          </p:stCondLst>
                                        </p:cTn>
                                        <p:tgtEl>
                                          <p:spTgt spid="193"/>
                                        </p:tgtEl>
                                        <p:attrNameLst>
                                          <p:attrName>style.visibility</p:attrName>
                                        </p:attrNameLst>
                                      </p:cBhvr>
                                      <p:to>
                                        <p:strVal val="visible"/>
                                      </p:to>
                                    </p:set>
                                    <p:animEffect transition="in" filter="wipe(down)">
                                      <p:cBhvr>
                                        <p:cTn id="149" dur="500"/>
                                        <p:tgtEl>
                                          <p:spTgt spid="193"/>
                                        </p:tgtEl>
                                      </p:cBhvr>
                                    </p:animEffect>
                                  </p:childTnLst>
                                </p:cTn>
                              </p:par>
                            </p:childTnLst>
                          </p:cTn>
                        </p:par>
                      </p:childTnLst>
                    </p:cTn>
                  </p:par>
                  <p:par>
                    <p:cTn id="150" fill="hold">
                      <p:stCondLst>
                        <p:cond delay="indefinite"/>
                      </p:stCondLst>
                      <p:childTnLst>
                        <p:par>
                          <p:cTn id="151" fill="hold">
                            <p:stCondLst>
                              <p:cond delay="0"/>
                            </p:stCondLst>
                            <p:childTnLst>
                              <p:par>
                                <p:cTn id="152" presetID="22" presetClass="entr" presetSubtype="8" fill="hold" nodeType="clickEffect">
                                  <p:stCondLst>
                                    <p:cond delay="0"/>
                                  </p:stCondLst>
                                  <p:childTnLst>
                                    <p:set>
                                      <p:cBhvr>
                                        <p:cTn id="153" dur="1" fill="hold">
                                          <p:stCondLst>
                                            <p:cond delay="0"/>
                                          </p:stCondLst>
                                        </p:cTn>
                                        <p:tgtEl>
                                          <p:spTgt spid="194"/>
                                        </p:tgtEl>
                                        <p:attrNameLst>
                                          <p:attrName>style.visibility</p:attrName>
                                        </p:attrNameLst>
                                      </p:cBhvr>
                                      <p:to>
                                        <p:strVal val="visible"/>
                                      </p:to>
                                    </p:set>
                                    <p:animEffect transition="in" filter="wipe(left)">
                                      <p:cBhvr>
                                        <p:cTn id="154" dur="500"/>
                                        <p:tgtEl>
                                          <p:spTgt spid="194"/>
                                        </p:tgtEl>
                                      </p:cBhvr>
                                    </p:animEffect>
                                  </p:childTnLst>
                                </p:cTn>
                              </p:par>
                            </p:childTnLst>
                          </p:cTn>
                        </p:par>
                      </p:childTnLst>
                    </p:cTn>
                  </p:par>
                  <p:par>
                    <p:cTn id="155" fill="hold">
                      <p:stCondLst>
                        <p:cond delay="indefinite"/>
                      </p:stCondLst>
                      <p:childTnLst>
                        <p:par>
                          <p:cTn id="156" fill="hold">
                            <p:stCondLst>
                              <p:cond delay="0"/>
                            </p:stCondLst>
                            <p:childTnLst>
                              <p:par>
                                <p:cTn id="157" presetID="22" presetClass="entr" presetSubtype="8" fill="hold" nodeType="clickEffect">
                                  <p:stCondLst>
                                    <p:cond delay="0"/>
                                  </p:stCondLst>
                                  <p:childTnLst>
                                    <p:set>
                                      <p:cBhvr>
                                        <p:cTn id="158" dur="1" fill="hold">
                                          <p:stCondLst>
                                            <p:cond delay="0"/>
                                          </p:stCondLst>
                                        </p:cTn>
                                        <p:tgtEl>
                                          <p:spTgt spid="195"/>
                                        </p:tgtEl>
                                        <p:attrNameLst>
                                          <p:attrName>style.visibility</p:attrName>
                                        </p:attrNameLst>
                                      </p:cBhvr>
                                      <p:to>
                                        <p:strVal val="visible"/>
                                      </p:to>
                                    </p:set>
                                    <p:animEffect transition="in" filter="wipe(left)">
                                      <p:cBhvr>
                                        <p:cTn id="159" dur="500"/>
                                        <p:tgtEl>
                                          <p:spTgt spid="195"/>
                                        </p:tgtEl>
                                      </p:cBhvr>
                                    </p:animEffect>
                                  </p:childTnLst>
                                </p:cTn>
                              </p:par>
                            </p:childTnLst>
                          </p:cTn>
                        </p:par>
                      </p:childTnLst>
                    </p:cTn>
                  </p:par>
                  <p:par>
                    <p:cTn id="160" fill="hold">
                      <p:stCondLst>
                        <p:cond delay="indefinite"/>
                      </p:stCondLst>
                      <p:childTnLst>
                        <p:par>
                          <p:cTn id="161" fill="hold">
                            <p:stCondLst>
                              <p:cond delay="0"/>
                            </p:stCondLst>
                            <p:childTnLst>
                              <p:par>
                                <p:cTn id="162" presetID="22" presetClass="entr" presetSubtype="8" fill="hold" grpId="0" nodeType="clickEffect">
                                  <p:stCondLst>
                                    <p:cond delay="0"/>
                                  </p:stCondLst>
                                  <p:childTnLst>
                                    <p:set>
                                      <p:cBhvr>
                                        <p:cTn id="163" dur="1" fill="hold">
                                          <p:stCondLst>
                                            <p:cond delay="0"/>
                                          </p:stCondLst>
                                        </p:cTn>
                                        <p:tgtEl>
                                          <p:spTgt spid="122"/>
                                        </p:tgtEl>
                                        <p:attrNameLst>
                                          <p:attrName>style.visibility</p:attrName>
                                        </p:attrNameLst>
                                      </p:cBhvr>
                                      <p:to>
                                        <p:strVal val="visible"/>
                                      </p:to>
                                    </p:set>
                                    <p:animEffect transition="in" filter="wipe(left)">
                                      <p:cBhvr>
                                        <p:cTn id="164" dur="500"/>
                                        <p:tgtEl>
                                          <p:spTgt spid="122"/>
                                        </p:tgtEl>
                                      </p:cBhvr>
                                    </p:animEffect>
                                  </p:childTnLst>
                                </p:cTn>
                              </p:par>
                            </p:childTnLst>
                          </p:cTn>
                        </p:par>
                      </p:childTnLst>
                    </p:cTn>
                  </p:par>
                  <p:par>
                    <p:cTn id="165" fill="hold">
                      <p:stCondLst>
                        <p:cond delay="indefinite"/>
                      </p:stCondLst>
                      <p:childTnLst>
                        <p:par>
                          <p:cTn id="166" fill="hold">
                            <p:stCondLst>
                              <p:cond delay="0"/>
                            </p:stCondLst>
                            <p:childTnLst>
                              <p:par>
                                <p:cTn id="167" presetID="22" presetClass="entr" presetSubtype="8" fill="hold" nodeType="clickEffect">
                                  <p:stCondLst>
                                    <p:cond delay="0"/>
                                  </p:stCondLst>
                                  <p:childTnLst>
                                    <p:set>
                                      <p:cBhvr>
                                        <p:cTn id="168" dur="1" fill="hold">
                                          <p:stCondLst>
                                            <p:cond delay="0"/>
                                          </p:stCondLst>
                                        </p:cTn>
                                        <p:tgtEl>
                                          <p:spTgt spid="196"/>
                                        </p:tgtEl>
                                        <p:attrNameLst>
                                          <p:attrName>style.visibility</p:attrName>
                                        </p:attrNameLst>
                                      </p:cBhvr>
                                      <p:to>
                                        <p:strVal val="visible"/>
                                      </p:to>
                                    </p:set>
                                    <p:animEffect transition="in" filter="wipe(left)">
                                      <p:cBhvr>
                                        <p:cTn id="169" dur="500"/>
                                        <p:tgtEl>
                                          <p:spTgt spid="196"/>
                                        </p:tgtEl>
                                      </p:cBhvr>
                                    </p:animEffect>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171"/>
                                        </p:tgtEl>
                                        <p:attrNameLst>
                                          <p:attrName>style.visibility</p:attrName>
                                        </p:attrNameLst>
                                      </p:cBhvr>
                                      <p:to>
                                        <p:strVal val="visible"/>
                                      </p:to>
                                    </p:set>
                                    <p:anim calcmode="lin" valueType="num">
                                      <p:cBhvr additive="base">
                                        <p:cTn id="174" dur="500" fill="hold"/>
                                        <p:tgtEl>
                                          <p:spTgt spid="171"/>
                                        </p:tgtEl>
                                        <p:attrNameLst>
                                          <p:attrName>ppt_x</p:attrName>
                                        </p:attrNameLst>
                                      </p:cBhvr>
                                      <p:tavLst>
                                        <p:tav tm="0">
                                          <p:val>
                                            <p:strVal val="#ppt_x"/>
                                          </p:val>
                                        </p:tav>
                                        <p:tav tm="100000">
                                          <p:val>
                                            <p:strVal val="#ppt_x"/>
                                          </p:val>
                                        </p:tav>
                                      </p:tavLst>
                                    </p:anim>
                                    <p:anim calcmode="lin" valueType="num">
                                      <p:cBhvr additive="base">
                                        <p:cTn id="175" dur="500" fill="hold"/>
                                        <p:tgtEl>
                                          <p:spTgt spid="171"/>
                                        </p:tgtEl>
                                        <p:attrNameLst>
                                          <p:attrName>ppt_y</p:attrName>
                                        </p:attrNameLst>
                                      </p:cBhvr>
                                      <p:tavLst>
                                        <p:tav tm="0">
                                          <p:val>
                                            <p:strVal val="1+#ppt_h/2"/>
                                          </p:val>
                                        </p:tav>
                                        <p:tav tm="100000">
                                          <p:val>
                                            <p:strVal val="#ppt_y"/>
                                          </p:val>
                                        </p:tav>
                                      </p:tavLst>
                                    </p:anim>
                                  </p:childTnLst>
                                </p:cTn>
                              </p:par>
                            </p:childTnLst>
                          </p:cTn>
                        </p:par>
                      </p:childTnLst>
                    </p:cTn>
                  </p:par>
                  <p:par>
                    <p:cTn id="176" fill="hold">
                      <p:stCondLst>
                        <p:cond delay="indefinite"/>
                      </p:stCondLst>
                      <p:childTnLst>
                        <p:par>
                          <p:cTn id="177" fill="hold">
                            <p:stCondLst>
                              <p:cond delay="0"/>
                            </p:stCondLst>
                            <p:childTnLst>
                              <p:par>
                                <p:cTn id="178" presetID="2" presetClass="entr" presetSubtype="4" fill="hold" nodeType="clickEffect">
                                  <p:stCondLst>
                                    <p:cond delay="0"/>
                                  </p:stCondLst>
                                  <p:childTnLst>
                                    <p:set>
                                      <p:cBhvr>
                                        <p:cTn id="179" dur="1" fill="hold">
                                          <p:stCondLst>
                                            <p:cond delay="0"/>
                                          </p:stCondLst>
                                        </p:cTn>
                                        <p:tgtEl>
                                          <p:spTgt spid="197"/>
                                        </p:tgtEl>
                                        <p:attrNameLst>
                                          <p:attrName>style.visibility</p:attrName>
                                        </p:attrNameLst>
                                      </p:cBhvr>
                                      <p:to>
                                        <p:strVal val="visible"/>
                                      </p:to>
                                    </p:set>
                                    <p:anim calcmode="lin" valueType="num">
                                      <p:cBhvr additive="base">
                                        <p:cTn id="180" dur="500" fill="hold"/>
                                        <p:tgtEl>
                                          <p:spTgt spid="197"/>
                                        </p:tgtEl>
                                        <p:attrNameLst>
                                          <p:attrName>ppt_x</p:attrName>
                                        </p:attrNameLst>
                                      </p:cBhvr>
                                      <p:tavLst>
                                        <p:tav tm="0">
                                          <p:val>
                                            <p:strVal val="#ppt_x"/>
                                          </p:val>
                                        </p:tav>
                                        <p:tav tm="100000">
                                          <p:val>
                                            <p:strVal val="#ppt_x"/>
                                          </p:val>
                                        </p:tav>
                                      </p:tavLst>
                                    </p:anim>
                                    <p:anim calcmode="lin" valueType="num">
                                      <p:cBhvr additive="base">
                                        <p:cTn id="181" dur="500" fill="hold"/>
                                        <p:tgtEl>
                                          <p:spTgt spid="197"/>
                                        </p:tgtEl>
                                        <p:attrNameLst>
                                          <p:attrName>ppt_y</p:attrName>
                                        </p:attrNameLst>
                                      </p:cBhvr>
                                      <p:tavLst>
                                        <p:tav tm="0">
                                          <p:val>
                                            <p:strVal val="1+#ppt_h/2"/>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22" presetClass="entr" presetSubtype="4" fill="hold" nodeType="clickEffect">
                                  <p:stCondLst>
                                    <p:cond delay="0"/>
                                  </p:stCondLst>
                                  <p:childTnLst>
                                    <p:set>
                                      <p:cBhvr>
                                        <p:cTn id="185" dur="1" fill="hold">
                                          <p:stCondLst>
                                            <p:cond delay="0"/>
                                          </p:stCondLst>
                                        </p:cTn>
                                        <p:tgtEl>
                                          <p:spTgt spid="188"/>
                                        </p:tgtEl>
                                        <p:attrNameLst>
                                          <p:attrName>style.visibility</p:attrName>
                                        </p:attrNameLst>
                                      </p:cBhvr>
                                      <p:to>
                                        <p:strVal val="visible"/>
                                      </p:to>
                                    </p:set>
                                    <p:animEffect transition="in" filter="wipe(down)">
                                      <p:cBhvr>
                                        <p:cTn id="186" dur="500"/>
                                        <p:tgtEl>
                                          <p:spTgt spid="188"/>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repeatCount="3000" fill="hold" grpId="0" nodeType="clickEffect">
                                  <p:stCondLst>
                                    <p:cond delay="0"/>
                                  </p:stCondLst>
                                  <p:childTnLst>
                                    <p:set>
                                      <p:cBhvr>
                                        <p:cTn id="190" dur="1" fill="hold">
                                          <p:stCondLst>
                                            <p:cond delay="0"/>
                                          </p:stCondLst>
                                        </p:cTn>
                                        <p:tgtEl>
                                          <p:spTgt spid="189"/>
                                        </p:tgtEl>
                                        <p:attrNameLst>
                                          <p:attrName>style.visibility</p:attrName>
                                        </p:attrNameLst>
                                      </p:cBhvr>
                                      <p:to>
                                        <p:strVal val="visible"/>
                                      </p:to>
                                    </p:set>
                                    <p:animEffect transition="in" filter="wipe(left)">
                                      <p:cBhvr>
                                        <p:cTn id="191" dur="500"/>
                                        <p:tgtEl>
                                          <p:spTgt spid="189"/>
                                        </p:tgtEl>
                                      </p:cBhvr>
                                    </p:animEffect>
                                  </p:childTnLst>
                                </p:cTn>
                              </p:par>
                            </p:childTnLst>
                          </p:cTn>
                        </p:par>
                      </p:childTnLst>
                    </p:cTn>
                  </p:par>
                  <p:par>
                    <p:cTn id="192" fill="hold">
                      <p:stCondLst>
                        <p:cond delay="indefinite"/>
                      </p:stCondLst>
                      <p:childTnLst>
                        <p:par>
                          <p:cTn id="193" fill="hold">
                            <p:stCondLst>
                              <p:cond delay="0"/>
                            </p:stCondLst>
                            <p:childTnLst>
                              <p:par>
                                <p:cTn id="194" presetID="22" presetClass="entr" presetSubtype="4" fill="hold" nodeType="clickEffect">
                                  <p:stCondLst>
                                    <p:cond delay="0"/>
                                  </p:stCondLst>
                                  <p:childTnLst>
                                    <p:set>
                                      <p:cBhvr>
                                        <p:cTn id="195" dur="1" fill="hold">
                                          <p:stCondLst>
                                            <p:cond delay="0"/>
                                          </p:stCondLst>
                                        </p:cTn>
                                        <p:tgtEl>
                                          <p:spTgt spid="102"/>
                                        </p:tgtEl>
                                        <p:attrNameLst>
                                          <p:attrName>style.visibility</p:attrName>
                                        </p:attrNameLst>
                                      </p:cBhvr>
                                      <p:to>
                                        <p:strVal val="visible"/>
                                      </p:to>
                                    </p:set>
                                    <p:animEffect transition="in" filter="wipe(down)">
                                      <p:cBhvr>
                                        <p:cTn id="196" dur="500"/>
                                        <p:tgtEl>
                                          <p:spTgt spid="102"/>
                                        </p:tgtEl>
                                      </p:cBhvr>
                                    </p:animEffect>
                                  </p:childTnLst>
                                </p:cTn>
                              </p:par>
                            </p:childTnLst>
                          </p:cTn>
                        </p:par>
                      </p:childTnLst>
                    </p:cTn>
                  </p:par>
                  <p:par>
                    <p:cTn id="197" fill="hold">
                      <p:stCondLst>
                        <p:cond delay="indefinite"/>
                      </p:stCondLst>
                      <p:childTnLst>
                        <p:par>
                          <p:cTn id="198" fill="hold">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04"/>
                                        </p:tgtEl>
                                        <p:attrNameLst>
                                          <p:attrName>style.visibility</p:attrName>
                                        </p:attrNameLst>
                                      </p:cBhvr>
                                      <p:to>
                                        <p:strVal val="visible"/>
                                      </p:to>
                                    </p:set>
                                    <p:anim calcmode="lin" valueType="num">
                                      <p:cBhvr additive="base">
                                        <p:cTn id="201" dur="500" fill="hold"/>
                                        <p:tgtEl>
                                          <p:spTgt spid="104"/>
                                        </p:tgtEl>
                                        <p:attrNameLst>
                                          <p:attrName>ppt_x</p:attrName>
                                        </p:attrNameLst>
                                      </p:cBhvr>
                                      <p:tavLst>
                                        <p:tav tm="0">
                                          <p:val>
                                            <p:strVal val="#ppt_x"/>
                                          </p:val>
                                        </p:tav>
                                        <p:tav tm="100000">
                                          <p:val>
                                            <p:strVal val="#ppt_x"/>
                                          </p:val>
                                        </p:tav>
                                      </p:tavLst>
                                    </p:anim>
                                    <p:anim calcmode="lin" valueType="num">
                                      <p:cBhvr additive="base">
                                        <p:cTn id="202" dur="500" fill="hold"/>
                                        <p:tgtEl>
                                          <p:spTgt spid="104"/>
                                        </p:tgtEl>
                                        <p:attrNameLst>
                                          <p:attrName>ppt_y</p:attrName>
                                        </p:attrNameLst>
                                      </p:cBhvr>
                                      <p:tavLst>
                                        <p:tav tm="0">
                                          <p:val>
                                            <p:strVal val="1+#ppt_h/2"/>
                                          </p:val>
                                        </p:tav>
                                        <p:tav tm="100000">
                                          <p:val>
                                            <p:strVal val="#ppt_y"/>
                                          </p:val>
                                        </p:tav>
                                      </p:tavLst>
                                    </p:anim>
                                  </p:childTnLst>
                                </p:cTn>
                              </p:par>
                            </p:childTnLst>
                          </p:cTn>
                        </p:par>
                      </p:childTnLst>
                    </p:cTn>
                  </p:par>
                  <p:par>
                    <p:cTn id="203" fill="hold">
                      <p:stCondLst>
                        <p:cond delay="indefinite"/>
                      </p:stCondLst>
                      <p:childTnLst>
                        <p:par>
                          <p:cTn id="204" fill="hold">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00"/>
                                        </p:tgtEl>
                                        <p:attrNameLst>
                                          <p:attrName>style.visibility</p:attrName>
                                        </p:attrNameLst>
                                      </p:cBhvr>
                                      <p:to>
                                        <p:strVal val="visible"/>
                                      </p:to>
                                    </p:set>
                                    <p:anim calcmode="lin" valueType="num">
                                      <p:cBhvr additive="base">
                                        <p:cTn id="207" dur="500" fill="hold"/>
                                        <p:tgtEl>
                                          <p:spTgt spid="100"/>
                                        </p:tgtEl>
                                        <p:attrNameLst>
                                          <p:attrName>ppt_x</p:attrName>
                                        </p:attrNameLst>
                                      </p:cBhvr>
                                      <p:tavLst>
                                        <p:tav tm="0">
                                          <p:val>
                                            <p:strVal val="#ppt_x"/>
                                          </p:val>
                                        </p:tav>
                                        <p:tav tm="100000">
                                          <p:val>
                                            <p:strVal val="#ppt_x"/>
                                          </p:val>
                                        </p:tav>
                                      </p:tavLst>
                                    </p:anim>
                                    <p:anim calcmode="lin" valueType="num">
                                      <p:cBhvr additive="base">
                                        <p:cTn id="20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43" grpId="0" animBg="1"/>
      <p:bldP spid="44" grpId="0" animBg="1"/>
      <p:bldP spid="45" grpId="0" animBg="1"/>
      <p:bldP spid="46" grpId="0" animBg="1"/>
      <p:bldP spid="97" grpId="0" animBg="1"/>
      <p:bldP spid="120" grpId="0" animBg="1"/>
      <p:bldP spid="122" grpId="0" animBg="1"/>
      <p:bldP spid="126" grpId="0" animBg="1"/>
      <p:bldP spid="132" grpId="0" animBg="1"/>
      <p:bldP spid="135" grpId="0" animBg="1"/>
      <p:bldP spid="137" grpId="0" animBg="1"/>
      <p:bldP spid="138" grpId="0" animBg="1"/>
      <p:bldP spid="139" grpId="0" animBg="1"/>
      <p:bldP spid="140" grpId="0" animBg="1"/>
      <p:bldP spid="141" grpId="0" animBg="1"/>
      <p:bldP spid="142" grpId="0" animBg="1"/>
      <p:bldP spid="143" grpId="0" animBg="1"/>
      <p:bldP spid="144" grpId="0" animBg="1"/>
      <p:bldP spid="145" grpId="0" animBg="1"/>
      <p:bldP spid="146" grpId="0" animBg="1"/>
      <p:bldP spid="147" grpId="0" animBg="1"/>
      <p:bldP spid="148" grpId="0" animBg="1"/>
      <p:bldP spid="149" grpId="0" animBg="1"/>
      <p:bldP spid="150" grpId="0" animBg="1"/>
      <p:bldP spid="151" grpId="0" animBg="1"/>
      <p:bldP spid="171" grpId="0"/>
      <p:bldP spid="189" grpId="0" animBg="1"/>
      <p:bldP spid="104" grpId="0"/>
      <p:bldP spid="100"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3" name="标题 1"/>
          <p:cNvSpPr>
            <a:spLocks noGrp="1"/>
          </p:cNvSpPr>
          <p:nvPr>
            <p:ph type="title"/>
          </p:nvPr>
        </p:nvSpPr>
        <p:spPr>
          <a:xfrm>
            <a:off x="184150" y="188913"/>
            <a:ext cx="8229600" cy="582612"/>
          </a:xfrm>
        </p:spPr>
        <p:txBody>
          <a:bodyPr/>
          <a:lstStyle/>
          <a:p>
            <a:r>
              <a:rPr lang="zh-CN" altLang="en-US" smtClean="0"/>
              <a:t>直接映射</a:t>
            </a:r>
            <a:r>
              <a:rPr lang="en-US" altLang="zh-CN" smtClean="0"/>
              <a:t>Cache</a:t>
            </a:r>
            <a:r>
              <a:rPr lang="zh-CN" altLang="en-US" smtClean="0"/>
              <a:t>组织</a:t>
            </a:r>
          </a:p>
        </p:txBody>
      </p:sp>
      <p:sp>
        <p:nvSpPr>
          <p:cNvPr id="50" name="矩形 49"/>
          <p:cNvSpPr/>
          <p:nvPr/>
        </p:nvSpPr>
        <p:spPr>
          <a:xfrm>
            <a:off x="3706813" y="1989138"/>
            <a:ext cx="501650" cy="23336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88" name="矩形 87"/>
          <p:cNvSpPr/>
          <p:nvPr/>
        </p:nvSpPr>
        <p:spPr>
          <a:xfrm>
            <a:off x="3706813" y="3343275"/>
            <a:ext cx="501650" cy="23336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98" name="矩形 97"/>
          <p:cNvSpPr/>
          <p:nvPr/>
        </p:nvSpPr>
        <p:spPr>
          <a:xfrm>
            <a:off x="3708400" y="4778375"/>
            <a:ext cx="500063" cy="23495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16" name="矩形 115"/>
          <p:cNvSpPr/>
          <p:nvPr/>
        </p:nvSpPr>
        <p:spPr>
          <a:xfrm>
            <a:off x="804863" y="4302125"/>
            <a:ext cx="792162" cy="4048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4711700"/>
            <a:ext cx="1584325" cy="1503363"/>
            <a:chOff x="1043608" y="3526036"/>
            <a:chExt cx="1213172" cy="2063204"/>
          </a:xfrm>
        </p:grpSpPr>
        <p:cxnSp>
          <p:nvCxnSpPr>
            <p:cNvPr id="43" name="直接箭头连接符 42"/>
            <p:cNvCxnSpPr/>
            <p:nvPr/>
          </p:nvCxnSpPr>
          <p:spPr>
            <a:xfrm>
              <a:off x="1043608" y="3526036"/>
              <a:ext cx="0" cy="2058847"/>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346575"/>
            <a:ext cx="2922587" cy="1868488"/>
            <a:chOff x="3275856" y="3329543"/>
            <a:chExt cx="2952328" cy="2399397"/>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8184" y="3329543"/>
              <a:ext cx="0" cy="2399397"/>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84438" y="6075363"/>
            <a:ext cx="644525" cy="23336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41450" y="4221163"/>
            <a:ext cx="1330325" cy="1008062"/>
            <a:chOff x="1441267" y="3483002"/>
            <a:chExt cx="1330533" cy="1728197"/>
          </a:xfrm>
        </p:grpSpPr>
        <p:grpSp>
          <p:nvGrpSpPr>
            <p:cNvPr id="264313" name="组合 60"/>
            <p:cNvGrpSpPr>
              <a:grpSpLocks/>
            </p:cNvGrpSpPr>
            <p:nvPr/>
          </p:nvGrpSpPr>
          <p:grpSpPr bwMode="auto">
            <a:xfrm>
              <a:off x="1441267" y="4323640"/>
              <a:ext cx="659292" cy="806551"/>
              <a:chOff x="1536443" y="2345694"/>
              <a:chExt cx="1091341" cy="2523466"/>
            </a:xfrm>
          </p:grpSpPr>
          <p:cxnSp>
            <p:nvCxnSpPr>
              <p:cNvPr id="100" name="直接箭头连接符 99"/>
              <p:cNvCxnSpPr/>
              <p:nvPr/>
            </p:nvCxnSpPr>
            <p:spPr>
              <a:xfrm>
                <a:off x="1536443" y="2346718"/>
                <a:ext cx="0" cy="252044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165"/>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7144"/>
              <a:ext cx="644626" cy="23405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H="1" flipV="1">
              <a:off x="2482830" y="3483002"/>
              <a:ext cx="1588" cy="130091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83" name="流程图: 汇总连接 182"/>
          <p:cNvSpPr/>
          <p:nvPr/>
        </p:nvSpPr>
        <p:spPr>
          <a:xfrm>
            <a:off x="5795963" y="427513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192" name="组合 191"/>
          <p:cNvGrpSpPr>
            <a:grpSpLocks/>
          </p:cNvGrpSpPr>
          <p:nvPr/>
        </p:nvGrpSpPr>
        <p:grpSpPr bwMode="auto">
          <a:xfrm>
            <a:off x="1771650" y="1125538"/>
            <a:ext cx="4137025" cy="3100387"/>
            <a:chOff x="1770912" y="1124744"/>
            <a:chExt cx="4137246" cy="3101285"/>
          </a:xfrm>
        </p:grpSpPr>
        <p:sp>
          <p:nvSpPr>
            <p:cNvPr id="217" name="Text Box 51"/>
            <p:cNvSpPr txBox="1">
              <a:spLocks noChangeArrowheads="1"/>
            </p:cNvSpPr>
            <p:nvPr/>
          </p:nvSpPr>
          <p:spPr bwMode="auto">
            <a:xfrm>
              <a:off x="2996527" y="1124744"/>
              <a:ext cx="711238" cy="20008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64308" name="组合 110"/>
            <p:cNvGrpSpPr>
              <a:grpSpLocks/>
            </p:cNvGrpSpPr>
            <p:nvPr/>
          </p:nvGrpSpPr>
          <p:grpSpPr bwMode="auto">
            <a:xfrm>
              <a:off x="1770912" y="1394774"/>
              <a:ext cx="4137246" cy="2831255"/>
              <a:chOff x="1743500" y="1052736"/>
              <a:chExt cx="4484684" cy="1876524"/>
            </a:xfrm>
          </p:grpSpPr>
          <p:cxnSp>
            <p:nvCxnSpPr>
              <p:cNvPr id="78" name="直接连接符 77"/>
              <p:cNvCxnSpPr/>
              <p:nvPr/>
            </p:nvCxnSpPr>
            <p:spPr>
              <a:xfrm flipH="1" flipV="1">
                <a:off x="1743500" y="1052685"/>
                <a:ext cx="0" cy="23680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3" y="1052685"/>
                <a:ext cx="447952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228184" y="1052685"/>
                <a:ext cx="0" cy="1876575"/>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3917" y="1323238"/>
              <a:ext cx="111131" cy="133389"/>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95513" y="2227263"/>
            <a:ext cx="360362" cy="1808162"/>
            <a:chOff x="2123728" y="2226964"/>
            <a:chExt cx="360040" cy="2791473"/>
          </a:xfrm>
        </p:grpSpPr>
        <p:cxnSp>
          <p:nvCxnSpPr>
            <p:cNvPr id="145" name="直接连接符 144"/>
            <p:cNvCxnSpPr>
              <a:stCxn id="105" idx="2"/>
            </p:cNvCxnSpPr>
            <p:nvPr/>
          </p:nvCxnSpPr>
          <p:spPr>
            <a:xfrm>
              <a:off x="2421911" y="2226964"/>
              <a:ext cx="0" cy="2791473"/>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709773"/>
              <a:ext cx="215707" cy="1911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724478"/>
              <a:ext cx="137989" cy="12009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209800"/>
            <a:ext cx="574675" cy="2070100"/>
            <a:chOff x="372366" y="2209179"/>
            <a:chExt cx="576064" cy="2070232"/>
          </a:xfrm>
        </p:grpSpPr>
        <p:sp>
          <p:nvSpPr>
            <p:cNvPr id="218" name="Text Box 51"/>
            <p:cNvSpPr txBox="1">
              <a:spLocks noChangeArrowheads="1"/>
            </p:cNvSpPr>
            <p:nvPr/>
          </p:nvSpPr>
          <p:spPr bwMode="auto">
            <a:xfrm>
              <a:off x="372366" y="2517174"/>
              <a:ext cx="383512" cy="19210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nvGrpSpPr>
            <p:cNvPr id="264301" name="组合 283"/>
            <p:cNvGrpSpPr>
              <a:grpSpLocks/>
            </p:cNvGrpSpPr>
            <p:nvPr/>
          </p:nvGrpSpPr>
          <p:grpSpPr bwMode="auto">
            <a:xfrm>
              <a:off x="804414" y="2209179"/>
              <a:ext cx="144016" cy="2070232"/>
              <a:chOff x="804414" y="2209179"/>
              <a:chExt cx="144016" cy="2070232"/>
            </a:xfrm>
          </p:grpSpPr>
          <p:cxnSp>
            <p:nvCxnSpPr>
              <p:cNvPr id="128001" name="肘形连接符 128000"/>
              <p:cNvCxnSpPr/>
              <p:nvPr/>
            </p:nvCxnSpPr>
            <p:spPr>
              <a:xfrm rot="16200000" flipH="1">
                <a:off x="-158297" y="3244295"/>
                <a:ext cx="2070232"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564802"/>
                <a:ext cx="143220" cy="120658"/>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19800" y="4075113"/>
            <a:ext cx="1177925" cy="1231900"/>
            <a:chOff x="6020178" y="4074999"/>
            <a:chExt cx="1178090" cy="1231707"/>
          </a:xfrm>
        </p:grpSpPr>
        <p:cxnSp>
          <p:nvCxnSpPr>
            <p:cNvPr id="184" name="直接箭头连接符 183"/>
            <p:cNvCxnSpPr>
              <a:stCxn id="183" idx="6"/>
            </p:cNvCxnSpPr>
            <p:nvPr/>
          </p:nvCxnSpPr>
          <p:spPr>
            <a:xfrm>
              <a:off x="6020178" y="4371814"/>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grpSp>
          <p:nvGrpSpPr>
            <p:cNvPr id="264293" name="组合 235"/>
            <p:cNvGrpSpPr>
              <a:grpSpLocks/>
            </p:cNvGrpSpPr>
            <p:nvPr/>
          </p:nvGrpSpPr>
          <p:grpSpPr bwMode="auto">
            <a:xfrm>
              <a:off x="6190156" y="4371947"/>
              <a:ext cx="1008111" cy="551220"/>
              <a:chOff x="1536443" y="3545567"/>
              <a:chExt cx="1091341" cy="1323593"/>
            </a:xfrm>
          </p:grpSpPr>
          <p:cxnSp>
            <p:nvCxnSpPr>
              <p:cNvPr id="237" name="直接箭头连接符 236"/>
              <p:cNvCxnSpPr/>
              <p:nvPr/>
            </p:nvCxnSpPr>
            <p:spPr>
              <a:xfrm>
                <a:off x="1536344" y="3545248"/>
                <a:ext cx="0" cy="1322529"/>
              </a:xfrm>
              <a:prstGeom prst="straightConnector1">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8" name="直接箭头连接符 237"/>
              <p:cNvCxnSpPr/>
              <p:nvPr/>
            </p:nvCxnSpPr>
            <p:spPr>
              <a:xfrm>
                <a:off x="1536344" y="4867777"/>
                <a:ext cx="1091441"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cxnSp>
          <p:nvCxnSpPr>
            <p:cNvPr id="240" name="直接连接符 239"/>
            <p:cNvCxnSpPr/>
            <p:nvPr/>
          </p:nvCxnSpPr>
          <p:spPr>
            <a:xfrm flipH="1">
              <a:off x="6539364" y="4305150"/>
              <a:ext cx="87324"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405995" y="4074999"/>
              <a:ext cx="347711" cy="19999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a:t>
              </a:r>
              <a:endParaRPr lang="zh-CN" altLang="en-US" sz="1400" i="0" dirty="0">
                <a:latin typeface="Brush Script MT" pitchFamily="66" charset="0"/>
                <a:ea typeface="微软雅黑" pitchFamily="34" charset="-122"/>
              </a:endParaRPr>
            </a:p>
          </p:txBody>
        </p:sp>
        <p:cxnSp>
          <p:nvCxnSpPr>
            <p:cNvPr id="242" name="直接连接符 241"/>
            <p:cNvCxnSpPr/>
            <p:nvPr/>
          </p:nvCxnSpPr>
          <p:spPr>
            <a:xfrm flipH="1">
              <a:off x="6560004" y="4879735"/>
              <a:ext cx="87325" cy="133329"/>
            </a:xfrm>
            <a:prstGeom prst="line">
              <a:avLst/>
            </a:prstGeom>
          </p:spPr>
          <p:style>
            <a:lnRef idx="1">
              <a:schemeClr val="accent1"/>
            </a:lnRef>
            <a:fillRef idx="0">
              <a:schemeClr val="accent1"/>
            </a:fillRef>
            <a:effectRef idx="0">
              <a:schemeClr val="accent1"/>
            </a:effectRef>
            <a:fontRef idx="minor">
              <a:schemeClr val="tx1"/>
            </a:fontRef>
          </p:style>
        </p:cxnSp>
        <p:sp>
          <p:nvSpPr>
            <p:cNvPr id="246" name="Text Box 51"/>
            <p:cNvSpPr txBox="1">
              <a:spLocks noChangeArrowheads="1"/>
            </p:cNvSpPr>
            <p:nvPr/>
          </p:nvSpPr>
          <p:spPr bwMode="auto">
            <a:xfrm>
              <a:off x="6471091" y="5116236"/>
              <a:ext cx="217518" cy="19047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grpSp>
        <p:nvGrpSpPr>
          <p:cNvPr id="269" name="组合 268"/>
          <p:cNvGrpSpPr>
            <a:grpSpLocks/>
          </p:cNvGrpSpPr>
          <p:nvPr/>
        </p:nvGrpSpPr>
        <p:grpSpPr bwMode="auto">
          <a:xfrm>
            <a:off x="4208463" y="1974850"/>
            <a:ext cx="1595437" cy="3740150"/>
            <a:chOff x="4207962" y="1975155"/>
            <a:chExt cx="1595865" cy="3740100"/>
          </a:xfrm>
        </p:grpSpPr>
        <p:sp>
          <p:nvSpPr>
            <p:cNvPr id="45" name="矩形 44"/>
            <p:cNvSpPr/>
            <p:nvPr/>
          </p:nvSpPr>
          <p:spPr>
            <a:xfrm>
              <a:off x="4207962" y="1989443"/>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46" name="矩形 45"/>
            <p:cNvSpPr/>
            <p:nvPr/>
          </p:nvSpPr>
          <p:spPr>
            <a:xfrm>
              <a:off x="4207962" y="222280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47" name="矩形 46"/>
            <p:cNvSpPr/>
            <p:nvPr/>
          </p:nvSpPr>
          <p:spPr>
            <a:xfrm>
              <a:off x="4207962" y="245616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48" name="矩形 47"/>
            <p:cNvSpPr/>
            <p:nvPr/>
          </p:nvSpPr>
          <p:spPr>
            <a:xfrm>
              <a:off x="4207962" y="269110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67" name="组合 63"/>
            <p:cNvGrpSpPr>
              <a:grpSpLocks/>
            </p:cNvGrpSpPr>
            <p:nvPr/>
          </p:nvGrpSpPr>
          <p:grpSpPr bwMode="auto">
            <a:xfrm>
              <a:off x="5011271" y="1975155"/>
              <a:ext cx="702783" cy="936104"/>
              <a:chOff x="6937978" y="1268760"/>
              <a:chExt cx="702783" cy="1032942"/>
            </a:xfrm>
          </p:grpSpPr>
          <p:sp>
            <p:nvSpPr>
              <p:cNvPr id="65" name="右大括号 64"/>
              <p:cNvSpPr/>
              <p:nvPr/>
            </p:nvSpPr>
            <p:spPr>
              <a:xfrm>
                <a:off x="6938159" y="1268760"/>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9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sp>
          <p:nvSpPr>
            <p:cNvPr id="84" name="矩形 83"/>
            <p:cNvSpPr/>
            <p:nvPr/>
          </p:nvSpPr>
          <p:spPr>
            <a:xfrm>
              <a:off x="4207962" y="3343562"/>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85" name="矩形 84"/>
            <p:cNvSpPr/>
            <p:nvPr/>
          </p:nvSpPr>
          <p:spPr>
            <a:xfrm>
              <a:off x="4207962" y="3576922"/>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86" name="矩形 85"/>
            <p:cNvSpPr/>
            <p:nvPr/>
          </p:nvSpPr>
          <p:spPr>
            <a:xfrm>
              <a:off x="4207962" y="3811868"/>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87" name="矩形 86"/>
            <p:cNvSpPr/>
            <p:nvPr/>
          </p:nvSpPr>
          <p:spPr>
            <a:xfrm>
              <a:off x="4207962" y="4045227"/>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2" name="组合 80"/>
            <p:cNvGrpSpPr>
              <a:grpSpLocks/>
            </p:cNvGrpSpPr>
            <p:nvPr/>
          </p:nvGrpSpPr>
          <p:grpSpPr bwMode="auto">
            <a:xfrm>
              <a:off x="5011271" y="3343307"/>
              <a:ext cx="702783" cy="936104"/>
              <a:chOff x="6937978" y="1268760"/>
              <a:chExt cx="702783" cy="1032942"/>
            </a:xfrm>
          </p:grpSpPr>
          <p:sp>
            <p:nvSpPr>
              <p:cNvPr id="82" name="右大括号 81"/>
              <p:cNvSpPr/>
              <p:nvPr/>
            </p:nvSpPr>
            <p:spPr>
              <a:xfrm>
                <a:off x="6938159" y="1269041"/>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400" baseline="-25000">
                    <a:latin typeface="华文新魏" pitchFamily="2" charset="-122"/>
                    <a:ea typeface="华文新魏" pitchFamily="2" charset="-122"/>
                  </a:rPr>
                  <a:t>i</a:t>
                </a:r>
                <a:endParaRPr lang="zh-CN" altLang="en-US" sz="2000" baseline="-25000">
                  <a:latin typeface="华文新魏" pitchFamily="2" charset="-122"/>
                  <a:ea typeface="华文新魏" pitchFamily="2" charset="-122"/>
                </a:endParaRPr>
              </a:p>
            </p:txBody>
          </p:sp>
        </p:grpSp>
        <p:sp>
          <p:nvSpPr>
            <p:cNvPr id="94" name="矩形 93"/>
            <p:cNvSpPr/>
            <p:nvPr/>
          </p:nvSpPr>
          <p:spPr>
            <a:xfrm>
              <a:off x="4207962" y="4778643"/>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0</a:t>
              </a:r>
              <a:endParaRPr lang="zh-CN" altLang="en-US" sz="1200" i="0" baseline="-25000" dirty="0"/>
            </a:p>
          </p:txBody>
        </p:sp>
        <p:sp>
          <p:nvSpPr>
            <p:cNvPr id="95" name="矩形 94"/>
            <p:cNvSpPr/>
            <p:nvPr/>
          </p:nvSpPr>
          <p:spPr>
            <a:xfrm>
              <a:off x="4207962" y="5013589"/>
              <a:ext cx="803490" cy="23336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1</a:t>
              </a:r>
              <a:endParaRPr lang="zh-CN" altLang="en-US" sz="1200" i="0" baseline="-25000" dirty="0"/>
            </a:p>
          </p:txBody>
        </p:sp>
        <p:sp>
          <p:nvSpPr>
            <p:cNvPr id="96" name="矩形 95"/>
            <p:cNvSpPr/>
            <p:nvPr/>
          </p:nvSpPr>
          <p:spPr>
            <a:xfrm>
              <a:off x="4207962" y="5246949"/>
              <a:ext cx="803490" cy="234947"/>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2</a:t>
              </a:r>
              <a:endParaRPr lang="zh-CN" altLang="en-US" sz="1200" i="0" baseline="-25000" dirty="0"/>
            </a:p>
          </p:txBody>
        </p:sp>
        <p:sp>
          <p:nvSpPr>
            <p:cNvPr id="97" name="矩形 96"/>
            <p:cNvSpPr/>
            <p:nvPr/>
          </p:nvSpPr>
          <p:spPr>
            <a:xfrm>
              <a:off x="4207962" y="5481896"/>
              <a:ext cx="803490" cy="233359"/>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a:t>W</a:t>
              </a:r>
              <a:r>
                <a:rPr lang="en-US" altLang="zh-CN" sz="1200" i="0" baseline="-25000" dirty="0"/>
                <a:t>3</a:t>
              </a:r>
              <a:endParaRPr lang="zh-CN" altLang="en-US" sz="1200" i="0" baseline="-25000" dirty="0"/>
            </a:p>
          </p:txBody>
        </p:sp>
        <p:grpSp>
          <p:nvGrpSpPr>
            <p:cNvPr id="264277" name="组合 90"/>
            <p:cNvGrpSpPr>
              <a:grpSpLocks/>
            </p:cNvGrpSpPr>
            <p:nvPr/>
          </p:nvGrpSpPr>
          <p:grpSpPr bwMode="auto">
            <a:xfrm>
              <a:off x="5011271" y="4779151"/>
              <a:ext cx="792556" cy="936104"/>
              <a:chOff x="6937978" y="1268760"/>
              <a:chExt cx="792556" cy="1032942"/>
            </a:xfrm>
          </p:grpSpPr>
          <p:sp>
            <p:nvSpPr>
              <p:cNvPr id="92" name="右大括号 91"/>
              <p:cNvSpPr/>
              <p:nvPr/>
            </p:nvSpPr>
            <p:spPr>
              <a:xfrm>
                <a:off x="6938159" y="1268199"/>
                <a:ext cx="298530" cy="1033503"/>
              </a:xfrm>
              <a:prstGeom prst="rightBrace">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87" name="Text Box 39"/>
              <p:cNvSpPr txBox="1">
                <a:spLocks noChangeArrowheads="1"/>
              </p:cNvSpPr>
              <p:nvPr/>
            </p:nvSpPr>
            <p:spPr bwMode="auto">
              <a:xfrm>
                <a:off x="7182053"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L</a:t>
                </a:r>
                <a:r>
                  <a:rPr lang="en-US" altLang="zh-CN" sz="2000" baseline="-25000">
                    <a:latin typeface="华文新魏" pitchFamily="2" charset="-122"/>
                    <a:ea typeface="华文新魏" pitchFamily="2" charset="-122"/>
                  </a:rPr>
                  <a:t>m-1</a:t>
                </a:r>
                <a:endParaRPr lang="zh-CN" altLang="en-US" sz="2000" baseline="-25000">
                  <a:latin typeface="华文新魏" pitchFamily="2" charset="-122"/>
                  <a:ea typeface="华文新魏" pitchFamily="2" charset="-122"/>
                </a:endParaRPr>
              </a:p>
            </p:txBody>
          </p:sp>
        </p:grpSp>
        <p:grpSp>
          <p:nvGrpSpPr>
            <p:cNvPr id="264278" name="组合 232"/>
            <p:cNvGrpSpPr>
              <a:grpSpLocks/>
            </p:cNvGrpSpPr>
            <p:nvPr/>
          </p:nvGrpSpPr>
          <p:grpSpPr bwMode="auto">
            <a:xfrm>
              <a:off x="4207962" y="2845756"/>
              <a:ext cx="807571" cy="576064"/>
              <a:chOff x="4207962" y="2575725"/>
              <a:chExt cx="807571" cy="576064"/>
            </a:xfrm>
          </p:grpSpPr>
          <p:cxnSp>
            <p:nvCxnSpPr>
              <p:cNvPr id="229" name="直接连接符 228"/>
              <p:cNvCxnSpPr/>
              <p:nvPr/>
            </p:nvCxnSpPr>
            <p:spPr>
              <a:xfrm>
                <a:off x="4207962" y="25750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250" name="直接连接符 249"/>
              <p:cNvCxnSpPr/>
              <p:nvPr/>
            </p:nvCxnSpPr>
            <p:spPr>
              <a:xfrm>
                <a:off x="5016216" y="2587762"/>
                <a:ext cx="0" cy="563555"/>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257" name="Text Box 51"/>
              <p:cNvSpPr txBox="1">
                <a:spLocks noChangeArrowheads="1"/>
              </p:cNvSpPr>
              <p:nvPr/>
            </p:nvSpPr>
            <p:spPr bwMode="auto">
              <a:xfrm>
                <a:off x="4517607" y="2757622"/>
                <a:ext cx="271536" cy="166685"/>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nvGrpSpPr>
            <p:cNvPr id="264279" name="组合 258"/>
            <p:cNvGrpSpPr>
              <a:grpSpLocks/>
            </p:cNvGrpSpPr>
            <p:nvPr/>
          </p:nvGrpSpPr>
          <p:grpSpPr bwMode="auto">
            <a:xfrm>
              <a:off x="4207962" y="4279411"/>
              <a:ext cx="807571" cy="576064"/>
              <a:chOff x="4207962" y="2575725"/>
              <a:chExt cx="807571" cy="576064"/>
            </a:xfrm>
          </p:grpSpPr>
          <p:cxnSp>
            <p:nvCxnSpPr>
              <p:cNvPr id="260" name="直接连接符 259"/>
              <p:cNvCxnSpPr/>
              <p:nvPr/>
            </p:nvCxnSpPr>
            <p:spPr>
              <a:xfrm>
                <a:off x="4207962" y="25764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5016216" y="2589188"/>
                <a:ext cx="0" cy="561967"/>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262" name="Text Box 51"/>
              <p:cNvSpPr txBox="1">
                <a:spLocks noChangeArrowheads="1"/>
              </p:cNvSpPr>
              <p:nvPr/>
            </p:nvSpPr>
            <p:spPr bwMode="auto">
              <a:xfrm>
                <a:off x="4517607" y="2759048"/>
                <a:ext cx="271536" cy="165098"/>
              </a:xfrm>
              <a:prstGeom prst="rect">
                <a:avLst/>
              </a:prstGeom>
              <a:ln>
                <a:prstDash val="sysDash"/>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grpSp>
      <p:grpSp>
        <p:nvGrpSpPr>
          <p:cNvPr id="270" name="组合 269"/>
          <p:cNvGrpSpPr>
            <a:grpSpLocks/>
          </p:cNvGrpSpPr>
          <p:nvPr/>
        </p:nvGrpSpPr>
        <p:grpSpPr bwMode="auto">
          <a:xfrm>
            <a:off x="7113588" y="1357313"/>
            <a:ext cx="1785937" cy="4857750"/>
            <a:chOff x="7113301" y="1356538"/>
            <a:chExt cx="1786870" cy="4858457"/>
          </a:xfrm>
        </p:grpSpPr>
        <p:grpSp>
          <p:nvGrpSpPr>
            <p:cNvPr id="264239"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536"/>
                <a:ext cx="1000648"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915"/>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882"/>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2262"/>
                <a:ext cx="1000648"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1229"/>
                <a:ext cx="997471"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608"/>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7575"/>
                <a:ext cx="1000648" cy="287380"/>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954"/>
                <a:ext cx="1000648" cy="287379"/>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2333"/>
                <a:ext cx="997471" cy="288967"/>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1300"/>
                <a:ext cx="997471"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8680"/>
                <a:ext cx="997471" cy="28896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7647"/>
                <a:ext cx="997471" cy="287379"/>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026"/>
                <a:ext cx="1000648" cy="28738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230"/>
                <a:ext cx="1000648" cy="287379"/>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609"/>
                <a:ext cx="1000648" cy="288967"/>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576"/>
                <a:ext cx="1000648" cy="287380"/>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64240"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8000"/>
                <a:ext cx="298606" cy="115269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6"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64241"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9012"/>
                <a:ext cx="298606" cy="115110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64244"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20005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8" name="Text Box 51"/>
          <p:cNvSpPr txBox="1">
            <a:spLocks noChangeArrowheads="1"/>
          </p:cNvSpPr>
          <p:nvPr/>
        </p:nvSpPr>
        <p:spPr bwMode="auto">
          <a:xfrm>
            <a:off x="3706813" y="1733550"/>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279" name="Text Box 51"/>
          <p:cNvSpPr txBox="1">
            <a:spLocks noChangeArrowheads="1"/>
          </p:cNvSpPr>
          <p:nvPr/>
        </p:nvSpPr>
        <p:spPr bwMode="auto">
          <a:xfrm>
            <a:off x="3779838" y="1500188"/>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grpSp>
        <p:nvGrpSpPr>
          <p:cNvPr id="227" name="组合 226"/>
          <p:cNvGrpSpPr>
            <a:grpSpLocks/>
          </p:cNvGrpSpPr>
          <p:nvPr/>
        </p:nvGrpSpPr>
        <p:grpSpPr bwMode="auto">
          <a:xfrm>
            <a:off x="804863" y="1590675"/>
            <a:ext cx="1943100" cy="636588"/>
            <a:chOff x="804414" y="1590404"/>
            <a:chExt cx="1944218" cy="636561"/>
          </a:xfrm>
        </p:grpSpPr>
        <p:sp>
          <p:nvSpPr>
            <p:cNvPr id="105" name="矩形 10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200" i="0" dirty="0"/>
                <a:t>字</a:t>
              </a:r>
              <a:endParaRPr lang="zh-CN" altLang="en-US" sz="1200" i="0" baseline="-25000" dirty="0"/>
            </a:p>
          </p:txBody>
        </p:sp>
        <p:sp>
          <p:nvSpPr>
            <p:cNvPr id="109" name="矩形 108"/>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67" name="右大括号 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11"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302" name="矩形 301"/>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行</a:t>
              </a:r>
            </a:p>
          </p:txBody>
        </p:sp>
      </p:grpSp>
      <p:sp>
        <p:nvSpPr>
          <p:cNvPr id="124" name="流程图: 汇总连接 123"/>
          <p:cNvSpPr/>
          <p:nvPr/>
        </p:nvSpPr>
        <p:spPr>
          <a:xfrm>
            <a:off x="2370138" y="40274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sp>
        <p:nvSpPr>
          <p:cNvPr id="129" name="矩形 128"/>
          <p:cNvSpPr/>
          <p:nvPr/>
        </p:nvSpPr>
        <p:spPr>
          <a:xfrm>
            <a:off x="3540125" y="3343275"/>
            <a:ext cx="168275" cy="23336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0" name="矩形 129"/>
          <p:cNvSpPr/>
          <p:nvPr/>
        </p:nvSpPr>
        <p:spPr>
          <a:xfrm>
            <a:off x="3540125" y="4778375"/>
            <a:ext cx="168275" cy="23495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31" name="矩形 130"/>
          <p:cNvSpPr/>
          <p:nvPr/>
        </p:nvSpPr>
        <p:spPr>
          <a:xfrm>
            <a:off x="3540125" y="1989138"/>
            <a:ext cx="168275" cy="23336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nvGrpSpPr>
          <p:cNvPr id="225" name="组合 224"/>
          <p:cNvGrpSpPr>
            <a:grpSpLocks/>
          </p:cNvGrpSpPr>
          <p:nvPr/>
        </p:nvGrpSpPr>
        <p:grpSpPr bwMode="auto">
          <a:xfrm>
            <a:off x="2593975" y="4076700"/>
            <a:ext cx="1617663" cy="368300"/>
            <a:chOff x="2483768" y="4005064"/>
            <a:chExt cx="1728192" cy="368225"/>
          </a:xfrm>
        </p:grpSpPr>
        <p:cxnSp>
          <p:nvCxnSpPr>
            <p:cNvPr id="316" name="直接箭头连接符 315"/>
            <p:cNvCxnSpPr/>
            <p:nvPr/>
          </p:nvCxnSpPr>
          <p:spPr>
            <a:xfrm>
              <a:off x="2483768" y="4076487"/>
              <a:ext cx="1728192"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flipH="1">
              <a:off x="3219818" y="4005064"/>
              <a:ext cx="88190" cy="133323"/>
            </a:xfrm>
            <a:prstGeom prst="line">
              <a:avLst/>
            </a:prstGeom>
          </p:spPr>
          <p:style>
            <a:lnRef idx="1">
              <a:schemeClr val="accent1"/>
            </a:lnRef>
            <a:fillRef idx="0">
              <a:schemeClr val="accent1"/>
            </a:fillRef>
            <a:effectRef idx="0">
              <a:schemeClr val="accent1"/>
            </a:effectRef>
            <a:fontRef idx="minor">
              <a:schemeClr val="tx1"/>
            </a:fontRef>
          </p:style>
        </p:cxnSp>
        <p:sp>
          <p:nvSpPr>
            <p:cNvPr id="135" name="Text Box 51"/>
            <p:cNvSpPr txBox="1">
              <a:spLocks noChangeArrowheads="1"/>
            </p:cNvSpPr>
            <p:nvPr/>
          </p:nvSpPr>
          <p:spPr bwMode="auto">
            <a:xfrm>
              <a:off x="3140108" y="4182828"/>
              <a:ext cx="215387" cy="19046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grpSp>
      <p:cxnSp>
        <p:nvCxnSpPr>
          <p:cNvPr id="206" name="直接箭头连接符 205"/>
          <p:cNvCxnSpPr>
            <a:endCxn id="129" idx="1"/>
          </p:cNvCxnSpPr>
          <p:nvPr/>
        </p:nvCxnSpPr>
        <p:spPr>
          <a:xfrm>
            <a:off x="1692275" y="3460750"/>
            <a:ext cx="1847850"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28" name="组合 227"/>
          <p:cNvGrpSpPr>
            <a:grpSpLocks/>
          </p:cNvGrpSpPr>
          <p:nvPr/>
        </p:nvGrpSpPr>
        <p:grpSpPr bwMode="auto">
          <a:xfrm>
            <a:off x="1425575" y="2736850"/>
            <a:ext cx="2463800" cy="1555750"/>
            <a:chOff x="1425429" y="2737178"/>
            <a:chExt cx="2464107" cy="1555917"/>
          </a:xfrm>
        </p:grpSpPr>
        <p:grpSp>
          <p:nvGrpSpPr>
            <p:cNvPr id="264225" name="组合 262"/>
            <p:cNvGrpSpPr>
              <a:grpSpLocks/>
            </p:cNvGrpSpPr>
            <p:nvPr/>
          </p:nvGrpSpPr>
          <p:grpSpPr bwMode="auto">
            <a:xfrm flipV="1">
              <a:off x="1425429" y="2999272"/>
              <a:ext cx="2464107" cy="1293823"/>
              <a:chOff x="1300779" y="2269958"/>
              <a:chExt cx="2725084" cy="1345407"/>
            </a:xfrm>
          </p:grpSpPr>
          <p:cxnSp>
            <p:nvCxnSpPr>
              <p:cNvPr id="128028" name="直接连接符 128027"/>
              <p:cNvCxnSpPr/>
              <p:nvPr/>
            </p:nvCxnSpPr>
            <p:spPr>
              <a:xfrm flipH="1">
                <a:off x="4025863" y="3285304"/>
                <a:ext cx="0" cy="330194"/>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030" name="直接连接符 128029"/>
              <p:cNvCxnSpPr/>
              <p:nvPr/>
            </p:nvCxnSpPr>
            <p:spPr>
              <a:xfrm flipH="1" flipV="1">
                <a:off x="1300779" y="3615498"/>
                <a:ext cx="272508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a:endCxn id="116" idx="0"/>
              </p:cNvCxnSpPr>
              <p:nvPr/>
            </p:nvCxnSpPr>
            <p:spPr>
              <a:xfrm flipV="1">
                <a:off x="1300779" y="2269958"/>
                <a:ext cx="0" cy="13455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cxnSp>
          <p:nvCxnSpPr>
            <p:cNvPr id="136" name="直接连接符 135"/>
            <p:cNvCxnSpPr/>
            <p:nvPr/>
          </p:nvCxnSpPr>
          <p:spPr>
            <a:xfrm flipH="1">
              <a:off x="2852770" y="2929287"/>
              <a:ext cx="87323" cy="134951"/>
            </a:xfrm>
            <a:prstGeom prst="line">
              <a:avLst/>
            </a:prstGeom>
          </p:spPr>
          <p:style>
            <a:lnRef idx="1">
              <a:schemeClr val="accent1"/>
            </a:lnRef>
            <a:fillRef idx="0">
              <a:schemeClr val="accent1"/>
            </a:fillRef>
            <a:effectRef idx="0">
              <a:schemeClr val="accent1"/>
            </a:effectRef>
            <a:fontRef idx="minor">
              <a:schemeClr val="tx1"/>
            </a:fontRef>
          </p:style>
        </p:cxnSp>
        <p:sp>
          <p:nvSpPr>
            <p:cNvPr id="137" name="Text Box 51"/>
            <p:cNvSpPr txBox="1">
              <a:spLocks noChangeArrowheads="1"/>
            </p:cNvSpPr>
            <p:nvPr/>
          </p:nvSpPr>
          <p:spPr bwMode="auto">
            <a:xfrm>
              <a:off x="2917865" y="2737178"/>
              <a:ext cx="365170" cy="19052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S-R</a:t>
              </a:r>
              <a:endParaRPr lang="zh-CN" altLang="en-US" sz="1400" i="0" dirty="0">
                <a:latin typeface="Brush Script MT" pitchFamily="66" charset="0"/>
                <a:ea typeface="微软雅黑" pitchFamily="34" charset="-122"/>
              </a:endParaRPr>
            </a:p>
          </p:txBody>
        </p:sp>
      </p:grpSp>
      <p:grpSp>
        <p:nvGrpSpPr>
          <p:cNvPr id="20" name="组合 19"/>
          <p:cNvGrpSpPr>
            <a:grpSpLocks/>
          </p:cNvGrpSpPr>
          <p:nvPr/>
        </p:nvGrpSpPr>
        <p:grpSpPr bwMode="auto">
          <a:xfrm>
            <a:off x="1258888" y="2216150"/>
            <a:ext cx="481012" cy="1233488"/>
            <a:chOff x="1259633" y="2215647"/>
            <a:chExt cx="480886" cy="1234077"/>
          </a:xfrm>
        </p:grpSpPr>
        <p:cxnSp>
          <p:nvCxnSpPr>
            <p:cNvPr id="308" name="直接连接符 307"/>
            <p:cNvCxnSpPr/>
            <p:nvPr/>
          </p:nvCxnSpPr>
          <p:spPr>
            <a:xfrm flipH="1">
              <a:off x="1692906" y="2215647"/>
              <a:ext cx="0" cy="1234077"/>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flipH="1">
              <a:off x="1599269" y="2539652"/>
              <a:ext cx="141250" cy="128649"/>
            </a:xfrm>
            <a:prstGeom prst="line">
              <a:avLst/>
            </a:prstGeom>
          </p:spPr>
          <p:style>
            <a:lnRef idx="1">
              <a:schemeClr val="accent1"/>
            </a:lnRef>
            <a:fillRef idx="0">
              <a:schemeClr val="accent1"/>
            </a:fillRef>
            <a:effectRef idx="0">
              <a:schemeClr val="accent1"/>
            </a:effectRef>
            <a:fontRef idx="minor">
              <a:schemeClr val="tx1"/>
            </a:fontRef>
          </p:style>
        </p:cxnSp>
        <p:sp>
          <p:nvSpPr>
            <p:cNvPr id="138" name="Text Box 51"/>
            <p:cNvSpPr txBox="1">
              <a:spLocks noChangeArrowheads="1"/>
            </p:cNvSpPr>
            <p:nvPr/>
          </p:nvSpPr>
          <p:spPr bwMode="auto">
            <a:xfrm>
              <a:off x="1259633" y="2495180"/>
              <a:ext cx="336462" cy="214415"/>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R</a:t>
              </a:r>
              <a:endParaRPr lang="zh-CN" altLang="en-US" sz="1400" i="0" dirty="0">
                <a:latin typeface="Brush Script MT" pitchFamily="66" charset="0"/>
                <a:ea typeface="微软雅黑" pitchFamily="34" charset="-122"/>
              </a:endParaRPr>
            </a:p>
          </p:txBody>
        </p:sp>
      </p:grpSp>
      <p:sp>
        <p:nvSpPr>
          <p:cNvPr id="147" name="Text Box 51"/>
          <p:cNvSpPr txBox="1">
            <a:spLocks noChangeArrowheads="1"/>
          </p:cNvSpPr>
          <p:nvPr/>
        </p:nvSpPr>
        <p:spPr bwMode="auto">
          <a:xfrm>
            <a:off x="4319588" y="1752600"/>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sp>
        <p:nvSpPr>
          <p:cNvPr id="26422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5164F11-707C-4FCB-8050-5C6A540EDFB1}" type="slidenum">
              <a:rPr lang="en-US" altLang="zh-CN">
                <a:latin typeface="Arial" charset="0"/>
              </a:rPr>
              <a:pPr/>
              <a:t>166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9"/>
                                        </p:tgtEl>
                                        <p:attrNameLst>
                                          <p:attrName>style.visibility</p:attrName>
                                        </p:attrNameLst>
                                      </p:cBhvr>
                                      <p:to>
                                        <p:strVal val="visible"/>
                                      </p:to>
                                    </p:set>
                                    <p:anim calcmode="lin" valueType="num">
                                      <p:cBhvr additive="base">
                                        <p:cTn id="13" dur="500" fill="hold"/>
                                        <p:tgtEl>
                                          <p:spTgt spid="269"/>
                                        </p:tgtEl>
                                        <p:attrNameLst>
                                          <p:attrName>ppt_x</p:attrName>
                                        </p:attrNameLst>
                                      </p:cBhvr>
                                      <p:tavLst>
                                        <p:tav tm="0">
                                          <p:val>
                                            <p:strVal val="#ppt_x"/>
                                          </p:val>
                                        </p:tav>
                                        <p:tav tm="100000">
                                          <p:val>
                                            <p:strVal val="#ppt_x"/>
                                          </p:val>
                                        </p:tav>
                                      </p:tavLst>
                                    </p:anim>
                                    <p:anim calcmode="lin" valueType="num">
                                      <p:cBhvr additive="base">
                                        <p:cTn id="14" dur="500" fill="hold"/>
                                        <p:tgtEl>
                                          <p:spTgt spid="269"/>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279"/>
                                        </p:tgtEl>
                                        <p:attrNameLst>
                                          <p:attrName>style.visibility</p:attrName>
                                        </p:attrNameLst>
                                      </p:cBhvr>
                                      <p:to>
                                        <p:strVal val="visible"/>
                                      </p:to>
                                    </p:set>
                                    <p:anim calcmode="lin" valueType="num">
                                      <p:cBhvr additive="base">
                                        <p:cTn id="17" dur="500" fill="hold"/>
                                        <p:tgtEl>
                                          <p:spTgt spid="279"/>
                                        </p:tgtEl>
                                        <p:attrNameLst>
                                          <p:attrName>ppt_x</p:attrName>
                                        </p:attrNameLst>
                                      </p:cBhvr>
                                      <p:tavLst>
                                        <p:tav tm="0">
                                          <p:val>
                                            <p:strVal val="#ppt_x"/>
                                          </p:val>
                                        </p:tav>
                                        <p:tav tm="100000">
                                          <p:val>
                                            <p:strVal val="#ppt_x"/>
                                          </p:val>
                                        </p:tav>
                                      </p:tavLst>
                                    </p:anim>
                                    <p:anim calcmode="lin" valueType="num">
                                      <p:cBhvr additive="base">
                                        <p:cTn id="18" dur="500" fill="hold"/>
                                        <p:tgtEl>
                                          <p:spTgt spid="27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50"/>
                                        </p:tgtEl>
                                        <p:attrNameLst>
                                          <p:attrName>style.visibility</p:attrName>
                                        </p:attrNameLst>
                                      </p:cBhvr>
                                      <p:to>
                                        <p:strVal val="visible"/>
                                      </p:to>
                                    </p:set>
                                    <p:animEffect transition="in" filter="wipe(left)">
                                      <p:cBhvr>
                                        <p:cTn id="23" dur="500"/>
                                        <p:tgtEl>
                                          <p:spTgt spid="50"/>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wipe(left)">
                                      <p:cBhvr>
                                        <p:cTn id="26" dur="500"/>
                                        <p:tgtEl>
                                          <p:spTgt spid="88"/>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98"/>
                                        </p:tgtEl>
                                        <p:attrNameLst>
                                          <p:attrName>style.visibility</p:attrName>
                                        </p:attrNameLst>
                                      </p:cBhvr>
                                      <p:to>
                                        <p:strVal val="visible"/>
                                      </p:to>
                                    </p:set>
                                    <p:animEffect transition="in" filter="wipe(left)">
                                      <p:cBhvr>
                                        <p:cTn id="29" dur="500"/>
                                        <p:tgtEl>
                                          <p:spTgt spid="98"/>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278"/>
                                        </p:tgtEl>
                                        <p:attrNameLst>
                                          <p:attrName>style.visibility</p:attrName>
                                        </p:attrNameLst>
                                      </p:cBhvr>
                                      <p:to>
                                        <p:strVal val="visible"/>
                                      </p:to>
                                    </p:set>
                                    <p:anim calcmode="lin" valueType="num">
                                      <p:cBhvr additive="base">
                                        <p:cTn id="34" dur="500" fill="hold"/>
                                        <p:tgtEl>
                                          <p:spTgt spid="278"/>
                                        </p:tgtEl>
                                        <p:attrNameLst>
                                          <p:attrName>ppt_x</p:attrName>
                                        </p:attrNameLst>
                                      </p:cBhvr>
                                      <p:tavLst>
                                        <p:tav tm="0">
                                          <p:val>
                                            <p:strVal val="#ppt_x"/>
                                          </p:val>
                                        </p:tav>
                                        <p:tav tm="100000">
                                          <p:val>
                                            <p:strVal val="#ppt_x"/>
                                          </p:val>
                                        </p:tav>
                                      </p:tavLst>
                                    </p:anim>
                                    <p:anim calcmode="lin" valueType="num">
                                      <p:cBhvr additive="base">
                                        <p:cTn id="35" dur="500" fill="hold"/>
                                        <p:tgtEl>
                                          <p:spTgt spid="278"/>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grpId="0" nodeType="clickEffect">
                                  <p:stCondLst>
                                    <p:cond delay="0"/>
                                  </p:stCondLst>
                                  <p:childTnLst>
                                    <p:set>
                                      <p:cBhvr>
                                        <p:cTn id="39" dur="1" fill="hold">
                                          <p:stCondLst>
                                            <p:cond delay="0"/>
                                          </p:stCondLst>
                                        </p:cTn>
                                        <p:tgtEl>
                                          <p:spTgt spid="147"/>
                                        </p:tgtEl>
                                        <p:attrNameLst>
                                          <p:attrName>style.visibility</p:attrName>
                                        </p:attrNameLst>
                                      </p:cBhvr>
                                      <p:to>
                                        <p:strVal val="visible"/>
                                      </p:to>
                                    </p:set>
                                    <p:anim calcmode="lin" valueType="num">
                                      <p:cBhvr additive="base">
                                        <p:cTn id="40" dur="500" fill="hold"/>
                                        <p:tgtEl>
                                          <p:spTgt spid="147"/>
                                        </p:tgtEl>
                                        <p:attrNameLst>
                                          <p:attrName>ppt_x</p:attrName>
                                        </p:attrNameLst>
                                      </p:cBhvr>
                                      <p:tavLst>
                                        <p:tav tm="0">
                                          <p:val>
                                            <p:strVal val="#ppt_x"/>
                                          </p:val>
                                        </p:tav>
                                        <p:tav tm="100000">
                                          <p:val>
                                            <p:strVal val="#ppt_x"/>
                                          </p:val>
                                        </p:tav>
                                      </p:tavLst>
                                    </p:anim>
                                    <p:anim calcmode="lin" valueType="num">
                                      <p:cBhvr additive="base">
                                        <p:cTn id="41" dur="500" fill="hold"/>
                                        <p:tgtEl>
                                          <p:spTgt spid="147"/>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0"/>
                                        </p:tgtEl>
                                        <p:attrNameLst>
                                          <p:attrName>style.visibility</p:attrName>
                                        </p:attrNameLst>
                                      </p:cBhvr>
                                      <p:to>
                                        <p:strVal val="visible"/>
                                      </p:to>
                                    </p:set>
                                    <p:animEffect transition="in" filter="wipe(left)">
                                      <p:cBhvr>
                                        <p:cTn id="46" dur="500"/>
                                        <p:tgtEl>
                                          <p:spTgt spid="13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129"/>
                                        </p:tgtEl>
                                        <p:attrNameLst>
                                          <p:attrName>style.visibility</p:attrName>
                                        </p:attrNameLst>
                                      </p:cBhvr>
                                      <p:to>
                                        <p:strVal val="visible"/>
                                      </p:to>
                                    </p:set>
                                    <p:animEffect transition="in" filter="wipe(left)">
                                      <p:cBhvr>
                                        <p:cTn id="49" dur="500"/>
                                        <p:tgtEl>
                                          <p:spTgt spid="129"/>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131"/>
                                        </p:tgtEl>
                                        <p:attrNameLst>
                                          <p:attrName>style.visibility</p:attrName>
                                        </p:attrNameLst>
                                      </p:cBhvr>
                                      <p:to>
                                        <p:strVal val="visible"/>
                                      </p:to>
                                    </p:set>
                                    <p:animEffect transition="in" filter="wipe(left)">
                                      <p:cBhvr>
                                        <p:cTn id="52" dur="500"/>
                                        <p:tgtEl>
                                          <p:spTgt spid="131"/>
                                        </p:tgtEl>
                                      </p:cBhvr>
                                    </p:animEffec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2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20"/>
                                        </p:tgtEl>
                                        <p:attrNameLst>
                                          <p:attrName>style.visibility</p:attrName>
                                        </p:attrNameLst>
                                      </p:cBhvr>
                                      <p:to>
                                        <p:strVal val="visible"/>
                                      </p:to>
                                    </p:set>
                                    <p:animEffect transition="in" filter="wipe(up)">
                                      <p:cBhvr>
                                        <p:cTn id="61" dur="500"/>
                                        <p:tgtEl>
                                          <p:spTgt spid="20"/>
                                        </p:tgtEl>
                                      </p:cBhvr>
                                    </p:animEffect>
                                  </p:childTnLst>
                                </p:cTn>
                              </p:par>
                              <p:par>
                                <p:cTn id="62" presetID="22" presetClass="entr" presetSubtype="8" fill="hold" nodeType="withEffect">
                                  <p:stCondLst>
                                    <p:cond delay="0"/>
                                  </p:stCondLst>
                                  <p:childTnLst>
                                    <p:set>
                                      <p:cBhvr>
                                        <p:cTn id="63" dur="1" fill="hold">
                                          <p:stCondLst>
                                            <p:cond delay="0"/>
                                          </p:stCondLst>
                                        </p:cTn>
                                        <p:tgtEl>
                                          <p:spTgt spid="206"/>
                                        </p:tgtEl>
                                        <p:attrNameLst>
                                          <p:attrName>style.visibility</p:attrName>
                                        </p:attrNameLst>
                                      </p:cBhvr>
                                      <p:to>
                                        <p:strVal val="visible"/>
                                      </p:to>
                                    </p:set>
                                    <p:animEffect transition="in" filter="wipe(left)">
                                      <p:cBhvr>
                                        <p:cTn id="64" dur="500"/>
                                        <p:tgtEl>
                                          <p:spTgt spid="206"/>
                                        </p:tgtEl>
                                      </p:cBhvr>
                                    </p:animEffec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16"/>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22" presetClass="entr" presetSubtype="1" fill="hold" nodeType="clickEffect">
                                  <p:stCondLst>
                                    <p:cond delay="0"/>
                                  </p:stCondLst>
                                  <p:childTnLst>
                                    <p:set>
                                      <p:cBhvr>
                                        <p:cTn id="72" dur="1" fill="hold">
                                          <p:stCondLst>
                                            <p:cond delay="0"/>
                                          </p:stCondLst>
                                        </p:cTn>
                                        <p:tgtEl>
                                          <p:spTgt spid="286"/>
                                        </p:tgtEl>
                                        <p:attrNameLst>
                                          <p:attrName>style.visibility</p:attrName>
                                        </p:attrNameLst>
                                      </p:cBhvr>
                                      <p:to>
                                        <p:strVal val="visible"/>
                                      </p:to>
                                    </p:set>
                                    <p:animEffect transition="in" filter="wipe(up)">
                                      <p:cBhvr>
                                        <p:cTn id="73" dur="500"/>
                                        <p:tgtEl>
                                          <p:spTgt spid="286"/>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2" fill="hold" nodeType="clickEffect">
                                  <p:stCondLst>
                                    <p:cond delay="0"/>
                                  </p:stCondLst>
                                  <p:childTnLst>
                                    <p:set>
                                      <p:cBhvr>
                                        <p:cTn id="77" dur="1" fill="hold">
                                          <p:stCondLst>
                                            <p:cond delay="0"/>
                                          </p:stCondLst>
                                        </p:cTn>
                                        <p:tgtEl>
                                          <p:spTgt spid="228"/>
                                        </p:tgtEl>
                                        <p:attrNameLst>
                                          <p:attrName>style.visibility</p:attrName>
                                        </p:attrNameLst>
                                      </p:cBhvr>
                                      <p:to>
                                        <p:strVal val="visible"/>
                                      </p:to>
                                    </p:set>
                                    <p:animEffect transition="in" filter="wipe(right)">
                                      <p:cBhvr>
                                        <p:cTn id="78" dur="500"/>
                                        <p:tgtEl>
                                          <p:spTgt spid="228"/>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4" fill="hold" nodeType="clickEffect">
                                  <p:stCondLst>
                                    <p:cond delay="0"/>
                                  </p:stCondLst>
                                  <p:childTnLst>
                                    <p:set>
                                      <p:cBhvr>
                                        <p:cTn id="82" dur="1" fill="hold">
                                          <p:stCondLst>
                                            <p:cond delay="0"/>
                                          </p:stCondLst>
                                        </p:cTn>
                                        <p:tgtEl>
                                          <p:spTgt spid="194"/>
                                        </p:tgtEl>
                                        <p:attrNameLst>
                                          <p:attrName>style.visibility</p:attrName>
                                        </p:attrNameLst>
                                      </p:cBhvr>
                                      <p:to>
                                        <p:strVal val="visible"/>
                                      </p:to>
                                    </p:set>
                                    <p:animEffect transition="in" filter="wipe(down)">
                                      <p:cBhvr>
                                        <p:cTn id="83" dur="500"/>
                                        <p:tgtEl>
                                          <p:spTgt spid="194"/>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4"/>
                                        </p:tgtEl>
                                        <p:attrNameLst>
                                          <p:attrName>style.visibility</p:attrName>
                                        </p:attrNameLst>
                                      </p:cBhvr>
                                      <p:to>
                                        <p:strVal val="visible"/>
                                      </p:to>
                                    </p:set>
                                    <p:animEffect transition="in" filter="wipe(down)">
                                      <p:cBhvr>
                                        <p:cTn id="86" dur="500"/>
                                        <p:tgtEl>
                                          <p:spTgt spid="12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nodeType="clickEffect">
                                  <p:stCondLst>
                                    <p:cond delay="0"/>
                                  </p:stCondLst>
                                  <p:childTnLst>
                                    <p:set>
                                      <p:cBhvr>
                                        <p:cTn id="90" dur="1" fill="hold">
                                          <p:stCondLst>
                                            <p:cond delay="0"/>
                                          </p:stCondLst>
                                        </p:cTn>
                                        <p:tgtEl>
                                          <p:spTgt spid="285"/>
                                        </p:tgtEl>
                                        <p:attrNameLst>
                                          <p:attrName>style.visibility</p:attrName>
                                        </p:attrNameLst>
                                      </p:cBhvr>
                                      <p:to>
                                        <p:strVal val="visible"/>
                                      </p:to>
                                    </p:set>
                                    <p:animEffect transition="in" filter="wipe(up)">
                                      <p:cBhvr>
                                        <p:cTn id="91" dur="500"/>
                                        <p:tgtEl>
                                          <p:spTgt spid="285"/>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25"/>
                                        </p:tgtEl>
                                        <p:attrNameLst>
                                          <p:attrName>style.visibility</p:attrName>
                                        </p:attrNameLst>
                                      </p:cBhvr>
                                      <p:to>
                                        <p:strVal val="visible"/>
                                      </p:to>
                                    </p:set>
                                    <p:animEffect transition="in" filter="wipe(left)">
                                      <p:cBhvr>
                                        <p:cTn id="96" dur="500"/>
                                        <p:tgtEl>
                                          <p:spTgt spid="225"/>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nodeType="clickEffect">
                                  <p:stCondLst>
                                    <p:cond delay="0"/>
                                  </p:stCondLst>
                                  <p:childTnLst>
                                    <p:set>
                                      <p:cBhvr>
                                        <p:cTn id="100" dur="1" fill="hold">
                                          <p:stCondLst>
                                            <p:cond delay="0"/>
                                          </p:stCondLst>
                                        </p:cTn>
                                        <p:tgtEl>
                                          <p:spTgt spid="62"/>
                                        </p:tgtEl>
                                        <p:attrNameLst>
                                          <p:attrName>style.visibility</p:attrName>
                                        </p:attrNameLst>
                                      </p:cBhvr>
                                      <p:to>
                                        <p:strVal val="visible"/>
                                      </p:to>
                                    </p:set>
                                    <p:animEffect transition="in" filter="wipe(left)">
                                      <p:cBhvr>
                                        <p:cTn id="101" dur="500"/>
                                        <p:tgtEl>
                                          <p:spTgt spid="62"/>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122"/>
                                        </p:tgtEl>
                                        <p:attrNameLst>
                                          <p:attrName>style.visibility</p:attrName>
                                        </p:attrNameLst>
                                      </p:cBhvr>
                                      <p:to>
                                        <p:strVal val="visible"/>
                                      </p:to>
                                    </p:set>
                                    <p:animEffect transition="in" filter="wipe(left)">
                                      <p:cBhvr>
                                        <p:cTn id="104" dur="500"/>
                                        <p:tgtEl>
                                          <p:spTgt spid="122"/>
                                        </p:tgtEl>
                                      </p:cBhvr>
                                    </p:animEffect>
                                  </p:childTnLst>
                                </p:cTn>
                              </p:par>
                              <p:par>
                                <p:cTn id="105" presetID="22" presetClass="entr" presetSubtype="8" fill="hold" nodeType="withEffect">
                                  <p:stCondLst>
                                    <p:cond delay="0"/>
                                  </p:stCondLst>
                                  <p:childTnLst>
                                    <p:set>
                                      <p:cBhvr>
                                        <p:cTn id="106" dur="1" fill="hold">
                                          <p:stCondLst>
                                            <p:cond delay="0"/>
                                          </p:stCondLst>
                                        </p:cTn>
                                        <p:tgtEl>
                                          <p:spTgt spid="72"/>
                                        </p:tgtEl>
                                        <p:attrNameLst>
                                          <p:attrName>style.visibility</p:attrName>
                                        </p:attrNameLst>
                                      </p:cBhvr>
                                      <p:to>
                                        <p:strVal val="visible"/>
                                      </p:to>
                                    </p:set>
                                    <p:animEffect transition="in" filter="wipe(left)">
                                      <p:cBhvr>
                                        <p:cTn id="107" dur="500"/>
                                        <p:tgtEl>
                                          <p:spTgt spid="72"/>
                                        </p:tgtEl>
                                      </p:cBhvr>
                                    </p:animEffect>
                                  </p:childTnLst>
                                </p:cTn>
                              </p:par>
                              <p:par>
                                <p:cTn id="108" presetID="22" presetClass="entr" presetSubtype="4" fill="hold" grpId="0" nodeType="withEffect">
                                  <p:stCondLst>
                                    <p:cond delay="0"/>
                                  </p:stCondLst>
                                  <p:childTnLst>
                                    <p:set>
                                      <p:cBhvr>
                                        <p:cTn id="109" dur="1" fill="hold">
                                          <p:stCondLst>
                                            <p:cond delay="0"/>
                                          </p:stCondLst>
                                        </p:cTn>
                                        <p:tgtEl>
                                          <p:spTgt spid="183"/>
                                        </p:tgtEl>
                                        <p:attrNameLst>
                                          <p:attrName>style.visibility</p:attrName>
                                        </p:attrNameLst>
                                      </p:cBhvr>
                                      <p:to>
                                        <p:strVal val="visible"/>
                                      </p:to>
                                    </p:set>
                                    <p:animEffect transition="in" filter="wipe(down)">
                                      <p:cBhvr>
                                        <p:cTn id="110" dur="500"/>
                                        <p:tgtEl>
                                          <p:spTgt spid="183"/>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192"/>
                                        </p:tgtEl>
                                        <p:attrNameLst>
                                          <p:attrName>style.visibility</p:attrName>
                                        </p:attrNameLst>
                                      </p:cBhvr>
                                      <p:to>
                                        <p:strVal val="visible"/>
                                      </p:to>
                                    </p:set>
                                    <p:animEffect transition="in" filter="wipe(left)">
                                      <p:cBhvr>
                                        <p:cTn id="115" dur="500"/>
                                        <p:tgtEl>
                                          <p:spTgt spid="192"/>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nodeType="clickEffect">
                                  <p:stCondLst>
                                    <p:cond delay="0"/>
                                  </p:stCondLst>
                                  <p:childTnLst>
                                    <p:set>
                                      <p:cBhvr>
                                        <p:cTn id="119" dur="1" fill="hold">
                                          <p:stCondLst>
                                            <p:cond delay="0"/>
                                          </p:stCondLst>
                                        </p:cTn>
                                        <p:tgtEl>
                                          <p:spTgt spid="193"/>
                                        </p:tgtEl>
                                        <p:attrNameLst>
                                          <p:attrName>style.visibility</p:attrName>
                                        </p:attrNameLst>
                                      </p:cBhvr>
                                      <p:to>
                                        <p:strVal val="visible"/>
                                      </p:to>
                                    </p:set>
                                    <p:animEffect transition="in" filter="wipe(left)">
                                      <p:cBhvr>
                                        <p:cTn id="120"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88" grpId="0" animBg="1"/>
      <p:bldP spid="98" grpId="0" animBg="1"/>
      <p:bldP spid="116" grpId="0" animBg="1"/>
      <p:bldP spid="122" grpId="0" animBg="1"/>
      <p:bldP spid="183" grpId="0" animBg="1"/>
      <p:bldP spid="278" grpId="0" animBg="1"/>
      <p:bldP spid="279" grpId="0" animBg="1"/>
      <p:bldP spid="124" grpId="0" animBg="1"/>
      <p:bldP spid="129" grpId="0" animBg="1"/>
      <p:bldP spid="130" grpId="0" animBg="1"/>
      <p:bldP spid="131" grpId="0" animBg="1"/>
      <p:bldP spid="147"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632138" y="2100514"/>
            <a:ext cx="282974" cy="2926435"/>
            <a:chOff x="990407" y="2223239"/>
            <a:chExt cx="282974" cy="2926435"/>
          </a:xfrm>
        </p:grpSpPr>
        <p:sp>
          <p:nvSpPr>
            <p:cNvPr id="156" name="文本框 155"/>
            <p:cNvSpPr txBox="1"/>
            <p:nvPr/>
          </p:nvSpPr>
          <p:spPr>
            <a:xfrm>
              <a:off x="992525" y="2223239"/>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157" name="文本框 156"/>
            <p:cNvSpPr txBox="1"/>
            <p:nvPr/>
          </p:nvSpPr>
          <p:spPr>
            <a:xfrm>
              <a:off x="992525" y="2566939"/>
              <a:ext cx="269626" cy="276999"/>
            </a:xfrm>
            <a:prstGeom prst="rect">
              <a:avLst/>
            </a:prstGeom>
            <a:noFill/>
          </p:spPr>
          <p:txBody>
            <a:bodyPr wrap="none" rtlCol="0">
              <a:spAutoFit/>
            </a:bodyPr>
            <a:lstStyle/>
            <a:p>
              <a:r>
                <a:rPr lang="en-US" altLang="zh-CN" sz="1200" dirty="0" smtClean="0">
                  <a:ln>
                    <a:solidFill>
                      <a:srgbClr val="00CC00"/>
                    </a:solidFill>
                  </a:ln>
                  <a:solidFill>
                    <a:srgbClr val="00CC00"/>
                  </a:solidFill>
                </a:rPr>
                <a:t>1</a:t>
              </a:r>
              <a:endParaRPr lang="zh-CN" altLang="en-US" sz="1200" dirty="0">
                <a:ln>
                  <a:solidFill>
                    <a:srgbClr val="00CC00"/>
                  </a:solidFill>
                </a:ln>
                <a:solidFill>
                  <a:srgbClr val="00CC00"/>
                </a:solidFill>
              </a:endParaRPr>
            </a:p>
          </p:txBody>
        </p:sp>
        <p:sp>
          <p:nvSpPr>
            <p:cNvPr id="158" name="文本框 157"/>
            <p:cNvSpPr txBox="1"/>
            <p:nvPr/>
          </p:nvSpPr>
          <p:spPr>
            <a:xfrm>
              <a:off x="990407" y="2945817"/>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159" name="文本框 158"/>
            <p:cNvSpPr txBox="1"/>
            <p:nvPr/>
          </p:nvSpPr>
          <p:spPr>
            <a:xfrm>
              <a:off x="994689" y="3356585"/>
              <a:ext cx="269626" cy="276999"/>
            </a:xfrm>
            <a:prstGeom prst="rect">
              <a:avLst/>
            </a:prstGeom>
            <a:noFill/>
          </p:spPr>
          <p:txBody>
            <a:bodyPr wrap="none" rtlCol="0">
              <a:spAutoFit/>
            </a:bodyPr>
            <a:lstStyle/>
            <a:p>
              <a:r>
                <a:rPr lang="en-US" altLang="zh-CN" sz="1200" dirty="0" smtClean="0"/>
                <a:t>3</a:t>
              </a:r>
              <a:endParaRPr lang="zh-CN" altLang="en-US" sz="1200" dirty="0"/>
            </a:p>
          </p:txBody>
        </p:sp>
        <p:sp>
          <p:nvSpPr>
            <p:cNvPr id="160" name="文本框 159"/>
            <p:cNvSpPr txBox="1"/>
            <p:nvPr/>
          </p:nvSpPr>
          <p:spPr>
            <a:xfrm>
              <a:off x="998881" y="3740967"/>
              <a:ext cx="269626" cy="276999"/>
            </a:xfrm>
            <a:prstGeom prst="rect">
              <a:avLst/>
            </a:prstGeom>
            <a:noFill/>
          </p:spPr>
          <p:txBody>
            <a:bodyPr wrap="none" rtlCol="0">
              <a:spAutoFit/>
            </a:bodyPr>
            <a:lstStyle/>
            <a:p>
              <a:r>
                <a:rPr lang="en-US" altLang="zh-CN" sz="1200" dirty="0" smtClean="0"/>
                <a:t>4</a:t>
              </a:r>
              <a:endParaRPr lang="zh-CN" altLang="en-US" sz="1200" dirty="0"/>
            </a:p>
          </p:txBody>
        </p:sp>
        <p:sp>
          <p:nvSpPr>
            <p:cNvPr id="169" name="文本框 168"/>
            <p:cNvSpPr txBox="1"/>
            <p:nvPr/>
          </p:nvSpPr>
          <p:spPr>
            <a:xfrm>
              <a:off x="1003755" y="4078977"/>
              <a:ext cx="269626" cy="276999"/>
            </a:xfrm>
            <a:prstGeom prst="rect">
              <a:avLst/>
            </a:prstGeom>
            <a:noFill/>
          </p:spPr>
          <p:txBody>
            <a:bodyPr wrap="none" rtlCol="0">
              <a:spAutoFit/>
            </a:bodyPr>
            <a:lstStyle/>
            <a:p>
              <a:r>
                <a:rPr lang="en-US" altLang="zh-CN" sz="1200" dirty="0" smtClean="0"/>
                <a:t>5</a:t>
              </a:r>
              <a:endParaRPr lang="zh-CN" altLang="en-US" sz="1200" dirty="0"/>
            </a:p>
          </p:txBody>
        </p:sp>
        <p:sp>
          <p:nvSpPr>
            <p:cNvPr id="170" name="文本框 169"/>
            <p:cNvSpPr txBox="1"/>
            <p:nvPr/>
          </p:nvSpPr>
          <p:spPr>
            <a:xfrm>
              <a:off x="998881" y="4498741"/>
              <a:ext cx="269626" cy="276999"/>
            </a:xfrm>
            <a:prstGeom prst="rect">
              <a:avLst/>
            </a:prstGeom>
            <a:noFill/>
          </p:spPr>
          <p:txBody>
            <a:bodyPr wrap="none" rtlCol="0">
              <a:spAutoFit/>
            </a:bodyPr>
            <a:lstStyle/>
            <a:p>
              <a:r>
                <a:rPr lang="en-US" altLang="zh-CN" sz="1200" dirty="0" smtClean="0"/>
                <a:t>6</a:t>
              </a:r>
              <a:endParaRPr lang="zh-CN" altLang="en-US" sz="1200" dirty="0"/>
            </a:p>
          </p:txBody>
        </p:sp>
        <p:sp>
          <p:nvSpPr>
            <p:cNvPr id="171" name="文本框 170"/>
            <p:cNvSpPr txBox="1"/>
            <p:nvPr/>
          </p:nvSpPr>
          <p:spPr>
            <a:xfrm>
              <a:off x="993227" y="4872675"/>
              <a:ext cx="269626" cy="276999"/>
            </a:xfrm>
            <a:prstGeom prst="rect">
              <a:avLst/>
            </a:prstGeom>
            <a:noFill/>
          </p:spPr>
          <p:txBody>
            <a:bodyPr wrap="none" rtlCol="0">
              <a:spAutoFit/>
            </a:bodyPr>
            <a:lstStyle/>
            <a:p>
              <a:r>
                <a:rPr lang="en-US" altLang="zh-CN" sz="1200" dirty="0" smtClean="0"/>
                <a:t>7</a:t>
              </a:r>
              <a:endParaRPr lang="zh-CN" altLang="en-US" sz="1200" dirty="0"/>
            </a:p>
          </p:txBody>
        </p:sp>
      </p:grpSp>
      <p:cxnSp>
        <p:nvCxnSpPr>
          <p:cNvPr id="380" name="直接连接符 379"/>
          <p:cNvCxnSpPr/>
          <p:nvPr/>
        </p:nvCxnSpPr>
        <p:spPr>
          <a:xfrm>
            <a:off x="6796587" y="5145350"/>
            <a:ext cx="0" cy="284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86" name="斜纹 385"/>
          <p:cNvSpPr/>
          <p:nvPr/>
        </p:nvSpPr>
        <p:spPr>
          <a:xfrm rot="13664350">
            <a:off x="4804994" y="4324156"/>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2" name="标题 1"/>
          <p:cNvSpPr>
            <a:spLocks noGrp="1"/>
          </p:cNvSpPr>
          <p:nvPr>
            <p:ph type="title"/>
          </p:nvPr>
        </p:nvSpPr>
        <p:spPr/>
        <p:txBody>
          <a:bodyPr/>
          <a:lstStyle/>
          <a:p>
            <a:r>
              <a:rPr lang="zh-CN" altLang="en-US" dirty="0"/>
              <a:t>工程观看直接</a:t>
            </a:r>
            <a:r>
              <a:rPr lang="zh-CN" altLang="en-US" dirty="0" smtClean="0"/>
              <a:t>相联映射</a:t>
            </a:r>
            <a:endParaRPr lang="zh-CN" altLang="en-US" dirty="0"/>
          </a:p>
        </p:txBody>
      </p:sp>
      <p:sp>
        <p:nvSpPr>
          <p:cNvPr id="41" name="矩形 40"/>
          <p:cNvSpPr/>
          <p:nvPr/>
        </p:nvSpPr>
        <p:spPr>
          <a:xfrm>
            <a:off x="3324381" y="1890641"/>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4860032" y="1882339"/>
            <a:ext cx="1670116"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201" name="组合 200"/>
          <p:cNvGrpSpPr/>
          <p:nvPr/>
        </p:nvGrpSpPr>
        <p:grpSpPr>
          <a:xfrm>
            <a:off x="2916264" y="3297010"/>
            <a:ext cx="4320480" cy="338412"/>
            <a:chOff x="2627784" y="1722436"/>
            <a:chExt cx="4320480" cy="338412"/>
          </a:xfrm>
          <a:solidFill>
            <a:schemeClr val="bg1"/>
          </a:solidFill>
        </p:grpSpPr>
        <p:sp>
          <p:nvSpPr>
            <p:cNvPr id="202" name="矩形 20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039145"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03" name="直接连接符 302"/>
          <p:cNvCxnSpPr/>
          <p:nvPr/>
        </p:nvCxnSpPr>
        <p:spPr>
          <a:xfrm>
            <a:off x="2470476" y="1599084"/>
            <a:ext cx="0" cy="679949"/>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307" name="直接连接符 306"/>
          <p:cNvCxnSpPr/>
          <p:nvPr/>
        </p:nvCxnSpPr>
        <p:spPr>
          <a:xfrm>
            <a:off x="1744990" y="1599084"/>
            <a:ext cx="0" cy="404359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1744778" y="5642682"/>
            <a:ext cx="1709980"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3564528" y="5189351"/>
            <a:ext cx="0" cy="25463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3097676" y="5189351"/>
            <a:ext cx="0" cy="22572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2713154" y="5543574"/>
            <a:ext cx="2809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2699838" y="5316129"/>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3" name="文本框 322"/>
          <p:cNvSpPr txBox="1"/>
          <p:nvPr/>
        </p:nvSpPr>
        <p:spPr>
          <a:xfrm>
            <a:off x="3705764" y="5844722"/>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330" name="直接连接符 329"/>
          <p:cNvCxnSpPr/>
          <p:nvPr/>
        </p:nvCxnSpPr>
        <p:spPr>
          <a:xfrm>
            <a:off x="3563888" y="1484784"/>
            <a:ext cx="864096" cy="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53" name="组合 352"/>
          <p:cNvGrpSpPr/>
          <p:nvPr/>
        </p:nvGrpSpPr>
        <p:grpSpPr>
          <a:xfrm>
            <a:off x="2916264" y="2130352"/>
            <a:ext cx="4320480" cy="338412"/>
            <a:chOff x="2980164" y="2127159"/>
            <a:chExt cx="4320480" cy="338412"/>
          </a:xfrm>
        </p:grpSpPr>
        <p:grpSp>
          <p:nvGrpSpPr>
            <p:cNvPr id="104" name="组合 103"/>
            <p:cNvGrpSpPr/>
            <p:nvPr/>
          </p:nvGrpSpPr>
          <p:grpSpPr>
            <a:xfrm>
              <a:off x="2980164" y="2127159"/>
              <a:ext cx="4320480" cy="338412"/>
              <a:chOff x="2627784" y="1722436"/>
              <a:chExt cx="4320480" cy="338412"/>
            </a:xfrm>
            <a:solidFill>
              <a:schemeClr val="bg1"/>
            </a:solidFill>
          </p:grpSpPr>
          <p:sp>
            <p:nvSpPr>
              <p:cNvPr id="100" name="矩形 9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032279"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0" name="直接连接符 339"/>
            <p:cNvCxnSpPr/>
            <p:nvPr/>
          </p:nvCxnSpPr>
          <p:spPr>
            <a:xfrm>
              <a:off x="4090009" y="213669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4" name="组合 353"/>
          <p:cNvGrpSpPr/>
          <p:nvPr/>
        </p:nvGrpSpPr>
        <p:grpSpPr>
          <a:xfrm>
            <a:off x="2916264" y="2524704"/>
            <a:ext cx="4320480" cy="338412"/>
            <a:chOff x="2980164" y="2521511"/>
            <a:chExt cx="4320480" cy="338412"/>
          </a:xfrm>
        </p:grpSpPr>
        <p:grpSp>
          <p:nvGrpSpPr>
            <p:cNvPr id="161" name="组合 160"/>
            <p:cNvGrpSpPr/>
            <p:nvPr/>
          </p:nvGrpSpPr>
          <p:grpSpPr>
            <a:xfrm>
              <a:off x="2980164" y="2521511"/>
              <a:ext cx="4320480" cy="338412"/>
              <a:chOff x="2627784" y="1722436"/>
              <a:chExt cx="4320480" cy="338412"/>
            </a:xfrm>
            <a:solidFill>
              <a:schemeClr val="bg1"/>
            </a:solidFill>
          </p:grpSpPr>
          <p:sp>
            <p:nvSpPr>
              <p:cNvPr id="162" name="矩形 16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3" name="矩形 162"/>
              <p:cNvSpPr/>
              <p:nvPr/>
            </p:nvSpPr>
            <p:spPr>
              <a:xfrm>
                <a:off x="3883765" y="1784697"/>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4" name="矩形 163"/>
              <p:cNvSpPr/>
              <p:nvPr/>
            </p:nvSpPr>
            <p:spPr>
              <a:xfrm>
                <a:off x="4638425" y="1786978"/>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5" name="矩形 164"/>
              <p:cNvSpPr/>
              <p:nvPr/>
            </p:nvSpPr>
            <p:spPr>
              <a:xfrm>
                <a:off x="5393085" y="1784697"/>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6" name="矩形 165"/>
              <p:cNvSpPr/>
              <p:nvPr/>
            </p:nvSpPr>
            <p:spPr>
              <a:xfrm>
                <a:off x="6147745" y="1786978"/>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7" name="矩形 166"/>
              <p:cNvSpPr/>
              <p:nvPr/>
            </p:nvSpPr>
            <p:spPr>
              <a:xfrm>
                <a:off x="3031260" y="1784697"/>
                <a:ext cx="555669"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2688724" y="1786631"/>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2" name="直接连接符 341"/>
            <p:cNvCxnSpPr/>
            <p:nvPr/>
          </p:nvCxnSpPr>
          <p:spPr>
            <a:xfrm>
              <a:off x="4090009" y="253104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5" name="组合 354"/>
          <p:cNvGrpSpPr/>
          <p:nvPr/>
        </p:nvGrpSpPr>
        <p:grpSpPr>
          <a:xfrm>
            <a:off x="2916264" y="2910857"/>
            <a:ext cx="4320480" cy="340998"/>
            <a:chOff x="2980164" y="2907664"/>
            <a:chExt cx="4320480" cy="340998"/>
          </a:xfrm>
        </p:grpSpPr>
        <p:grpSp>
          <p:nvGrpSpPr>
            <p:cNvPr id="193" name="组合 192"/>
            <p:cNvGrpSpPr/>
            <p:nvPr/>
          </p:nvGrpSpPr>
          <p:grpSpPr>
            <a:xfrm>
              <a:off x="2980164" y="2907664"/>
              <a:ext cx="4320480" cy="338412"/>
              <a:chOff x="2627784" y="1722436"/>
              <a:chExt cx="4320480" cy="338412"/>
            </a:xfrm>
            <a:solidFill>
              <a:schemeClr val="bg1"/>
            </a:solidFill>
          </p:grpSpPr>
          <p:sp>
            <p:nvSpPr>
              <p:cNvPr id="194" name="矩形 19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6" name="矩形 195"/>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7" name="矩形 19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040064" y="1777602"/>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3" name="直接连接符 342"/>
            <p:cNvCxnSpPr/>
            <p:nvPr/>
          </p:nvCxnSpPr>
          <p:spPr>
            <a:xfrm>
              <a:off x="4090009" y="2919788"/>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44" name="直接连接符 343"/>
          <p:cNvCxnSpPr/>
          <p:nvPr/>
        </p:nvCxnSpPr>
        <p:spPr>
          <a:xfrm>
            <a:off x="4026109" y="3294332"/>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6" name="组合 355"/>
          <p:cNvGrpSpPr/>
          <p:nvPr/>
        </p:nvGrpSpPr>
        <p:grpSpPr>
          <a:xfrm>
            <a:off x="2916264" y="3683163"/>
            <a:ext cx="4320480" cy="340998"/>
            <a:chOff x="2980164" y="3679970"/>
            <a:chExt cx="4320480" cy="340998"/>
          </a:xfrm>
        </p:grpSpPr>
        <p:grpSp>
          <p:nvGrpSpPr>
            <p:cNvPr id="209" name="组合 208"/>
            <p:cNvGrpSpPr/>
            <p:nvPr/>
          </p:nvGrpSpPr>
          <p:grpSpPr>
            <a:xfrm>
              <a:off x="2980164" y="3679970"/>
              <a:ext cx="4320480" cy="338412"/>
              <a:chOff x="2627784" y="1722436"/>
              <a:chExt cx="4320480" cy="338412"/>
            </a:xfrm>
            <a:solidFill>
              <a:schemeClr val="bg1"/>
            </a:solidFill>
          </p:grpSpPr>
          <p:sp>
            <p:nvSpPr>
              <p:cNvPr id="210" name="矩形 20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3039144"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5" name="直接连接符 344"/>
            <p:cNvCxnSpPr/>
            <p:nvPr/>
          </p:nvCxnSpPr>
          <p:spPr>
            <a:xfrm>
              <a:off x="4090009" y="3692094"/>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a:off x="2916264" y="4069316"/>
            <a:ext cx="4320480" cy="340998"/>
            <a:chOff x="2980164" y="4066123"/>
            <a:chExt cx="4320480" cy="340998"/>
          </a:xfrm>
        </p:grpSpPr>
        <p:grpSp>
          <p:nvGrpSpPr>
            <p:cNvPr id="217" name="组合 216"/>
            <p:cNvGrpSpPr/>
            <p:nvPr/>
          </p:nvGrpSpPr>
          <p:grpSpPr>
            <a:xfrm>
              <a:off x="2980164" y="4066123"/>
              <a:ext cx="4320480" cy="338412"/>
              <a:chOff x="2627784" y="1722436"/>
              <a:chExt cx="4320480" cy="338412"/>
            </a:xfrm>
            <a:solidFill>
              <a:schemeClr val="bg1"/>
            </a:solidFill>
          </p:grpSpPr>
          <p:sp>
            <p:nvSpPr>
              <p:cNvPr id="218" name="矩形 217"/>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3031174" y="1784697"/>
                <a:ext cx="555669" cy="228600"/>
              </a:xfrm>
              <a:prstGeom prst="rect">
                <a:avLst/>
              </a:prstGeom>
              <a:solidFill>
                <a:srgbClr val="00B0F0"/>
              </a:solidFill>
              <a:ln w="3175">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6" name="直接连接符 345"/>
            <p:cNvCxnSpPr/>
            <p:nvPr/>
          </p:nvCxnSpPr>
          <p:spPr>
            <a:xfrm>
              <a:off x="4090009" y="407824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2916264" y="4448774"/>
            <a:ext cx="4320480" cy="345107"/>
            <a:chOff x="2980164" y="4445581"/>
            <a:chExt cx="4320480" cy="345107"/>
          </a:xfrm>
        </p:grpSpPr>
        <p:grpSp>
          <p:nvGrpSpPr>
            <p:cNvPr id="225" name="组合 224"/>
            <p:cNvGrpSpPr/>
            <p:nvPr/>
          </p:nvGrpSpPr>
          <p:grpSpPr>
            <a:xfrm>
              <a:off x="2980164" y="4452276"/>
              <a:ext cx="4320480" cy="338412"/>
              <a:chOff x="2627784" y="1722436"/>
              <a:chExt cx="4320480" cy="338412"/>
            </a:xfrm>
            <a:solidFill>
              <a:schemeClr val="bg1"/>
            </a:solidFill>
          </p:grpSpPr>
          <p:sp>
            <p:nvSpPr>
              <p:cNvPr id="226" name="矩形 225"/>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3039143"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2688724" y="1786631"/>
                <a:ext cx="227092" cy="228600"/>
              </a:xfrm>
              <a:prstGeom prst="rect">
                <a:avLst/>
              </a:prstGeom>
              <a:solidFill>
                <a:srgbClr val="FF6600"/>
              </a:solidFill>
              <a:ln w="3175">
                <a:solidFill>
                  <a:srgbClr val="FF6600"/>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7" name="直接连接符 346"/>
            <p:cNvCxnSpPr/>
            <p:nvPr/>
          </p:nvCxnSpPr>
          <p:spPr>
            <a:xfrm>
              <a:off x="4090009" y="4445581"/>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9" name="组合 358"/>
          <p:cNvGrpSpPr/>
          <p:nvPr/>
        </p:nvGrpSpPr>
        <p:grpSpPr>
          <a:xfrm>
            <a:off x="2916264" y="4841622"/>
            <a:ext cx="4320480" cy="338412"/>
            <a:chOff x="2980164" y="4838429"/>
            <a:chExt cx="4320480" cy="338412"/>
          </a:xfrm>
        </p:grpSpPr>
        <p:grpSp>
          <p:nvGrpSpPr>
            <p:cNvPr id="233" name="组合 232"/>
            <p:cNvGrpSpPr/>
            <p:nvPr/>
          </p:nvGrpSpPr>
          <p:grpSpPr>
            <a:xfrm>
              <a:off x="2980164" y="4838429"/>
              <a:ext cx="4320480" cy="338412"/>
              <a:chOff x="2627784" y="1722436"/>
              <a:chExt cx="4320480" cy="338412"/>
            </a:xfrm>
            <a:solidFill>
              <a:schemeClr val="bg1"/>
            </a:solidFill>
          </p:grpSpPr>
          <p:sp>
            <p:nvSpPr>
              <p:cNvPr id="234" name="矩形 23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463842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6147745" y="1786978"/>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3039142" y="1784697"/>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2688724" y="178663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8" name="直接连接符 347"/>
            <p:cNvCxnSpPr/>
            <p:nvPr/>
          </p:nvCxnSpPr>
          <p:spPr>
            <a:xfrm>
              <a:off x="4090009" y="483842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2020385" y="1101096"/>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35" name="矩形 34"/>
          <p:cNvSpPr/>
          <p:nvPr/>
        </p:nvSpPr>
        <p:spPr>
          <a:xfrm>
            <a:off x="2627784"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cxnSp>
        <p:nvCxnSpPr>
          <p:cNvPr id="377" name="直接连接符 376"/>
          <p:cNvCxnSpPr/>
          <p:nvPr/>
        </p:nvCxnSpPr>
        <p:spPr>
          <a:xfrm>
            <a:off x="4566138"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5286218" y="5189352"/>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041927"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4" name="直接连接符 383"/>
          <p:cNvCxnSpPr/>
          <p:nvPr/>
        </p:nvCxnSpPr>
        <p:spPr>
          <a:xfrm>
            <a:off x="7144992" y="5642682"/>
            <a:ext cx="481517"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sp>
        <p:nvSpPr>
          <p:cNvPr id="385" name="文本框 384"/>
          <p:cNvSpPr txBox="1"/>
          <p:nvPr/>
        </p:nvSpPr>
        <p:spPr>
          <a:xfrm>
            <a:off x="5212798" y="5471017"/>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cxnSp>
        <p:nvCxnSpPr>
          <p:cNvPr id="387" name="直接连接符 386"/>
          <p:cNvCxnSpPr/>
          <p:nvPr/>
        </p:nvCxnSpPr>
        <p:spPr>
          <a:xfrm>
            <a:off x="3563888" y="1484784"/>
            <a:ext cx="4062621"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7626509" y="1484784"/>
            <a:ext cx="0" cy="41578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0" name="直接连接符 389"/>
          <p:cNvCxnSpPr>
            <a:stCxn id="312" idx="3"/>
          </p:cNvCxnSpPr>
          <p:nvPr/>
        </p:nvCxnSpPr>
        <p:spPr>
          <a:xfrm>
            <a:off x="3658897" y="5585968"/>
            <a:ext cx="76908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5642980"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5693104" y="5889246"/>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127" name="直接连接符 126"/>
          <p:cNvCxnSpPr/>
          <p:nvPr/>
        </p:nvCxnSpPr>
        <p:spPr>
          <a:xfrm>
            <a:off x="4043440" y="5585968"/>
            <a:ext cx="0" cy="265276"/>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1" name="组合 300"/>
          <p:cNvGrpSpPr/>
          <p:nvPr/>
        </p:nvGrpSpPr>
        <p:grpSpPr>
          <a:xfrm>
            <a:off x="1384416" y="1370484"/>
            <a:ext cx="2182065" cy="228600"/>
            <a:chOff x="2861077" y="969828"/>
            <a:chExt cx="2182065" cy="228600"/>
          </a:xfrm>
        </p:grpSpPr>
        <p:sp>
          <p:nvSpPr>
            <p:cNvPr id="243" name="矩形 24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sp>
        <p:nvSpPr>
          <p:cNvPr id="312" name="矩形 311"/>
          <p:cNvSpPr/>
          <p:nvPr/>
        </p:nvSpPr>
        <p:spPr>
          <a:xfrm>
            <a:off x="2998852" y="5443988"/>
            <a:ext cx="660045" cy="28396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bg1"/>
                </a:solidFill>
              </a:rPr>
              <a:t>=</a:t>
            </a:r>
            <a:r>
              <a:rPr lang="zh-CN" altLang="en-US" sz="1400" i="0" dirty="0" smtClean="0">
                <a:solidFill>
                  <a:schemeClr val="bg1"/>
                </a:solidFill>
              </a:rPr>
              <a:t>？</a:t>
            </a:r>
            <a:endParaRPr lang="zh-CN" altLang="en-US" sz="1400" i="0" dirty="0">
              <a:solidFill>
                <a:schemeClr val="bg1"/>
              </a:solidFill>
            </a:endParaRPr>
          </a:p>
        </p:txBody>
      </p:sp>
      <p:sp>
        <p:nvSpPr>
          <p:cNvPr id="126" name="矩形 125"/>
          <p:cNvSpPr/>
          <p:nvPr/>
        </p:nvSpPr>
        <p:spPr>
          <a:xfrm>
            <a:off x="2835812" y="1892143"/>
            <a:ext cx="4513160" cy="3419345"/>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sp>
        <p:nvSpPr>
          <p:cNvPr id="135" name="文本框 134"/>
          <p:cNvSpPr txBox="1"/>
          <p:nvPr/>
        </p:nvSpPr>
        <p:spPr>
          <a:xfrm>
            <a:off x="4452548" y="5478619"/>
            <a:ext cx="407484" cy="276999"/>
          </a:xfrm>
          <a:prstGeom prst="rect">
            <a:avLst/>
          </a:prstGeom>
          <a:noFill/>
        </p:spPr>
        <p:txBody>
          <a:bodyPr wrap="none" rtlCol="0">
            <a:spAutoFit/>
          </a:bodyPr>
          <a:lstStyle/>
          <a:p>
            <a:r>
              <a:rPr lang="en-US" altLang="zh-CN" sz="1200" dirty="0" smtClean="0"/>
              <a:t>OE</a:t>
            </a:r>
            <a:endParaRPr lang="zh-CN" altLang="en-US" sz="1200" dirty="0"/>
          </a:p>
        </p:txBody>
      </p:sp>
      <p:cxnSp>
        <p:nvCxnSpPr>
          <p:cNvPr id="255" name="直接连接符 254"/>
          <p:cNvCxnSpPr/>
          <p:nvPr/>
        </p:nvCxnSpPr>
        <p:spPr>
          <a:xfrm>
            <a:off x="2641953" y="2334793"/>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635364" y="2694833"/>
            <a:ext cx="274311" cy="0"/>
          </a:xfrm>
          <a:prstGeom prst="line">
            <a:avLst/>
          </a:prstGeom>
          <a:ln w="28575">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641953" y="312688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641953" y="348692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1" name="直接连接符 260"/>
          <p:cNvCxnSpPr/>
          <p:nvPr/>
        </p:nvCxnSpPr>
        <p:spPr>
          <a:xfrm>
            <a:off x="2635364" y="384696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2635364" y="4207001"/>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641953" y="4639049"/>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641953" y="4999089"/>
            <a:ext cx="274311"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1619681" y="2516278"/>
            <a:ext cx="2060911" cy="2265131"/>
            <a:chOff x="1619681" y="2516278"/>
            <a:chExt cx="2060911" cy="2265131"/>
          </a:xfrm>
        </p:grpSpPr>
        <p:sp>
          <p:nvSpPr>
            <p:cNvPr id="248" name="斜纹 247"/>
            <p:cNvSpPr/>
            <p:nvPr/>
          </p:nvSpPr>
          <p:spPr>
            <a:xfrm rot="19064014">
              <a:off x="1619681"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325" name="文本框 324"/>
            <p:cNvSpPr txBox="1"/>
            <p:nvPr/>
          </p:nvSpPr>
          <p:spPr>
            <a:xfrm>
              <a:off x="2295119" y="2871235"/>
              <a:ext cx="295324" cy="1384995"/>
            </a:xfrm>
            <a:prstGeom prst="rect">
              <a:avLst/>
            </a:prstGeom>
            <a:noFill/>
            <a:ln>
              <a:noFill/>
            </a:ln>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行索引译码器</a:t>
              </a:r>
              <a:endParaRPr lang="zh-CN" altLang="en-US" sz="1400" i="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21569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down)">
                                      <p:cBhvr>
                                        <p:cTn id="7" dur="5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1" name="标题 1"/>
          <p:cNvSpPr>
            <a:spLocks noGrp="1"/>
          </p:cNvSpPr>
          <p:nvPr>
            <p:ph type="title"/>
          </p:nvPr>
        </p:nvSpPr>
        <p:spPr/>
        <p:txBody>
          <a:bodyPr/>
          <a:lstStyle/>
          <a:p>
            <a:r>
              <a:rPr lang="zh-CN" altLang="en-US" smtClean="0"/>
              <a:t>直接相联映射</a:t>
            </a:r>
          </a:p>
        </p:txBody>
      </p:sp>
      <p:sp>
        <p:nvSpPr>
          <p:cNvPr id="266242" name="内容占位符 2"/>
          <p:cNvSpPr>
            <a:spLocks noGrp="1"/>
          </p:cNvSpPr>
          <p:nvPr>
            <p:ph idx="1"/>
          </p:nvPr>
        </p:nvSpPr>
        <p:spPr>
          <a:xfrm>
            <a:off x="395288" y="981075"/>
            <a:ext cx="8218487" cy="5040313"/>
          </a:xfrm>
        </p:spPr>
        <p:txBody>
          <a:bodyPr/>
          <a:lstStyle/>
          <a:p>
            <a:r>
              <a:rPr lang="en-US" altLang="zh-CN" sz="2200" dirty="0" smtClean="0"/>
              <a:t>Cache</a:t>
            </a:r>
            <a:r>
              <a:rPr sz="2200" dirty="0" smtClean="0"/>
              <a:t>容量</a:t>
            </a:r>
            <a:r>
              <a:rPr lang="en-US" altLang="zh-CN" sz="2200" dirty="0" smtClean="0"/>
              <a:t>=</a:t>
            </a:r>
            <a:r>
              <a:rPr lang="zh-CN" altLang="en-US" sz="2200" dirty="0" smtClean="0"/>
              <a:t>行大小*行数</a:t>
            </a:r>
            <a:endParaRPr lang="en-US" altLang="zh-CN" sz="2200" dirty="0" smtClean="0"/>
          </a:p>
          <a:p>
            <a:pPr marL="0" indent="0">
              <a:buNone/>
            </a:pPr>
            <a:r>
              <a:rPr lang="en-US" altLang="zh-CN" sz="2200" dirty="0" smtClean="0"/>
              <a:t>                     =</a:t>
            </a:r>
            <a:r>
              <a:rPr sz="2200" dirty="0" smtClean="0"/>
              <a:t>（标记位</a:t>
            </a:r>
            <a:r>
              <a:rPr lang="en-US" altLang="zh-CN" sz="2200" dirty="0" smtClean="0"/>
              <a:t>+</a:t>
            </a:r>
            <a:r>
              <a:rPr sz="2200" dirty="0" smtClean="0"/>
              <a:t>标志位</a:t>
            </a:r>
            <a:r>
              <a:rPr lang="en-US" altLang="zh-CN" sz="2200" dirty="0" smtClean="0"/>
              <a:t>+</a:t>
            </a:r>
            <a:r>
              <a:rPr sz="2200" dirty="0" smtClean="0"/>
              <a:t>数据块</a:t>
            </a:r>
            <a:r>
              <a:rPr lang="en-US" altLang="zh-CN" sz="2200" dirty="0" smtClean="0"/>
              <a:t>+</a:t>
            </a:r>
            <a:r>
              <a:rPr sz="2200" dirty="0" smtClean="0">
                <a:solidFill>
                  <a:srgbClr val="FF0000"/>
                </a:solidFill>
              </a:rPr>
              <a:t>置换标记</a:t>
            </a:r>
            <a:r>
              <a:rPr sz="2200" dirty="0" smtClean="0"/>
              <a:t>）</a:t>
            </a:r>
            <a:r>
              <a:rPr lang="en-US" altLang="zh-CN" sz="2200" dirty="0" smtClean="0"/>
              <a:t>*</a:t>
            </a:r>
            <a:r>
              <a:rPr sz="2200" dirty="0" smtClean="0"/>
              <a:t>行数</a:t>
            </a:r>
            <a:endParaRPr lang="en-US" altLang="zh-CN" sz="2200" dirty="0" smtClean="0"/>
          </a:p>
          <a:p>
            <a:pPr lvl="1"/>
            <a:r>
              <a:rPr dirty="0" smtClean="0"/>
              <a:t>标记位</a:t>
            </a:r>
            <a:r>
              <a:rPr lang="en-US" altLang="zh-CN" dirty="0" smtClean="0"/>
              <a:t>=</a:t>
            </a:r>
            <a:r>
              <a:rPr dirty="0" smtClean="0"/>
              <a:t>区地址</a:t>
            </a:r>
            <a:endParaRPr lang="en-US" altLang="zh-CN" dirty="0" smtClean="0"/>
          </a:p>
          <a:p>
            <a:pPr lvl="1"/>
            <a:r>
              <a:rPr dirty="0" smtClean="0"/>
              <a:t>标志位（有效标志位，脏数据位（可选））</a:t>
            </a:r>
            <a:endParaRPr lang="en-US" altLang="zh-CN" dirty="0" smtClean="0"/>
          </a:p>
          <a:p>
            <a:pPr lvl="1"/>
            <a:r>
              <a:rPr lang="zh-CN" altLang="en-US" dirty="0" smtClean="0"/>
              <a:t>无相联存储器，所有信息均存放在</a:t>
            </a:r>
            <a:r>
              <a:rPr lang="en-US" altLang="zh-CN" dirty="0" smtClean="0"/>
              <a:t>SRAM</a:t>
            </a:r>
            <a:endParaRPr dirty="0" smtClean="0"/>
          </a:p>
          <a:p>
            <a:endParaRPr dirty="0" smtClean="0"/>
          </a:p>
        </p:txBody>
      </p:sp>
      <p:grpSp>
        <p:nvGrpSpPr>
          <p:cNvPr id="266243" name="组合 3"/>
          <p:cNvGrpSpPr>
            <a:grpSpLocks/>
          </p:cNvGrpSpPr>
          <p:nvPr/>
        </p:nvGrpSpPr>
        <p:grpSpPr bwMode="auto">
          <a:xfrm>
            <a:off x="1218235" y="3933056"/>
            <a:ext cx="6449390" cy="1578727"/>
            <a:chOff x="1360481" y="4963671"/>
            <a:chExt cx="3554902" cy="1089827"/>
          </a:xfrm>
        </p:grpSpPr>
        <p:grpSp>
          <p:nvGrpSpPr>
            <p:cNvPr id="266245" name="组合 4"/>
            <p:cNvGrpSpPr>
              <a:grpSpLocks/>
            </p:cNvGrpSpPr>
            <p:nvPr/>
          </p:nvGrpSpPr>
          <p:grpSpPr bwMode="auto">
            <a:xfrm>
              <a:off x="1360481" y="5280383"/>
              <a:ext cx="3554902" cy="773115"/>
              <a:chOff x="1905625" y="5551486"/>
              <a:chExt cx="6382003" cy="1154114"/>
            </a:xfrm>
          </p:grpSpPr>
          <p:sp>
            <p:nvSpPr>
              <p:cNvPr id="7" name="Text Box 2"/>
              <p:cNvSpPr txBox="1">
                <a:spLocks noChangeArrowheads="1"/>
              </p:cNvSpPr>
              <p:nvPr/>
            </p:nvSpPr>
            <p:spPr bwMode="auto">
              <a:xfrm>
                <a:off x="4424512" y="6389863"/>
                <a:ext cx="915658"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 name="Text Box 3"/>
              <p:cNvSpPr txBox="1">
                <a:spLocks noChangeArrowheads="1"/>
              </p:cNvSpPr>
              <p:nvPr/>
            </p:nvSpPr>
            <p:spPr bwMode="auto">
              <a:xfrm>
                <a:off x="7005735" y="6389863"/>
                <a:ext cx="953673"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49" name="AutoShape 5"/>
              <p:cNvSpPr>
                <a:spLocks/>
              </p:cNvSpPr>
              <p:nvPr/>
            </p:nvSpPr>
            <p:spPr bwMode="auto">
              <a:xfrm rot="16200000">
                <a:off x="5112286" y="4858682"/>
                <a:ext cx="163517" cy="2768317"/>
              </a:xfrm>
              <a:prstGeom prst="leftBrace">
                <a:avLst>
                  <a:gd name="adj1" fmla="val 46921"/>
                  <a:gd name="adj2" fmla="val 50000"/>
                </a:avLst>
              </a:prstGeom>
              <a:noFill/>
              <a:ln w="19050">
                <a:solidFill>
                  <a:schemeClr val="tx2"/>
                </a:solidFill>
                <a:round/>
                <a:headEnd/>
                <a:tailEnd/>
              </a:ln>
            </p:spPr>
            <p:txBody>
              <a:bodyPr vert="eaVert"/>
              <a:lstStyle/>
              <a:p>
                <a:pPr algn="ctr"/>
                <a:endParaRPr lang="zh-CN" altLang="en-US" i="0"/>
              </a:p>
            </p:txBody>
          </p:sp>
          <p:sp>
            <p:nvSpPr>
              <p:cNvPr id="266250" name="AutoShape 6"/>
              <p:cNvSpPr>
                <a:spLocks/>
              </p:cNvSpPr>
              <p:nvPr/>
            </p:nvSpPr>
            <p:spPr bwMode="auto">
              <a:xfrm rot="16200000">
                <a:off x="7359769" y="5379520"/>
                <a:ext cx="146293" cy="1709424"/>
              </a:xfrm>
              <a:prstGeom prst="leftBrace">
                <a:avLst>
                  <a:gd name="adj1" fmla="val 57696"/>
                  <a:gd name="adj2" fmla="val 50000"/>
                </a:avLst>
              </a:prstGeom>
              <a:noFill/>
              <a:ln w="19050">
                <a:solidFill>
                  <a:schemeClr val="tx2"/>
                </a:solidFill>
                <a:round/>
                <a:headEnd/>
                <a:tailEnd/>
              </a:ln>
            </p:spPr>
            <p:txBody>
              <a:bodyPr vert="eaVert"/>
              <a:lstStyle/>
              <a:p>
                <a:pPr algn="ctr"/>
                <a:endParaRPr lang="zh-CN" altLang="en-US" i="0"/>
              </a:p>
            </p:txBody>
          </p:sp>
          <p:sp>
            <p:nvSpPr>
              <p:cNvPr id="266251" name="Rectangle 9"/>
              <p:cNvSpPr>
                <a:spLocks noChangeArrowheads="1"/>
              </p:cNvSpPr>
              <p:nvPr/>
            </p:nvSpPr>
            <p:spPr bwMode="auto">
              <a:xfrm>
                <a:off x="1905626" y="5551488"/>
                <a:ext cx="1904255"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区地址</a:t>
                </a:r>
                <a:r>
                  <a:rPr lang="en-US" altLang="zh-CN" sz="1600" i="0" dirty="0">
                    <a:solidFill>
                      <a:schemeClr val="bg1"/>
                    </a:solidFill>
                  </a:rPr>
                  <a:t>-</a:t>
                </a:r>
                <a:r>
                  <a:rPr lang="zh-CN" altLang="en-US" sz="1600" i="0" dirty="0">
                    <a:solidFill>
                      <a:schemeClr val="bg1"/>
                    </a:solidFill>
                  </a:rPr>
                  <a:t>标记</a:t>
                </a:r>
              </a:p>
            </p:txBody>
          </p:sp>
          <p:sp>
            <p:nvSpPr>
              <p:cNvPr id="266252" name="Rectangle 10"/>
              <p:cNvSpPr>
                <a:spLocks noChangeArrowheads="1"/>
              </p:cNvSpPr>
              <p:nvPr/>
            </p:nvSpPr>
            <p:spPr bwMode="auto">
              <a:xfrm>
                <a:off x="3809883" y="5551488"/>
                <a:ext cx="2768319"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a:t>行地址</a:t>
                </a:r>
                <a:r>
                  <a:rPr lang="en-US" altLang="zh-CN" sz="1600" i="0" dirty="0"/>
                  <a:t>-</a:t>
                </a:r>
                <a:r>
                  <a:rPr lang="zh-CN" altLang="en-US" sz="1600" i="0" dirty="0"/>
                  <a:t>索引（区内块偏移）</a:t>
                </a:r>
              </a:p>
            </p:txBody>
          </p:sp>
          <p:sp>
            <p:nvSpPr>
              <p:cNvPr id="266253" name="Rectangle 11"/>
              <p:cNvSpPr>
                <a:spLocks noChangeArrowheads="1"/>
              </p:cNvSpPr>
              <p:nvPr/>
            </p:nvSpPr>
            <p:spPr bwMode="auto">
              <a:xfrm>
                <a:off x="6578203" y="5551486"/>
                <a:ext cx="1709422"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a:t>
                </a:r>
                <a:r>
                  <a:rPr lang="en-US" altLang="zh-CN" sz="1600" i="0" dirty="0" smtClean="0"/>
                  <a:t>(</a:t>
                </a:r>
                <a:r>
                  <a:rPr lang="zh-CN" altLang="en-US" sz="1600" i="0" dirty="0" smtClean="0"/>
                  <a:t>块内字偏移</a:t>
                </a:r>
                <a:r>
                  <a:rPr lang="en-US" altLang="zh-CN" sz="1600" i="0" dirty="0" smtClean="0"/>
                  <a:t>)</a:t>
                </a:r>
                <a:endParaRPr lang="zh-CN" altLang="en-US" sz="1600" i="0" dirty="0"/>
              </a:p>
            </p:txBody>
          </p:sp>
          <p:sp>
            <p:nvSpPr>
              <p:cNvPr id="14" name="Text Box 13"/>
              <p:cNvSpPr txBox="1">
                <a:spLocks noChangeArrowheads="1"/>
              </p:cNvSpPr>
              <p:nvPr/>
            </p:nvSpPr>
            <p:spPr bwMode="auto">
              <a:xfrm>
                <a:off x="1905626" y="6389863"/>
                <a:ext cx="914005" cy="315737"/>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66255" name="AutoShape 14"/>
              <p:cNvSpPr>
                <a:spLocks/>
              </p:cNvSpPr>
              <p:nvPr/>
            </p:nvSpPr>
            <p:spPr bwMode="auto">
              <a:xfrm rot="16200000">
                <a:off x="2781551" y="5285155"/>
                <a:ext cx="152406" cy="1904258"/>
              </a:xfrm>
              <a:prstGeom prst="leftBrace">
                <a:avLst>
                  <a:gd name="adj1" fmla="val 47215"/>
                  <a:gd name="adj2" fmla="val 50000"/>
                </a:avLst>
              </a:prstGeom>
              <a:noFill/>
              <a:ln w="19050">
                <a:solidFill>
                  <a:schemeClr val="tx2"/>
                </a:solidFill>
                <a:round/>
                <a:headEnd/>
                <a:tailEnd/>
              </a:ln>
            </p:spPr>
            <p:txBody>
              <a:bodyPr vert="eaVert"/>
              <a:lstStyle/>
              <a:p>
                <a:pPr algn="ctr"/>
                <a:endParaRPr lang="zh-CN" altLang="en-US" i="0"/>
              </a:p>
            </p:txBody>
          </p:sp>
        </p:grpSp>
        <p:sp>
          <p:nvSpPr>
            <p:cNvPr id="266246" name="Text Box 52"/>
            <p:cNvSpPr txBox="1">
              <a:spLocks noChangeArrowheads="1"/>
            </p:cNvSpPr>
            <p:nvPr/>
          </p:nvSpPr>
          <p:spPr bwMode="auto">
            <a:xfrm>
              <a:off x="2578889" y="4963671"/>
              <a:ext cx="1260369" cy="253149"/>
            </a:xfrm>
            <a:prstGeom prst="rect">
              <a:avLst/>
            </a:prstGeom>
            <a:noFill/>
            <a:ln w="9525">
              <a:noFill/>
              <a:miter lim="800000"/>
              <a:headEnd/>
              <a:tailEnd/>
            </a:ln>
          </p:spPr>
          <p:txBody>
            <a:bodyPr>
              <a:spAutoFit/>
            </a:bodyPr>
            <a:lstStyle/>
            <a:p>
              <a:pPr algn="ctr"/>
              <a:r>
                <a:rPr lang="zh-CN" altLang="en-US" b="1" i="0" dirty="0">
                  <a:latin typeface="微软雅黑" charset="-122"/>
                  <a:ea typeface="微软雅黑" charset="-122"/>
                </a:rPr>
                <a:t>主存地址</a:t>
              </a:r>
            </a:p>
          </p:txBody>
        </p:sp>
      </p:grpSp>
      <p:sp>
        <p:nvSpPr>
          <p:cNvPr id="2662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C8415D-221B-4F01-B1BB-1B405875B21E}" type="slidenum">
              <a:rPr lang="en-US" altLang="zh-CN">
                <a:latin typeface="Arial" charset="0"/>
              </a:rPr>
              <a:pPr/>
              <a:t>168</a:t>
            </a:fld>
            <a:r>
              <a:rPr lang="en-US" altLang="zh-CN">
                <a:latin typeface="Arial" charset="0"/>
              </a:rPr>
              <a:t>- </a:t>
            </a:r>
          </a:p>
        </p:txBody>
      </p:sp>
    </p:spTree>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80" name="直接连接符 379"/>
          <p:cNvCxnSpPr/>
          <p:nvPr/>
        </p:nvCxnSpPr>
        <p:spPr>
          <a:xfrm>
            <a:off x="7252919" y="5352483"/>
            <a:ext cx="0" cy="28413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直接相联映射载入过程</a:t>
            </a:r>
            <a:endParaRPr lang="zh-CN" altLang="en-US" dirty="0"/>
          </a:p>
        </p:txBody>
      </p:sp>
      <p:sp>
        <p:nvSpPr>
          <p:cNvPr id="41" name="矩形 40"/>
          <p:cNvSpPr/>
          <p:nvPr/>
        </p:nvSpPr>
        <p:spPr>
          <a:xfrm>
            <a:off x="3780713" y="2097774"/>
            <a:ext cx="558910"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99" name="矩形 98"/>
          <p:cNvSpPr/>
          <p:nvPr/>
        </p:nvSpPr>
        <p:spPr>
          <a:xfrm>
            <a:off x="5316364" y="2089472"/>
            <a:ext cx="1670116"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grpSp>
        <p:nvGrpSpPr>
          <p:cNvPr id="201" name="组合 200"/>
          <p:cNvGrpSpPr/>
          <p:nvPr/>
        </p:nvGrpSpPr>
        <p:grpSpPr>
          <a:xfrm>
            <a:off x="3372596" y="3504143"/>
            <a:ext cx="4320480" cy="338412"/>
            <a:chOff x="2627784" y="1722436"/>
            <a:chExt cx="4320480" cy="338412"/>
          </a:xfrm>
          <a:solidFill>
            <a:schemeClr val="bg1"/>
          </a:solidFill>
        </p:grpSpPr>
        <p:sp>
          <p:nvSpPr>
            <p:cNvPr id="202" name="矩形 20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4" name="矩形 203"/>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3039145"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8" name="矩形 207"/>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03" name="直接连接符 302"/>
          <p:cNvCxnSpPr/>
          <p:nvPr/>
        </p:nvCxnSpPr>
        <p:spPr>
          <a:xfrm>
            <a:off x="2958783" y="1802631"/>
            <a:ext cx="0" cy="739295"/>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2201110" y="1806217"/>
            <a:ext cx="1249276" cy="4043598"/>
            <a:chOff x="2158143" y="1586099"/>
            <a:chExt cx="1249276" cy="4043598"/>
          </a:xfrm>
        </p:grpSpPr>
        <p:cxnSp>
          <p:nvCxnSpPr>
            <p:cNvPr id="307" name="直接连接符 306"/>
            <p:cNvCxnSpPr/>
            <p:nvPr/>
          </p:nvCxnSpPr>
          <p:spPr>
            <a:xfrm>
              <a:off x="2158355" y="1586099"/>
              <a:ext cx="0" cy="4043598"/>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2158143" y="5629697"/>
              <a:ext cx="1249276"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13" name="直接连接符 312"/>
          <p:cNvCxnSpPr/>
          <p:nvPr/>
        </p:nvCxnSpPr>
        <p:spPr>
          <a:xfrm>
            <a:off x="4020860" y="5396484"/>
            <a:ext cx="0" cy="254637"/>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p:nvPr/>
        </p:nvCxnSpPr>
        <p:spPr>
          <a:xfrm>
            <a:off x="3554008" y="5396484"/>
            <a:ext cx="0" cy="22572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18" name="直接连接符 317"/>
          <p:cNvCxnSpPr/>
          <p:nvPr/>
        </p:nvCxnSpPr>
        <p:spPr>
          <a:xfrm>
            <a:off x="3169486" y="5750707"/>
            <a:ext cx="280900"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3156170" y="5523262"/>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323" name="文本框 322"/>
          <p:cNvSpPr txBox="1"/>
          <p:nvPr/>
        </p:nvSpPr>
        <p:spPr>
          <a:xfrm>
            <a:off x="4114053" y="6100854"/>
            <a:ext cx="731290" cy="276999"/>
          </a:xfrm>
          <a:prstGeom prst="rect">
            <a:avLst/>
          </a:prstGeom>
          <a:noFill/>
        </p:spPr>
        <p:txBody>
          <a:bodyPr wrap="none" rtlCol="0">
            <a:spAutoFit/>
          </a:bodyPr>
          <a:lstStyle/>
          <a:p>
            <a:r>
              <a:rPr lang="en-US" altLang="zh-CN" sz="1200" dirty="0" smtClean="0"/>
              <a:t>Hit/miss</a:t>
            </a:r>
            <a:endParaRPr lang="zh-CN" altLang="en-US" sz="1200" dirty="0"/>
          </a:p>
        </p:txBody>
      </p:sp>
      <p:grpSp>
        <p:nvGrpSpPr>
          <p:cNvPr id="353" name="组合 352"/>
          <p:cNvGrpSpPr/>
          <p:nvPr/>
        </p:nvGrpSpPr>
        <p:grpSpPr>
          <a:xfrm>
            <a:off x="3372596" y="2337485"/>
            <a:ext cx="4320480" cy="338412"/>
            <a:chOff x="2980164" y="2127159"/>
            <a:chExt cx="4320480" cy="338412"/>
          </a:xfrm>
        </p:grpSpPr>
        <p:grpSp>
          <p:nvGrpSpPr>
            <p:cNvPr id="104" name="组合 103"/>
            <p:cNvGrpSpPr/>
            <p:nvPr/>
          </p:nvGrpSpPr>
          <p:grpSpPr>
            <a:xfrm>
              <a:off x="2980164" y="2127159"/>
              <a:ext cx="4320480" cy="338412"/>
              <a:chOff x="2627784" y="1722436"/>
              <a:chExt cx="4320480" cy="338412"/>
            </a:xfrm>
            <a:solidFill>
              <a:schemeClr val="bg1"/>
            </a:solidFill>
          </p:grpSpPr>
          <p:sp>
            <p:nvSpPr>
              <p:cNvPr id="100" name="矩形 9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3032279"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2688724" y="1779403"/>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0" name="直接连接符 339"/>
            <p:cNvCxnSpPr/>
            <p:nvPr/>
          </p:nvCxnSpPr>
          <p:spPr>
            <a:xfrm>
              <a:off x="4090009" y="213669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4" name="组合 353"/>
          <p:cNvGrpSpPr/>
          <p:nvPr/>
        </p:nvGrpSpPr>
        <p:grpSpPr>
          <a:xfrm>
            <a:off x="3372596" y="2731837"/>
            <a:ext cx="4320480" cy="338412"/>
            <a:chOff x="2980164" y="2521511"/>
            <a:chExt cx="4320480" cy="338412"/>
          </a:xfrm>
        </p:grpSpPr>
        <p:grpSp>
          <p:nvGrpSpPr>
            <p:cNvPr id="161" name="组合 160"/>
            <p:cNvGrpSpPr/>
            <p:nvPr/>
          </p:nvGrpSpPr>
          <p:grpSpPr>
            <a:xfrm>
              <a:off x="2980164" y="2521511"/>
              <a:ext cx="4320480" cy="338412"/>
              <a:chOff x="2627784" y="1722436"/>
              <a:chExt cx="4320480" cy="338412"/>
            </a:xfrm>
            <a:solidFill>
              <a:schemeClr val="bg1"/>
            </a:solidFill>
          </p:grpSpPr>
          <p:sp>
            <p:nvSpPr>
              <p:cNvPr id="162" name="矩形 161"/>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3" name="矩形 162"/>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4" name="矩形 163"/>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5" name="矩形 164"/>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6" name="矩形 165"/>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7" name="矩形 166"/>
              <p:cNvSpPr/>
              <p:nvPr/>
            </p:nvSpPr>
            <p:spPr>
              <a:xfrm>
                <a:off x="3031260"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2" name="直接连接符 341"/>
            <p:cNvCxnSpPr/>
            <p:nvPr/>
          </p:nvCxnSpPr>
          <p:spPr>
            <a:xfrm>
              <a:off x="4090009" y="253104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5" name="组合 354"/>
          <p:cNvGrpSpPr/>
          <p:nvPr/>
        </p:nvGrpSpPr>
        <p:grpSpPr>
          <a:xfrm>
            <a:off x="3372596" y="3117990"/>
            <a:ext cx="4320480" cy="340998"/>
            <a:chOff x="2980164" y="2907664"/>
            <a:chExt cx="4320480" cy="340998"/>
          </a:xfrm>
        </p:grpSpPr>
        <p:grpSp>
          <p:nvGrpSpPr>
            <p:cNvPr id="193" name="组合 192"/>
            <p:cNvGrpSpPr/>
            <p:nvPr/>
          </p:nvGrpSpPr>
          <p:grpSpPr>
            <a:xfrm>
              <a:off x="2980164" y="2907664"/>
              <a:ext cx="4320480" cy="338412"/>
              <a:chOff x="2627784" y="1722436"/>
              <a:chExt cx="4320480" cy="338412"/>
            </a:xfrm>
            <a:solidFill>
              <a:schemeClr val="bg1"/>
            </a:solidFill>
          </p:grpSpPr>
          <p:sp>
            <p:nvSpPr>
              <p:cNvPr id="194" name="矩形 19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6" name="矩形 195"/>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7" name="矩形 19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3040064" y="1777602"/>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3" name="直接连接符 342"/>
            <p:cNvCxnSpPr/>
            <p:nvPr/>
          </p:nvCxnSpPr>
          <p:spPr>
            <a:xfrm>
              <a:off x="4090009" y="2919788"/>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cxnSp>
        <p:nvCxnSpPr>
          <p:cNvPr id="344" name="直接连接符 343"/>
          <p:cNvCxnSpPr/>
          <p:nvPr/>
        </p:nvCxnSpPr>
        <p:spPr>
          <a:xfrm>
            <a:off x="4482441" y="3501465"/>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nvGrpSpPr>
          <p:cNvPr id="356" name="组合 355"/>
          <p:cNvGrpSpPr/>
          <p:nvPr/>
        </p:nvGrpSpPr>
        <p:grpSpPr>
          <a:xfrm>
            <a:off x="3372596" y="3890296"/>
            <a:ext cx="4320480" cy="340998"/>
            <a:chOff x="2980164" y="3679970"/>
            <a:chExt cx="4320480" cy="340998"/>
          </a:xfrm>
        </p:grpSpPr>
        <p:grpSp>
          <p:nvGrpSpPr>
            <p:cNvPr id="209" name="组合 208"/>
            <p:cNvGrpSpPr/>
            <p:nvPr/>
          </p:nvGrpSpPr>
          <p:grpSpPr>
            <a:xfrm>
              <a:off x="2980164" y="3679970"/>
              <a:ext cx="4320480" cy="338412"/>
              <a:chOff x="2627784" y="1722436"/>
              <a:chExt cx="4320480" cy="338412"/>
            </a:xfrm>
            <a:solidFill>
              <a:schemeClr val="bg1"/>
            </a:solidFill>
          </p:grpSpPr>
          <p:sp>
            <p:nvSpPr>
              <p:cNvPr id="210" name="矩形 209"/>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3" name="矩形 212"/>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4" name="矩形 213"/>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5" name="矩形 214"/>
              <p:cNvSpPr/>
              <p:nvPr/>
            </p:nvSpPr>
            <p:spPr>
              <a:xfrm>
                <a:off x="3039144"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200" i="0" dirty="0">
                  <a:solidFill>
                    <a:schemeClr val="tx1"/>
                  </a:solidFill>
                  <a:latin typeface="Arial" pitchFamily="34" charset="0"/>
                  <a:cs typeface="Arial" pitchFamily="34" charset="0"/>
                </a:endParaRPr>
              </a:p>
            </p:txBody>
          </p:sp>
          <p:sp>
            <p:nvSpPr>
              <p:cNvPr id="216" name="矩形 215"/>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5" name="直接连接符 344"/>
            <p:cNvCxnSpPr/>
            <p:nvPr/>
          </p:nvCxnSpPr>
          <p:spPr>
            <a:xfrm>
              <a:off x="4090009" y="3692094"/>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7" name="组合 356"/>
          <p:cNvGrpSpPr/>
          <p:nvPr/>
        </p:nvGrpSpPr>
        <p:grpSpPr>
          <a:xfrm>
            <a:off x="3372596" y="4276449"/>
            <a:ext cx="4320480" cy="340998"/>
            <a:chOff x="2980164" y="4066123"/>
            <a:chExt cx="4320480" cy="340998"/>
          </a:xfrm>
        </p:grpSpPr>
        <p:grpSp>
          <p:nvGrpSpPr>
            <p:cNvPr id="217" name="组合 216"/>
            <p:cNvGrpSpPr/>
            <p:nvPr/>
          </p:nvGrpSpPr>
          <p:grpSpPr>
            <a:xfrm>
              <a:off x="2980164" y="4066123"/>
              <a:ext cx="4320480" cy="338412"/>
              <a:chOff x="2627784" y="1722436"/>
              <a:chExt cx="4320480" cy="338412"/>
            </a:xfrm>
            <a:solidFill>
              <a:schemeClr val="bg1"/>
            </a:solidFill>
          </p:grpSpPr>
          <p:sp>
            <p:nvSpPr>
              <p:cNvPr id="218" name="矩形 217"/>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9" name="矩形 218"/>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3031174" y="1784697"/>
                <a:ext cx="555669" cy="228600"/>
              </a:xfrm>
              <a:prstGeom prst="rect">
                <a:avLst/>
              </a:prstGeom>
              <a:solidFill>
                <a:schemeClr val="bg1"/>
              </a:solidFill>
              <a:ln w="3175">
                <a:solidFill>
                  <a:schemeClr val="accent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6" name="直接连接符 345"/>
            <p:cNvCxnSpPr/>
            <p:nvPr/>
          </p:nvCxnSpPr>
          <p:spPr>
            <a:xfrm>
              <a:off x="4090009" y="4078247"/>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8" name="组合 357"/>
          <p:cNvGrpSpPr/>
          <p:nvPr/>
        </p:nvGrpSpPr>
        <p:grpSpPr>
          <a:xfrm>
            <a:off x="3372596" y="4655907"/>
            <a:ext cx="4320480" cy="345107"/>
            <a:chOff x="2980164" y="4445581"/>
            <a:chExt cx="4320480" cy="345107"/>
          </a:xfrm>
        </p:grpSpPr>
        <p:grpSp>
          <p:nvGrpSpPr>
            <p:cNvPr id="225" name="组合 224"/>
            <p:cNvGrpSpPr/>
            <p:nvPr/>
          </p:nvGrpSpPr>
          <p:grpSpPr>
            <a:xfrm>
              <a:off x="2980164" y="4452276"/>
              <a:ext cx="4320480" cy="338412"/>
              <a:chOff x="2627784" y="1722436"/>
              <a:chExt cx="4320480" cy="338412"/>
            </a:xfrm>
            <a:solidFill>
              <a:schemeClr val="bg1"/>
            </a:solidFill>
          </p:grpSpPr>
          <p:sp>
            <p:nvSpPr>
              <p:cNvPr id="226" name="矩形 225"/>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0" name="矩形 229"/>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3039143"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2688724" y="1786631"/>
                <a:ext cx="227092" cy="228600"/>
              </a:xfrm>
              <a:prstGeom prst="rect">
                <a:avLst/>
              </a:prstGeom>
              <a:solidFill>
                <a:schemeClr val="bg1"/>
              </a:solidFill>
              <a:ln w="3175">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a:t>
                </a:r>
                <a:endParaRPr lang="zh-CN" altLang="en-US" sz="1200" i="0" dirty="0">
                  <a:solidFill>
                    <a:schemeClr val="tx1"/>
                  </a:solidFill>
                  <a:latin typeface="Arial" pitchFamily="34" charset="0"/>
                  <a:cs typeface="Arial" pitchFamily="34" charset="0"/>
                </a:endParaRPr>
              </a:p>
            </p:txBody>
          </p:sp>
        </p:grpSp>
        <p:cxnSp>
          <p:nvCxnSpPr>
            <p:cNvPr id="347" name="直接连接符 346"/>
            <p:cNvCxnSpPr/>
            <p:nvPr/>
          </p:nvCxnSpPr>
          <p:spPr>
            <a:xfrm>
              <a:off x="4090009" y="4445581"/>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359" name="组合 358"/>
          <p:cNvGrpSpPr/>
          <p:nvPr/>
        </p:nvGrpSpPr>
        <p:grpSpPr>
          <a:xfrm>
            <a:off x="3372596" y="5048755"/>
            <a:ext cx="4320480" cy="338412"/>
            <a:chOff x="2980164" y="4838429"/>
            <a:chExt cx="4320480" cy="338412"/>
          </a:xfrm>
        </p:grpSpPr>
        <p:grpSp>
          <p:nvGrpSpPr>
            <p:cNvPr id="233" name="组合 232"/>
            <p:cNvGrpSpPr/>
            <p:nvPr/>
          </p:nvGrpSpPr>
          <p:grpSpPr>
            <a:xfrm>
              <a:off x="2980164" y="4838429"/>
              <a:ext cx="4320480" cy="338412"/>
              <a:chOff x="2627784" y="1722436"/>
              <a:chExt cx="4320480" cy="338412"/>
            </a:xfrm>
            <a:solidFill>
              <a:schemeClr val="bg1"/>
            </a:solidFill>
          </p:grpSpPr>
          <p:sp>
            <p:nvSpPr>
              <p:cNvPr id="234" name="矩形 233"/>
              <p:cNvSpPr/>
              <p:nvPr/>
            </p:nvSpPr>
            <p:spPr>
              <a:xfrm>
                <a:off x="2627784" y="1722436"/>
                <a:ext cx="4320480"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88376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6" name="矩形 235"/>
              <p:cNvSpPr/>
              <p:nvPr/>
            </p:nvSpPr>
            <p:spPr>
              <a:xfrm>
                <a:off x="463842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7" name="矩形 236"/>
              <p:cNvSpPr/>
              <p:nvPr/>
            </p:nvSpPr>
            <p:spPr>
              <a:xfrm>
                <a:off x="539308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8" name="矩形 237"/>
              <p:cNvSpPr/>
              <p:nvPr/>
            </p:nvSpPr>
            <p:spPr>
              <a:xfrm>
                <a:off x="6147745" y="178469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3039142" y="1784697"/>
                <a:ext cx="555669"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40" name="矩形 239"/>
              <p:cNvSpPr/>
              <p:nvPr/>
            </p:nvSpPr>
            <p:spPr>
              <a:xfrm>
                <a:off x="2688724" y="1786631"/>
                <a:ext cx="227092"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cxnSp>
          <p:nvCxnSpPr>
            <p:cNvPr id="348" name="直接连接符 347"/>
            <p:cNvCxnSpPr/>
            <p:nvPr/>
          </p:nvCxnSpPr>
          <p:spPr>
            <a:xfrm>
              <a:off x="4090009" y="4838429"/>
              <a:ext cx="0" cy="328874"/>
            </a:xfrm>
            <a:prstGeom prst="line">
              <a:avLst/>
            </a:prstGeom>
            <a:ln>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1001858" y="1587241"/>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sp>
        <p:nvSpPr>
          <p:cNvPr id="35" name="矩形 34"/>
          <p:cNvSpPr/>
          <p:nvPr/>
        </p:nvSpPr>
        <p:spPr>
          <a:xfrm>
            <a:off x="3084116" y="2101823"/>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cxnSp>
        <p:nvCxnSpPr>
          <p:cNvPr id="377" name="直接连接符 376"/>
          <p:cNvCxnSpPr/>
          <p:nvPr/>
        </p:nvCxnSpPr>
        <p:spPr>
          <a:xfrm>
            <a:off x="5022470" y="5396485"/>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8" name="直接连接符 377"/>
          <p:cNvCxnSpPr/>
          <p:nvPr/>
        </p:nvCxnSpPr>
        <p:spPr>
          <a:xfrm>
            <a:off x="5742550" y="5396485"/>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79" name="直接连接符 378"/>
          <p:cNvCxnSpPr/>
          <p:nvPr/>
        </p:nvCxnSpPr>
        <p:spPr>
          <a:xfrm>
            <a:off x="6498259" y="5389363"/>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组合 20"/>
          <p:cNvGrpSpPr/>
          <p:nvPr/>
        </p:nvGrpSpPr>
        <p:grpSpPr>
          <a:xfrm>
            <a:off x="5151671" y="4640944"/>
            <a:ext cx="2260945" cy="2041635"/>
            <a:chOff x="5108704" y="4420826"/>
            <a:chExt cx="2260945" cy="2041635"/>
          </a:xfrm>
        </p:grpSpPr>
        <p:sp>
          <p:nvSpPr>
            <p:cNvPr id="386" name="斜纹 385"/>
            <p:cNvSpPr/>
            <p:nvPr/>
          </p:nvSpPr>
          <p:spPr>
            <a:xfrm rot="13664350">
              <a:off x="5218359" y="4311171"/>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85" name="文本框 384"/>
            <p:cNvSpPr txBox="1"/>
            <p:nvPr/>
          </p:nvSpPr>
          <p:spPr>
            <a:xfrm>
              <a:off x="5626163" y="5458032"/>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cxnSp>
        <p:nvCxnSpPr>
          <p:cNvPr id="390" name="直接连接符 389"/>
          <p:cNvCxnSpPr>
            <a:stCxn id="312" idx="3"/>
          </p:cNvCxnSpPr>
          <p:nvPr/>
        </p:nvCxnSpPr>
        <p:spPr>
          <a:xfrm>
            <a:off x="4115229" y="5793101"/>
            <a:ext cx="769087" cy="0"/>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6099312" y="5987234"/>
            <a:ext cx="852995" cy="326633"/>
            <a:chOff x="6056345" y="5767116"/>
            <a:chExt cx="852995" cy="326633"/>
          </a:xfrm>
        </p:grpSpPr>
        <p:cxnSp>
          <p:nvCxnSpPr>
            <p:cNvPr id="122" name="直接连接符 121"/>
            <p:cNvCxnSpPr/>
            <p:nvPr/>
          </p:nvCxnSpPr>
          <p:spPr>
            <a:xfrm>
              <a:off x="6056345" y="5767116"/>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23" name="矩形 122"/>
            <p:cNvSpPr/>
            <p:nvPr/>
          </p:nvSpPr>
          <p:spPr>
            <a:xfrm>
              <a:off x="6106469" y="587626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cxnSp>
        <p:nvCxnSpPr>
          <p:cNvPr id="127" name="直接连接符 126"/>
          <p:cNvCxnSpPr/>
          <p:nvPr/>
        </p:nvCxnSpPr>
        <p:spPr>
          <a:xfrm>
            <a:off x="4499772" y="5793101"/>
            <a:ext cx="0" cy="265276"/>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1" name="组合 300"/>
          <p:cNvGrpSpPr/>
          <p:nvPr/>
        </p:nvGrpSpPr>
        <p:grpSpPr>
          <a:xfrm>
            <a:off x="1933164" y="1340768"/>
            <a:ext cx="2182065" cy="228600"/>
            <a:chOff x="2861077" y="969828"/>
            <a:chExt cx="2182065" cy="228600"/>
          </a:xfrm>
          <a:solidFill>
            <a:schemeClr val="bg1"/>
          </a:solidFill>
        </p:grpSpPr>
        <p:sp>
          <p:nvSpPr>
            <p:cNvPr id="243" name="矩形 242"/>
            <p:cNvSpPr/>
            <p:nvPr/>
          </p:nvSpPr>
          <p:spPr>
            <a:xfrm>
              <a:off x="2861077" y="969828"/>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45" name="矩形 244"/>
            <p:cNvSpPr/>
            <p:nvPr/>
          </p:nvSpPr>
          <p:spPr>
            <a:xfrm>
              <a:off x="358180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46" name="矩形 245"/>
            <p:cNvSpPr/>
            <p:nvPr/>
          </p:nvSpPr>
          <p:spPr>
            <a:xfrm>
              <a:off x="431247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sp>
        <p:nvSpPr>
          <p:cNvPr id="312" name="矩形 311"/>
          <p:cNvSpPr/>
          <p:nvPr/>
        </p:nvSpPr>
        <p:spPr>
          <a:xfrm>
            <a:off x="3447568" y="5641779"/>
            <a:ext cx="660045" cy="28396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bg1"/>
                </a:solidFill>
              </a:rPr>
              <a:t>=</a:t>
            </a:r>
            <a:r>
              <a:rPr lang="zh-CN" altLang="en-US" sz="1400" i="0" dirty="0" smtClean="0">
                <a:solidFill>
                  <a:schemeClr val="bg1"/>
                </a:solidFill>
              </a:rPr>
              <a:t>？</a:t>
            </a:r>
            <a:endParaRPr lang="zh-CN" altLang="en-US" sz="1400" i="0" dirty="0">
              <a:solidFill>
                <a:schemeClr val="bg1"/>
              </a:solidFill>
            </a:endParaRPr>
          </a:p>
        </p:txBody>
      </p:sp>
      <p:sp>
        <p:nvSpPr>
          <p:cNvPr id="248" name="斜纹 247"/>
          <p:cNvSpPr/>
          <p:nvPr/>
        </p:nvSpPr>
        <p:spPr>
          <a:xfrm rot="19064014">
            <a:off x="2076013" y="2832196"/>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grpSp>
        <p:nvGrpSpPr>
          <p:cNvPr id="5" name="组合 4"/>
          <p:cNvGrpSpPr/>
          <p:nvPr/>
        </p:nvGrpSpPr>
        <p:grpSpPr>
          <a:xfrm>
            <a:off x="2751451" y="2541926"/>
            <a:ext cx="621145" cy="2664296"/>
            <a:chOff x="2295119" y="2334793"/>
            <a:chExt cx="621145" cy="2664296"/>
          </a:xfrm>
        </p:grpSpPr>
        <p:cxnSp>
          <p:nvCxnSpPr>
            <p:cNvPr id="261" name="直接连接符 260"/>
            <p:cNvCxnSpPr/>
            <p:nvPr/>
          </p:nvCxnSpPr>
          <p:spPr>
            <a:xfrm>
              <a:off x="2641953" y="3846961"/>
              <a:ext cx="26014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2" name="直接连接符 261"/>
            <p:cNvCxnSpPr/>
            <p:nvPr/>
          </p:nvCxnSpPr>
          <p:spPr>
            <a:xfrm>
              <a:off x="2641953" y="4207001"/>
              <a:ext cx="2677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4" name="直接连接符 263"/>
            <p:cNvCxnSpPr/>
            <p:nvPr/>
          </p:nvCxnSpPr>
          <p:spPr>
            <a:xfrm>
              <a:off x="2641953" y="4999089"/>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3" name="直接连接符 262"/>
            <p:cNvCxnSpPr/>
            <p:nvPr/>
          </p:nvCxnSpPr>
          <p:spPr>
            <a:xfrm>
              <a:off x="2641953" y="4639049"/>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a:off x="2641953" y="2334793"/>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直接连接符 257"/>
            <p:cNvCxnSpPr/>
            <p:nvPr/>
          </p:nvCxnSpPr>
          <p:spPr>
            <a:xfrm>
              <a:off x="2641953" y="2694833"/>
              <a:ext cx="26772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a:off x="2641953" y="3126881"/>
              <a:ext cx="27431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2641953" y="3486921"/>
              <a:ext cx="274311" cy="0"/>
            </a:xfrm>
            <a:prstGeom prst="line">
              <a:avLst/>
            </a:prstGeom>
          </p:spPr>
          <p:style>
            <a:lnRef idx="1">
              <a:schemeClr val="accent1"/>
            </a:lnRef>
            <a:fillRef idx="0">
              <a:schemeClr val="accent1"/>
            </a:fillRef>
            <a:effectRef idx="0">
              <a:schemeClr val="accent1"/>
            </a:effectRef>
            <a:fontRef idx="minor">
              <a:schemeClr val="tx1"/>
            </a:fontRef>
          </p:style>
        </p:cxnSp>
        <p:sp>
          <p:nvSpPr>
            <p:cNvPr id="325" name="文本框 324"/>
            <p:cNvSpPr txBox="1"/>
            <p:nvPr/>
          </p:nvSpPr>
          <p:spPr>
            <a:xfrm>
              <a:off x="2295119" y="2980840"/>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行地址译码器</a:t>
              </a:r>
              <a:endParaRPr lang="zh-CN" altLang="en-US" sz="1400" i="0" dirty="0">
                <a:latin typeface="微软雅黑" panose="020B0503020204020204" pitchFamily="34" charset="-122"/>
                <a:ea typeface="微软雅黑" panose="020B0503020204020204" pitchFamily="34" charset="-122"/>
              </a:endParaRPr>
            </a:p>
          </p:txBody>
        </p:sp>
      </p:grpSp>
      <p:sp>
        <p:nvSpPr>
          <p:cNvPr id="128" name="矩形 127"/>
          <p:cNvSpPr/>
          <p:nvPr/>
        </p:nvSpPr>
        <p:spPr>
          <a:xfrm>
            <a:off x="1003262" y="403152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133" name="矩形 132"/>
          <p:cNvSpPr/>
          <p:nvPr/>
        </p:nvSpPr>
        <p:spPr>
          <a:xfrm>
            <a:off x="1003262" y="429732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134" name="矩形 133"/>
          <p:cNvSpPr/>
          <p:nvPr/>
        </p:nvSpPr>
        <p:spPr>
          <a:xfrm>
            <a:off x="1003262" y="456312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138" name="矩形 137"/>
          <p:cNvSpPr/>
          <p:nvPr/>
        </p:nvSpPr>
        <p:spPr>
          <a:xfrm>
            <a:off x="1003262" y="4788703"/>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139" name="矩形 138"/>
          <p:cNvSpPr/>
          <p:nvPr/>
        </p:nvSpPr>
        <p:spPr>
          <a:xfrm>
            <a:off x="1003262" y="505450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140" name="矩形 139"/>
          <p:cNvSpPr/>
          <p:nvPr/>
        </p:nvSpPr>
        <p:spPr>
          <a:xfrm>
            <a:off x="1003262" y="5292759"/>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141" name="矩形 140"/>
          <p:cNvSpPr/>
          <p:nvPr/>
        </p:nvSpPr>
        <p:spPr>
          <a:xfrm>
            <a:off x="1003262" y="5558560"/>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142"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sp>
        <p:nvSpPr>
          <p:cNvPr id="143" name="矩形 142"/>
          <p:cNvSpPr/>
          <p:nvPr/>
        </p:nvSpPr>
        <p:spPr>
          <a:xfrm>
            <a:off x="861440" y="3743583"/>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grpSp>
        <p:nvGrpSpPr>
          <p:cNvPr id="144" name="组合 143"/>
          <p:cNvGrpSpPr/>
          <p:nvPr/>
        </p:nvGrpSpPr>
        <p:grpSpPr>
          <a:xfrm>
            <a:off x="1931988" y="1574031"/>
            <a:ext cx="2182065" cy="228600"/>
            <a:chOff x="2861077" y="969828"/>
            <a:chExt cx="2182065" cy="228600"/>
          </a:xfrm>
        </p:grpSpPr>
        <p:sp>
          <p:nvSpPr>
            <p:cNvPr id="145" name="矩形 144"/>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46" name="矩形 145"/>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147" name="矩形 146"/>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149" name="直接连接符 148"/>
          <p:cNvCxnSpPr/>
          <p:nvPr/>
        </p:nvCxnSpPr>
        <p:spPr>
          <a:xfrm>
            <a:off x="861440" y="4054330"/>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72" name="组合 171"/>
          <p:cNvGrpSpPr/>
          <p:nvPr/>
        </p:nvGrpSpPr>
        <p:grpSpPr>
          <a:xfrm>
            <a:off x="3434348" y="5114690"/>
            <a:ext cx="907753" cy="230534"/>
            <a:chOff x="3909010" y="1043086"/>
            <a:chExt cx="907753" cy="230534"/>
          </a:xfrm>
        </p:grpSpPr>
        <p:sp>
          <p:nvSpPr>
            <p:cNvPr id="173" name="矩形 172"/>
            <p:cNvSpPr/>
            <p:nvPr/>
          </p:nvSpPr>
          <p:spPr>
            <a:xfrm>
              <a:off x="4261094" y="1043086"/>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0000</a:t>
              </a:r>
              <a:endParaRPr lang="zh-CN" altLang="en-US" sz="1200" i="0" dirty="0">
                <a:solidFill>
                  <a:schemeClr val="tx1"/>
                </a:solidFill>
                <a:latin typeface="Arial" pitchFamily="34" charset="0"/>
                <a:cs typeface="Arial" pitchFamily="34" charset="0"/>
              </a:endParaRPr>
            </a:p>
          </p:txBody>
        </p:sp>
        <p:sp>
          <p:nvSpPr>
            <p:cNvPr id="174" name="矩形 173"/>
            <p:cNvSpPr/>
            <p:nvPr/>
          </p:nvSpPr>
          <p:spPr>
            <a:xfrm>
              <a:off x="3909010"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78" name="组合 177"/>
          <p:cNvGrpSpPr/>
          <p:nvPr/>
        </p:nvGrpSpPr>
        <p:grpSpPr>
          <a:xfrm>
            <a:off x="3432703" y="4339687"/>
            <a:ext cx="899939" cy="229056"/>
            <a:chOff x="3917539" y="1044564"/>
            <a:chExt cx="899939" cy="229056"/>
          </a:xfrm>
        </p:grpSpPr>
        <p:sp>
          <p:nvSpPr>
            <p:cNvPr id="179" name="矩形 178"/>
            <p:cNvSpPr/>
            <p:nvPr/>
          </p:nvSpPr>
          <p:spPr>
            <a:xfrm>
              <a:off x="4261809" y="1044564"/>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0010</a:t>
              </a:r>
              <a:endParaRPr lang="zh-CN" altLang="en-US" sz="1200" i="0" dirty="0">
                <a:solidFill>
                  <a:schemeClr val="tx1"/>
                </a:solidFill>
                <a:latin typeface="Arial" pitchFamily="34" charset="0"/>
                <a:cs typeface="Arial" pitchFamily="34" charset="0"/>
              </a:endParaRPr>
            </a:p>
          </p:txBody>
        </p:sp>
        <p:sp>
          <p:nvSpPr>
            <p:cNvPr id="180" name="矩形 179"/>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84" name="组合 183"/>
          <p:cNvGrpSpPr/>
          <p:nvPr/>
        </p:nvGrpSpPr>
        <p:grpSpPr>
          <a:xfrm>
            <a:off x="3433959" y="3177526"/>
            <a:ext cx="907683" cy="239052"/>
            <a:chOff x="3917539" y="1034568"/>
            <a:chExt cx="907683" cy="239052"/>
          </a:xfrm>
        </p:grpSpPr>
        <p:sp>
          <p:nvSpPr>
            <p:cNvPr id="185" name="矩形 184"/>
            <p:cNvSpPr/>
            <p:nvPr/>
          </p:nvSpPr>
          <p:spPr>
            <a:xfrm>
              <a:off x="4269553" y="1034568"/>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0010</a:t>
              </a:r>
              <a:endParaRPr lang="zh-CN" altLang="en-US" sz="1200" i="0" dirty="0">
                <a:solidFill>
                  <a:schemeClr val="tx1"/>
                </a:solidFill>
                <a:latin typeface="Arial" pitchFamily="34" charset="0"/>
                <a:cs typeface="Arial" pitchFamily="34" charset="0"/>
              </a:endParaRPr>
            </a:p>
          </p:txBody>
        </p:sp>
        <p:sp>
          <p:nvSpPr>
            <p:cNvPr id="186" name="矩形 185"/>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87" name="组合 186"/>
          <p:cNvGrpSpPr/>
          <p:nvPr/>
        </p:nvGrpSpPr>
        <p:grpSpPr>
          <a:xfrm>
            <a:off x="3433719" y="2794074"/>
            <a:ext cx="899224" cy="230534"/>
            <a:chOff x="3917539" y="1043086"/>
            <a:chExt cx="899224" cy="230534"/>
          </a:xfrm>
        </p:grpSpPr>
        <p:sp>
          <p:nvSpPr>
            <p:cNvPr id="188" name="矩形 187"/>
            <p:cNvSpPr/>
            <p:nvPr/>
          </p:nvSpPr>
          <p:spPr>
            <a:xfrm>
              <a:off x="4261094" y="1043086"/>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0001</a:t>
              </a:r>
              <a:endParaRPr lang="zh-CN" altLang="en-US" sz="1200" i="0" dirty="0">
                <a:solidFill>
                  <a:schemeClr val="tx1"/>
                </a:solidFill>
                <a:latin typeface="Arial" pitchFamily="34" charset="0"/>
                <a:cs typeface="Arial" pitchFamily="34" charset="0"/>
              </a:endParaRPr>
            </a:p>
          </p:txBody>
        </p:sp>
        <p:sp>
          <p:nvSpPr>
            <p:cNvPr id="189" name="矩形 188"/>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190" name="组合 189"/>
          <p:cNvGrpSpPr/>
          <p:nvPr/>
        </p:nvGrpSpPr>
        <p:grpSpPr>
          <a:xfrm>
            <a:off x="3425873" y="2395846"/>
            <a:ext cx="902040" cy="230666"/>
            <a:chOff x="3917539" y="1042954"/>
            <a:chExt cx="902040" cy="230666"/>
          </a:xfrm>
        </p:grpSpPr>
        <p:sp>
          <p:nvSpPr>
            <p:cNvPr id="191" name="矩形 190"/>
            <p:cNvSpPr/>
            <p:nvPr/>
          </p:nvSpPr>
          <p:spPr>
            <a:xfrm>
              <a:off x="4263910" y="1042954"/>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0001</a:t>
              </a:r>
              <a:endParaRPr lang="zh-CN" altLang="en-US" sz="1200" i="0" dirty="0">
                <a:solidFill>
                  <a:schemeClr val="tx1"/>
                </a:solidFill>
                <a:latin typeface="Arial" pitchFamily="34" charset="0"/>
                <a:cs typeface="Arial" pitchFamily="34" charset="0"/>
              </a:endParaRPr>
            </a:p>
          </p:txBody>
        </p:sp>
        <p:sp>
          <p:nvSpPr>
            <p:cNvPr id="192" name="矩形 191"/>
            <p:cNvSpPr/>
            <p:nvPr/>
          </p:nvSpPr>
          <p:spPr>
            <a:xfrm>
              <a:off x="3917539" y="1045020"/>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grpSp>
        <p:nvGrpSpPr>
          <p:cNvPr id="249" name="组合 248"/>
          <p:cNvGrpSpPr/>
          <p:nvPr/>
        </p:nvGrpSpPr>
        <p:grpSpPr>
          <a:xfrm>
            <a:off x="4633424" y="2397912"/>
            <a:ext cx="2984705" cy="228600"/>
            <a:chOff x="5112580" y="1043086"/>
            <a:chExt cx="2984705" cy="228600"/>
          </a:xfrm>
          <a:solidFill>
            <a:srgbClr val="99FF66"/>
          </a:solidFill>
        </p:grpSpPr>
        <p:sp>
          <p:nvSpPr>
            <p:cNvPr id="250" name="矩形 249"/>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251" name="矩形 250"/>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252" name="矩形 251"/>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253" name="矩形 252"/>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254" name="组合 253"/>
          <p:cNvGrpSpPr/>
          <p:nvPr/>
        </p:nvGrpSpPr>
        <p:grpSpPr>
          <a:xfrm>
            <a:off x="4628577" y="2791512"/>
            <a:ext cx="2984705" cy="228600"/>
            <a:chOff x="5112580" y="1043086"/>
            <a:chExt cx="2984705" cy="228600"/>
          </a:xfrm>
          <a:solidFill>
            <a:srgbClr val="99FF66"/>
          </a:solidFill>
        </p:grpSpPr>
        <p:sp>
          <p:nvSpPr>
            <p:cNvPr id="256" name="矩形 255"/>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57" name="矩形 256"/>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265" name="矩形 26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266" name="矩形 26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267" name="组合 266"/>
          <p:cNvGrpSpPr/>
          <p:nvPr/>
        </p:nvGrpSpPr>
        <p:grpSpPr>
          <a:xfrm>
            <a:off x="4630772" y="3185766"/>
            <a:ext cx="2984705" cy="228600"/>
            <a:chOff x="5112580" y="1043086"/>
            <a:chExt cx="2984705" cy="228600"/>
          </a:xfrm>
        </p:grpSpPr>
        <p:sp>
          <p:nvSpPr>
            <p:cNvPr id="268" name="矩形 267"/>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69" name="矩形 268"/>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270" name="矩形 269"/>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271" name="矩形 270"/>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272" name="组合 271"/>
          <p:cNvGrpSpPr/>
          <p:nvPr/>
        </p:nvGrpSpPr>
        <p:grpSpPr>
          <a:xfrm>
            <a:off x="4633424" y="2798541"/>
            <a:ext cx="2984705" cy="228829"/>
            <a:chOff x="5112580" y="1042857"/>
            <a:chExt cx="2984705" cy="228829"/>
          </a:xfrm>
          <a:solidFill>
            <a:srgbClr val="FF0000"/>
          </a:solidFill>
        </p:grpSpPr>
        <p:sp>
          <p:nvSpPr>
            <p:cNvPr id="273" name="矩形 27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274" name="矩形 27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275" name="矩形 27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276" name="矩形 275"/>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282" name="组合 281"/>
          <p:cNvGrpSpPr/>
          <p:nvPr/>
        </p:nvGrpSpPr>
        <p:grpSpPr>
          <a:xfrm>
            <a:off x="4628577" y="4332148"/>
            <a:ext cx="2984705" cy="228600"/>
            <a:chOff x="5112580" y="1043086"/>
            <a:chExt cx="2984705" cy="228600"/>
          </a:xfrm>
          <a:solidFill>
            <a:srgbClr val="99FF66"/>
          </a:solidFill>
        </p:grpSpPr>
        <p:sp>
          <p:nvSpPr>
            <p:cNvPr id="283" name="矩形 28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84" name="矩形 28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285" name="矩形 28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286" name="矩形 28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287" name="组合 286"/>
          <p:cNvGrpSpPr/>
          <p:nvPr/>
        </p:nvGrpSpPr>
        <p:grpSpPr>
          <a:xfrm>
            <a:off x="4628577" y="4726797"/>
            <a:ext cx="2984705" cy="228600"/>
            <a:chOff x="5112580" y="1043086"/>
            <a:chExt cx="2984705" cy="228600"/>
          </a:xfrm>
        </p:grpSpPr>
        <p:sp>
          <p:nvSpPr>
            <p:cNvPr id="288" name="矩形 287"/>
            <p:cNvSpPr/>
            <p:nvPr/>
          </p:nvSpPr>
          <p:spPr>
            <a:xfrm>
              <a:off x="511258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89" name="矩形 288"/>
            <p:cNvSpPr/>
            <p:nvPr/>
          </p:nvSpPr>
          <p:spPr>
            <a:xfrm>
              <a:off x="586724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0" name="矩形 289"/>
            <p:cNvSpPr/>
            <p:nvPr/>
          </p:nvSpPr>
          <p:spPr>
            <a:xfrm>
              <a:off x="662190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91" name="矩形 290"/>
            <p:cNvSpPr/>
            <p:nvPr/>
          </p:nvSpPr>
          <p:spPr>
            <a:xfrm>
              <a:off x="7376560" y="1043086"/>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92" name="组合 291"/>
          <p:cNvGrpSpPr/>
          <p:nvPr/>
        </p:nvGrpSpPr>
        <p:grpSpPr>
          <a:xfrm>
            <a:off x="4630984" y="5112063"/>
            <a:ext cx="2984705" cy="228600"/>
            <a:chOff x="5112580" y="1043086"/>
            <a:chExt cx="2984705" cy="228600"/>
          </a:xfrm>
          <a:solidFill>
            <a:srgbClr val="99FF66"/>
          </a:solidFill>
        </p:grpSpPr>
        <p:sp>
          <p:nvSpPr>
            <p:cNvPr id="293" name="矩形 29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294" name="矩形 29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295" name="矩形 29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96" name="矩形 29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grpSp>
        <p:nvGrpSpPr>
          <p:cNvPr id="297" name="组合 296"/>
          <p:cNvGrpSpPr/>
          <p:nvPr/>
        </p:nvGrpSpPr>
        <p:grpSpPr>
          <a:xfrm>
            <a:off x="1931988" y="1574031"/>
            <a:ext cx="2182065" cy="228600"/>
            <a:chOff x="2861077" y="969828"/>
            <a:chExt cx="2182065" cy="228600"/>
          </a:xfrm>
        </p:grpSpPr>
        <p:sp>
          <p:nvSpPr>
            <p:cNvPr id="298" name="矩形 297"/>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299" name="矩形 298"/>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111</a:t>
              </a:r>
              <a:endParaRPr lang="zh-CN" altLang="en-US" sz="1400" i="0" dirty="0">
                <a:solidFill>
                  <a:schemeClr val="tx1"/>
                </a:solidFill>
                <a:latin typeface="Arial" pitchFamily="34" charset="0"/>
                <a:cs typeface="Arial" pitchFamily="34" charset="0"/>
              </a:endParaRPr>
            </a:p>
          </p:txBody>
        </p:sp>
        <p:sp>
          <p:nvSpPr>
            <p:cNvPr id="300" name="矩形 299"/>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309" name="组合 308"/>
          <p:cNvGrpSpPr/>
          <p:nvPr/>
        </p:nvGrpSpPr>
        <p:grpSpPr>
          <a:xfrm>
            <a:off x="1931988" y="1574031"/>
            <a:ext cx="2182065" cy="228600"/>
            <a:chOff x="2861077" y="969828"/>
            <a:chExt cx="2182065" cy="228600"/>
          </a:xfrm>
        </p:grpSpPr>
        <p:sp>
          <p:nvSpPr>
            <p:cNvPr id="311" name="矩形 31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14" name="矩形 31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a:t>
              </a:r>
              <a:endParaRPr lang="zh-CN" altLang="en-US" sz="1400" i="0" dirty="0">
                <a:solidFill>
                  <a:schemeClr val="tx1"/>
                </a:solidFill>
                <a:latin typeface="Arial" pitchFamily="34" charset="0"/>
                <a:cs typeface="Arial" pitchFamily="34" charset="0"/>
              </a:endParaRPr>
            </a:p>
          </p:txBody>
        </p:sp>
        <p:sp>
          <p:nvSpPr>
            <p:cNvPr id="315" name="矩形 31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16" name="组合 315"/>
          <p:cNvGrpSpPr/>
          <p:nvPr/>
        </p:nvGrpSpPr>
        <p:grpSpPr>
          <a:xfrm>
            <a:off x="1931988" y="1574031"/>
            <a:ext cx="2182065" cy="228600"/>
            <a:chOff x="2861077" y="969828"/>
            <a:chExt cx="2182065" cy="228600"/>
          </a:xfrm>
        </p:grpSpPr>
        <p:sp>
          <p:nvSpPr>
            <p:cNvPr id="319" name="矩形 318"/>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a:t>
              </a:r>
              <a:endParaRPr lang="zh-CN" altLang="en-US" sz="1400" i="0" dirty="0">
                <a:solidFill>
                  <a:schemeClr val="tx1"/>
                </a:solidFill>
                <a:latin typeface="Arial" pitchFamily="34" charset="0"/>
                <a:cs typeface="Arial" pitchFamily="34" charset="0"/>
              </a:endParaRPr>
            </a:p>
          </p:txBody>
        </p:sp>
        <p:sp>
          <p:nvSpPr>
            <p:cNvPr id="320" name="矩形 31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a:t>
              </a:r>
              <a:endParaRPr lang="zh-CN" altLang="en-US" sz="1400" i="0" dirty="0">
                <a:solidFill>
                  <a:schemeClr val="tx1"/>
                </a:solidFill>
                <a:latin typeface="Arial" pitchFamily="34" charset="0"/>
                <a:cs typeface="Arial" pitchFamily="34" charset="0"/>
              </a:endParaRPr>
            </a:p>
          </p:txBody>
        </p:sp>
        <p:sp>
          <p:nvSpPr>
            <p:cNvPr id="322" name="矩形 321"/>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24" name="组合 323"/>
          <p:cNvGrpSpPr/>
          <p:nvPr/>
        </p:nvGrpSpPr>
        <p:grpSpPr>
          <a:xfrm>
            <a:off x="1931988" y="1574031"/>
            <a:ext cx="2182065" cy="228600"/>
            <a:chOff x="2861077" y="969828"/>
            <a:chExt cx="2182065" cy="228600"/>
          </a:xfrm>
        </p:grpSpPr>
        <p:sp>
          <p:nvSpPr>
            <p:cNvPr id="326" name="矩形 325"/>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a:t>
              </a:r>
              <a:endParaRPr lang="zh-CN" altLang="en-US" sz="1400" i="0" dirty="0">
                <a:solidFill>
                  <a:schemeClr val="tx1"/>
                </a:solidFill>
                <a:latin typeface="Arial" pitchFamily="34" charset="0"/>
                <a:cs typeface="Arial" pitchFamily="34" charset="0"/>
              </a:endParaRPr>
            </a:p>
          </p:txBody>
        </p:sp>
        <p:sp>
          <p:nvSpPr>
            <p:cNvPr id="327" name="矩形 326"/>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111</a:t>
              </a:r>
              <a:endParaRPr lang="zh-CN" altLang="en-US" sz="1400" i="0" dirty="0">
                <a:solidFill>
                  <a:schemeClr val="tx1"/>
                </a:solidFill>
                <a:latin typeface="Arial" pitchFamily="34" charset="0"/>
                <a:cs typeface="Arial" pitchFamily="34" charset="0"/>
              </a:endParaRPr>
            </a:p>
          </p:txBody>
        </p:sp>
        <p:sp>
          <p:nvSpPr>
            <p:cNvPr id="328" name="矩形 32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329" name="组合 328"/>
          <p:cNvGrpSpPr/>
          <p:nvPr/>
        </p:nvGrpSpPr>
        <p:grpSpPr>
          <a:xfrm>
            <a:off x="1931988" y="1574031"/>
            <a:ext cx="2182065" cy="228600"/>
            <a:chOff x="2861077" y="969828"/>
            <a:chExt cx="2182065" cy="228600"/>
          </a:xfrm>
        </p:grpSpPr>
        <p:sp>
          <p:nvSpPr>
            <p:cNvPr id="331" name="矩形 33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32" name="矩形 331"/>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010</a:t>
              </a:r>
              <a:endParaRPr lang="zh-CN" altLang="en-US" sz="1400" i="0" dirty="0">
                <a:solidFill>
                  <a:schemeClr val="tx1"/>
                </a:solidFill>
                <a:latin typeface="Arial" pitchFamily="34" charset="0"/>
                <a:cs typeface="Arial" pitchFamily="34" charset="0"/>
              </a:endParaRPr>
            </a:p>
          </p:txBody>
        </p:sp>
        <p:sp>
          <p:nvSpPr>
            <p:cNvPr id="333" name="矩形 33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35" name="组合 334"/>
          <p:cNvGrpSpPr/>
          <p:nvPr/>
        </p:nvGrpSpPr>
        <p:grpSpPr>
          <a:xfrm>
            <a:off x="1931988" y="1574031"/>
            <a:ext cx="2182065" cy="228600"/>
            <a:chOff x="2861077" y="969828"/>
            <a:chExt cx="2182065" cy="228600"/>
          </a:xfrm>
        </p:grpSpPr>
        <p:sp>
          <p:nvSpPr>
            <p:cNvPr id="336" name="矩形 335"/>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a:t>
              </a:r>
              <a:endParaRPr lang="zh-CN" altLang="en-US" sz="1400" i="0" dirty="0">
                <a:solidFill>
                  <a:schemeClr val="tx1"/>
                </a:solidFill>
                <a:latin typeface="Arial" pitchFamily="34" charset="0"/>
                <a:cs typeface="Arial" pitchFamily="34" charset="0"/>
              </a:endParaRPr>
            </a:p>
          </p:txBody>
        </p:sp>
        <p:sp>
          <p:nvSpPr>
            <p:cNvPr id="337" name="矩形 336"/>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101</a:t>
              </a:r>
              <a:endParaRPr lang="zh-CN" altLang="en-US" sz="1400" i="0" dirty="0">
                <a:solidFill>
                  <a:schemeClr val="tx1"/>
                </a:solidFill>
                <a:latin typeface="Arial" pitchFamily="34" charset="0"/>
                <a:cs typeface="Arial" pitchFamily="34" charset="0"/>
              </a:endParaRPr>
            </a:p>
          </p:txBody>
        </p:sp>
        <p:sp>
          <p:nvSpPr>
            <p:cNvPr id="338" name="矩形 337"/>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352" name="组合 351"/>
          <p:cNvGrpSpPr/>
          <p:nvPr/>
        </p:nvGrpSpPr>
        <p:grpSpPr>
          <a:xfrm>
            <a:off x="3439579" y="2793805"/>
            <a:ext cx="892948" cy="230803"/>
            <a:chOff x="3924415" y="1034510"/>
            <a:chExt cx="892948" cy="230803"/>
          </a:xfrm>
        </p:grpSpPr>
        <p:sp>
          <p:nvSpPr>
            <p:cNvPr id="360" name="矩形 359"/>
            <p:cNvSpPr/>
            <p:nvPr/>
          </p:nvSpPr>
          <p:spPr>
            <a:xfrm>
              <a:off x="4261694" y="1034510"/>
              <a:ext cx="55566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1000</a:t>
              </a:r>
              <a:endParaRPr lang="zh-CN" altLang="en-US" sz="1200" i="0" dirty="0">
                <a:solidFill>
                  <a:schemeClr val="tx1"/>
                </a:solidFill>
                <a:latin typeface="Arial" pitchFamily="34" charset="0"/>
                <a:cs typeface="Arial" pitchFamily="34" charset="0"/>
              </a:endParaRPr>
            </a:p>
          </p:txBody>
        </p:sp>
        <p:sp>
          <p:nvSpPr>
            <p:cNvPr id="361" name="矩形 360"/>
            <p:cNvSpPr/>
            <p:nvPr/>
          </p:nvSpPr>
          <p:spPr>
            <a:xfrm>
              <a:off x="3924415" y="1036713"/>
              <a:ext cx="215157"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200" i="0" dirty="0" smtClean="0">
                  <a:solidFill>
                    <a:schemeClr val="tx1"/>
                  </a:solidFill>
                  <a:latin typeface="Arial" pitchFamily="34" charset="0"/>
                  <a:cs typeface="Arial" pitchFamily="34" charset="0"/>
                </a:rPr>
                <a:t>1</a:t>
              </a:r>
              <a:endParaRPr lang="zh-CN" altLang="en-US" sz="1200" i="0" dirty="0">
                <a:solidFill>
                  <a:schemeClr val="tx1"/>
                </a:solidFill>
                <a:latin typeface="Arial" pitchFamily="34" charset="0"/>
                <a:cs typeface="Arial" pitchFamily="34" charset="0"/>
              </a:endParaRPr>
            </a:p>
          </p:txBody>
        </p:sp>
      </p:grpSp>
      <p:sp>
        <p:nvSpPr>
          <p:cNvPr id="404" name="文本框 403"/>
          <p:cNvSpPr txBox="1"/>
          <p:nvPr/>
        </p:nvSpPr>
        <p:spPr>
          <a:xfrm>
            <a:off x="3087356" y="2316230"/>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406" name="文本框 405"/>
          <p:cNvSpPr txBox="1"/>
          <p:nvPr/>
        </p:nvSpPr>
        <p:spPr>
          <a:xfrm>
            <a:off x="3091696" y="2680944"/>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407" name="文本框 406"/>
          <p:cNvSpPr txBox="1"/>
          <p:nvPr/>
        </p:nvSpPr>
        <p:spPr>
          <a:xfrm>
            <a:off x="3096036" y="3045658"/>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408" name="文本框 407"/>
          <p:cNvSpPr txBox="1"/>
          <p:nvPr/>
        </p:nvSpPr>
        <p:spPr>
          <a:xfrm>
            <a:off x="3100318" y="3456426"/>
            <a:ext cx="269626" cy="276999"/>
          </a:xfrm>
          <a:prstGeom prst="rect">
            <a:avLst/>
          </a:prstGeom>
          <a:noFill/>
        </p:spPr>
        <p:txBody>
          <a:bodyPr wrap="none" rtlCol="0">
            <a:spAutoFit/>
          </a:bodyPr>
          <a:lstStyle/>
          <a:p>
            <a:r>
              <a:rPr lang="en-US" altLang="zh-CN" sz="1200" dirty="0" smtClean="0"/>
              <a:t>3</a:t>
            </a:r>
            <a:endParaRPr lang="zh-CN" altLang="en-US" sz="1200" dirty="0"/>
          </a:p>
        </p:txBody>
      </p:sp>
      <p:sp>
        <p:nvSpPr>
          <p:cNvPr id="409" name="文本框 408"/>
          <p:cNvSpPr txBox="1"/>
          <p:nvPr/>
        </p:nvSpPr>
        <p:spPr>
          <a:xfrm>
            <a:off x="3104510" y="3840808"/>
            <a:ext cx="269626" cy="276999"/>
          </a:xfrm>
          <a:prstGeom prst="rect">
            <a:avLst/>
          </a:prstGeom>
          <a:noFill/>
        </p:spPr>
        <p:txBody>
          <a:bodyPr wrap="none" rtlCol="0">
            <a:spAutoFit/>
          </a:bodyPr>
          <a:lstStyle/>
          <a:p>
            <a:r>
              <a:rPr lang="en-US" altLang="zh-CN" sz="1200" dirty="0" smtClean="0"/>
              <a:t>4</a:t>
            </a:r>
            <a:endParaRPr lang="zh-CN" altLang="en-US" sz="1200" dirty="0"/>
          </a:p>
        </p:txBody>
      </p:sp>
      <p:sp>
        <p:nvSpPr>
          <p:cNvPr id="410" name="文本框 409"/>
          <p:cNvSpPr txBox="1"/>
          <p:nvPr/>
        </p:nvSpPr>
        <p:spPr>
          <a:xfrm>
            <a:off x="3109384" y="4178818"/>
            <a:ext cx="269626" cy="276999"/>
          </a:xfrm>
          <a:prstGeom prst="rect">
            <a:avLst/>
          </a:prstGeom>
          <a:noFill/>
        </p:spPr>
        <p:txBody>
          <a:bodyPr wrap="none" rtlCol="0">
            <a:spAutoFit/>
          </a:bodyPr>
          <a:lstStyle/>
          <a:p>
            <a:r>
              <a:rPr lang="en-US" altLang="zh-CN" sz="1200" dirty="0" smtClean="0"/>
              <a:t>5</a:t>
            </a:r>
            <a:endParaRPr lang="zh-CN" altLang="en-US" sz="1200" dirty="0"/>
          </a:p>
        </p:txBody>
      </p:sp>
      <p:sp>
        <p:nvSpPr>
          <p:cNvPr id="411" name="文本框 410"/>
          <p:cNvSpPr txBox="1"/>
          <p:nvPr/>
        </p:nvSpPr>
        <p:spPr>
          <a:xfrm>
            <a:off x="3104510" y="4598582"/>
            <a:ext cx="269626" cy="276999"/>
          </a:xfrm>
          <a:prstGeom prst="rect">
            <a:avLst/>
          </a:prstGeom>
          <a:noFill/>
        </p:spPr>
        <p:txBody>
          <a:bodyPr wrap="none" rtlCol="0">
            <a:spAutoFit/>
          </a:bodyPr>
          <a:lstStyle/>
          <a:p>
            <a:r>
              <a:rPr lang="en-US" altLang="zh-CN" sz="1200" dirty="0" smtClean="0"/>
              <a:t>6</a:t>
            </a:r>
            <a:endParaRPr lang="zh-CN" altLang="en-US" sz="1200" dirty="0"/>
          </a:p>
        </p:txBody>
      </p:sp>
      <p:sp>
        <p:nvSpPr>
          <p:cNvPr id="412" name="文本框 411"/>
          <p:cNvSpPr txBox="1"/>
          <p:nvPr/>
        </p:nvSpPr>
        <p:spPr>
          <a:xfrm>
            <a:off x="3098856" y="4972516"/>
            <a:ext cx="269626" cy="276999"/>
          </a:xfrm>
          <a:prstGeom prst="rect">
            <a:avLst/>
          </a:prstGeom>
          <a:noFill/>
        </p:spPr>
        <p:txBody>
          <a:bodyPr wrap="none" rtlCol="0">
            <a:spAutoFit/>
          </a:bodyPr>
          <a:lstStyle/>
          <a:p>
            <a:r>
              <a:rPr lang="en-US" altLang="zh-CN" sz="1200" dirty="0" smtClean="0"/>
              <a:t>7</a:t>
            </a:r>
            <a:endParaRPr lang="zh-CN" altLang="en-US" sz="1200" dirty="0"/>
          </a:p>
        </p:txBody>
      </p:sp>
      <p:grpSp>
        <p:nvGrpSpPr>
          <p:cNvPr id="20" name="组合 19"/>
          <p:cNvGrpSpPr/>
          <p:nvPr/>
        </p:nvGrpSpPr>
        <p:grpSpPr>
          <a:xfrm>
            <a:off x="4114053" y="1683469"/>
            <a:ext cx="3986339" cy="4157898"/>
            <a:chOff x="4053535" y="1471799"/>
            <a:chExt cx="3986339" cy="4157898"/>
          </a:xfrm>
        </p:grpSpPr>
        <p:cxnSp>
          <p:nvCxnSpPr>
            <p:cNvPr id="387" name="直接连接符 386"/>
            <p:cNvCxnSpPr>
              <a:stCxn id="351" idx="3"/>
            </p:cNvCxnSpPr>
            <p:nvPr/>
          </p:nvCxnSpPr>
          <p:spPr>
            <a:xfrm flipV="1">
              <a:off x="4053535" y="1471799"/>
              <a:ext cx="3986339" cy="4862"/>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88" name="直接连接符 387"/>
            <p:cNvCxnSpPr/>
            <p:nvPr/>
          </p:nvCxnSpPr>
          <p:spPr>
            <a:xfrm>
              <a:off x="8039874" y="1471799"/>
              <a:ext cx="0" cy="4157898"/>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p:nvPr/>
          </p:nvCxnSpPr>
          <p:spPr>
            <a:xfrm>
              <a:off x="7552764" y="5629697"/>
              <a:ext cx="487110" cy="0"/>
            </a:xfrm>
            <a:prstGeom prst="line">
              <a:avLst/>
            </a:prstGeom>
            <a:ln w="2540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422" name="文本框 421"/>
          <p:cNvSpPr txBox="1"/>
          <p:nvPr/>
        </p:nvSpPr>
        <p:spPr>
          <a:xfrm>
            <a:off x="4137786" y="6077267"/>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sp>
        <p:nvSpPr>
          <p:cNvPr id="425" name="文本框 424"/>
          <p:cNvSpPr txBox="1"/>
          <p:nvPr/>
        </p:nvSpPr>
        <p:spPr>
          <a:xfrm>
            <a:off x="4133396" y="6074315"/>
            <a:ext cx="731290" cy="276999"/>
          </a:xfrm>
          <a:prstGeom prst="rect">
            <a:avLst/>
          </a:prstGeom>
          <a:solidFill>
            <a:srgbClr val="FFFF00"/>
          </a:solidFill>
        </p:spPr>
        <p:txBody>
          <a:bodyPr wrap="square" rtlCol="0">
            <a:spAutoFit/>
          </a:bodyPr>
          <a:lstStyle/>
          <a:p>
            <a:pPr algn="ctr"/>
            <a:r>
              <a:rPr lang="en-US" altLang="zh-CN" sz="1200" dirty="0" smtClean="0"/>
              <a:t>Hit</a:t>
            </a:r>
            <a:endParaRPr lang="zh-CN" altLang="en-US" sz="1200" dirty="0"/>
          </a:p>
        </p:txBody>
      </p:sp>
      <p:sp>
        <p:nvSpPr>
          <p:cNvPr id="426" name="文本框 425"/>
          <p:cNvSpPr txBox="1"/>
          <p:nvPr/>
        </p:nvSpPr>
        <p:spPr>
          <a:xfrm>
            <a:off x="4142176" y="6088810"/>
            <a:ext cx="731290" cy="276999"/>
          </a:xfrm>
          <a:prstGeom prst="rect">
            <a:avLst/>
          </a:prstGeom>
          <a:solidFill>
            <a:schemeClr val="accent1">
              <a:lumMod val="40000"/>
              <a:lumOff val="60000"/>
            </a:schemeClr>
          </a:solidFill>
        </p:spPr>
        <p:txBody>
          <a:bodyPr wrap="square" rtlCol="0">
            <a:spAutoFit/>
          </a:bodyPr>
          <a:lstStyle/>
          <a:p>
            <a:pPr algn="ctr"/>
            <a:r>
              <a:rPr lang="en-US" altLang="zh-CN" sz="1200" dirty="0" smtClean="0"/>
              <a:t>miss</a:t>
            </a:r>
            <a:endParaRPr lang="zh-CN" altLang="en-US" sz="1200" dirty="0"/>
          </a:p>
        </p:txBody>
      </p:sp>
      <p:grpSp>
        <p:nvGrpSpPr>
          <p:cNvPr id="339" name="组合 338"/>
          <p:cNvGrpSpPr/>
          <p:nvPr/>
        </p:nvGrpSpPr>
        <p:grpSpPr>
          <a:xfrm>
            <a:off x="1931988" y="1574031"/>
            <a:ext cx="2182065" cy="228600"/>
            <a:chOff x="2861077" y="969828"/>
            <a:chExt cx="2182065" cy="228600"/>
          </a:xfrm>
        </p:grpSpPr>
        <p:sp>
          <p:nvSpPr>
            <p:cNvPr id="341" name="矩形 3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a:t>
              </a:r>
              <a:endParaRPr lang="zh-CN" altLang="en-US" sz="1400" i="0" dirty="0">
                <a:solidFill>
                  <a:schemeClr val="tx1"/>
                </a:solidFill>
                <a:latin typeface="Arial" pitchFamily="34" charset="0"/>
                <a:cs typeface="Arial" pitchFamily="34" charset="0"/>
              </a:endParaRPr>
            </a:p>
          </p:txBody>
        </p:sp>
        <p:sp>
          <p:nvSpPr>
            <p:cNvPr id="350" name="矩形 34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tx1"/>
                  </a:solidFill>
                  <a:latin typeface="Arial" pitchFamily="34" charset="0"/>
                  <a:cs typeface="Arial" pitchFamily="34" charset="0"/>
                </a:rPr>
                <a:t>0</a:t>
              </a: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351" name="矩形 35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sp>
        <p:nvSpPr>
          <p:cNvPr id="241" name="文本框 240"/>
          <p:cNvSpPr txBox="1"/>
          <p:nvPr/>
        </p:nvSpPr>
        <p:spPr>
          <a:xfrm>
            <a:off x="4941818" y="5702867"/>
            <a:ext cx="407484" cy="276999"/>
          </a:xfrm>
          <a:prstGeom prst="rect">
            <a:avLst/>
          </a:prstGeom>
          <a:noFill/>
        </p:spPr>
        <p:txBody>
          <a:bodyPr wrap="none" rtlCol="0">
            <a:spAutoFit/>
          </a:bodyPr>
          <a:lstStyle/>
          <a:p>
            <a:r>
              <a:rPr lang="en-US" altLang="zh-CN" sz="1200" dirty="0" smtClean="0"/>
              <a:t>OE</a:t>
            </a:r>
            <a:endParaRPr lang="zh-CN" altLang="en-US" sz="1200" dirty="0"/>
          </a:p>
        </p:txBody>
      </p:sp>
    </p:spTree>
    <p:extLst>
      <p:ext uri="{BB962C8B-B14F-4D97-AF65-F5344CB8AC3E}">
        <p14:creationId xmlns:p14="http://schemas.microsoft.com/office/powerpoint/2010/main" val="281951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42">
                                            <p:txEl>
                                              <p:pRg st="0" end="0"/>
                                            </p:txEl>
                                          </p:spTgt>
                                        </p:tgtEl>
                                        <p:attrNameLst>
                                          <p:attrName>style.visibility</p:attrName>
                                        </p:attrNameLst>
                                      </p:cBhvr>
                                      <p:to>
                                        <p:strVal val="visible"/>
                                      </p:to>
                                    </p:set>
                                    <p:anim calcmode="lin" valueType="num">
                                      <p:cBhvr additive="base">
                                        <p:cTn id="7" dur="500" fill="hold"/>
                                        <p:tgtEl>
                                          <p:spTgt spid="142">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14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500" fill="hold"/>
                                        <p:tgtEl>
                                          <p:spTgt spid="128"/>
                                        </p:tgtEl>
                                        <p:attrNameLst>
                                          <p:attrName>fillcolor</p:attrName>
                                        </p:attrNameLst>
                                      </p:cBhvr>
                                      <p:to>
                                        <a:srgbClr val="00CC00"/>
                                      </p:to>
                                    </p:animClr>
                                    <p:set>
                                      <p:cBhvr>
                                        <p:cTn id="13" dur="500" fill="hold"/>
                                        <p:tgtEl>
                                          <p:spTgt spid="128"/>
                                        </p:tgtEl>
                                        <p:attrNameLst>
                                          <p:attrName>fill.type</p:attrName>
                                        </p:attrNameLst>
                                      </p:cBhvr>
                                      <p:to>
                                        <p:strVal val="solid"/>
                                      </p:to>
                                    </p:set>
                                    <p:set>
                                      <p:cBhvr>
                                        <p:cTn id="14" dur="500" fill="hold"/>
                                        <p:tgtEl>
                                          <p:spTgt spid="128"/>
                                        </p:tgtEl>
                                        <p:attrNameLst>
                                          <p:attrName>fill.on</p:attrName>
                                        </p:attrNameLst>
                                      </p:cBhvr>
                                      <p:to>
                                        <p:strVal val="tru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12" repeatCount="2000" fill="hold" nodeType="clickEffect">
                                  <p:stCondLst>
                                    <p:cond delay="0"/>
                                  </p:stCondLst>
                                  <p:childTnLst>
                                    <p:set>
                                      <p:cBhvr>
                                        <p:cTn id="18" dur="1" fill="hold">
                                          <p:stCondLst>
                                            <p:cond delay="0"/>
                                          </p:stCondLst>
                                        </p:cTn>
                                        <p:tgtEl>
                                          <p:spTgt spid="297"/>
                                        </p:tgtEl>
                                        <p:attrNameLst>
                                          <p:attrName>style.visibility</p:attrName>
                                        </p:attrNameLst>
                                      </p:cBhvr>
                                      <p:to>
                                        <p:strVal val="visible"/>
                                      </p:to>
                                    </p:set>
                                    <p:anim calcmode="lin" valueType="num">
                                      <p:cBhvr additive="base">
                                        <p:cTn id="19" dur="500" fill="hold"/>
                                        <p:tgtEl>
                                          <p:spTgt spid="297"/>
                                        </p:tgtEl>
                                        <p:attrNameLst>
                                          <p:attrName>ppt_x</p:attrName>
                                        </p:attrNameLst>
                                      </p:cBhvr>
                                      <p:tavLst>
                                        <p:tav tm="0">
                                          <p:val>
                                            <p:strVal val="0-#ppt_w/2"/>
                                          </p:val>
                                        </p:tav>
                                        <p:tav tm="100000">
                                          <p:val>
                                            <p:strVal val="#ppt_x"/>
                                          </p:val>
                                        </p:tav>
                                      </p:tavLst>
                                    </p:anim>
                                    <p:anim calcmode="lin" valueType="num">
                                      <p:cBhvr additive="base">
                                        <p:cTn id="20" dur="500" fill="hold"/>
                                        <p:tgtEl>
                                          <p:spTgt spid="29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nodeType="clickEffect">
                                  <p:stCondLst>
                                    <p:cond delay="0"/>
                                  </p:stCondLst>
                                  <p:childTnLst>
                                    <p:anim calcmode="discrete" valueType="str">
                                      <p:cBhvr>
                                        <p:cTn id="24"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3000" fill="hold" nodeType="clickEffect">
                                  <p:stCondLst>
                                    <p:cond delay="0"/>
                                  </p:stCondLst>
                                  <p:childTnLst>
                                    <p:anim calcmode="discrete" valueType="str">
                                      <p:cBhvr>
                                        <p:cTn id="28" dur="1000" fill="hold"/>
                                        <p:tgtEl>
                                          <p:spTgt spid="303"/>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3000" fill="hold" grpId="0" nodeType="clickEffect">
                                  <p:stCondLst>
                                    <p:cond delay="0"/>
                                  </p:stCondLst>
                                  <p:childTnLst>
                                    <p:anim calcmode="discrete" valueType="str">
                                      <p:cBhvr>
                                        <p:cTn id="32" dur="1000" fill="hold"/>
                                        <p:tgtEl>
                                          <p:spTgt spid="248"/>
                                        </p:tgtEl>
                                        <p:attrNameLst>
                                          <p:attrName>style.visibility</p:attrName>
                                        </p:attrNameLst>
                                      </p:cBhvr>
                                      <p:tavLst>
                                        <p:tav tm="0">
                                          <p:val>
                                            <p:strVal val="hidden"/>
                                          </p:val>
                                        </p:tav>
                                        <p:tav tm="50000">
                                          <p:val>
                                            <p:strVal val="visible"/>
                                          </p:val>
                                        </p:tav>
                                      </p:tavLst>
                                    </p:anim>
                                  </p:childTnLst>
                                </p:cTn>
                              </p:par>
                            </p:childTnLst>
                          </p:cTn>
                        </p:par>
                      </p:childTnLst>
                    </p:cTn>
                  </p:par>
                  <p:par>
                    <p:cTn id="33" fill="hold">
                      <p:stCondLst>
                        <p:cond delay="indefinite"/>
                      </p:stCondLst>
                      <p:childTnLst>
                        <p:par>
                          <p:cTn id="34" fill="hold">
                            <p:stCondLst>
                              <p:cond delay="0"/>
                            </p:stCondLst>
                            <p:childTnLst>
                              <p:par>
                                <p:cTn id="35" presetID="35" presetClass="emph" presetSubtype="0" repeatCount="3000" fill="hold" grpId="0" nodeType="clickEffect">
                                  <p:stCondLst>
                                    <p:cond delay="0"/>
                                  </p:stCondLst>
                                  <p:childTnLst>
                                    <p:anim calcmode="discrete" valueType="str">
                                      <p:cBhvr>
                                        <p:cTn id="36" dur="1000" fill="hold"/>
                                        <p:tgtEl>
                                          <p:spTgt spid="412"/>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3000" fill="hold" nodeType="clickEffect">
                                  <p:stCondLst>
                                    <p:cond delay="0"/>
                                  </p:stCondLst>
                                  <p:childTnLst>
                                    <p:anim calcmode="discrete" valueType="str">
                                      <p:cBhvr>
                                        <p:cTn id="40" dur="1000" fill="hold"/>
                                        <p:tgtEl>
                                          <p:spTgt spid="317"/>
                                        </p:tgtEl>
                                        <p:attrNameLst>
                                          <p:attrName>style.visibility</p:attrName>
                                        </p:attrNameLst>
                                      </p:cBhvr>
                                      <p:tavLst>
                                        <p:tav tm="0">
                                          <p:val>
                                            <p:strVal val="hidden"/>
                                          </p:val>
                                        </p:tav>
                                        <p:tav tm="50000">
                                          <p:val>
                                            <p:strVal val="visible"/>
                                          </p:val>
                                        </p:tav>
                                      </p:tavLst>
                                    </p:anim>
                                  </p:childTnLst>
                                </p:cTn>
                              </p:par>
                              <p:par>
                                <p:cTn id="41" presetID="35" presetClass="emph" presetSubtype="0" repeatCount="3000" fill="hold" nodeType="withEffect">
                                  <p:stCondLst>
                                    <p:cond delay="0"/>
                                  </p:stCondLst>
                                  <p:childTnLst>
                                    <p:anim calcmode="discrete" valueType="str">
                                      <p:cBhvr>
                                        <p:cTn id="42" dur="1000" fill="hold"/>
                                        <p:tgtEl>
                                          <p:spTgt spid="313"/>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0" nodeType="clickEffect">
                                  <p:stCondLst>
                                    <p:cond delay="0"/>
                                  </p:stCondLst>
                                  <p:childTnLst>
                                    <p:anim calcmode="discrete" valueType="str">
                                      <p:cBhvr>
                                        <p:cTn id="46" dur="1000" fill="hold"/>
                                        <p:tgtEl>
                                          <p:spTgt spid="312"/>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22"/>
                                        </p:tgtEl>
                                        <p:attrNameLst>
                                          <p:attrName>style.visibility</p:attrName>
                                        </p:attrNameLst>
                                      </p:cBhvr>
                                      <p:to>
                                        <p:strVal val="visible"/>
                                      </p:to>
                                    </p:set>
                                    <p:animEffect transition="in" filter="wipe(left)">
                                      <p:cBhvr>
                                        <p:cTn id="51" dur="500"/>
                                        <p:tgtEl>
                                          <p:spTgt spid="422"/>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9" repeatCount="3000" fill="hold" nodeType="clickEffect">
                                  <p:stCondLst>
                                    <p:cond delay="0"/>
                                  </p:stCondLst>
                                  <p:childTnLst>
                                    <p:set>
                                      <p:cBhvr>
                                        <p:cTn id="55" dur="1" fill="hold">
                                          <p:stCondLst>
                                            <p:cond delay="0"/>
                                          </p:stCondLst>
                                        </p:cTn>
                                        <p:tgtEl>
                                          <p:spTgt spid="172"/>
                                        </p:tgtEl>
                                        <p:attrNameLst>
                                          <p:attrName>style.visibility</p:attrName>
                                        </p:attrNameLst>
                                      </p:cBhvr>
                                      <p:to>
                                        <p:strVal val="visible"/>
                                      </p:to>
                                    </p:set>
                                    <p:anim calcmode="lin" valueType="num">
                                      <p:cBhvr additive="base">
                                        <p:cTn id="56" dur="500" fill="hold"/>
                                        <p:tgtEl>
                                          <p:spTgt spid="172"/>
                                        </p:tgtEl>
                                        <p:attrNameLst>
                                          <p:attrName>ppt_x</p:attrName>
                                        </p:attrNameLst>
                                      </p:cBhvr>
                                      <p:tavLst>
                                        <p:tav tm="0">
                                          <p:val>
                                            <p:strVal val="0-#ppt_w/2"/>
                                          </p:val>
                                        </p:tav>
                                        <p:tav tm="100000">
                                          <p:val>
                                            <p:strVal val="#ppt_x"/>
                                          </p:val>
                                        </p:tav>
                                      </p:tavLst>
                                    </p:anim>
                                    <p:anim calcmode="lin" valueType="num">
                                      <p:cBhvr additive="base">
                                        <p:cTn id="57" dur="500" fill="hold"/>
                                        <p:tgtEl>
                                          <p:spTgt spid="172"/>
                                        </p:tgtEl>
                                        <p:attrNameLst>
                                          <p:attrName>ppt_y</p:attrName>
                                        </p:attrNameLst>
                                      </p:cBhvr>
                                      <p:tavLst>
                                        <p:tav tm="0">
                                          <p:val>
                                            <p:strVal val="0-#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2" repeatCount="2000" fill="hold" nodeType="clickEffect">
                                  <p:stCondLst>
                                    <p:cond delay="0"/>
                                  </p:stCondLst>
                                  <p:childTnLst>
                                    <p:set>
                                      <p:cBhvr>
                                        <p:cTn id="61" dur="1" fill="hold">
                                          <p:stCondLst>
                                            <p:cond delay="0"/>
                                          </p:stCondLst>
                                        </p:cTn>
                                        <p:tgtEl>
                                          <p:spTgt spid="292"/>
                                        </p:tgtEl>
                                        <p:attrNameLst>
                                          <p:attrName>style.visibility</p:attrName>
                                        </p:attrNameLst>
                                      </p:cBhvr>
                                      <p:to>
                                        <p:strVal val="visible"/>
                                      </p:to>
                                    </p:set>
                                    <p:anim calcmode="lin" valueType="num">
                                      <p:cBhvr additive="base">
                                        <p:cTn id="62" dur="500" fill="hold"/>
                                        <p:tgtEl>
                                          <p:spTgt spid="292"/>
                                        </p:tgtEl>
                                        <p:attrNameLst>
                                          <p:attrName>ppt_x</p:attrName>
                                        </p:attrNameLst>
                                      </p:cBhvr>
                                      <p:tavLst>
                                        <p:tav tm="0">
                                          <p:val>
                                            <p:strVal val="1+#ppt_w/2"/>
                                          </p:val>
                                        </p:tav>
                                        <p:tav tm="100000">
                                          <p:val>
                                            <p:strVal val="#ppt_x"/>
                                          </p:val>
                                        </p:tav>
                                      </p:tavLst>
                                    </p:anim>
                                    <p:anim calcmode="lin" valueType="num">
                                      <p:cBhvr additive="base">
                                        <p:cTn id="63" dur="500" fill="hold"/>
                                        <p:tgtEl>
                                          <p:spTgt spid="292"/>
                                        </p:tgtEl>
                                        <p:attrNameLst>
                                          <p:attrName>ppt_y</p:attrName>
                                        </p:attrNameLst>
                                      </p:cBhvr>
                                      <p:tavLst>
                                        <p:tav tm="0">
                                          <p:val>
                                            <p:strVal val="#ppt_y"/>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35" presetClass="emph" presetSubtype="0" repeatCount="3000" fill="hold" nodeType="clickEffect">
                                  <p:stCondLst>
                                    <p:cond delay="0"/>
                                  </p:stCondLst>
                                  <p:childTnLst>
                                    <p:anim calcmode="discrete" valueType="str">
                                      <p:cBhvr>
                                        <p:cTn id="67" dur="1000" fill="hold"/>
                                        <p:tgtEl>
                                          <p:spTgt spid="20"/>
                                        </p:tgtEl>
                                        <p:attrNameLst>
                                          <p:attrName>style.visibility</p:attrName>
                                        </p:attrNameLst>
                                      </p:cBhvr>
                                      <p:tavLst>
                                        <p:tav tm="0">
                                          <p:val>
                                            <p:strVal val="hidden"/>
                                          </p:val>
                                        </p:tav>
                                        <p:tav tm="50000">
                                          <p:val>
                                            <p:strVal val="visible"/>
                                          </p:val>
                                        </p:tav>
                                      </p:tavLst>
                                    </p:anim>
                                  </p:childTnLst>
                                </p:cTn>
                              </p:par>
                            </p:childTnLst>
                          </p:cTn>
                        </p:par>
                      </p:childTnLst>
                    </p:cTn>
                  </p:par>
                  <p:par>
                    <p:cTn id="68" fill="hold">
                      <p:stCondLst>
                        <p:cond delay="indefinite"/>
                      </p:stCondLst>
                      <p:childTnLst>
                        <p:par>
                          <p:cTn id="69" fill="hold">
                            <p:stCondLst>
                              <p:cond delay="0"/>
                            </p:stCondLst>
                            <p:childTnLst>
                              <p:par>
                                <p:cTn id="70" presetID="35" presetClass="emph" presetSubtype="0" repeatCount="3000" fill="hold" nodeType="clickEffect">
                                  <p:stCondLst>
                                    <p:cond delay="0"/>
                                  </p:stCondLst>
                                  <p:childTnLst>
                                    <p:anim calcmode="discrete" valueType="str">
                                      <p:cBhvr>
                                        <p:cTn id="71"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par>
                    <p:cTn id="72" fill="hold">
                      <p:stCondLst>
                        <p:cond delay="indefinite"/>
                      </p:stCondLst>
                      <p:childTnLst>
                        <p:par>
                          <p:cTn id="73" fill="hold">
                            <p:stCondLst>
                              <p:cond delay="0"/>
                            </p:stCondLst>
                            <p:childTnLst>
                              <p:par>
                                <p:cTn id="74" presetID="35" presetClass="emph" presetSubtype="0" repeatCount="3000" fill="hold" nodeType="clickEffect">
                                  <p:stCondLst>
                                    <p:cond delay="0"/>
                                  </p:stCondLst>
                                  <p:childTnLst>
                                    <p:anim calcmode="discrete" valueType="str">
                                      <p:cBhvr>
                                        <p:cTn id="75"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76" fill="hold">
                      <p:stCondLst>
                        <p:cond delay="indefinite"/>
                      </p:stCondLst>
                      <p:childTnLst>
                        <p:par>
                          <p:cTn id="77" fill="hold">
                            <p:stCondLst>
                              <p:cond delay="0"/>
                            </p:stCondLst>
                            <p:childTnLst>
                              <p:par>
                                <p:cTn id="78" presetID="1" presetClass="emph" presetSubtype="2" fill="hold" nodeType="clickEffect">
                                  <p:stCondLst>
                                    <p:cond delay="0"/>
                                  </p:stCondLst>
                                  <p:childTnLst>
                                    <p:animClr clrSpc="rgb" dir="cw">
                                      <p:cBhvr>
                                        <p:cTn id="79" dur="500" fill="hold"/>
                                        <p:tgtEl>
                                          <p:spTgt spid="133"/>
                                        </p:tgtEl>
                                        <p:attrNameLst>
                                          <p:attrName>fillcolor</p:attrName>
                                        </p:attrNameLst>
                                      </p:cBhvr>
                                      <p:to>
                                        <a:srgbClr val="00CC00"/>
                                      </p:to>
                                    </p:animClr>
                                    <p:set>
                                      <p:cBhvr>
                                        <p:cTn id="80" dur="500" fill="hold"/>
                                        <p:tgtEl>
                                          <p:spTgt spid="133"/>
                                        </p:tgtEl>
                                        <p:attrNameLst>
                                          <p:attrName>fill.type</p:attrName>
                                        </p:attrNameLst>
                                      </p:cBhvr>
                                      <p:to>
                                        <p:strVal val="solid"/>
                                      </p:to>
                                    </p:set>
                                    <p:set>
                                      <p:cBhvr>
                                        <p:cTn id="81" dur="500" fill="hold"/>
                                        <p:tgtEl>
                                          <p:spTgt spid="133"/>
                                        </p:tgtEl>
                                        <p:attrNameLst>
                                          <p:attrName>fill.on</p:attrName>
                                        </p:attrNameLst>
                                      </p:cBhvr>
                                      <p:to>
                                        <p:strVal val="true"/>
                                      </p:to>
                                    </p:set>
                                  </p:childTnLst>
                                </p:cTn>
                              </p:par>
                              <p:par>
                                <p:cTn id="82" presetID="1" presetClass="emph" presetSubtype="2" fill="hold" nodeType="withEffect">
                                  <p:stCondLst>
                                    <p:cond delay="0"/>
                                  </p:stCondLst>
                                  <p:childTnLst>
                                    <p:animClr clrSpc="rgb" dir="cw">
                                      <p:cBhvr>
                                        <p:cTn id="83" dur="500" fill="hold"/>
                                        <p:tgtEl>
                                          <p:spTgt spid="128"/>
                                        </p:tgtEl>
                                        <p:attrNameLst>
                                          <p:attrName>fillcolor</p:attrName>
                                        </p:attrNameLst>
                                      </p:cBhvr>
                                      <p:to>
                                        <a:schemeClr val="bg2"/>
                                      </p:to>
                                    </p:animClr>
                                    <p:set>
                                      <p:cBhvr>
                                        <p:cTn id="84" dur="500" fill="hold"/>
                                        <p:tgtEl>
                                          <p:spTgt spid="128"/>
                                        </p:tgtEl>
                                        <p:attrNameLst>
                                          <p:attrName>fill.type</p:attrName>
                                        </p:attrNameLst>
                                      </p:cBhvr>
                                      <p:to>
                                        <p:strVal val="solid"/>
                                      </p:to>
                                    </p:set>
                                    <p:set>
                                      <p:cBhvr>
                                        <p:cTn id="85" dur="500" fill="hold"/>
                                        <p:tgtEl>
                                          <p:spTgt spid="128"/>
                                        </p:tgtEl>
                                        <p:attrNameLst>
                                          <p:attrName>fill.on</p:attrName>
                                        </p:attrNameLst>
                                      </p:cBhvr>
                                      <p:to>
                                        <p:strVal val="true"/>
                                      </p:to>
                                    </p:set>
                                  </p:childTnLst>
                                </p:cTn>
                              </p:par>
                            </p:childTnLst>
                          </p:cTn>
                        </p:par>
                      </p:childTnLst>
                    </p:cTn>
                  </p:par>
                  <p:par>
                    <p:cTn id="86" fill="hold">
                      <p:stCondLst>
                        <p:cond delay="indefinite"/>
                      </p:stCondLst>
                      <p:childTnLst>
                        <p:par>
                          <p:cTn id="87" fill="hold">
                            <p:stCondLst>
                              <p:cond delay="0"/>
                            </p:stCondLst>
                            <p:childTnLst>
                              <p:par>
                                <p:cTn id="88" presetID="2" presetClass="entr" presetSubtype="12" repeatCount="2000" fill="hold" nodeType="clickEffect">
                                  <p:stCondLst>
                                    <p:cond delay="0"/>
                                  </p:stCondLst>
                                  <p:childTnLst>
                                    <p:set>
                                      <p:cBhvr>
                                        <p:cTn id="89" dur="1" fill="hold">
                                          <p:stCondLst>
                                            <p:cond delay="0"/>
                                          </p:stCondLst>
                                        </p:cTn>
                                        <p:tgtEl>
                                          <p:spTgt spid="309"/>
                                        </p:tgtEl>
                                        <p:attrNameLst>
                                          <p:attrName>style.visibility</p:attrName>
                                        </p:attrNameLst>
                                      </p:cBhvr>
                                      <p:to>
                                        <p:strVal val="visible"/>
                                      </p:to>
                                    </p:set>
                                    <p:anim calcmode="lin" valueType="num">
                                      <p:cBhvr additive="base">
                                        <p:cTn id="90" dur="500" fill="hold"/>
                                        <p:tgtEl>
                                          <p:spTgt spid="309"/>
                                        </p:tgtEl>
                                        <p:attrNameLst>
                                          <p:attrName>ppt_x</p:attrName>
                                        </p:attrNameLst>
                                      </p:cBhvr>
                                      <p:tavLst>
                                        <p:tav tm="0">
                                          <p:val>
                                            <p:strVal val="0-#ppt_w/2"/>
                                          </p:val>
                                        </p:tav>
                                        <p:tav tm="100000">
                                          <p:val>
                                            <p:strVal val="#ppt_x"/>
                                          </p:val>
                                        </p:tav>
                                      </p:tavLst>
                                    </p:anim>
                                    <p:anim calcmode="lin" valueType="num">
                                      <p:cBhvr additive="base">
                                        <p:cTn id="91" dur="500" fill="hold"/>
                                        <p:tgtEl>
                                          <p:spTgt spid="309"/>
                                        </p:tgtEl>
                                        <p:attrNameLst>
                                          <p:attrName>ppt_y</p:attrName>
                                        </p:attrNameLst>
                                      </p:cBhvr>
                                      <p:tavLst>
                                        <p:tav tm="0">
                                          <p:val>
                                            <p:strVal val="1+#ppt_h/2"/>
                                          </p:val>
                                        </p:tav>
                                        <p:tav tm="100000">
                                          <p:val>
                                            <p:strVal val="#ppt_y"/>
                                          </p:val>
                                        </p:tav>
                                      </p:tavLst>
                                    </p:anim>
                                  </p:childTnLst>
                                </p:cTn>
                              </p:par>
                            </p:childTnLst>
                          </p:cTn>
                        </p:par>
                      </p:childTnLst>
                    </p:cTn>
                  </p:par>
                  <p:par>
                    <p:cTn id="92" fill="hold">
                      <p:stCondLst>
                        <p:cond delay="indefinite"/>
                      </p:stCondLst>
                      <p:childTnLst>
                        <p:par>
                          <p:cTn id="93" fill="hold">
                            <p:stCondLst>
                              <p:cond delay="0"/>
                            </p:stCondLst>
                            <p:childTnLst>
                              <p:par>
                                <p:cTn id="94" presetID="2" presetClass="entr" presetSubtype="9" repeatCount="3000" fill="hold" nodeType="clickEffect">
                                  <p:stCondLst>
                                    <p:cond delay="0"/>
                                  </p:stCondLst>
                                  <p:childTnLst>
                                    <p:set>
                                      <p:cBhvr>
                                        <p:cTn id="95" dur="1" fill="hold">
                                          <p:stCondLst>
                                            <p:cond delay="0"/>
                                          </p:stCondLst>
                                        </p:cTn>
                                        <p:tgtEl>
                                          <p:spTgt spid="190"/>
                                        </p:tgtEl>
                                        <p:attrNameLst>
                                          <p:attrName>style.visibility</p:attrName>
                                        </p:attrNameLst>
                                      </p:cBhvr>
                                      <p:to>
                                        <p:strVal val="visible"/>
                                      </p:to>
                                    </p:set>
                                    <p:anim calcmode="lin" valueType="num">
                                      <p:cBhvr additive="base">
                                        <p:cTn id="96" dur="500" fill="hold"/>
                                        <p:tgtEl>
                                          <p:spTgt spid="190"/>
                                        </p:tgtEl>
                                        <p:attrNameLst>
                                          <p:attrName>ppt_x</p:attrName>
                                        </p:attrNameLst>
                                      </p:cBhvr>
                                      <p:tavLst>
                                        <p:tav tm="0">
                                          <p:val>
                                            <p:strVal val="0-#ppt_w/2"/>
                                          </p:val>
                                        </p:tav>
                                        <p:tav tm="100000">
                                          <p:val>
                                            <p:strVal val="#ppt_x"/>
                                          </p:val>
                                        </p:tav>
                                      </p:tavLst>
                                    </p:anim>
                                    <p:anim calcmode="lin" valueType="num">
                                      <p:cBhvr additive="base">
                                        <p:cTn id="97" dur="500" fill="hold"/>
                                        <p:tgtEl>
                                          <p:spTgt spid="190"/>
                                        </p:tgtEl>
                                        <p:attrNameLst>
                                          <p:attrName>ppt_y</p:attrName>
                                        </p:attrNameLst>
                                      </p:cBhvr>
                                      <p:tavLst>
                                        <p:tav tm="0">
                                          <p:val>
                                            <p:strVal val="0-#ppt_h/2"/>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2" presetClass="entr" presetSubtype="2" repeatCount="2000" fill="hold" nodeType="clickEffect">
                                  <p:stCondLst>
                                    <p:cond delay="0"/>
                                  </p:stCondLst>
                                  <p:childTnLst>
                                    <p:set>
                                      <p:cBhvr>
                                        <p:cTn id="101" dur="1" fill="hold">
                                          <p:stCondLst>
                                            <p:cond delay="0"/>
                                          </p:stCondLst>
                                        </p:cTn>
                                        <p:tgtEl>
                                          <p:spTgt spid="249"/>
                                        </p:tgtEl>
                                        <p:attrNameLst>
                                          <p:attrName>style.visibility</p:attrName>
                                        </p:attrNameLst>
                                      </p:cBhvr>
                                      <p:to>
                                        <p:strVal val="visible"/>
                                      </p:to>
                                    </p:set>
                                    <p:anim calcmode="lin" valueType="num">
                                      <p:cBhvr additive="base">
                                        <p:cTn id="102" dur="500" fill="hold"/>
                                        <p:tgtEl>
                                          <p:spTgt spid="249"/>
                                        </p:tgtEl>
                                        <p:attrNameLst>
                                          <p:attrName>ppt_x</p:attrName>
                                        </p:attrNameLst>
                                      </p:cBhvr>
                                      <p:tavLst>
                                        <p:tav tm="0">
                                          <p:val>
                                            <p:strVal val="1+#ppt_w/2"/>
                                          </p:val>
                                        </p:tav>
                                        <p:tav tm="100000">
                                          <p:val>
                                            <p:strVal val="#ppt_x"/>
                                          </p:val>
                                        </p:tav>
                                      </p:tavLst>
                                    </p:anim>
                                    <p:anim calcmode="lin" valueType="num">
                                      <p:cBhvr additive="base">
                                        <p:cTn id="103" dur="500" fill="hold"/>
                                        <p:tgtEl>
                                          <p:spTgt spid="249"/>
                                        </p:tgtEl>
                                        <p:attrNameLst>
                                          <p:attrName>ppt_y</p:attrName>
                                        </p:attrNameLst>
                                      </p:cBhvr>
                                      <p:tavLst>
                                        <p:tav tm="0">
                                          <p:val>
                                            <p:strVal val="#ppt_y"/>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 presetClass="emph" presetSubtype="2" fill="hold" nodeType="clickEffect">
                                  <p:stCondLst>
                                    <p:cond delay="0"/>
                                  </p:stCondLst>
                                  <p:childTnLst>
                                    <p:animClr clrSpc="rgb" dir="cw">
                                      <p:cBhvr>
                                        <p:cTn id="107" dur="500" fill="hold"/>
                                        <p:tgtEl>
                                          <p:spTgt spid="134"/>
                                        </p:tgtEl>
                                        <p:attrNameLst>
                                          <p:attrName>fillcolor</p:attrName>
                                        </p:attrNameLst>
                                      </p:cBhvr>
                                      <p:to>
                                        <a:srgbClr val="00CC00"/>
                                      </p:to>
                                    </p:animClr>
                                    <p:set>
                                      <p:cBhvr>
                                        <p:cTn id="108" dur="500" fill="hold"/>
                                        <p:tgtEl>
                                          <p:spTgt spid="134"/>
                                        </p:tgtEl>
                                        <p:attrNameLst>
                                          <p:attrName>fill.type</p:attrName>
                                        </p:attrNameLst>
                                      </p:cBhvr>
                                      <p:to>
                                        <p:strVal val="solid"/>
                                      </p:to>
                                    </p:set>
                                    <p:set>
                                      <p:cBhvr>
                                        <p:cTn id="109" dur="500" fill="hold"/>
                                        <p:tgtEl>
                                          <p:spTgt spid="134"/>
                                        </p:tgtEl>
                                        <p:attrNameLst>
                                          <p:attrName>fill.on</p:attrName>
                                        </p:attrNameLst>
                                      </p:cBhvr>
                                      <p:to>
                                        <p:strVal val="true"/>
                                      </p:to>
                                    </p:set>
                                  </p:childTnLst>
                                </p:cTn>
                              </p:par>
                              <p:par>
                                <p:cTn id="110" presetID="1" presetClass="emph" presetSubtype="2" fill="hold" nodeType="withEffect">
                                  <p:stCondLst>
                                    <p:cond delay="0"/>
                                  </p:stCondLst>
                                  <p:childTnLst>
                                    <p:animClr clrSpc="rgb" dir="cw">
                                      <p:cBhvr>
                                        <p:cTn id="111" dur="500" fill="hold"/>
                                        <p:tgtEl>
                                          <p:spTgt spid="133"/>
                                        </p:tgtEl>
                                        <p:attrNameLst>
                                          <p:attrName>fillcolor</p:attrName>
                                        </p:attrNameLst>
                                      </p:cBhvr>
                                      <p:to>
                                        <a:schemeClr val="bg2"/>
                                      </p:to>
                                    </p:animClr>
                                    <p:set>
                                      <p:cBhvr>
                                        <p:cTn id="112" dur="500" fill="hold"/>
                                        <p:tgtEl>
                                          <p:spTgt spid="133"/>
                                        </p:tgtEl>
                                        <p:attrNameLst>
                                          <p:attrName>fill.type</p:attrName>
                                        </p:attrNameLst>
                                      </p:cBhvr>
                                      <p:to>
                                        <p:strVal val="solid"/>
                                      </p:to>
                                    </p:set>
                                    <p:set>
                                      <p:cBhvr>
                                        <p:cTn id="113" dur="500" fill="hold"/>
                                        <p:tgtEl>
                                          <p:spTgt spid="133"/>
                                        </p:tgtEl>
                                        <p:attrNameLst>
                                          <p:attrName>fill.on</p:attrName>
                                        </p:attrNameLst>
                                      </p:cBhvr>
                                      <p:to>
                                        <p:strVal val="true"/>
                                      </p:to>
                                    </p:set>
                                  </p:childTnLst>
                                </p:cTn>
                              </p:par>
                            </p:childTnLst>
                          </p:cTn>
                        </p:par>
                      </p:childTnLst>
                    </p:cTn>
                  </p:par>
                  <p:par>
                    <p:cTn id="114" fill="hold">
                      <p:stCondLst>
                        <p:cond delay="indefinite"/>
                      </p:stCondLst>
                      <p:childTnLst>
                        <p:par>
                          <p:cTn id="115" fill="hold">
                            <p:stCondLst>
                              <p:cond delay="0"/>
                            </p:stCondLst>
                            <p:childTnLst>
                              <p:par>
                                <p:cTn id="116" presetID="2" presetClass="entr" presetSubtype="12" repeatCount="2000" fill="hold" nodeType="clickEffect">
                                  <p:stCondLst>
                                    <p:cond delay="0"/>
                                  </p:stCondLst>
                                  <p:childTnLst>
                                    <p:set>
                                      <p:cBhvr>
                                        <p:cTn id="117" dur="1" fill="hold">
                                          <p:stCondLst>
                                            <p:cond delay="0"/>
                                          </p:stCondLst>
                                        </p:cTn>
                                        <p:tgtEl>
                                          <p:spTgt spid="316"/>
                                        </p:tgtEl>
                                        <p:attrNameLst>
                                          <p:attrName>style.visibility</p:attrName>
                                        </p:attrNameLst>
                                      </p:cBhvr>
                                      <p:to>
                                        <p:strVal val="visible"/>
                                      </p:to>
                                    </p:set>
                                    <p:anim calcmode="lin" valueType="num">
                                      <p:cBhvr additive="base">
                                        <p:cTn id="118" dur="500" fill="hold"/>
                                        <p:tgtEl>
                                          <p:spTgt spid="316"/>
                                        </p:tgtEl>
                                        <p:attrNameLst>
                                          <p:attrName>ppt_x</p:attrName>
                                        </p:attrNameLst>
                                      </p:cBhvr>
                                      <p:tavLst>
                                        <p:tav tm="0">
                                          <p:val>
                                            <p:strVal val="0-#ppt_w/2"/>
                                          </p:val>
                                        </p:tav>
                                        <p:tav tm="100000">
                                          <p:val>
                                            <p:strVal val="#ppt_x"/>
                                          </p:val>
                                        </p:tav>
                                      </p:tavLst>
                                    </p:anim>
                                    <p:anim calcmode="lin" valueType="num">
                                      <p:cBhvr additive="base">
                                        <p:cTn id="119" dur="500" fill="hold"/>
                                        <p:tgtEl>
                                          <p:spTgt spid="316"/>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9" repeatCount="3000" fill="hold" nodeType="clickEffect">
                                  <p:stCondLst>
                                    <p:cond delay="0"/>
                                  </p:stCondLst>
                                  <p:childTnLst>
                                    <p:set>
                                      <p:cBhvr>
                                        <p:cTn id="123" dur="1" fill="hold">
                                          <p:stCondLst>
                                            <p:cond delay="0"/>
                                          </p:stCondLst>
                                        </p:cTn>
                                        <p:tgtEl>
                                          <p:spTgt spid="187"/>
                                        </p:tgtEl>
                                        <p:attrNameLst>
                                          <p:attrName>style.visibility</p:attrName>
                                        </p:attrNameLst>
                                      </p:cBhvr>
                                      <p:to>
                                        <p:strVal val="visible"/>
                                      </p:to>
                                    </p:set>
                                    <p:anim calcmode="lin" valueType="num">
                                      <p:cBhvr additive="base">
                                        <p:cTn id="124" dur="500" fill="hold"/>
                                        <p:tgtEl>
                                          <p:spTgt spid="187"/>
                                        </p:tgtEl>
                                        <p:attrNameLst>
                                          <p:attrName>ppt_x</p:attrName>
                                        </p:attrNameLst>
                                      </p:cBhvr>
                                      <p:tavLst>
                                        <p:tav tm="0">
                                          <p:val>
                                            <p:strVal val="0-#ppt_w/2"/>
                                          </p:val>
                                        </p:tav>
                                        <p:tav tm="100000">
                                          <p:val>
                                            <p:strVal val="#ppt_x"/>
                                          </p:val>
                                        </p:tav>
                                      </p:tavLst>
                                    </p:anim>
                                    <p:anim calcmode="lin" valueType="num">
                                      <p:cBhvr additive="base">
                                        <p:cTn id="125" dur="500" fill="hold"/>
                                        <p:tgtEl>
                                          <p:spTgt spid="187"/>
                                        </p:tgtEl>
                                        <p:attrNameLst>
                                          <p:attrName>ppt_y</p:attrName>
                                        </p:attrNameLst>
                                      </p:cBhvr>
                                      <p:tavLst>
                                        <p:tav tm="0">
                                          <p:val>
                                            <p:strVal val="0-#ppt_h/2"/>
                                          </p:val>
                                        </p:tav>
                                        <p:tav tm="100000">
                                          <p:val>
                                            <p:strVal val="#ppt_y"/>
                                          </p:val>
                                        </p:tav>
                                      </p:tavLst>
                                    </p:anim>
                                  </p:childTnLst>
                                </p:cTn>
                              </p:par>
                            </p:childTnLst>
                          </p:cTn>
                        </p:par>
                      </p:childTnLst>
                    </p:cTn>
                  </p:par>
                  <p:par>
                    <p:cTn id="126" fill="hold">
                      <p:stCondLst>
                        <p:cond delay="indefinite"/>
                      </p:stCondLst>
                      <p:childTnLst>
                        <p:par>
                          <p:cTn id="127" fill="hold">
                            <p:stCondLst>
                              <p:cond delay="0"/>
                            </p:stCondLst>
                            <p:childTnLst>
                              <p:par>
                                <p:cTn id="128" presetID="2" presetClass="entr" presetSubtype="2" repeatCount="2000" fill="hold" nodeType="clickEffect">
                                  <p:stCondLst>
                                    <p:cond delay="0"/>
                                  </p:stCondLst>
                                  <p:childTnLst>
                                    <p:set>
                                      <p:cBhvr>
                                        <p:cTn id="129" dur="1" fill="hold">
                                          <p:stCondLst>
                                            <p:cond delay="0"/>
                                          </p:stCondLst>
                                        </p:cTn>
                                        <p:tgtEl>
                                          <p:spTgt spid="254"/>
                                        </p:tgtEl>
                                        <p:attrNameLst>
                                          <p:attrName>style.visibility</p:attrName>
                                        </p:attrNameLst>
                                      </p:cBhvr>
                                      <p:to>
                                        <p:strVal val="visible"/>
                                      </p:to>
                                    </p:set>
                                    <p:anim calcmode="lin" valueType="num">
                                      <p:cBhvr additive="base">
                                        <p:cTn id="130" dur="500" fill="hold"/>
                                        <p:tgtEl>
                                          <p:spTgt spid="254"/>
                                        </p:tgtEl>
                                        <p:attrNameLst>
                                          <p:attrName>ppt_x</p:attrName>
                                        </p:attrNameLst>
                                      </p:cBhvr>
                                      <p:tavLst>
                                        <p:tav tm="0">
                                          <p:val>
                                            <p:strVal val="1+#ppt_w/2"/>
                                          </p:val>
                                        </p:tav>
                                        <p:tav tm="100000">
                                          <p:val>
                                            <p:strVal val="#ppt_x"/>
                                          </p:val>
                                        </p:tav>
                                      </p:tavLst>
                                    </p:anim>
                                    <p:anim calcmode="lin" valueType="num">
                                      <p:cBhvr additive="base">
                                        <p:cTn id="131" dur="500" fill="hold"/>
                                        <p:tgtEl>
                                          <p:spTgt spid="254"/>
                                        </p:tgtEl>
                                        <p:attrNameLst>
                                          <p:attrName>ppt_y</p:attrName>
                                        </p:attrNameLst>
                                      </p:cBhvr>
                                      <p:tavLst>
                                        <p:tav tm="0">
                                          <p:val>
                                            <p:strVal val="#ppt_y"/>
                                          </p:val>
                                        </p:tav>
                                        <p:tav tm="100000">
                                          <p:val>
                                            <p:strVal val="#ppt_y"/>
                                          </p:val>
                                        </p:tav>
                                      </p:tavLst>
                                    </p:anim>
                                  </p:childTnLst>
                                </p:cTn>
                              </p:par>
                            </p:childTnLst>
                          </p:cTn>
                        </p:par>
                      </p:childTnLst>
                    </p:cTn>
                  </p:par>
                  <p:par>
                    <p:cTn id="132" fill="hold">
                      <p:stCondLst>
                        <p:cond delay="indefinite"/>
                      </p:stCondLst>
                      <p:childTnLst>
                        <p:par>
                          <p:cTn id="133" fill="hold">
                            <p:stCondLst>
                              <p:cond delay="0"/>
                            </p:stCondLst>
                            <p:childTnLst>
                              <p:par>
                                <p:cTn id="134" presetID="1" presetClass="emph" presetSubtype="2" fill="hold" nodeType="clickEffect">
                                  <p:stCondLst>
                                    <p:cond delay="0"/>
                                  </p:stCondLst>
                                  <p:childTnLst>
                                    <p:animClr clrSpc="rgb" dir="cw">
                                      <p:cBhvr>
                                        <p:cTn id="135" dur="500" fill="hold"/>
                                        <p:tgtEl>
                                          <p:spTgt spid="134"/>
                                        </p:tgtEl>
                                        <p:attrNameLst>
                                          <p:attrName>fillcolor</p:attrName>
                                        </p:attrNameLst>
                                      </p:cBhvr>
                                      <p:to>
                                        <a:schemeClr val="bg2"/>
                                      </p:to>
                                    </p:animClr>
                                    <p:set>
                                      <p:cBhvr>
                                        <p:cTn id="136" dur="500" fill="hold"/>
                                        <p:tgtEl>
                                          <p:spTgt spid="134"/>
                                        </p:tgtEl>
                                        <p:attrNameLst>
                                          <p:attrName>fill.type</p:attrName>
                                        </p:attrNameLst>
                                      </p:cBhvr>
                                      <p:to>
                                        <p:strVal val="solid"/>
                                      </p:to>
                                    </p:set>
                                    <p:set>
                                      <p:cBhvr>
                                        <p:cTn id="137" dur="500" fill="hold"/>
                                        <p:tgtEl>
                                          <p:spTgt spid="134"/>
                                        </p:tgtEl>
                                        <p:attrNameLst>
                                          <p:attrName>fill.on</p:attrName>
                                        </p:attrNameLst>
                                      </p:cBhvr>
                                      <p:to>
                                        <p:strVal val="true"/>
                                      </p:to>
                                    </p:set>
                                  </p:childTnLst>
                                </p:cTn>
                              </p:par>
                              <p:par>
                                <p:cTn id="138" presetID="1" presetClass="emph" presetSubtype="2" fill="hold" nodeType="withEffect">
                                  <p:stCondLst>
                                    <p:cond delay="0"/>
                                  </p:stCondLst>
                                  <p:childTnLst>
                                    <p:animClr clrSpc="rgb" dir="cw">
                                      <p:cBhvr>
                                        <p:cTn id="139" dur="500" fill="hold"/>
                                        <p:tgtEl>
                                          <p:spTgt spid="138"/>
                                        </p:tgtEl>
                                        <p:attrNameLst>
                                          <p:attrName>fillcolor</p:attrName>
                                        </p:attrNameLst>
                                      </p:cBhvr>
                                      <p:to>
                                        <a:srgbClr val="00CC00"/>
                                      </p:to>
                                    </p:animClr>
                                    <p:set>
                                      <p:cBhvr>
                                        <p:cTn id="140" dur="500" fill="hold"/>
                                        <p:tgtEl>
                                          <p:spTgt spid="138"/>
                                        </p:tgtEl>
                                        <p:attrNameLst>
                                          <p:attrName>fill.type</p:attrName>
                                        </p:attrNameLst>
                                      </p:cBhvr>
                                      <p:to>
                                        <p:strVal val="solid"/>
                                      </p:to>
                                    </p:set>
                                    <p:set>
                                      <p:cBhvr>
                                        <p:cTn id="141" dur="500" fill="hold"/>
                                        <p:tgtEl>
                                          <p:spTgt spid="138"/>
                                        </p:tgtEl>
                                        <p:attrNameLst>
                                          <p:attrName>fill.on</p:attrName>
                                        </p:attrNameLst>
                                      </p:cBhvr>
                                      <p:to>
                                        <p:strVal val="true"/>
                                      </p:to>
                                    </p:set>
                                  </p:childTnLst>
                                </p:cTn>
                              </p:par>
                            </p:childTnLst>
                          </p:cTn>
                        </p:par>
                      </p:childTnLst>
                    </p:cTn>
                  </p:par>
                  <p:par>
                    <p:cTn id="142" fill="hold">
                      <p:stCondLst>
                        <p:cond delay="indefinite"/>
                      </p:stCondLst>
                      <p:childTnLst>
                        <p:par>
                          <p:cTn id="143" fill="hold">
                            <p:stCondLst>
                              <p:cond delay="0"/>
                            </p:stCondLst>
                            <p:childTnLst>
                              <p:par>
                                <p:cTn id="144" presetID="2" presetClass="entr" presetSubtype="12" repeatCount="2000" fill="hold" nodeType="clickEffect">
                                  <p:stCondLst>
                                    <p:cond delay="0"/>
                                  </p:stCondLst>
                                  <p:childTnLst>
                                    <p:set>
                                      <p:cBhvr>
                                        <p:cTn id="145" dur="1" fill="hold">
                                          <p:stCondLst>
                                            <p:cond delay="0"/>
                                          </p:stCondLst>
                                        </p:cTn>
                                        <p:tgtEl>
                                          <p:spTgt spid="324"/>
                                        </p:tgtEl>
                                        <p:attrNameLst>
                                          <p:attrName>style.visibility</p:attrName>
                                        </p:attrNameLst>
                                      </p:cBhvr>
                                      <p:to>
                                        <p:strVal val="visible"/>
                                      </p:to>
                                    </p:set>
                                    <p:anim calcmode="lin" valueType="num">
                                      <p:cBhvr additive="base">
                                        <p:cTn id="146" dur="500" fill="hold"/>
                                        <p:tgtEl>
                                          <p:spTgt spid="324"/>
                                        </p:tgtEl>
                                        <p:attrNameLst>
                                          <p:attrName>ppt_x</p:attrName>
                                        </p:attrNameLst>
                                      </p:cBhvr>
                                      <p:tavLst>
                                        <p:tav tm="0">
                                          <p:val>
                                            <p:strVal val="0-#ppt_w/2"/>
                                          </p:val>
                                        </p:tav>
                                        <p:tav tm="100000">
                                          <p:val>
                                            <p:strVal val="#ppt_x"/>
                                          </p:val>
                                        </p:tav>
                                      </p:tavLst>
                                    </p:anim>
                                    <p:anim calcmode="lin" valueType="num">
                                      <p:cBhvr additive="base">
                                        <p:cTn id="147" dur="500" fill="hold"/>
                                        <p:tgtEl>
                                          <p:spTgt spid="324"/>
                                        </p:tgtEl>
                                        <p:attrNameLst>
                                          <p:attrName>ppt_y</p:attrName>
                                        </p:attrNameLst>
                                      </p:cBhvr>
                                      <p:tavLst>
                                        <p:tav tm="0">
                                          <p:val>
                                            <p:strVal val="1+#ppt_h/2"/>
                                          </p:val>
                                        </p:tav>
                                        <p:tav tm="100000">
                                          <p:val>
                                            <p:strVal val="#ppt_y"/>
                                          </p:val>
                                        </p:tav>
                                      </p:tavLst>
                                    </p:anim>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425"/>
                                        </p:tgtEl>
                                        <p:attrNameLst>
                                          <p:attrName>style.visibility</p:attrName>
                                        </p:attrNameLst>
                                      </p:cBhvr>
                                      <p:to>
                                        <p:strVal val="visible"/>
                                      </p:to>
                                    </p:set>
                                    <p:animEffect transition="in" filter="wipe(left)">
                                      <p:cBhvr>
                                        <p:cTn id="152" dur="500"/>
                                        <p:tgtEl>
                                          <p:spTgt spid="425"/>
                                        </p:tgtEl>
                                      </p:cBhvr>
                                    </p:animEffect>
                                  </p:childTnLst>
                                </p:cTn>
                              </p:par>
                            </p:childTnLst>
                          </p:cTn>
                        </p:par>
                      </p:childTnLst>
                    </p:cTn>
                  </p:par>
                  <p:par>
                    <p:cTn id="153" fill="hold">
                      <p:stCondLst>
                        <p:cond delay="indefinite"/>
                      </p:stCondLst>
                      <p:childTnLst>
                        <p:par>
                          <p:cTn id="154" fill="hold">
                            <p:stCondLst>
                              <p:cond delay="0"/>
                            </p:stCondLst>
                            <p:childTnLst>
                              <p:par>
                                <p:cTn id="155" presetID="35" presetClass="emph" presetSubtype="0" repeatCount="3000" fill="hold" nodeType="clickEffect">
                                  <p:stCondLst>
                                    <p:cond delay="0"/>
                                  </p:stCondLst>
                                  <p:childTnLst>
                                    <p:anim calcmode="discrete" valueType="str">
                                      <p:cBhvr>
                                        <p:cTn id="156" dur="1000" fill="hold"/>
                                        <p:tgtEl>
                                          <p:spTgt spid="172"/>
                                        </p:tgtEl>
                                        <p:attrNameLst>
                                          <p:attrName>style.visibility</p:attrName>
                                        </p:attrNameLst>
                                      </p:cBhvr>
                                      <p:tavLst>
                                        <p:tav tm="0">
                                          <p:val>
                                            <p:strVal val="hidden"/>
                                          </p:val>
                                        </p:tav>
                                        <p:tav tm="50000">
                                          <p:val>
                                            <p:strVal val="visible"/>
                                          </p:val>
                                        </p:tav>
                                      </p:tavLst>
                                    </p:anim>
                                  </p:childTnLst>
                                </p:cTn>
                              </p:par>
                              <p:par>
                                <p:cTn id="157" presetID="35" presetClass="emph" presetSubtype="0" repeatCount="2000" fill="hold" nodeType="withEffect">
                                  <p:stCondLst>
                                    <p:cond delay="0"/>
                                  </p:stCondLst>
                                  <p:childTnLst>
                                    <p:anim calcmode="discrete" valueType="str">
                                      <p:cBhvr>
                                        <p:cTn id="158" dur="1000" fill="hold"/>
                                        <p:tgtEl>
                                          <p:spTgt spid="292"/>
                                        </p:tgtEl>
                                        <p:attrNameLst>
                                          <p:attrName>style.visibility</p:attrName>
                                        </p:attrNameLst>
                                      </p:cBhvr>
                                      <p:tavLst>
                                        <p:tav tm="0">
                                          <p:val>
                                            <p:strVal val="hidden"/>
                                          </p:val>
                                        </p:tav>
                                        <p:tav tm="50000">
                                          <p:val>
                                            <p:strVal val="visible"/>
                                          </p:val>
                                        </p:tav>
                                      </p:tavLst>
                                    </p:anim>
                                  </p:childTnLst>
                                </p:cTn>
                              </p:par>
                              <p:par>
                                <p:cTn id="159" presetID="1" presetClass="emph" presetSubtype="2" fill="hold" nodeType="withEffect">
                                  <p:stCondLst>
                                    <p:cond delay="0"/>
                                  </p:stCondLst>
                                  <p:childTnLst>
                                    <p:animClr clrSpc="rgb" dir="cw">
                                      <p:cBhvr>
                                        <p:cTn id="160" dur="500" fill="hold"/>
                                        <p:tgtEl>
                                          <p:spTgt spid="138"/>
                                        </p:tgtEl>
                                        <p:attrNameLst>
                                          <p:attrName>fillcolor</p:attrName>
                                        </p:attrNameLst>
                                      </p:cBhvr>
                                      <p:to>
                                        <a:srgbClr val="FFFF66"/>
                                      </p:to>
                                    </p:animClr>
                                    <p:set>
                                      <p:cBhvr>
                                        <p:cTn id="161" dur="500" fill="hold"/>
                                        <p:tgtEl>
                                          <p:spTgt spid="138"/>
                                        </p:tgtEl>
                                        <p:attrNameLst>
                                          <p:attrName>fill.type</p:attrName>
                                        </p:attrNameLst>
                                      </p:cBhvr>
                                      <p:to>
                                        <p:strVal val="solid"/>
                                      </p:to>
                                    </p:set>
                                    <p:set>
                                      <p:cBhvr>
                                        <p:cTn id="162" dur="500" fill="hold"/>
                                        <p:tgtEl>
                                          <p:spTgt spid="138"/>
                                        </p:tgtEl>
                                        <p:attrNameLst>
                                          <p:attrName>fill.on</p:attrName>
                                        </p:attrNameLst>
                                      </p:cBhvr>
                                      <p:to>
                                        <p:strVal val="true"/>
                                      </p:to>
                                    </p:set>
                                  </p:childTnLst>
                                </p:cTn>
                              </p:par>
                            </p:childTnLst>
                          </p:cTn>
                        </p:par>
                      </p:childTnLst>
                    </p:cTn>
                  </p:par>
                  <p:par>
                    <p:cTn id="163" fill="hold">
                      <p:stCondLst>
                        <p:cond delay="indefinite"/>
                      </p:stCondLst>
                      <p:childTnLst>
                        <p:par>
                          <p:cTn id="164" fill="hold">
                            <p:stCondLst>
                              <p:cond delay="0"/>
                            </p:stCondLst>
                            <p:childTnLst>
                              <p:par>
                                <p:cTn id="165" presetID="1" presetClass="emph" presetSubtype="2" fill="hold" nodeType="clickEffect">
                                  <p:stCondLst>
                                    <p:cond delay="0"/>
                                  </p:stCondLst>
                                  <p:childTnLst>
                                    <p:animClr clrSpc="rgb" dir="cw">
                                      <p:cBhvr>
                                        <p:cTn id="166" dur="500" fill="hold"/>
                                        <p:tgtEl>
                                          <p:spTgt spid="139"/>
                                        </p:tgtEl>
                                        <p:attrNameLst>
                                          <p:attrName>fillcolor</p:attrName>
                                        </p:attrNameLst>
                                      </p:cBhvr>
                                      <p:to>
                                        <a:srgbClr val="00CC00"/>
                                      </p:to>
                                    </p:animClr>
                                    <p:set>
                                      <p:cBhvr>
                                        <p:cTn id="167" dur="500" fill="hold"/>
                                        <p:tgtEl>
                                          <p:spTgt spid="139"/>
                                        </p:tgtEl>
                                        <p:attrNameLst>
                                          <p:attrName>fill.type</p:attrName>
                                        </p:attrNameLst>
                                      </p:cBhvr>
                                      <p:to>
                                        <p:strVal val="solid"/>
                                      </p:to>
                                    </p:set>
                                    <p:set>
                                      <p:cBhvr>
                                        <p:cTn id="168" dur="500" fill="hold"/>
                                        <p:tgtEl>
                                          <p:spTgt spid="139"/>
                                        </p:tgtEl>
                                        <p:attrNameLst>
                                          <p:attrName>fill.on</p:attrName>
                                        </p:attrNameLst>
                                      </p:cBhvr>
                                      <p:to>
                                        <p:strVal val="true"/>
                                      </p:to>
                                    </p:set>
                                  </p:childTnLst>
                                </p:cTn>
                              </p:par>
                            </p:childTnLst>
                          </p:cTn>
                        </p:par>
                      </p:childTnLst>
                    </p:cTn>
                  </p:par>
                  <p:par>
                    <p:cTn id="169" fill="hold">
                      <p:stCondLst>
                        <p:cond delay="indefinite"/>
                      </p:stCondLst>
                      <p:childTnLst>
                        <p:par>
                          <p:cTn id="170" fill="hold">
                            <p:stCondLst>
                              <p:cond delay="0"/>
                            </p:stCondLst>
                            <p:childTnLst>
                              <p:par>
                                <p:cTn id="171" presetID="2" presetClass="entr" presetSubtype="12" repeatCount="2000" fill="hold" nodeType="clickEffect">
                                  <p:stCondLst>
                                    <p:cond delay="0"/>
                                  </p:stCondLst>
                                  <p:childTnLst>
                                    <p:set>
                                      <p:cBhvr>
                                        <p:cTn id="172" dur="1" fill="hold">
                                          <p:stCondLst>
                                            <p:cond delay="0"/>
                                          </p:stCondLst>
                                        </p:cTn>
                                        <p:tgtEl>
                                          <p:spTgt spid="329"/>
                                        </p:tgtEl>
                                        <p:attrNameLst>
                                          <p:attrName>style.visibility</p:attrName>
                                        </p:attrNameLst>
                                      </p:cBhvr>
                                      <p:to>
                                        <p:strVal val="visible"/>
                                      </p:to>
                                    </p:set>
                                    <p:anim calcmode="lin" valueType="num">
                                      <p:cBhvr additive="base">
                                        <p:cTn id="173" dur="500" fill="hold"/>
                                        <p:tgtEl>
                                          <p:spTgt spid="329"/>
                                        </p:tgtEl>
                                        <p:attrNameLst>
                                          <p:attrName>ppt_x</p:attrName>
                                        </p:attrNameLst>
                                      </p:cBhvr>
                                      <p:tavLst>
                                        <p:tav tm="0">
                                          <p:val>
                                            <p:strVal val="0-#ppt_w/2"/>
                                          </p:val>
                                        </p:tav>
                                        <p:tav tm="100000">
                                          <p:val>
                                            <p:strVal val="#ppt_x"/>
                                          </p:val>
                                        </p:tav>
                                      </p:tavLst>
                                    </p:anim>
                                    <p:anim calcmode="lin" valueType="num">
                                      <p:cBhvr additive="base">
                                        <p:cTn id="174" dur="500" fill="hold"/>
                                        <p:tgtEl>
                                          <p:spTgt spid="329"/>
                                        </p:tgtEl>
                                        <p:attrNameLst>
                                          <p:attrName>ppt_y</p:attrName>
                                        </p:attrNameLst>
                                      </p:cBhvr>
                                      <p:tavLst>
                                        <p:tav tm="0">
                                          <p:val>
                                            <p:strVal val="1+#ppt_h/2"/>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22" presetClass="entr" presetSubtype="8" fill="hold" grpId="0" nodeType="clickEffect">
                                  <p:stCondLst>
                                    <p:cond delay="0"/>
                                  </p:stCondLst>
                                  <p:childTnLst>
                                    <p:set>
                                      <p:cBhvr>
                                        <p:cTn id="178" dur="1" fill="hold">
                                          <p:stCondLst>
                                            <p:cond delay="0"/>
                                          </p:stCondLst>
                                        </p:cTn>
                                        <p:tgtEl>
                                          <p:spTgt spid="426"/>
                                        </p:tgtEl>
                                        <p:attrNameLst>
                                          <p:attrName>style.visibility</p:attrName>
                                        </p:attrNameLst>
                                      </p:cBhvr>
                                      <p:to>
                                        <p:strVal val="visible"/>
                                      </p:to>
                                    </p:set>
                                    <p:animEffect transition="in" filter="wipe(left)">
                                      <p:cBhvr>
                                        <p:cTn id="179" dur="500"/>
                                        <p:tgtEl>
                                          <p:spTgt spid="426"/>
                                        </p:tgtEl>
                                      </p:cBhvr>
                                    </p:animEffect>
                                  </p:childTnLst>
                                </p:cTn>
                              </p:par>
                            </p:childTnLst>
                          </p:cTn>
                        </p:par>
                      </p:childTnLst>
                    </p:cTn>
                  </p:par>
                  <p:par>
                    <p:cTn id="180" fill="hold">
                      <p:stCondLst>
                        <p:cond delay="indefinite"/>
                      </p:stCondLst>
                      <p:childTnLst>
                        <p:par>
                          <p:cTn id="181" fill="hold">
                            <p:stCondLst>
                              <p:cond delay="0"/>
                            </p:stCondLst>
                            <p:childTnLst>
                              <p:par>
                                <p:cTn id="182" presetID="2" presetClass="entr" presetSubtype="9" repeatCount="3000" fill="hold" nodeType="clickEffect">
                                  <p:stCondLst>
                                    <p:cond delay="0"/>
                                  </p:stCondLst>
                                  <p:childTnLst>
                                    <p:set>
                                      <p:cBhvr>
                                        <p:cTn id="183" dur="1" fill="hold">
                                          <p:stCondLst>
                                            <p:cond delay="0"/>
                                          </p:stCondLst>
                                        </p:cTn>
                                        <p:tgtEl>
                                          <p:spTgt spid="184"/>
                                        </p:tgtEl>
                                        <p:attrNameLst>
                                          <p:attrName>style.visibility</p:attrName>
                                        </p:attrNameLst>
                                      </p:cBhvr>
                                      <p:to>
                                        <p:strVal val="visible"/>
                                      </p:to>
                                    </p:set>
                                    <p:anim calcmode="lin" valueType="num">
                                      <p:cBhvr additive="base">
                                        <p:cTn id="184" dur="500" fill="hold"/>
                                        <p:tgtEl>
                                          <p:spTgt spid="184"/>
                                        </p:tgtEl>
                                        <p:attrNameLst>
                                          <p:attrName>ppt_x</p:attrName>
                                        </p:attrNameLst>
                                      </p:cBhvr>
                                      <p:tavLst>
                                        <p:tav tm="0">
                                          <p:val>
                                            <p:strVal val="0-#ppt_w/2"/>
                                          </p:val>
                                        </p:tav>
                                        <p:tav tm="100000">
                                          <p:val>
                                            <p:strVal val="#ppt_x"/>
                                          </p:val>
                                        </p:tav>
                                      </p:tavLst>
                                    </p:anim>
                                    <p:anim calcmode="lin" valueType="num">
                                      <p:cBhvr additive="base">
                                        <p:cTn id="185" dur="500" fill="hold"/>
                                        <p:tgtEl>
                                          <p:spTgt spid="184"/>
                                        </p:tgtEl>
                                        <p:attrNameLst>
                                          <p:attrName>ppt_y</p:attrName>
                                        </p:attrNameLst>
                                      </p:cBhvr>
                                      <p:tavLst>
                                        <p:tav tm="0">
                                          <p:val>
                                            <p:strVal val="0-#ppt_h/2"/>
                                          </p:val>
                                        </p:tav>
                                        <p:tav tm="100000">
                                          <p:val>
                                            <p:strVal val="#ppt_y"/>
                                          </p:val>
                                        </p:tav>
                                      </p:tavLst>
                                    </p:anim>
                                  </p:childTnLst>
                                </p:cTn>
                              </p:par>
                            </p:childTnLst>
                          </p:cTn>
                        </p:par>
                      </p:childTnLst>
                    </p:cTn>
                  </p:par>
                  <p:par>
                    <p:cTn id="186" fill="hold">
                      <p:stCondLst>
                        <p:cond delay="indefinite"/>
                      </p:stCondLst>
                      <p:childTnLst>
                        <p:par>
                          <p:cTn id="187" fill="hold">
                            <p:stCondLst>
                              <p:cond delay="0"/>
                            </p:stCondLst>
                            <p:childTnLst>
                              <p:par>
                                <p:cTn id="188" presetID="35" presetClass="emph" presetSubtype="0" repeatCount="3000" fill="hold" nodeType="clickEffect">
                                  <p:stCondLst>
                                    <p:cond delay="0"/>
                                  </p:stCondLst>
                                  <p:childTnLst>
                                    <p:anim calcmode="discrete" valueType="str">
                                      <p:cBhvr>
                                        <p:cTn id="189" dur="1000" fill="hold"/>
                                        <p:tgtEl>
                                          <p:spTgt spid="184"/>
                                        </p:tgtEl>
                                        <p:attrNameLst>
                                          <p:attrName>style.visibility</p:attrName>
                                        </p:attrNameLst>
                                      </p:cBhvr>
                                      <p:tavLst>
                                        <p:tav tm="0">
                                          <p:val>
                                            <p:strVal val="hidden"/>
                                          </p:val>
                                        </p:tav>
                                        <p:tav tm="50000">
                                          <p:val>
                                            <p:strVal val="visible"/>
                                          </p:val>
                                        </p:tav>
                                      </p:tavLst>
                                    </p:anim>
                                  </p:childTnLst>
                                </p:cTn>
                              </p:par>
                            </p:childTnLst>
                          </p:cTn>
                        </p:par>
                      </p:childTnLst>
                    </p:cTn>
                  </p:par>
                  <p:par>
                    <p:cTn id="190" fill="hold">
                      <p:stCondLst>
                        <p:cond delay="indefinite"/>
                      </p:stCondLst>
                      <p:childTnLst>
                        <p:par>
                          <p:cTn id="191" fill="hold">
                            <p:stCondLst>
                              <p:cond delay="0"/>
                            </p:stCondLst>
                            <p:childTnLst>
                              <p:par>
                                <p:cTn id="192" presetID="2" presetClass="entr" presetSubtype="2" repeatCount="2000" fill="hold" nodeType="clickEffect">
                                  <p:stCondLst>
                                    <p:cond delay="0"/>
                                  </p:stCondLst>
                                  <p:childTnLst>
                                    <p:set>
                                      <p:cBhvr>
                                        <p:cTn id="193" dur="1" fill="hold">
                                          <p:stCondLst>
                                            <p:cond delay="0"/>
                                          </p:stCondLst>
                                        </p:cTn>
                                        <p:tgtEl>
                                          <p:spTgt spid="267"/>
                                        </p:tgtEl>
                                        <p:attrNameLst>
                                          <p:attrName>style.visibility</p:attrName>
                                        </p:attrNameLst>
                                      </p:cBhvr>
                                      <p:to>
                                        <p:strVal val="visible"/>
                                      </p:to>
                                    </p:set>
                                    <p:anim calcmode="lin" valueType="num">
                                      <p:cBhvr additive="base">
                                        <p:cTn id="194" dur="500" fill="hold"/>
                                        <p:tgtEl>
                                          <p:spTgt spid="267"/>
                                        </p:tgtEl>
                                        <p:attrNameLst>
                                          <p:attrName>ppt_x</p:attrName>
                                        </p:attrNameLst>
                                      </p:cBhvr>
                                      <p:tavLst>
                                        <p:tav tm="0">
                                          <p:val>
                                            <p:strVal val="1+#ppt_w/2"/>
                                          </p:val>
                                        </p:tav>
                                        <p:tav tm="100000">
                                          <p:val>
                                            <p:strVal val="#ppt_x"/>
                                          </p:val>
                                        </p:tav>
                                      </p:tavLst>
                                    </p:anim>
                                    <p:anim calcmode="lin" valueType="num">
                                      <p:cBhvr additive="base">
                                        <p:cTn id="195" dur="500" fill="hold"/>
                                        <p:tgtEl>
                                          <p:spTgt spid="267"/>
                                        </p:tgtEl>
                                        <p:attrNameLst>
                                          <p:attrName>ppt_y</p:attrName>
                                        </p:attrNameLst>
                                      </p:cBhvr>
                                      <p:tavLst>
                                        <p:tav tm="0">
                                          <p:val>
                                            <p:strVal val="#ppt_y"/>
                                          </p:val>
                                        </p:tav>
                                        <p:tav tm="100000">
                                          <p:val>
                                            <p:strVal val="#ppt_y"/>
                                          </p:val>
                                        </p:tav>
                                      </p:tavLst>
                                    </p:anim>
                                  </p:childTnLst>
                                </p:cTn>
                              </p:par>
                            </p:childTnLst>
                          </p:cTn>
                        </p:par>
                      </p:childTnLst>
                    </p:cTn>
                  </p:par>
                  <p:par>
                    <p:cTn id="196" fill="hold">
                      <p:stCondLst>
                        <p:cond delay="indefinite"/>
                      </p:stCondLst>
                      <p:childTnLst>
                        <p:par>
                          <p:cTn id="197" fill="hold">
                            <p:stCondLst>
                              <p:cond delay="0"/>
                            </p:stCondLst>
                            <p:childTnLst>
                              <p:par>
                                <p:cTn id="198" presetID="1" presetClass="emph" presetSubtype="2" fill="hold" nodeType="clickEffect">
                                  <p:stCondLst>
                                    <p:cond delay="0"/>
                                  </p:stCondLst>
                                  <p:childTnLst>
                                    <p:animClr clrSpc="rgb" dir="cw">
                                      <p:cBhvr>
                                        <p:cTn id="199" dur="500" fill="hold"/>
                                        <p:tgtEl>
                                          <p:spTgt spid="140"/>
                                        </p:tgtEl>
                                        <p:attrNameLst>
                                          <p:attrName>fillcolor</p:attrName>
                                        </p:attrNameLst>
                                      </p:cBhvr>
                                      <p:to>
                                        <a:srgbClr val="00CC00"/>
                                      </p:to>
                                    </p:animClr>
                                    <p:set>
                                      <p:cBhvr>
                                        <p:cTn id="200" dur="500" fill="hold"/>
                                        <p:tgtEl>
                                          <p:spTgt spid="140"/>
                                        </p:tgtEl>
                                        <p:attrNameLst>
                                          <p:attrName>fill.type</p:attrName>
                                        </p:attrNameLst>
                                      </p:cBhvr>
                                      <p:to>
                                        <p:strVal val="solid"/>
                                      </p:to>
                                    </p:set>
                                    <p:set>
                                      <p:cBhvr>
                                        <p:cTn id="201" dur="500" fill="hold"/>
                                        <p:tgtEl>
                                          <p:spTgt spid="140"/>
                                        </p:tgtEl>
                                        <p:attrNameLst>
                                          <p:attrName>fill.on</p:attrName>
                                        </p:attrNameLst>
                                      </p:cBhvr>
                                      <p:to>
                                        <p:strVal val="true"/>
                                      </p:to>
                                    </p:set>
                                  </p:childTnLst>
                                </p:cTn>
                              </p:par>
                              <p:par>
                                <p:cTn id="202" presetID="1" presetClass="emph" presetSubtype="2" fill="hold" nodeType="withEffect">
                                  <p:stCondLst>
                                    <p:cond delay="0"/>
                                  </p:stCondLst>
                                  <p:childTnLst>
                                    <p:animClr clrSpc="rgb" dir="cw">
                                      <p:cBhvr>
                                        <p:cTn id="203" dur="500" fill="hold"/>
                                        <p:tgtEl>
                                          <p:spTgt spid="139"/>
                                        </p:tgtEl>
                                        <p:attrNameLst>
                                          <p:attrName>fillcolor</p:attrName>
                                        </p:attrNameLst>
                                      </p:cBhvr>
                                      <p:to>
                                        <a:schemeClr val="bg2"/>
                                      </p:to>
                                    </p:animClr>
                                    <p:set>
                                      <p:cBhvr>
                                        <p:cTn id="204" dur="500" fill="hold"/>
                                        <p:tgtEl>
                                          <p:spTgt spid="139"/>
                                        </p:tgtEl>
                                        <p:attrNameLst>
                                          <p:attrName>fill.type</p:attrName>
                                        </p:attrNameLst>
                                      </p:cBhvr>
                                      <p:to>
                                        <p:strVal val="solid"/>
                                      </p:to>
                                    </p:set>
                                    <p:set>
                                      <p:cBhvr>
                                        <p:cTn id="205" dur="500" fill="hold"/>
                                        <p:tgtEl>
                                          <p:spTgt spid="139"/>
                                        </p:tgtEl>
                                        <p:attrNameLst>
                                          <p:attrName>fill.on</p:attrName>
                                        </p:attrNameLst>
                                      </p:cBhvr>
                                      <p:to>
                                        <p:strVal val="true"/>
                                      </p:to>
                                    </p:set>
                                  </p:childTnLst>
                                </p:cTn>
                              </p:par>
                            </p:childTnLst>
                          </p:cTn>
                        </p:par>
                      </p:childTnLst>
                    </p:cTn>
                  </p:par>
                  <p:par>
                    <p:cTn id="206" fill="hold">
                      <p:stCondLst>
                        <p:cond delay="indefinite"/>
                      </p:stCondLst>
                      <p:childTnLst>
                        <p:par>
                          <p:cTn id="207" fill="hold">
                            <p:stCondLst>
                              <p:cond delay="0"/>
                            </p:stCondLst>
                            <p:childTnLst>
                              <p:par>
                                <p:cTn id="208" presetID="2" presetClass="entr" presetSubtype="12" repeatCount="2000" fill="hold" nodeType="clickEffect">
                                  <p:stCondLst>
                                    <p:cond delay="0"/>
                                  </p:stCondLst>
                                  <p:childTnLst>
                                    <p:set>
                                      <p:cBhvr>
                                        <p:cTn id="209" dur="1" fill="hold">
                                          <p:stCondLst>
                                            <p:cond delay="0"/>
                                          </p:stCondLst>
                                        </p:cTn>
                                        <p:tgtEl>
                                          <p:spTgt spid="335"/>
                                        </p:tgtEl>
                                        <p:attrNameLst>
                                          <p:attrName>style.visibility</p:attrName>
                                        </p:attrNameLst>
                                      </p:cBhvr>
                                      <p:to>
                                        <p:strVal val="visible"/>
                                      </p:to>
                                    </p:set>
                                    <p:anim calcmode="lin" valueType="num">
                                      <p:cBhvr additive="base">
                                        <p:cTn id="210" dur="500" fill="hold"/>
                                        <p:tgtEl>
                                          <p:spTgt spid="335"/>
                                        </p:tgtEl>
                                        <p:attrNameLst>
                                          <p:attrName>ppt_x</p:attrName>
                                        </p:attrNameLst>
                                      </p:cBhvr>
                                      <p:tavLst>
                                        <p:tav tm="0">
                                          <p:val>
                                            <p:strVal val="0-#ppt_w/2"/>
                                          </p:val>
                                        </p:tav>
                                        <p:tav tm="100000">
                                          <p:val>
                                            <p:strVal val="#ppt_x"/>
                                          </p:val>
                                        </p:tav>
                                      </p:tavLst>
                                    </p:anim>
                                    <p:anim calcmode="lin" valueType="num">
                                      <p:cBhvr additive="base">
                                        <p:cTn id="211" dur="500" fill="hold"/>
                                        <p:tgtEl>
                                          <p:spTgt spid="335"/>
                                        </p:tgtEl>
                                        <p:attrNameLst>
                                          <p:attrName>ppt_y</p:attrName>
                                        </p:attrNameLst>
                                      </p:cBhvr>
                                      <p:tavLst>
                                        <p:tav tm="0">
                                          <p:val>
                                            <p:strVal val="1+#ppt_h/2"/>
                                          </p:val>
                                        </p:tav>
                                        <p:tav tm="100000">
                                          <p:val>
                                            <p:strVal val="#ppt_y"/>
                                          </p:val>
                                        </p:tav>
                                      </p:tavLst>
                                    </p:anim>
                                  </p:childTnLst>
                                </p:cTn>
                              </p:par>
                            </p:childTnLst>
                          </p:cTn>
                        </p:par>
                      </p:childTnLst>
                    </p:cTn>
                  </p:par>
                  <p:par>
                    <p:cTn id="212" fill="hold">
                      <p:stCondLst>
                        <p:cond delay="indefinite"/>
                      </p:stCondLst>
                      <p:childTnLst>
                        <p:par>
                          <p:cTn id="213" fill="hold">
                            <p:stCondLst>
                              <p:cond delay="0"/>
                            </p:stCondLst>
                            <p:childTnLst>
                              <p:par>
                                <p:cTn id="214" presetID="2" presetClass="entr" presetSubtype="9" repeatCount="3000" fill="hold" nodeType="clickEffect">
                                  <p:stCondLst>
                                    <p:cond delay="0"/>
                                  </p:stCondLst>
                                  <p:childTnLst>
                                    <p:set>
                                      <p:cBhvr>
                                        <p:cTn id="215" dur="1" fill="hold">
                                          <p:stCondLst>
                                            <p:cond delay="0"/>
                                          </p:stCondLst>
                                        </p:cTn>
                                        <p:tgtEl>
                                          <p:spTgt spid="178"/>
                                        </p:tgtEl>
                                        <p:attrNameLst>
                                          <p:attrName>style.visibility</p:attrName>
                                        </p:attrNameLst>
                                      </p:cBhvr>
                                      <p:to>
                                        <p:strVal val="visible"/>
                                      </p:to>
                                    </p:set>
                                    <p:anim calcmode="lin" valueType="num">
                                      <p:cBhvr additive="base">
                                        <p:cTn id="216" dur="500" fill="hold"/>
                                        <p:tgtEl>
                                          <p:spTgt spid="178"/>
                                        </p:tgtEl>
                                        <p:attrNameLst>
                                          <p:attrName>ppt_x</p:attrName>
                                        </p:attrNameLst>
                                      </p:cBhvr>
                                      <p:tavLst>
                                        <p:tav tm="0">
                                          <p:val>
                                            <p:strVal val="0-#ppt_w/2"/>
                                          </p:val>
                                        </p:tav>
                                        <p:tav tm="100000">
                                          <p:val>
                                            <p:strVal val="#ppt_x"/>
                                          </p:val>
                                        </p:tav>
                                      </p:tavLst>
                                    </p:anim>
                                    <p:anim calcmode="lin" valueType="num">
                                      <p:cBhvr additive="base">
                                        <p:cTn id="217" dur="500" fill="hold"/>
                                        <p:tgtEl>
                                          <p:spTgt spid="178"/>
                                        </p:tgtEl>
                                        <p:attrNameLst>
                                          <p:attrName>ppt_y</p:attrName>
                                        </p:attrNameLst>
                                      </p:cBhvr>
                                      <p:tavLst>
                                        <p:tav tm="0">
                                          <p:val>
                                            <p:strVal val="0-#ppt_h/2"/>
                                          </p:val>
                                        </p:tav>
                                        <p:tav tm="100000">
                                          <p:val>
                                            <p:strVal val="#ppt_y"/>
                                          </p:val>
                                        </p:tav>
                                      </p:tavLst>
                                    </p:anim>
                                  </p:childTnLst>
                                </p:cTn>
                              </p:par>
                            </p:childTnLst>
                          </p:cTn>
                        </p:par>
                      </p:childTnLst>
                    </p:cTn>
                  </p:par>
                  <p:par>
                    <p:cTn id="218" fill="hold">
                      <p:stCondLst>
                        <p:cond delay="indefinite"/>
                      </p:stCondLst>
                      <p:childTnLst>
                        <p:par>
                          <p:cTn id="219" fill="hold">
                            <p:stCondLst>
                              <p:cond delay="0"/>
                            </p:stCondLst>
                            <p:childTnLst>
                              <p:par>
                                <p:cTn id="220" presetID="2" presetClass="entr" presetSubtype="2" repeatCount="2000" fill="hold" nodeType="clickEffect">
                                  <p:stCondLst>
                                    <p:cond delay="0"/>
                                  </p:stCondLst>
                                  <p:childTnLst>
                                    <p:set>
                                      <p:cBhvr>
                                        <p:cTn id="221" dur="1" fill="hold">
                                          <p:stCondLst>
                                            <p:cond delay="0"/>
                                          </p:stCondLst>
                                        </p:cTn>
                                        <p:tgtEl>
                                          <p:spTgt spid="282"/>
                                        </p:tgtEl>
                                        <p:attrNameLst>
                                          <p:attrName>style.visibility</p:attrName>
                                        </p:attrNameLst>
                                      </p:cBhvr>
                                      <p:to>
                                        <p:strVal val="visible"/>
                                      </p:to>
                                    </p:set>
                                    <p:anim calcmode="lin" valueType="num">
                                      <p:cBhvr additive="base">
                                        <p:cTn id="222" dur="500" fill="hold"/>
                                        <p:tgtEl>
                                          <p:spTgt spid="282"/>
                                        </p:tgtEl>
                                        <p:attrNameLst>
                                          <p:attrName>ppt_x</p:attrName>
                                        </p:attrNameLst>
                                      </p:cBhvr>
                                      <p:tavLst>
                                        <p:tav tm="0">
                                          <p:val>
                                            <p:strVal val="1+#ppt_w/2"/>
                                          </p:val>
                                        </p:tav>
                                        <p:tav tm="100000">
                                          <p:val>
                                            <p:strVal val="#ppt_x"/>
                                          </p:val>
                                        </p:tav>
                                      </p:tavLst>
                                    </p:anim>
                                    <p:anim calcmode="lin" valueType="num">
                                      <p:cBhvr additive="base">
                                        <p:cTn id="223" dur="500" fill="hold"/>
                                        <p:tgtEl>
                                          <p:spTgt spid="282"/>
                                        </p:tgtEl>
                                        <p:attrNameLst>
                                          <p:attrName>ppt_y</p:attrName>
                                        </p:attrNameLst>
                                      </p:cBhvr>
                                      <p:tavLst>
                                        <p:tav tm="0">
                                          <p:val>
                                            <p:strVal val="#ppt_y"/>
                                          </p:val>
                                        </p:tav>
                                        <p:tav tm="100000">
                                          <p:val>
                                            <p:strVal val="#ppt_y"/>
                                          </p:val>
                                        </p:tav>
                                      </p:tavLst>
                                    </p:anim>
                                  </p:childTnLst>
                                </p:cTn>
                              </p:par>
                            </p:childTnLst>
                          </p:cTn>
                        </p:par>
                      </p:childTnLst>
                    </p:cTn>
                  </p:par>
                  <p:par>
                    <p:cTn id="224" fill="hold">
                      <p:stCondLst>
                        <p:cond delay="indefinite"/>
                      </p:stCondLst>
                      <p:childTnLst>
                        <p:par>
                          <p:cTn id="225" fill="hold">
                            <p:stCondLst>
                              <p:cond delay="0"/>
                            </p:stCondLst>
                            <p:childTnLst>
                              <p:par>
                                <p:cTn id="226" presetID="1" presetClass="emph" presetSubtype="2" fill="hold" nodeType="clickEffect">
                                  <p:stCondLst>
                                    <p:cond delay="0"/>
                                  </p:stCondLst>
                                  <p:childTnLst>
                                    <p:animClr clrSpc="rgb" dir="cw">
                                      <p:cBhvr>
                                        <p:cTn id="227" dur="500" fill="hold"/>
                                        <p:tgtEl>
                                          <p:spTgt spid="141"/>
                                        </p:tgtEl>
                                        <p:attrNameLst>
                                          <p:attrName>fillcolor</p:attrName>
                                        </p:attrNameLst>
                                      </p:cBhvr>
                                      <p:to>
                                        <a:srgbClr val="00CC00"/>
                                      </p:to>
                                    </p:animClr>
                                    <p:set>
                                      <p:cBhvr>
                                        <p:cTn id="228" dur="500" fill="hold"/>
                                        <p:tgtEl>
                                          <p:spTgt spid="141"/>
                                        </p:tgtEl>
                                        <p:attrNameLst>
                                          <p:attrName>fill.type</p:attrName>
                                        </p:attrNameLst>
                                      </p:cBhvr>
                                      <p:to>
                                        <p:strVal val="solid"/>
                                      </p:to>
                                    </p:set>
                                    <p:set>
                                      <p:cBhvr>
                                        <p:cTn id="229" dur="500" fill="hold"/>
                                        <p:tgtEl>
                                          <p:spTgt spid="141"/>
                                        </p:tgtEl>
                                        <p:attrNameLst>
                                          <p:attrName>fill.on</p:attrName>
                                        </p:attrNameLst>
                                      </p:cBhvr>
                                      <p:to>
                                        <p:strVal val="true"/>
                                      </p:to>
                                    </p:set>
                                  </p:childTnLst>
                                </p:cTn>
                              </p:par>
                              <p:par>
                                <p:cTn id="230" presetID="1" presetClass="emph" presetSubtype="2" fill="hold" nodeType="withEffect">
                                  <p:stCondLst>
                                    <p:cond delay="0"/>
                                  </p:stCondLst>
                                  <p:childTnLst>
                                    <p:animClr clrSpc="rgb" dir="cw">
                                      <p:cBhvr>
                                        <p:cTn id="231" dur="500" fill="hold"/>
                                        <p:tgtEl>
                                          <p:spTgt spid="140"/>
                                        </p:tgtEl>
                                        <p:attrNameLst>
                                          <p:attrName>fillcolor</p:attrName>
                                        </p:attrNameLst>
                                      </p:cBhvr>
                                      <p:to>
                                        <a:schemeClr val="bg2"/>
                                      </p:to>
                                    </p:animClr>
                                    <p:set>
                                      <p:cBhvr>
                                        <p:cTn id="232" dur="500" fill="hold"/>
                                        <p:tgtEl>
                                          <p:spTgt spid="140"/>
                                        </p:tgtEl>
                                        <p:attrNameLst>
                                          <p:attrName>fill.type</p:attrName>
                                        </p:attrNameLst>
                                      </p:cBhvr>
                                      <p:to>
                                        <p:strVal val="solid"/>
                                      </p:to>
                                    </p:set>
                                    <p:set>
                                      <p:cBhvr>
                                        <p:cTn id="233" dur="500" fill="hold"/>
                                        <p:tgtEl>
                                          <p:spTgt spid="140"/>
                                        </p:tgtEl>
                                        <p:attrNameLst>
                                          <p:attrName>fill.on</p:attrName>
                                        </p:attrNameLst>
                                      </p:cBhvr>
                                      <p:to>
                                        <p:strVal val="true"/>
                                      </p:to>
                                    </p:set>
                                  </p:childTnLst>
                                </p:cTn>
                              </p:par>
                            </p:childTnLst>
                          </p:cTn>
                        </p:par>
                      </p:childTnLst>
                    </p:cTn>
                  </p:par>
                  <p:par>
                    <p:cTn id="234" fill="hold">
                      <p:stCondLst>
                        <p:cond delay="indefinite"/>
                      </p:stCondLst>
                      <p:childTnLst>
                        <p:par>
                          <p:cTn id="235" fill="hold">
                            <p:stCondLst>
                              <p:cond delay="0"/>
                            </p:stCondLst>
                            <p:childTnLst>
                              <p:par>
                                <p:cTn id="236" presetID="2" presetClass="entr" presetSubtype="12" repeatCount="2000" fill="hold" nodeType="clickEffect">
                                  <p:stCondLst>
                                    <p:cond delay="0"/>
                                  </p:stCondLst>
                                  <p:childTnLst>
                                    <p:set>
                                      <p:cBhvr>
                                        <p:cTn id="237" dur="1" fill="hold">
                                          <p:stCondLst>
                                            <p:cond delay="0"/>
                                          </p:stCondLst>
                                        </p:cTn>
                                        <p:tgtEl>
                                          <p:spTgt spid="339"/>
                                        </p:tgtEl>
                                        <p:attrNameLst>
                                          <p:attrName>style.visibility</p:attrName>
                                        </p:attrNameLst>
                                      </p:cBhvr>
                                      <p:to>
                                        <p:strVal val="visible"/>
                                      </p:to>
                                    </p:set>
                                    <p:anim calcmode="lin" valueType="num">
                                      <p:cBhvr additive="base">
                                        <p:cTn id="238" dur="500" fill="hold"/>
                                        <p:tgtEl>
                                          <p:spTgt spid="339"/>
                                        </p:tgtEl>
                                        <p:attrNameLst>
                                          <p:attrName>ppt_x</p:attrName>
                                        </p:attrNameLst>
                                      </p:cBhvr>
                                      <p:tavLst>
                                        <p:tav tm="0">
                                          <p:val>
                                            <p:strVal val="0-#ppt_w/2"/>
                                          </p:val>
                                        </p:tav>
                                        <p:tav tm="100000">
                                          <p:val>
                                            <p:strVal val="#ppt_x"/>
                                          </p:val>
                                        </p:tav>
                                      </p:tavLst>
                                    </p:anim>
                                    <p:anim calcmode="lin" valueType="num">
                                      <p:cBhvr additive="base">
                                        <p:cTn id="239" dur="500" fill="hold"/>
                                        <p:tgtEl>
                                          <p:spTgt spid="339"/>
                                        </p:tgtEl>
                                        <p:attrNameLst>
                                          <p:attrName>ppt_y</p:attrName>
                                        </p:attrNameLst>
                                      </p:cBhvr>
                                      <p:tavLst>
                                        <p:tav tm="0">
                                          <p:val>
                                            <p:strVal val="1+#ppt_h/2"/>
                                          </p:val>
                                        </p:tav>
                                        <p:tav tm="100000">
                                          <p:val>
                                            <p:strVal val="#ppt_y"/>
                                          </p:val>
                                        </p:tav>
                                      </p:tavLst>
                                    </p:anim>
                                  </p:childTnLst>
                                </p:cTn>
                              </p:par>
                            </p:childTnLst>
                          </p:cTn>
                        </p:par>
                      </p:childTnLst>
                    </p:cTn>
                  </p:par>
                  <p:par>
                    <p:cTn id="240" fill="hold">
                      <p:stCondLst>
                        <p:cond delay="indefinite"/>
                      </p:stCondLst>
                      <p:childTnLst>
                        <p:par>
                          <p:cTn id="241" fill="hold">
                            <p:stCondLst>
                              <p:cond delay="0"/>
                            </p:stCondLst>
                            <p:childTnLst>
                              <p:par>
                                <p:cTn id="242" presetID="35" presetClass="emph" presetSubtype="0" repeatCount="3000" fill="hold" nodeType="clickEffect">
                                  <p:stCondLst>
                                    <p:cond delay="0"/>
                                  </p:stCondLst>
                                  <p:childTnLst>
                                    <p:anim calcmode="discrete" valueType="str">
                                      <p:cBhvr>
                                        <p:cTn id="243" dur="1000" fill="hold"/>
                                        <p:tgtEl>
                                          <p:spTgt spid="18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87"/>
                                        </p:tgtEl>
                                        <p:attrNameLst>
                                          <p:attrName>ppt_c</p:attrName>
                                        </p:attrNameLst>
                                      </p:cBhvr>
                                      <p:to>
                                        <a:schemeClr val="hlink"/>
                                      </p:to>
                                    </p:animClr>
                                  </p:subTnLst>
                                </p:cTn>
                              </p:par>
                            </p:childTnLst>
                          </p:cTn>
                        </p:par>
                      </p:childTnLst>
                    </p:cTn>
                  </p:par>
                  <p:par>
                    <p:cTn id="244" fill="hold">
                      <p:stCondLst>
                        <p:cond delay="indefinite"/>
                      </p:stCondLst>
                      <p:childTnLst>
                        <p:par>
                          <p:cTn id="245" fill="hold">
                            <p:stCondLst>
                              <p:cond delay="0"/>
                            </p:stCondLst>
                            <p:childTnLst>
                              <p:par>
                                <p:cTn id="246" presetID="2" presetClass="entr" presetSubtype="9" repeatCount="3000" fill="hold" nodeType="clickEffect">
                                  <p:stCondLst>
                                    <p:cond delay="0"/>
                                  </p:stCondLst>
                                  <p:childTnLst>
                                    <p:set>
                                      <p:cBhvr>
                                        <p:cTn id="247" dur="1" fill="hold">
                                          <p:stCondLst>
                                            <p:cond delay="0"/>
                                          </p:stCondLst>
                                        </p:cTn>
                                        <p:tgtEl>
                                          <p:spTgt spid="352"/>
                                        </p:tgtEl>
                                        <p:attrNameLst>
                                          <p:attrName>style.visibility</p:attrName>
                                        </p:attrNameLst>
                                      </p:cBhvr>
                                      <p:to>
                                        <p:strVal val="visible"/>
                                      </p:to>
                                    </p:set>
                                    <p:anim calcmode="lin" valueType="num">
                                      <p:cBhvr additive="base">
                                        <p:cTn id="248" dur="500" fill="hold"/>
                                        <p:tgtEl>
                                          <p:spTgt spid="352"/>
                                        </p:tgtEl>
                                        <p:attrNameLst>
                                          <p:attrName>ppt_x</p:attrName>
                                        </p:attrNameLst>
                                      </p:cBhvr>
                                      <p:tavLst>
                                        <p:tav tm="0">
                                          <p:val>
                                            <p:strVal val="0-#ppt_w/2"/>
                                          </p:val>
                                        </p:tav>
                                        <p:tav tm="100000">
                                          <p:val>
                                            <p:strVal val="#ppt_x"/>
                                          </p:val>
                                        </p:tav>
                                      </p:tavLst>
                                    </p:anim>
                                    <p:anim calcmode="lin" valueType="num">
                                      <p:cBhvr additive="base">
                                        <p:cTn id="249" dur="500" fill="hold"/>
                                        <p:tgtEl>
                                          <p:spTgt spid="352"/>
                                        </p:tgtEl>
                                        <p:attrNameLst>
                                          <p:attrName>ppt_y</p:attrName>
                                        </p:attrNameLst>
                                      </p:cBhvr>
                                      <p:tavLst>
                                        <p:tav tm="0">
                                          <p:val>
                                            <p:strVal val="0-#ppt_h/2"/>
                                          </p:val>
                                        </p:tav>
                                        <p:tav tm="100000">
                                          <p:val>
                                            <p:strVal val="#ppt_y"/>
                                          </p:val>
                                        </p:tav>
                                      </p:tavLst>
                                    </p:anim>
                                  </p:childTnLst>
                                </p:cTn>
                              </p:par>
                            </p:childTnLst>
                          </p:cTn>
                        </p:par>
                      </p:childTnLst>
                    </p:cTn>
                  </p:par>
                  <p:par>
                    <p:cTn id="250" fill="hold">
                      <p:stCondLst>
                        <p:cond delay="indefinite"/>
                      </p:stCondLst>
                      <p:childTnLst>
                        <p:par>
                          <p:cTn id="251" fill="hold">
                            <p:stCondLst>
                              <p:cond delay="0"/>
                            </p:stCondLst>
                            <p:childTnLst>
                              <p:par>
                                <p:cTn id="252" presetID="2" presetClass="entr" presetSubtype="2" repeatCount="2000" fill="hold" nodeType="clickEffect">
                                  <p:stCondLst>
                                    <p:cond delay="0"/>
                                  </p:stCondLst>
                                  <p:childTnLst>
                                    <p:set>
                                      <p:cBhvr>
                                        <p:cTn id="253" dur="1" fill="hold">
                                          <p:stCondLst>
                                            <p:cond delay="0"/>
                                          </p:stCondLst>
                                        </p:cTn>
                                        <p:tgtEl>
                                          <p:spTgt spid="272"/>
                                        </p:tgtEl>
                                        <p:attrNameLst>
                                          <p:attrName>style.visibility</p:attrName>
                                        </p:attrNameLst>
                                      </p:cBhvr>
                                      <p:to>
                                        <p:strVal val="visible"/>
                                      </p:to>
                                    </p:set>
                                    <p:anim calcmode="lin" valueType="num">
                                      <p:cBhvr additive="base">
                                        <p:cTn id="254" dur="500" fill="hold"/>
                                        <p:tgtEl>
                                          <p:spTgt spid="272"/>
                                        </p:tgtEl>
                                        <p:attrNameLst>
                                          <p:attrName>ppt_x</p:attrName>
                                        </p:attrNameLst>
                                      </p:cBhvr>
                                      <p:tavLst>
                                        <p:tav tm="0">
                                          <p:val>
                                            <p:strVal val="1+#ppt_w/2"/>
                                          </p:val>
                                        </p:tav>
                                        <p:tav tm="100000">
                                          <p:val>
                                            <p:strVal val="#ppt_x"/>
                                          </p:val>
                                        </p:tav>
                                      </p:tavLst>
                                    </p:anim>
                                    <p:anim calcmode="lin" valueType="num">
                                      <p:cBhvr additive="base">
                                        <p:cTn id="255" dur="500" fill="hold"/>
                                        <p:tgtEl>
                                          <p:spTgt spid="272"/>
                                        </p:tgtEl>
                                        <p:attrNameLst>
                                          <p:attrName>ppt_y</p:attrName>
                                        </p:attrNameLst>
                                      </p:cBhvr>
                                      <p:tavLst>
                                        <p:tav tm="0">
                                          <p:val>
                                            <p:strVal val="#ppt_y"/>
                                          </p:val>
                                        </p:tav>
                                        <p:tav tm="100000">
                                          <p:val>
                                            <p:strVal val="#ppt_y"/>
                                          </p:val>
                                        </p:tav>
                                      </p:tavLst>
                                    </p:anim>
                                  </p:childTnLst>
                                </p:cTn>
                              </p:par>
                            </p:childTnLst>
                          </p:cTn>
                        </p:par>
                      </p:childTnLst>
                    </p:cTn>
                  </p:par>
                  <p:par>
                    <p:cTn id="256" fill="hold">
                      <p:stCondLst>
                        <p:cond delay="indefinite"/>
                      </p:stCondLst>
                      <p:childTnLst>
                        <p:par>
                          <p:cTn id="257" fill="hold">
                            <p:stCondLst>
                              <p:cond delay="0"/>
                            </p:stCondLst>
                            <p:childTnLst>
                              <p:par>
                                <p:cTn id="258" presetID="1" presetClass="emph" presetSubtype="2" fill="hold" nodeType="clickEffect">
                                  <p:stCondLst>
                                    <p:cond delay="0"/>
                                  </p:stCondLst>
                                  <p:childTnLst>
                                    <p:animClr clrSpc="rgb" dir="cw">
                                      <p:cBhvr>
                                        <p:cTn id="259" dur="2000" fill="hold"/>
                                        <p:tgtEl>
                                          <p:spTgt spid="141"/>
                                        </p:tgtEl>
                                        <p:attrNameLst>
                                          <p:attrName>fillcolor</p:attrName>
                                        </p:attrNameLst>
                                      </p:cBhvr>
                                      <p:to>
                                        <a:srgbClr val="FF0000"/>
                                      </p:to>
                                    </p:animClr>
                                    <p:set>
                                      <p:cBhvr>
                                        <p:cTn id="260" dur="2000" fill="hold"/>
                                        <p:tgtEl>
                                          <p:spTgt spid="141"/>
                                        </p:tgtEl>
                                        <p:attrNameLst>
                                          <p:attrName>fill.type</p:attrName>
                                        </p:attrNameLst>
                                      </p:cBhvr>
                                      <p:to>
                                        <p:strVal val="solid"/>
                                      </p:to>
                                    </p:set>
                                    <p:set>
                                      <p:cBhvr>
                                        <p:cTn id="261" dur="2000" fill="hold"/>
                                        <p:tgtEl>
                                          <p:spTgt spid="141"/>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 grpId="0" animBg="1"/>
      <p:bldP spid="248" grpId="0" animBg="1"/>
      <p:bldP spid="412" grpId="0"/>
      <p:bldP spid="422" grpId="0" animBg="1"/>
      <p:bldP spid="425" grpId="0" animBg="1"/>
      <p:bldP spid="42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标题 2"/>
          <p:cNvSpPr>
            <a:spLocks noGrp="1"/>
          </p:cNvSpPr>
          <p:nvPr>
            <p:ph type="title"/>
          </p:nvPr>
        </p:nvSpPr>
        <p:spPr/>
        <p:txBody>
          <a:bodyPr/>
          <a:lstStyle/>
          <a:p>
            <a:r>
              <a:rPr lang="zh-CN" altLang="en-US" smtClean="0">
                <a:latin typeface="Arial" charset="0"/>
              </a:rPr>
              <a:t>半导体存储器如何存储数据</a:t>
            </a:r>
            <a:endParaRPr lang="zh-CN" altLang="en-US" smtClean="0"/>
          </a:p>
        </p:txBody>
      </p:sp>
      <p:pic>
        <p:nvPicPr>
          <p:cNvPr id="8" name="Picture 5" descr="02aXeRam"/>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rot="1845106">
            <a:off x="4495800" y="1870075"/>
            <a:ext cx="3311525" cy="2608263"/>
          </a:xfrm>
          <a:prstGeom prst="rect">
            <a:avLst/>
          </a:prstGeom>
          <a:noFill/>
          <a:ln w="9525">
            <a:noFill/>
            <a:miter lim="800000"/>
            <a:headEnd/>
            <a:tailEnd/>
          </a:ln>
        </p:spPr>
      </p:pic>
      <p:pic>
        <p:nvPicPr>
          <p:cNvPr id="9" name="Picture 11"/>
          <p:cNvPicPr>
            <a:picLocks noChangeAspect="1" noChangeArrowheads="1"/>
          </p:cNvPicPr>
          <p:nvPr/>
        </p:nvPicPr>
        <p:blipFill>
          <a:blip r:embed="rId3" cstate="print"/>
          <a:srcRect/>
          <a:stretch>
            <a:fillRect/>
          </a:stretch>
        </p:blipFill>
        <p:spPr bwMode="auto">
          <a:xfrm>
            <a:off x="1223963" y="2351088"/>
            <a:ext cx="2520950" cy="1408112"/>
          </a:xfrm>
          <a:prstGeom prst="rect">
            <a:avLst/>
          </a:prstGeom>
          <a:noFill/>
          <a:ln w="19050" algn="ctr">
            <a:noFill/>
            <a:miter lim="800000"/>
            <a:headEnd/>
            <a:tailEnd/>
          </a:ln>
        </p:spPr>
      </p:pic>
      <p:sp>
        <p:nvSpPr>
          <p:cNvPr id="10" name="Rectangle 106"/>
          <p:cNvSpPr>
            <a:spLocks noChangeArrowheads="1"/>
          </p:cNvSpPr>
          <p:nvPr/>
        </p:nvSpPr>
        <p:spPr bwMode="auto">
          <a:xfrm>
            <a:off x="1625600" y="3962400"/>
            <a:ext cx="1930400" cy="355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SRAM</a:t>
            </a:r>
            <a:r>
              <a:rPr lang="zh-CN" altLang="en-US" sz="1600">
                <a:solidFill>
                  <a:srgbClr val="0000FF"/>
                </a:solidFill>
                <a:latin typeface="Tahoma" pitchFamily="34" charset="0"/>
                <a:ea typeface="宋体" charset="-122"/>
              </a:rPr>
              <a:t>（</a:t>
            </a:r>
            <a:r>
              <a:rPr lang="en-US" altLang="zh-CN" sz="1600">
                <a:solidFill>
                  <a:srgbClr val="0000FF"/>
                </a:solidFill>
                <a:latin typeface="Tahoma" pitchFamily="34" charset="0"/>
                <a:ea typeface="宋体" charset="-122"/>
              </a:rPr>
              <a:t>CPU</a:t>
            </a:r>
            <a:r>
              <a:rPr lang="zh-CN" altLang="en-US" sz="1600">
                <a:solidFill>
                  <a:srgbClr val="0000FF"/>
                </a:solidFill>
                <a:latin typeface="Tahoma" pitchFamily="34" charset="0"/>
                <a:ea typeface="宋体" charset="-122"/>
              </a:rPr>
              <a:t>缓存）</a:t>
            </a:r>
          </a:p>
        </p:txBody>
      </p:sp>
      <p:sp>
        <p:nvSpPr>
          <p:cNvPr id="11" name="Rectangle 106"/>
          <p:cNvSpPr>
            <a:spLocks noChangeArrowheads="1"/>
          </p:cNvSpPr>
          <p:nvPr/>
        </p:nvSpPr>
        <p:spPr bwMode="auto">
          <a:xfrm>
            <a:off x="5803900" y="3962400"/>
            <a:ext cx="1562100" cy="2413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ahoma" pitchFamily="34" charset="0"/>
                <a:ea typeface="宋体" charset="-122"/>
              </a:rPr>
              <a:t>DRAM </a:t>
            </a:r>
            <a:r>
              <a:rPr lang="zh-CN" altLang="en-US" sz="1600">
                <a:solidFill>
                  <a:srgbClr val="0000FF"/>
                </a:solidFill>
                <a:latin typeface="Tahoma" pitchFamily="34" charset="0"/>
                <a:ea typeface="宋体" charset="-122"/>
              </a:rPr>
              <a:t>内存条</a:t>
            </a:r>
          </a:p>
        </p:txBody>
      </p:sp>
      <p:sp>
        <p:nvSpPr>
          <p:cNvPr id="12" name="Rectangle 3"/>
          <p:cNvSpPr txBox="1">
            <a:spLocks noChangeArrowheads="1"/>
          </p:cNvSpPr>
          <p:nvPr/>
        </p:nvSpPr>
        <p:spPr bwMode="auto">
          <a:xfrm>
            <a:off x="477838" y="4686300"/>
            <a:ext cx="8001000" cy="901700"/>
          </a:xfrm>
          <a:prstGeom prst="rect">
            <a:avLst/>
          </a:prstGeom>
          <a:noFill/>
          <a:ln w="9525">
            <a:noFill/>
            <a:miter lim="800000"/>
            <a:headEnd/>
            <a:tailEnd/>
          </a:ln>
        </p:spPr>
        <p:txBody>
          <a:bodyPr/>
          <a:lstStyle/>
          <a:p>
            <a:pPr algn="ctr">
              <a:lnSpc>
                <a:spcPct val="120000"/>
              </a:lnSpc>
              <a:spcBef>
                <a:spcPct val="20000"/>
              </a:spcBef>
              <a:buClr>
                <a:schemeClr val="accent2"/>
              </a:buClr>
              <a:buFont typeface="Wingdings" pitchFamily="2" charset="2"/>
              <a:buNone/>
              <a:defRPr/>
            </a:pPr>
            <a:r>
              <a:rPr lang="zh-CN" altLang="en-US" sz="2600" i="0" dirty="0">
                <a:effectLst>
                  <a:outerShdw blurRad="38100" dist="38100" dir="2700000" algn="tl">
                    <a:srgbClr val="000000">
                      <a:alpha val="43137"/>
                    </a:srgbClr>
                  </a:outerShdw>
                </a:effectLst>
                <a:latin typeface="Verdana" pitchFamily="34" charset="0"/>
              </a:rPr>
              <a:t>二者为什么存在性能、容量、价格差异</a:t>
            </a:r>
            <a:r>
              <a:rPr lang="en-US" altLang="zh-CN" sz="2600" i="0" dirty="0">
                <a:effectLst>
                  <a:outerShdw blurRad="38100" dist="38100" dir="2700000" algn="tl">
                    <a:srgbClr val="000000">
                      <a:alpha val="43137"/>
                    </a:srgbClr>
                  </a:outerShdw>
                </a:effectLst>
                <a:latin typeface="Verdana" pitchFamily="34" charset="0"/>
              </a:rPr>
              <a:t>?</a:t>
            </a:r>
          </a:p>
        </p:txBody>
      </p:sp>
      <p:pic>
        <p:nvPicPr>
          <p:cNvPr id="45063" name="Picture 4" descr="j0433797[1]"/>
          <p:cNvPicPr>
            <a:picLocks noChangeAspect="1" noChangeArrowheads="1"/>
          </p:cNvPicPr>
          <p:nvPr/>
        </p:nvPicPr>
        <p:blipFill>
          <a:blip r:embed="rId4" cstate="print"/>
          <a:srcRect/>
          <a:stretch>
            <a:fillRect/>
          </a:stretch>
        </p:blipFill>
        <p:spPr bwMode="auto">
          <a:xfrm>
            <a:off x="7786688" y="285750"/>
            <a:ext cx="1092200" cy="1092200"/>
          </a:xfrm>
          <a:prstGeom prst="rect">
            <a:avLst/>
          </a:prstGeom>
          <a:noFill/>
          <a:ln w="9525">
            <a:noFill/>
            <a:miter lim="800000"/>
            <a:headEnd/>
            <a:tailEnd/>
          </a:ln>
        </p:spPr>
      </p:pic>
      <p:sp>
        <p:nvSpPr>
          <p:cNvPr id="45064"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5C968CD-9726-447D-9F5F-865247A3AB92}" type="slidenum">
              <a:rPr lang="en-US" altLang="zh-CN">
                <a:latin typeface="Arial" charset="0"/>
              </a:rPr>
              <a:pPr/>
              <a:t>17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box(in)">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box(in)">
                                      <p:cBhvr>
                                        <p:cTn id="2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3" name="Rectangle 2"/>
          <p:cNvSpPr>
            <a:spLocks noGrp="1" noChangeArrowheads="1"/>
          </p:cNvSpPr>
          <p:nvPr>
            <p:ph type="title"/>
          </p:nvPr>
        </p:nvSpPr>
        <p:spPr/>
        <p:txBody>
          <a:bodyPr/>
          <a:lstStyle/>
          <a:p>
            <a:pPr eaLnBrk="1" hangingPunct="1"/>
            <a:r>
              <a:rPr lang="zh-CN" altLang="en-US" smtClean="0"/>
              <a:t>应用场合</a:t>
            </a:r>
          </a:p>
        </p:txBody>
      </p:sp>
      <p:sp>
        <p:nvSpPr>
          <p:cNvPr id="269314" name="Rectangle 3"/>
          <p:cNvSpPr>
            <a:spLocks noGrp="1" noChangeArrowheads="1"/>
          </p:cNvSpPr>
          <p:nvPr>
            <p:ph type="body" idx="1"/>
          </p:nvPr>
        </p:nvSpPr>
        <p:spPr>
          <a:xfrm>
            <a:off x="395288" y="981075"/>
            <a:ext cx="8218487" cy="5040313"/>
          </a:xfrm>
        </p:spPr>
        <p:txBody>
          <a:bodyPr/>
          <a:lstStyle/>
          <a:p>
            <a:pPr eaLnBrk="1" hangingPunct="1"/>
            <a:r>
              <a:rPr dirty="0" smtClean="0"/>
              <a:t>块映射速度快，一对一映射，无须查表</a:t>
            </a:r>
            <a:endParaRPr lang="en-US" altLang="zh-CN" dirty="0" smtClean="0"/>
          </a:p>
          <a:p>
            <a:pPr lvl="1" eaLnBrk="1" hangingPunct="1"/>
            <a:r>
              <a:rPr dirty="0" smtClean="0"/>
              <a:t>利用索引字段直接对比相应标记位即可</a:t>
            </a:r>
            <a:endParaRPr lang="en-US" dirty="0" smtClean="0"/>
          </a:p>
          <a:p>
            <a:pPr lvl="1" eaLnBrk="1" hangingPunct="1"/>
            <a:r>
              <a:rPr lang="zh-CN" altLang="en-US" dirty="0"/>
              <a:t>查找</a:t>
            </a:r>
            <a:r>
              <a:rPr lang="zh-CN" altLang="en-US" dirty="0" smtClean="0"/>
              <a:t>表可以和副本一起存放，无需相联存储器</a:t>
            </a:r>
            <a:endParaRPr dirty="0" smtClean="0"/>
          </a:p>
          <a:p>
            <a:pPr eaLnBrk="1" hangingPunct="1"/>
            <a:r>
              <a:rPr lang="en-US" altLang="zh-CN" dirty="0" smtClean="0"/>
              <a:t>cache</a:t>
            </a:r>
            <a:r>
              <a:rPr dirty="0" smtClean="0"/>
              <a:t>容易冲突，</a:t>
            </a:r>
            <a:r>
              <a:rPr lang="en-US" altLang="zh-CN" dirty="0" smtClean="0"/>
              <a:t>cache</a:t>
            </a:r>
            <a:r>
              <a:rPr dirty="0" smtClean="0"/>
              <a:t>利用率低</a:t>
            </a:r>
          </a:p>
          <a:p>
            <a:pPr eaLnBrk="1" hangingPunct="1"/>
            <a:r>
              <a:rPr dirty="0" smtClean="0"/>
              <a:t>淘汰算法简单</a:t>
            </a:r>
            <a:endParaRPr lang="en-US" altLang="zh-CN" dirty="0" smtClean="0"/>
          </a:p>
          <a:p>
            <a:pPr eaLnBrk="1" hangingPunct="1"/>
            <a:r>
              <a:rPr dirty="0" smtClean="0"/>
              <a:t>命中率低</a:t>
            </a:r>
            <a:r>
              <a:rPr lang="zh-CN" altLang="en-US" dirty="0" smtClean="0"/>
              <a:t>，适合大容量</a:t>
            </a:r>
            <a:r>
              <a:rPr lang="en-US" altLang="zh-CN" dirty="0" smtClean="0"/>
              <a:t>cache</a:t>
            </a:r>
            <a:endParaRPr dirty="0" smtClean="0"/>
          </a:p>
          <a:p>
            <a:pPr eaLnBrk="1" hangingPunct="1"/>
            <a:endParaRPr dirty="0" smtClean="0"/>
          </a:p>
        </p:txBody>
      </p:sp>
      <p:sp>
        <p:nvSpPr>
          <p:cNvPr id="269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6FB57B0-C01A-40C6-B39E-D3B581C1356A}" type="slidenum">
              <a:rPr lang="en-US" altLang="zh-CN">
                <a:latin typeface="Arial" charset="0"/>
              </a:rPr>
              <a:pPr/>
              <a:t>170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7" name="标题 1"/>
          <p:cNvSpPr>
            <a:spLocks noGrp="1"/>
          </p:cNvSpPr>
          <p:nvPr>
            <p:ph type="title"/>
          </p:nvPr>
        </p:nvSpPr>
        <p:spPr/>
        <p:txBody>
          <a:bodyPr/>
          <a:lstStyle/>
          <a:p>
            <a:r>
              <a:rPr lang="zh-CN" altLang="en-US" smtClean="0"/>
              <a:t>例题</a:t>
            </a:r>
          </a:p>
        </p:txBody>
      </p:sp>
      <p:sp>
        <p:nvSpPr>
          <p:cNvPr id="270338" name="内容占位符 2"/>
          <p:cNvSpPr>
            <a:spLocks noGrp="1"/>
          </p:cNvSpPr>
          <p:nvPr>
            <p:ph idx="1"/>
          </p:nvPr>
        </p:nvSpPr>
        <p:spPr>
          <a:xfrm>
            <a:off x="395288" y="981075"/>
            <a:ext cx="8218487" cy="5040313"/>
          </a:xfrm>
        </p:spPr>
        <p:txBody>
          <a:bodyPr/>
          <a:lstStyle/>
          <a:p>
            <a:r>
              <a:rPr dirty="0" smtClean="0"/>
              <a:t>某计算机字长</a:t>
            </a:r>
            <a:r>
              <a:rPr lang="en-US" altLang="zh-CN" dirty="0" smtClean="0"/>
              <a:t>32</a:t>
            </a:r>
            <a:r>
              <a:rPr dirty="0" smtClean="0"/>
              <a:t>位，采用直接映射</a:t>
            </a:r>
            <a:r>
              <a:rPr lang="en-US" altLang="zh-CN" dirty="0" smtClean="0"/>
              <a:t>Cache,</a:t>
            </a:r>
            <a:r>
              <a:rPr dirty="0" smtClean="0"/>
              <a:t>主存容量</a:t>
            </a:r>
            <a:r>
              <a:rPr lang="en-US" altLang="zh-CN" dirty="0" smtClean="0"/>
              <a:t>4MB</a:t>
            </a:r>
            <a:r>
              <a:rPr dirty="0" smtClean="0"/>
              <a:t>，</a:t>
            </a:r>
            <a:r>
              <a:rPr lang="en-US" altLang="zh-CN" dirty="0" smtClean="0"/>
              <a:t>Cache</a:t>
            </a:r>
            <a:r>
              <a:rPr dirty="0" smtClean="0"/>
              <a:t>数据存储体容量为</a:t>
            </a:r>
            <a:r>
              <a:rPr lang="en-US" altLang="zh-CN" dirty="0" smtClean="0"/>
              <a:t>4KB</a:t>
            </a:r>
            <a:r>
              <a:rPr dirty="0" smtClean="0"/>
              <a:t>，字块长度为</a:t>
            </a:r>
            <a:r>
              <a:rPr lang="en-US" altLang="zh-CN" dirty="0" smtClean="0"/>
              <a:t>8</a:t>
            </a:r>
            <a:r>
              <a:rPr dirty="0" smtClean="0"/>
              <a:t>个字。</a:t>
            </a:r>
          </a:p>
          <a:p>
            <a:pPr marL="914400" lvl="1" indent="-457200">
              <a:buFont typeface="微软雅黑" charset="-122"/>
              <a:buAutoNum type="arabicPeriod"/>
            </a:pPr>
            <a:r>
              <a:rPr dirty="0" smtClean="0"/>
              <a:t>画出直接映</a:t>
            </a:r>
            <a:r>
              <a:rPr lang="zh-CN" altLang="en-US" dirty="0" smtClean="0"/>
              <a:t>射</a:t>
            </a:r>
            <a:r>
              <a:rPr dirty="0" smtClean="0"/>
              <a:t>方式下主存地址划分情况。</a:t>
            </a:r>
          </a:p>
          <a:p>
            <a:pPr marL="914400" lvl="1" indent="-457200">
              <a:buFont typeface="微软雅黑" charset="-122"/>
              <a:buAutoNum type="arabicPeriod"/>
            </a:pPr>
            <a:r>
              <a:rPr dirty="0" smtClean="0"/>
              <a:t>设</a:t>
            </a:r>
            <a:r>
              <a:rPr lang="en-US" altLang="zh-CN" dirty="0" smtClean="0"/>
              <a:t>cache</a:t>
            </a:r>
            <a:r>
              <a:rPr dirty="0" smtClean="0"/>
              <a:t>初始状态为空，若</a:t>
            </a:r>
            <a:r>
              <a:rPr lang="en-US" altLang="zh-CN" dirty="0" smtClean="0"/>
              <a:t>CPU</a:t>
            </a:r>
            <a:r>
              <a:rPr dirty="0" smtClean="0"/>
              <a:t>顺序访问</a:t>
            </a:r>
            <a:r>
              <a:rPr lang="en-US" altLang="zh-CN" dirty="0" smtClean="0"/>
              <a:t>0-99</a:t>
            </a:r>
            <a:r>
              <a:rPr dirty="0" smtClean="0"/>
              <a:t>号单元，并从中读出</a:t>
            </a:r>
            <a:r>
              <a:rPr lang="en-US" altLang="zh-CN" dirty="0" smtClean="0"/>
              <a:t>100</a:t>
            </a:r>
            <a:r>
              <a:rPr dirty="0" smtClean="0"/>
              <a:t>个字，假设主存一次读一个字，并重复此顺序</a:t>
            </a:r>
            <a:r>
              <a:rPr lang="en-US" altLang="zh-CN" dirty="0" smtClean="0"/>
              <a:t>10</a:t>
            </a:r>
            <a:r>
              <a:rPr dirty="0" smtClean="0"/>
              <a:t>次，请计算</a:t>
            </a:r>
            <a:r>
              <a:rPr lang="en-US" altLang="zh-CN" dirty="0" smtClean="0"/>
              <a:t>cache</a:t>
            </a:r>
            <a:r>
              <a:rPr dirty="0" smtClean="0"/>
              <a:t>命中率。</a:t>
            </a:r>
          </a:p>
          <a:p>
            <a:pPr marL="914400" lvl="1" indent="-457200">
              <a:buFont typeface="微软雅黑" charset="-122"/>
              <a:buAutoNum type="arabicPeriod"/>
            </a:pPr>
            <a:r>
              <a:rPr dirty="0" smtClean="0"/>
              <a:t>如果</a:t>
            </a:r>
            <a:r>
              <a:rPr lang="en-US" altLang="zh-CN" dirty="0" smtClean="0"/>
              <a:t>cache</a:t>
            </a:r>
            <a:r>
              <a:rPr dirty="0" smtClean="0"/>
              <a:t>的存取时间是</a:t>
            </a:r>
            <a:r>
              <a:rPr lang="en-US" altLang="zh-CN" dirty="0" smtClean="0"/>
              <a:t>2ns</a:t>
            </a:r>
            <a:r>
              <a:rPr dirty="0" smtClean="0"/>
              <a:t>，主存访问时间是</a:t>
            </a:r>
            <a:r>
              <a:rPr lang="en-US" altLang="zh-CN" dirty="0" smtClean="0"/>
              <a:t>20ns</a:t>
            </a:r>
            <a:r>
              <a:rPr dirty="0" smtClean="0"/>
              <a:t>，平均访问时间是多少。</a:t>
            </a:r>
            <a:endParaRPr lang="en-US" altLang="zh-CN" dirty="0" smtClean="0"/>
          </a:p>
          <a:p>
            <a:pPr marL="914400" lvl="1" indent="-457200">
              <a:buFont typeface="微软雅黑" charset="-122"/>
              <a:buAutoNum type="arabicPeriod"/>
            </a:pPr>
            <a:r>
              <a:rPr lang="en-US" altLang="zh-CN" dirty="0" smtClean="0"/>
              <a:t>Cache-</a:t>
            </a:r>
            <a:r>
              <a:rPr dirty="0" smtClean="0"/>
              <a:t>主存系统访问效率。</a:t>
            </a:r>
            <a:endParaRPr lang="en-US" altLang="zh-CN" dirty="0" smtClean="0"/>
          </a:p>
          <a:p>
            <a:endParaRPr dirty="0" smtClean="0"/>
          </a:p>
        </p:txBody>
      </p:sp>
      <p:sp>
        <p:nvSpPr>
          <p:cNvPr id="270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70238-9695-43BE-8F2B-B8FB5CCD3E5B}" type="slidenum">
              <a:rPr lang="en-US" altLang="zh-CN">
                <a:latin typeface="Arial" charset="0"/>
              </a:rPr>
              <a:pPr/>
              <a:t>171</a:t>
            </a:fld>
            <a:r>
              <a:rPr lang="en-US" altLang="zh-CN">
                <a:latin typeface="Arial" charset="0"/>
              </a:rPr>
              <a:t>- </a:t>
            </a:r>
          </a:p>
        </p:txBody>
      </p:sp>
    </p:spTree>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81000" y="3763963"/>
            <a:ext cx="4200525" cy="760412"/>
            <a:chOff x="381000" y="3763963"/>
            <a:chExt cx="4200525" cy="760412"/>
          </a:xfrm>
        </p:grpSpPr>
        <p:grpSp>
          <p:nvGrpSpPr>
            <p:cNvPr id="271402" name="组合 199"/>
            <p:cNvGrpSpPr>
              <a:grpSpLocks/>
            </p:cNvGrpSpPr>
            <p:nvPr/>
          </p:nvGrpSpPr>
          <p:grpSpPr bwMode="auto">
            <a:xfrm>
              <a:off x="1158875" y="3763963"/>
              <a:ext cx="3422650" cy="760412"/>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3"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4" name="TextBox 213"/>
            <p:cNvSpPr txBox="1">
              <a:spLocks noChangeArrowheads="1"/>
            </p:cNvSpPr>
            <p:nvPr/>
          </p:nvSpPr>
          <p:spPr bwMode="auto">
            <a:xfrm>
              <a:off x="381000" y="3989388"/>
              <a:ext cx="849313"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grpSp>
      <p:grpSp>
        <p:nvGrpSpPr>
          <p:cNvPr id="3" name="组合 2"/>
          <p:cNvGrpSpPr/>
          <p:nvPr/>
        </p:nvGrpSpPr>
        <p:grpSpPr>
          <a:xfrm>
            <a:off x="630238" y="2420938"/>
            <a:ext cx="3951287" cy="760412"/>
            <a:chOff x="630238" y="2420938"/>
            <a:chExt cx="3951287" cy="760412"/>
          </a:xfrm>
        </p:grpSpPr>
        <p:grpSp>
          <p:nvGrpSpPr>
            <p:cNvPr id="271392" name="组合 97"/>
            <p:cNvGrpSpPr>
              <a:grpSpLocks/>
            </p:cNvGrpSpPr>
            <p:nvPr/>
          </p:nvGrpSpPr>
          <p:grpSpPr bwMode="auto">
            <a:xfrm>
              <a:off x="1158875" y="2420938"/>
              <a:ext cx="3422650" cy="760412"/>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4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3" name="TextBox 212"/>
            <p:cNvSpPr txBox="1">
              <a:spLocks noChangeArrowheads="1"/>
            </p:cNvSpPr>
            <p:nvPr/>
          </p:nvSpPr>
          <p:spPr bwMode="auto">
            <a:xfrm>
              <a:off x="630238" y="260667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grpSp>
      <p:grpSp>
        <p:nvGrpSpPr>
          <p:cNvPr id="2" name="组合 1"/>
          <p:cNvGrpSpPr/>
          <p:nvPr/>
        </p:nvGrpSpPr>
        <p:grpSpPr>
          <a:xfrm>
            <a:off x="644525" y="1582738"/>
            <a:ext cx="3937000" cy="760412"/>
            <a:chOff x="644525" y="1582738"/>
            <a:chExt cx="3937000" cy="760412"/>
          </a:xfrm>
        </p:grpSpPr>
        <p:grpSp>
          <p:nvGrpSpPr>
            <p:cNvPr id="271361" name="组合 193"/>
            <p:cNvGrpSpPr>
              <a:grpSpLocks/>
            </p:cNvGrpSpPr>
            <p:nvPr/>
          </p:nvGrpSpPr>
          <p:grpSpPr bwMode="auto">
            <a:xfrm>
              <a:off x="1158875" y="1582738"/>
              <a:ext cx="3422650" cy="760412"/>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1460"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1412" name="TextBox 211"/>
            <p:cNvSpPr txBox="1">
              <a:spLocks noChangeArrowheads="1"/>
            </p:cNvSpPr>
            <p:nvPr/>
          </p:nvSpPr>
          <p:spPr bwMode="auto">
            <a:xfrm>
              <a:off x="644525" y="1820863"/>
              <a:ext cx="514350" cy="338137"/>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grpSp>
      <p:sp>
        <p:nvSpPr>
          <p:cNvPr id="271362" name="TextBox 120"/>
          <p:cNvSpPr txBox="1">
            <a:spLocks noChangeArrowheads="1"/>
          </p:cNvSpPr>
          <p:nvPr/>
        </p:nvSpPr>
        <p:spPr bwMode="auto">
          <a:xfrm>
            <a:off x="4129088" y="19065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1363" name="标题 1"/>
          <p:cNvSpPr>
            <a:spLocks noGrp="1"/>
          </p:cNvSpPr>
          <p:nvPr>
            <p:ph type="title"/>
          </p:nvPr>
        </p:nvSpPr>
        <p:spPr/>
        <p:txBody>
          <a:bodyPr/>
          <a:lstStyle/>
          <a:p>
            <a:r>
              <a:rPr lang="zh-CN" altLang="en-US" dirty="0" smtClean="0"/>
              <a:t>组相联映射</a:t>
            </a:r>
          </a:p>
        </p:txBody>
      </p:sp>
      <p:sp>
        <p:nvSpPr>
          <p:cNvPr id="13" name="矩形 12"/>
          <p:cNvSpPr/>
          <p:nvPr/>
        </p:nvSpPr>
        <p:spPr>
          <a:xfrm>
            <a:off x="6491288" y="2187575"/>
            <a:ext cx="1249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err="1"/>
              <a:t>B</a:t>
            </a:r>
            <a:r>
              <a:rPr lang="en-US" altLang="zh-CN" sz="1400" i="0" baseline="-25000" dirty="0" err="1"/>
              <a:t>n</a:t>
            </a:r>
            <a:endParaRPr lang="zh-CN" altLang="en-US" sz="1400" i="0" baseline="-25000" dirty="0"/>
          </a:p>
        </p:txBody>
      </p:sp>
      <p:sp>
        <p:nvSpPr>
          <p:cNvPr id="14" name="矩形 13"/>
          <p:cNvSpPr/>
          <p:nvPr/>
        </p:nvSpPr>
        <p:spPr>
          <a:xfrm>
            <a:off x="6491288" y="2416175"/>
            <a:ext cx="1249362" cy="227013"/>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15" name="矩形 14"/>
          <p:cNvSpPr/>
          <p:nvPr/>
        </p:nvSpPr>
        <p:spPr>
          <a:xfrm>
            <a:off x="6491288" y="2643188"/>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dirty="0"/>
          </a:p>
        </p:txBody>
      </p:sp>
      <p:sp>
        <p:nvSpPr>
          <p:cNvPr id="16" name="矩形 15"/>
          <p:cNvSpPr/>
          <p:nvPr/>
        </p:nvSpPr>
        <p:spPr>
          <a:xfrm>
            <a:off x="6491288" y="2871788"/>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22" name="矩形 21"/>
          <p:cNvSpPr/>
          <p:nvPr/>
        </p:nvSpPr>
        <p:spPr>
          <a:xfrm>
            <a:off x="6491288" y="4679950"/>
            <a:ext cx="1249362"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sp>
        <p:nvSpPr>
          <p:cNvPr id="29" name="矩形 28"/>
          <p:cNvSpPr/>
          <p:nvPr/>
        </p:nvSpPr>
        <p:spPr>
          <a:xfrm>
            <a:off x="6491288" y="3100388"/>
            <a:ext cx="1249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491288" y="3327400"/>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sp>
        <p:nvSpPr>
          <p:cNvPr id="31" name="矩形 30"/>
          <p:cNvSpPr/>
          <p:nvPr/>
        </p:nvSpPr>
        <p:spPr>
          <a:xfrm>
            <a:off x="6491288" y="3556000"/>
            <a:ext cx="1249362" cy="227013"/>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491288" y="3784600"/>
            <a:ext cx="1249362" cy="22701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43" name="矩形 42"/>
          <p:cNvSpPr/>
          <p:nvPr/>
        </p:nvSpPr>
        <p:spPr>
          <a:xfrm>
            <a:off x="6491288" y="1295400"/>
            <a:ext cx="1249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491288" y="1522413"/>
            <a:ext cx="1249362"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sp>
        <p:nvSpPr>
          <p:cNvPr id="45" name="矩形 44"/>
          <p:cNvSpPr/>
          <p:nvPr/>
        </p:nvSpPr>
        <p:spPr>
          <a:xfrm>
            <a:off x="6491288" y="1751013"/>
            <a:ext cx="1249362" cy="228600"/>
          </a:xfrm>
          <a:prstGeom prst="rect">
            <a:avLst/>
          </a:prstGeom>
          <a:solidFill>
            <a:srgbClr val="FFFF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46" name="矩形 45"/>
          <p:cNvSpPr/>
          <p:nvPr/>
        </p:nvSpPr>
        <p:spPr>
          <a:xfrm>
            <a:off x="6491288" y="1958975"/>
            <a:ext cx="1249362"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n-1</a:t>
            </a:r>
            <a:endParaRPr lang="zh-CN" altLang="en-US" sz="1400" i="0" baseline="-25000" dirty="0"/>
          </a:p>
        </p:txBody>
      </p:sp>
      <p:sp>
        <p:nvSpPr>
          <p:cNvPr id="47" name="矩形 46"/>
          <p:cNvSpPr/>
          <p:nvPr/>
        </p:nvSpPr>
        <p:spPr>
          <a:xfrm>
            <a:off x="6491288" y="4011613"/>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491288" y="4240213"/>
            <a:ext cx="1249362"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9" name="矩形 48"/>
          <p:cNvSpPr/>
          <p:nvPr/>
        </p:nvSpPr>
        <p:spPr>
          <a:xfrm>
            <a:off x="6491288" y="4467225"/>
            <a:ext cx="1249362"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97" name="矩形 96"/>
          <p:cNvSpPr/>
          <p:nvPr/>
        </p:nvSpPr>
        <p:spPr>
          <a:xfrm>
            <a:off x="2781300" y="16970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781300" y="1976438"/>
            <a:ext cx="1249363"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80" name="矩形 79"/>
          <p:cNvSpPr/>
          <p:nvPr/>
        </p:nvSpPr>
        <p:spPr>
          <a:xfrm>
            <a:off x="2062163" y="16970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2062163" y="19764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701800" y="16970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701800" y="19764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341438" y="16970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341438" y="19764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7" name="组合 6"/>
          <p:cNvGrpSpPr>
            <a:grpSpLocks/>
          </p:cNvGrpSpPr>
          <p:nvPr/>
        </p:nvGrpSpPr>
        <p:grpSpPr bwMode="auto">
          <a:xfrm>
            <a:off x="4054475" y="1420813"/>
            <a:ext cx="2441575" cy="669925"/>
            <a:chOff x="4515339" y="1610752"/>
            <a:chExt cx="2441603" cy="670064"/>
          </a:xfrm>
        </p:grpSpPr>
        <p:sp>
          <p:nvSpPr>
            <p:cNvPr id="271457" name="Line 12"/>
            <p:cNvSpPr>
              <a:spLocks noChangeShapeType="1"/>
            </p:cNvSpPr>
            <p:nvPr/>
          </p:nvSpPr>
          <p:spPr bwMode="auto">
            <a:xfrm flipV="1">
              <a:off x="4515339" y="1680156"/>
              <a:ext cx="2429185" cy="600660"/>
            </a:xfrm>
            <a:prstGeom prst="line">
              <a:avLst/>
            </a:prstGeom>
            <a:noFill/>
            <a:ln w="3175">
              <a:solidFill>
                <a:srgbClr val="00B050"/>
              </a:solidFill>
              <a:round/>
              <a:headEnd type="triangle" w="med" len="med"/>
              <a:tailEnd/>
            </a:ln>
          </p:spPr>
          <p:txBody>
            <a:bodyPr/>
            <a:lstStyle/>
            <a:p>
              <a:endParaRPr lang="zh-CN" altLang="en-US"/>
            </a:p>
          </p:txBody>
        </p:sp>
        <p:sp>
          <p:nvSpPr>
            <p:cNvPr id="271458" name="Line 16"/>
            <p:cNvSpPr>
              <a:spLocks noChangeShapeType="1"/>
            </p:cNvSpPr>
            <p:nvPr/>
          </p:nvSpPr>
          <p:spPr bwMode="auto">
            <a:xfrm flipV="1">
              <a:off x="4515339" y="1610752"/>
              <a:ext cx="2441603" cy="436415"/>
            </a:xfrm>
            <a:prstGeom prst="line">
              <a:avLst/>
            </a:prstGeom>
            <a:noFill/>
            <a:ln w="3175">
              <a:solidFill>
                <a:srgbClr val="00B050"/>
              </a:solidFill>
              <a:round/>
              <a:headEnd type="triangle" w="med" len="med"/>
              <a:tailEnd/>
            </a:ln>
          </p:spPr>
          <p:txBody>
            <a:bodyPr/>
            <a:lstStyle/>
            <a:p>
              <a:endParaRPr lang="zh-CN" altLang="en-US"/>
            </a:p>
          </p:txBody>
        </p:sp>
      </p:grpSp>
      <p:sp>
        <p:nvSpPr>
          <p:cNvPr id="271389" name="Text Box 52"/>
          <p:cNvSpPr txBox="1">
            <a:spLocks noChangeArrowheads="1"/>
          </p:cNvSpPr>
          <p:nvPr/>
        </p:nvSpPr>
        <p:spPr bwMode="auto">
          <a:xfrm>
            <a:off x="6659563" y="908050"/>
            <a:ext cx="914400" cy="369888"/>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1390" name="Text Box 51"/>
          <p:cNvSpPr txBox="1">
            <a:spLocks noChangeArrowheads="1"/>
          </p:cNvSpPr>
          <p:nvPr/>
        </p:nvSpPr>
        <p:spPr bwMode="auto">
          <a:xfrm>
            <a:off x="2671763" y="1123950"/>
            <a:ext cx="914400" cy="366713"/>
          </a:xfrm>
          <a:prstGeom prst="rect">
            <a:avLst/>
          </a:prstGeom>
          <a:noFill/>
          <a:ln w="9525">
            <a:noFill/>
            <a:miter lim="800000"/>
            <a:headEnd/>
            <a:tailEnd/>
          </a:ln>
        </p:spPr>
        <p:txBody>
          <a:bodyPr>
            <a:spAutoFit/>
          </a:bodyPr>
          <a:lstStyle/>
          <a:p>
            <a:pPr algn="ctr"/>
            <a:r>
              <a:rPr lang="en-US" altLang="zh-CN" i="0" dirty="0">
                <a:latin typeface="Tahoma" pitchFamily="34" charset="0"/>
                <a:ea typeface="宋体" charset="-122"/>
              </a:rPr>
              <a:t>Cache</a:t>
            </a:r>
          </a:p>
        </p:txBody>
      </p:sp>
      <p:grpSp>
        <p:nvGrpSpPr>
          <p:cNvPr id="197" name="组合 196"/>
          <p:cNvGrpSpPr>
            <a:grpSpLocks/>
          </p:cNvGrpSpPr>
          <p:nvPr/>
        </p:nvGrpSpPr>
        <p:grpSpPr bwMode="auto">
          <a:xfrm>
            <a:off x="1096963" y="4895850"/>
            <a:ext cx="3733800" cy="1157288"/>
            <a:chOff x="1105462" y="4896241"/>
            <a:chExt cx="3735154" cy="1157253"/>
          </a:xfrm>
        </p:grpSpPr>
        <p:grpSp>
          <p:nvGrpSpPr>
            <p:cNvPr id="271446" name="组合 183"/>
            <p:cNvGrpSpPr>
              <a:grpSpLocks/>
            </p:cNvGrpSpPr>
            <p:nvPr/>
          </p:nvGrpSpPr>
          <p:grpSpPr bwMode="auto">
            <a:xfrm>
              <a:off x="1105462" y="5280381"/>
              <a:ext cx="3735154" cy="773113"/>
              <a:chOff x="1447798" y="5551488"/>
              <a:chExt cx="6705603" cy="1154112"/>
            </a:xfrm>
          </p:grpSpPr>
          <p:sp>
            <p:nvSpPr>
              <p:cNvPr id="175" name="Text Box 2"/>
              <p:cNvSpPr txBox="1">
                <a:spLocks noChangeArrowheads="1"/>
              </p:cNvSpPr>
              <p:nvPr/>
            </p:nvSpPr>
            <p:spPr bwMode="auto">
              <a:xfrm>
                <a:off x="4780641" y="6390420"/>
                <a:ext cx="915179"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2821" y="6390420"/>
                <a:ext cx="952241"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0" name="AutoShape 5"/>
              <p:cNvSpPr>
                <a:spLocks/>
              </p:cNvSpPr>
              <p:nvPr/>
            </p:nvSpPr>
            <p:spPr bwMode="auto">
              <a:xfrm rot="-5400000">
                <a:off x="5075970" y="5075969"/>
                <a:ext cx="163514" cy="2333748"/>
              </a:xfrm>
              <a:prstGeom prst="leftBrace">
                <a:avLst>
                  <a:gd name="adj1" fmla="val 46914"/>
                  <a:gd name="adj2" fmla="val 50000"/>
                </a:avLst>
              </a:prstGeom>
              <a:noFill/>
              <a:ln w="19050">
                <a:solidFill>
                  <a:schemeClr val="tx2"/>
                </a:solidFill>
                <a:round/>
                <a:headEnd/>
                <a:tailEnd/>
              </a:ln>
            </p:spPr>
            <p:txBody>
              <a:bodyPr/>
              <a:lstStyle/>
              <a:p>
                <a:pPr algn="ctr"/>
                <a:endParaRPr lang="zh-CN" altLang="en-US" i="0"/>
              </a:p>
            </p:txBody>
          </p:sp>
          <p:sp>
            <p:nvSpPr>
              <p:cNvPr id="271451" name="AutoShape 6"/>
              <p:cNvSpPr>
                <a:spLocks/>
              </p:cNvSpPr>
              <p:nvPr/>
            </p:nvSpPr>
            <p:spPr bwMode="auto">
              <a:xfrm rot="-5400000">
                <a:off x="7200902" y="5360990"/>
                <a:ext cx="152401" cy="1752597"/>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271452" name="Rectangle 9"/>
              <p:cNvSpPr>
                <a:spLocks noChangeArrowheads="1"/>
              </p:cNvSpPr>
              <p:nvPr/>
            </p:nvSpPr>
            <p:spPr bwMode="auto">
              <a:xfrm>
                <a:off x="1447798" y="5551488"/>
                <a:ext cx="2543051"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标记</a:t>
                </a:r>
              </a:p>
            </p:txBody>
          </p:sp>
          <p:sp>
            <p:nvSpPr>
              <p:cNvPr id="271453" name="Rectangle 10"/>
              <p:cNvSpPr>
                <a:spLocks noChangeArrowheads="1"/>
              </p:cNvSpPr>
              <p:nvPr/>
            </p:nvSpPr>
            <p:spPr bwMode="auto">
              <a:xfrm>
                <a:off x="3990849" y="5551488"/>
                <a:ext cx="2481992"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1454"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2337317" y="6390420"/>
                <a:ext cx="91232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1456" name="AutoShape 14"/>
              <p:cNvSpPr>
                <a:spLocks/>
              </p:cNvSpPr>
              <p:nvPr/>
            </p:nvSpPr>
            <p:spPr bwMode="auto">
              <a:xfrm rot="-5400000">
                <a:off x="2637569" y="4971319"/>
                <a:ext cx="163515" cy="2543051"/>
              </a:xfrm>
              <a:prstGeom prst="leftBrace">
                <a:avLst>
                  <a:gd name="adj1" fmla="val 47233"/>
                  <a:gd name="adj2" fmla="val 50000"/>
                </a:avLst>
              </a:prstGeom>
              <a:noFill/>
              <a:ln w="19050">
                <a:solidFill>
                  <a:schemeClr val="tx2"/>
                </a:solidFill>
                <a:round/>
                <a:headEnd/>
                <a:tailEnd/>
              </a:ln>
            </p:spPr>
            <p:txBody>
              <a:bodyPr/>
              <a:lstStyle/>
              <a:p>
                <a:pPr algn="ctr"/>
                <a:endParaRPr lang="zh-CN" altLang="en-US" i="0"/>
              </a:p>
            </p:txBody>
          </p:sp>
        </p:grpSp>
        <p:sp>
          <p:nvSpPr>
            <p:cNvPr id="271447" name="Text Box 52"/>
            <p:cNvSpPr txBox="1">
              <a:spLocks noChangeArrowheads="1"/>
            </p:cNvSpPr>
            <p:nvPr/>
          </p:nvSpPr>
          <p:spPr bwMode="auto">
            <a:xfrm>
              <a:off x="2421190" y="4896241"/>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1393" name="TextBox 100"/>
          <p:cNvSpPr txBox="1">
            <a:spLocks noChangeArrowheads="1"/>
          </p:cNvSpPr>
          <p:nvPr/>
        </p:nvSpPr>
        <p:spPr bwMode="auto">
          <a:xfrm>
            <a:off x="4129088" y="2744788"/>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102" name="矩形 101"/>
          <p:cNvSpPr/>
          <p:nvPr/>
        </p:nvSpPr>
        <p:spPr>
          <a:xfrm>
            <a:off x="2781300" y="2535238"/>
            <a:ext cx="1249363" cy="22701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781300" y="2814638"/>
            <a:ext cx="1249363" cy="228600"/>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104" name="矩形 103"/>
          <p:cNvSpPr/>
          <p:nvPr/>
        </p:nvSpPr>
        <p:spPr>
          <a:xfrm>
            <a:off x="2062163" y="2535238"/>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2062163" y="2814638"/>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701800" y="2535238"/>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701800" y="2814638"/>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341438" y="2535238"/>
            <a:ext cx="360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341438" y="2814638"/>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1403" name="TextBox 202"/>
          <p:cNvSpPr txBox="1">
            <a:spLocks noChangeArrowheads="1"/>
          </p:cNvSpPr>
          <p:nvPr/>
        </p:nvSpPr>
        <p:spPr bwMode="auto">
          <a:xfrm>
            <a:off x="4129088" y="4087813"/>
            <a:ext cx="431800" cy="338137"/>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04" name="矩形 203"/>
          <p:cNvSpPr/>
          <p:nvPr/>
        </p:nvSpPr>
        <p:spPr>
          <a:xfrm>
            <a:off x="2781300" y="3878263"/>
            <a:ext cx="1249363" cy="228600"/>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781300" y="4157663"/>
            <a:ext cx="1249363" cy="228600"/>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sp>
        <p:nvSpPr>
          <p:cNvPr id="206" name="矩形 205"/>
          <p:cNvSpPr/>
          <p:nvPr/>
        </p:nvSpPr>
        <p:spPr>
          <a:xfrm>
            <a:off x="2062163" y="3878263"/>
            <a:ext cx="719137" cy="22701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2062163" y="4157663"/>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701800" y="3878263"/>
            <a:ext cx="360363" cy="227012"/>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701800" y="4157663"/>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341438" y="3878263"/>
            <a:ext cx="360362" cy="2270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341438" y="4157663"/>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11" name="组合 10"/>
          <p:cNvGrpSpPr>
            <a:grpSpLocks/>
          </p:cNvGrpSpPr>
          <p:nvPr/>
        </p:nvGrpSpPr>
        <p:grpSpPr bwMode="auto">
          <a:xfrm>
            <a:off x="4030663" y="2073275"/>
            <a:ext cx="2479675" cy="2254250"/>
            <a:chOff x="4490505" y="2263190"/>
            <a:chExt cx="2480040" cy="2254224"/>
          </a:xfrm>
        </p:grpSpPr>
        <p:sp>
          <p:nvSpPr>
            <p:cNvPr id="271440" name="Line 12"/>
            <p:cNvSpPr>
              <a:spLocks noChangeShapeType="1"/>
            </p:cNvSpPr>
            <p:nvPr/>
          </p:nvSpPr>
          <p:spPr bwMode="auto">
            <a:xfrm flipV="1">
              <a:off x="4490505" y="2263190"/>
              <a:ext cx="2454019" cy="2254224"/>
            </a:xfrm>
            <a:prstGeom prst="line">
              <a:avLst/>
            </a:prstGeom>
            <a:noFill/>
            <a:ln w="3175">
              <a:solidFill>
                <a:srgbClr val="FFC000"/>
              </a:solidFill>
              <a:round/>
              <a:headEnd type="triangle" w="med" len="med"/>
              <a:tailEnd/>
            </a:ln>
          </p:spPr>
          <p:txBody>
            <a:bodyPr/>
            <a:lstStyle/>
            <a:p>
              <a:endParaRPr lang="zh-CN" altLang="en-US"/>
            </a:p>
          </p:txBody>
        </p:sp>
        <p:sp>
          <p:nvSpPr>
            <p:cNvPr id="271441" name="Line 16"/>
            <p:cNvSpPr>
              <a:spLocks noChangeShapeType="1"/>
            </p:cNvSpPr>
            <p:nvPr/>
          </p:nvSpPr>
          <p:spPr bwMode="auto">
            <a:xfrm flipV="1">
              <a:off x="4490505" y="2263191"/>
              <a:ext cx="2480040" cy="1950432"/>
            </a:xfrm>
            <a:prstGeom prst="line">
              <a:avLst/>
            </a:prstGeom>
            <a:noFill/>
            <a:ln w="3175">
              <a:solidFill>
                <a:srgbClr val="FFC000"/>
              </a:solidFill>
              <a:round/>
              <a:headEnd type="triangle" w="med" len="med"/>
              <a:tailEnd/>
            </a:ln>
          </p:spPr>
          <p:txBody>
            <a:bodyPr/>
            <a:lstStyle/>
            <a:p>
              <a:endParaRPr lang="zh-CN" altLang="en-US"/>
            </a:p>
          </p:txBody>
        </p:sp>
      </p:grpSp>
      <p:grpSp>
        <p:nvGrpSpPr>
          <p:cNvPr id="17" name="组合 16"/>
          <p:cNvGrpSpPr>
            <a:grpSpLocks/>
          </p:cNvGrpSpPr>
          <p:nvPr/>
        </p:nvGrpSpPr>
        <p:grpSpPr bwMode="auto">
          <a:xfrm>
            <a:off x="4054475" y="1655763"/>
            <a:ext cx="2455863" cy="1273175"/>
            <a:chOff x="4515339" y="1845107"/>
            <a:chExt cx="2455206" cy="1273372"/>
          </a:xfrm>
        </p:grpSpPr>
        <p:sp>
          <p:nvSpPr>
            <p:cNvPr id="271438" name="Line 15"/>
            <p:cNvSpPr>
              <a:spLocks noChangeShapeType="1"/>
            </p:cNvSpPr>
            <p:nvPr/>
          </p:nvSpPr>
          <p:spPr bwMode="auto">
            <a:xfrm flipV="1">
              <a:off x="4515339" y="1845107"/>
              <a:ext cx="2455206" cy="1273372"/>
            </a:xfrm>
            <a:prstGeom prst="line">
              <a:avLst/>
            </a:prstGeom>
            <a:noFill/>
            <a:ln w="3175">
              <a:solidFill>
                <a:srgbClr val="92D050"/>
              </a:solidFill>
              <a:round/>
              <a:headEnd type="triangle" w="med" len="med"/>
              <a:tailEnd/>
            </a:ln>
          </p:spPr>
          <p:txBody>
            <a:bodyPr/>
            <a:lstStyle/>
            <a:p>
              <a:endParaRPr lang="zh-CN" altLang="en-US"/>
            </a:p>
          </p:txBody>
        </p:sp>
        <p:sp>
          <p:nvSpPr>
            <p:cNvPr id="271439" name="Line 14"/>
            <p:cNvSpPr>
              <a:spLocks noChangeShapeType="1"/>
            </p:cNvSpPr>
            <p:nvPr/>
          </p:nvSpPr>
          <p:spPr bwMode="auto">
            <a:xfrm flipV="1">
              <a:off x="4515339" y="1845107"/>
              <a:ext cx="2429186" cy="1000136"/>
            </a:xfrm>
            <a:prstGeom prst="line">
              <a:avLst/>
            </a:prstGeom>
            <a:noFill/>
            <a:ln w="3175">
              <a:solidFill>
                <a:srgbClr val="92D050"/>
              </a:solidFill>
              <a:round/>
              <a:headEnd type="triangle" w="med" len="med"/>
              <a:tailEnd/>
            </a:ln>
          </p:spPr>
          <p:txBody>
            <a:bodyPr/>
            <a:lstStyle/>
            <a:p>
              <a:endParaRPr lang="zh-CN" altLang="en-US"/>
            </a:p>
          </p:txBody>
        </p:sp>
      </p:grpSp>
      <p:grpSp>
        <p:nvGrpSpPr>
          <p:cNvPr id="8" name="组合 7"/>
          <p:cNvGrpSpPr>
            <a:grpSpLocks/>
          </p:cNvGrpSpPr>
          <p:nvPr/>
        </p:nvGrpSpPr>
        <p:grpSpPr bwMode="auto">
          <a:xfrm>
            <a:off x="4054475" y="1857375"/>
            <a:ext cx="2455863" cy="444500"/>
            <a:chOff x="4515338" y="2047167"/>
            <a:chExt cx="2455207" cy="444066"/>
          </a:xfrm>
        </p:grpSpPr>
        <p:sp>
          <p:nvSpPr>
            <p:cNvPr id="271436" name="Line 12"/>
            <p:cNvSpPr>
              <a:spLocks noChangeShapeType="1"/>
            </p:cNvSpPr>
            <p:nvPr/>
          </p:nvSpPr>
          <p:spPr bwMode="auto">
            <a:xfrm>
              <a:off x="4515338" y="2298478"/>
              <a:ext cx="2441603" cy="192755"/>
            </a:xfrm>
            <a:prstGeom prst="line">
              <a:avLst/>
            </a:prstGeom>
            <a:noFill/>
            <a:ln w="3175">
              <a:solidFill>
                <a:srgbClr val="00B050"/>
              </a:solidFill>
              <a:round/>
              <a:headEnd type="triangle" w="med" len="med"/>
              <a:tailEnd/>
            </a:ln>
          </p:spPr>
          <p:txBody>
            <a:bodyPr/>
            <a:lstStyle/>
            <a:p>
              <a:endParaRPr lang="zh-CN" altLang="en-US"/>
            </a:p>
          </p:txBody>
        </p:sp>
        <p:sp>
          <p:nvSpPr>
            <p:cNvPr id="271437" name="Line 16"/>
            <p:cNvSpPr>
              <a:spLocks noChangeShapeType="1"/>
            </p:cNvSpPr>
            <p:nvPr/>
          </p:nvSpPr>
          <p:spPr bwMode="auto">
            <a:xfrm>
              <a:off x="4515339" y="2047167"/>
              <a:ext cx="2455206" cy="434626"/>
            </a:xfrm>
            <a:prstGeom prst="line">
              <a:avLst/>
            </a:prstGeom>
            <a:noFill/>
            <a:ln w="3175">
              <a:solidFill>
                <a:srgbClr val="00B050"/>
              </a:solidFill>
              <a:round/>
              <a:headEnd type="triangle" w="med" len="med"/>
              <a:tailEnd/>
            </a:ln>
          </p:spPr>
          <p:txBody>
            <a:bodyPr/>
            <a:lstStyle/>
            <a:p>
              <a:endParaRPr lang="zh-CN" altLang="en-US"/>
            </a:p>
          </p:txBody>
        </p:sp>
      </p:grpSp>
      <p:grpSp>
        <p:nvGrpSpPr>
          <p:cNvPr id="10" name="组合 9"/>
          <p:cNvGrpSpPr>
            <a:grpSpLocks/>
          </p:cNvGrpSpPr>
          <p:nvPr/>
        </p:nvGrpSpPr>
        <p:grpSpPr bwMode="auto">
          <a:xfrm>
            <a:off x="4030663" y="2528888"/>
            <a:ext cx="2479675" cy="411162"/>
            <a:chOff x="4490505" y="2719273"/>
            <a:chExt cx="2480040" cy="410571"/>
          </a:xfrm>
        </p:grpSpPr>
        <p:sp>
          <p:nvSpPr>
            <p:cNvPr id="271434" name="Line 12"/>
            <p:cNvSpPr>
              <a:spLocks noChangeShapeType="1"/>
            </p:cNvSpPr>
            <p:nvPr/>
          </p:nvSpPr>
          <p:spPr bwMode="auto">
            <a:xfrm flipV="1">
              <a:off x="4490505" y="2719273"/>
              <a:ext cx="2480040" cy="410571"/>
            </a:xfrm>
            <a:prstGeom prst="line">
              <a:avLst/>
            </a:prstGeom>
            <a:noFill/>
            <a:ln w="3175">
              <a:solidFill>
                <a:srgbClr val="92D050"/>
              </a:solidFill>
              <a:round/>
              <a:headEnd type="triangle" w="med" len="med"/>
              <a:tailEnd/>
            </a:ln>
          </p:spPr>
          <p:txBody>
            <a:bodyPr/>
            <a:lstStyle/>
            <a:p>
              <a:endParaRPr lang="zh-CN" altLang="en-US"/>
            </a:p>
          </p:txBody>
        </p:sp>
        <p:sp>
          <p:nvSpPr>
            <p:cNvPr id="271435" name="Line 16"/>
            <p:cNvSpPr>
              <a:spLocks noChangeShapeType="1"/>
            </p:cNvSpPr>
            <p:nvPr/>
          </p:nvSpPr>
          <p:spPr bwMode="auto">
            <a:xfrm flipV="1">
              <a:off x="4515339" y="2724772"/>
              <a:ext cx="2455206" cy="120606"/>
            </a:xfrm>
            <a:prstGeom prst="line">
              <a:avLst/>
            </a:prstGeom>
            <a:noFill/>
            <a:ln w="3175">
              <a:solidFill>
                <a:srgbClr val="92D050"/>
              </a:solidFill>
              <a:round/>
              <a:headEnd type="triangle" w="med" len="med"/>
              <a:tailEnd/>
            </a:ln>
          </p:spPr>
          <p:txBody>
            <a:bodyPr/>
            <a:lstStyle/>
            <a:p>
              <a:endParaRPr lang="zh-CN" altLang="en-US"/>
            </a:p>
          </p:txBody>
        </p:sp>
      </p:grpSp>
      <p:grpSp>
        <p:nvGrpSpPr>
          <p:cNvPr id="12" name="组合 11"/>
          <p:cNvGrpSpPr>
            <a:grpSpLocks/>
          </p:cNvGrpSpPr>
          <p:nvPr/>
        </p:nvGrpSpPr>
        <p:grpSpPr bwMode="auto">
          <a:xfrm>
            <a:off x="4030663" y="2986088"/>
            <a:ext cx="2452687" cy="1341437"/>
            <a:chOff x="4490505" y="3175354"/>
            <a:chExt cx="2454020" cy="1342059"/>
          </a:xfrm>
        </p:grpSpPr>
        <p:sp>
          <p:nvSpPr>
            <p:cNvPr id="271432" name="Line 12"/>
            <p:cNvSpPr>
              <a:spLocks noChangeShapeType="1"/>
            </p:cNvSpPr>
            <p:nvPr/>
          </p:nvSpPr>
          <p:spPr bwMode="auto">
            <a:xfrm flipV="1">
              <a:off x="4527756" y="3175355"/>
              <a:ext cx="2416769" cy="1342058"/>
            </a:xfrm>
            <a:prstGeom prst="line">
              <a:avLst/>
            </a:prstGeom>
            <a:noFill/>
            <a:ln w="3175">
              <a:solidFill>
                <a:srgbClr val="FFC000"/>
              </a:solidFill>
              <a:round/>
              <a:headEnd type="triangle" w="med" len="med"/>
              <a:tailEnd/>
            </a:ln>
          </p:spPr>
          <p:txBody>
            <a:bodyPr/>
            <a:lstStyle/>
            <a:p>
              <a:endParaRPr lang="zh-CN" altLang="en-US"/>
            </a:p>
          </p:txBody>
        </p:sp>
        <p:sp>
          <p:nvSpPr>
            <p:cNvPr id="271433" name="Line 16"/>
            <p:cNvSpPr>
              <a:spLocks noChangeShapeType="1"/>
            </p:cNvSpPr>
            <p:nvPr/>
          </p:nvSpPr>
          <p:spPr bwMode="auto">
            <a:xfrm flipV="1">
              <a:off x="4490505" y="3175354"/>
              <a:ext cx="2454019" cy="1038269"/>
            </a:xfrm>
            <a:prstGeom prst="line">
              <a:avLst/>
            </a:prstGeom>
            <a:noFill/>
            <a:ln w="3175">
              <a:solidFill>
                <a:srgbClr val="FFC000"/>
              </a:solidFill>
              <a:round/>
              <a:headEnd type="triangle" w="med" len="med"/>
              <a:tailEnd/>
            </a:ln>
          </p:spPr>
          <p:txBody>
            <a:bodyPr/>
            <a:lstStyle/>
            <a:p>
              <a:endParaRPr lang="zh-CN" altLang="en-US"/>
            </a:p>
          </p:txBody>
        </p:sp>
      </p:grpSp>
      <p:cxnSp>
        <p:nvCxnSpPr>
          <p:cNvPr id="188" name="直接箭头连接符 187"/>
          <p:cNvCxnSpPr>
            <a:stCxn id="271452" idx="0"/>
            <a:endCxn id="207" idx="2"/>
          </p:cNvCxnSpPr>
          <p:nvPr/>
        </p:nvCxnSpPr>
        <p:spPr>
          <a:xfrm flipV="1">
            <a:off x="1804988" y="4386263"/>
            <a:ext cx="615950"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1421" name="TextBox 5"/>
          <p:cNvSpPr txBox="1">
            <a:spLocks noChangeArrowheads="1"/>
          </p:cNvSpPr>
          <p:nvPr/>
        </p:nvSpPr>
        <p:spPr bwMode="auto">
          <a:xfrm>
            <a:off x="2640013" y="3257550"/>
            <a:ext cx="461962" cy="368300"/>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23" name="组合 222"/>
          <p:cNvGrpSpPr>
            <a:grpSpLocks/>
          </p:cNvGrpSpPr>
          <p:nvPr/>
        </p:nvGrpSpPr>
        <p:grpSpPr bwMode="auto">
          <a:xfrm>
            <a:off x="4025900" y="1865313"/>
            <a:ext cx="2457450" cy="1404937"/>
            <a:chOff x="4515339" y="275268"/>
            <a:chExt cx="2457345" cy="1404888"/>
          </a:xfrm>
        </p:grpSpPr>
        <p:sp>
          <p:nvSpPr>
            <p:cNvPr id="271430" name="Line 12"/>
            <p:cNvSpPr>
              <a:spLocks noChangeShapeType="1"/>
            </p:cNvSpPr>
            <p:nvPr/>
          </p:nvSpPr>
          <p:spPr bwMode="auto">
            <a:xfrm>
              <a:off x="4515339" y="518928"/>
              <a:ext cx="2457345" cy="1161228"/>
            </a:xfrm>
            <a:prstGeom prst="line">
              <a:avLst/>
            </a:prstGeom>
            <a:noFill/>
            <a:ln w="3175">
              <a:solidFill>
                <a:srgbClr val="00B050"/>
              </a:solidFill>
              <a:round/>
              <a:headEnd type="triangle" w="med" len="med"/>
              <a:tailEnd/>
            </a:ln>
          </p:spPr>
          <p:txBody>
            <a:bodyPr/>
            <a:lstStyle/>
            <a:p>
              <a:endParaRPr lang="zh-CN" altLang="en-US"/>
            </a:p>
          </p:txBody>
        </p:sp>
        <p:sp>
          <p:nvSpPr>
            <p:cNvPr id="271431" name="Line 16"/>
            <p:cNvSpPr>
              <a:spLocks noChangeShapeType="1"/>
            </p:cNvSpPr>
            <p:nvPr/>
          </p:nvSpPr>
          <p:spPr bwMode="auto">
            <a:xfrm>
              <a:off x="4518664" y="275268"/>
              <a:ext cx="2438278" cy="1391954"/>
            </a:xfrm>
            <a:prstGeom prst="line">
              <a:avLst/>
            </a:prstGeom>
            <a:noFill/>
            <a:ln w="3175">
              <a:solidFill>
                <a:srgbClr val="00B050"/>
              </a:solidFill>
              <a:round/>
              <a:headEnd type="triangle" w="med" len="med"/>
              <a:tailEnd/>
            </a:ln>
          </p:spPr>
          <p:txBody>
            <a:bodyPr/>
            <a:lstStyle/>
            <a:p>
              <a:endParaRPr lang="zh-CN" altLang="en-US"/>
            </a:p>
          </p:txBody>
        </p:sp>
      </p:grpSp>
      <p:grpSp>
        <p:nvGrpSpPr>
          <p:cNvPr id="226" name="组合 225"/>
          <p:cNvGrpSpPr>
            <a:grpSpLocks/>
          </p:cNvGrpSpPr>
          <p:nvPr/>
        </p:nvGrpSpPr>
        <p:grpSpPr bwMode="auto">
          <a:xfrm>
            <a:off x="4067175" y="2689225"/>
            <a:ext cx="2416175" cy="790575"/>
            <a:chOff x="4555914" y="889068"/>
            <a:chExt cx="2416770" cy="791088"/>
          </a:xfrm>
        </p:grpSpPr>
        <p:sp>
          <p:nvSpPr>
            <p:cNvPr id="271428" name="Line 12"/>
            <p:cNvSpPr>
              <a:spLocks noChangeShapeType="1"/>
            </p:cNvSpPr>
            <p:nvPr/>
          </p:nvSpPr>
          <p:spPr bwMode="auto">
            <a:xfrm>
              <a:off x="4555915" y="1144214"/>
              <a:ext cx="2416769" cy="535942"/>
            </a:xfrm>
            <a:prstGeom prst="line">
              <a:avLst/>
            </a:prstGeom>
            <a:noFill/>
            <a:ln w="3175">
              <a:solidFill>
                <a:srgbClr val="92D050"/>
              </a:solidFill>
              <a:round/>
              <a:headEnd type="triangle" w="med" len="med"/>
              <a:tailEnd/>
            </a:ln>
          </p:spPr>
          <p:txBody>
            <a:bodyPr/>
            <a:lstStyle/>
            <a:p>
              <a:endParaRPr lang="zh-CN" altLang="en-US"/>
            </a:p>
          </p:txBody>
        </p:sp>
        <p:sp>
          <p:nvSpPr>
            <p:cNvPr id="271429" name="Line 16"/>
            <p:cNvSpPr>
              <a:spLocks noChangeShapeType="1"/>
            </p:cNvSpPr>
            <p:nvPr/>
          </p:nvSpPr>
          <p:spPr bwMode="auto">
            <a:xfrm>
              <a:off x="4555914" y="889068"/>
              <a:ext cx="2401027" cy="778154"/>
            </a:xfrm>
            <a:prstGeom prst="line">
              <a:avLst/>
            </a:prstGeom>
            <a:noFill/>
            <a:ln w="3175">
              <a:solidFill>
                <a:srgbClr val="92D050"/>
              </a:solidFill>
              <a:round/>
              <a:headEnd type="triangle" w="med" len="med"/>
              <a:tailEnd/>
            </a:ln>
          </p:spPr>
          <p:txBody>
            <a:bodyPr/>
            <a:lstStyle/>
            <a:p>
              <a:endParaRPr lang="zh-CN" altLang="en-US"/>
            </a:p>
          </p:txBody>
        </p:sp>
      </p:grpSp>
      <p:grpSp>
        <p:nvGrpSpPr>
          <p:cNvPr id="229" name="组合 228"/>
          <p:cNvGrpSpPr>
            <a:grpSpLocks/>
          </p:cNvGrpSpPr>
          <p:nvPr/>
        </p:nvGrpSpPr>
        <p:grpSpPr bwMode="auto">
          <a:xfrm>
            <a:off x="4067175" y="3848100"/>
            <a:ext cx="2416175" cy="481013"/>
            <a:chOff x="4527756" y="3175353"/>
            <a:chExt cx="2416769" cy="480524"/>
          </a:xfrm>
        </p:grpSpPr>
        <p:sp>
          <p:nvSpPr>
            <p:cNvPr id="271426" name="Line 12"/>
            <p:cNvSpPr>
              <a:spLocks noChangeShapeType="1"/>
            </p:cNvSpPr>
            <p:nvPr/>
          </p:nvSpPr>
          <p:spPr bwMode="auto">
            <a:xfrm flipV="1">
              <a:off x="4527756" y="3175355"/>
              <a:ext cx="2416769" cy="480522"/>
            </a:xfrm>
            <a:prstGeom prst="line">
              <a:avLst/>
            </a:prstGeom>
            <a:noFill/>
            <a:ln w="3175">
              <a:solidFill>
                <a:srgbClr val="FFC000"/>
              </a:solidFill>
              <a:round/>
              <a:headEnd type="triangle" w="med" len="med"/>
              <a:tailEnd/>
            </a:ln>
          </p:spPr>
          <p:txBody>
            <a:bodyPr/>
            <a:lstStyle/>
            <a:p>
              <a:endParaRPr lang="zh-CN" altLang="en-US"/>
            </a:p>
          </p:txBody>
        </p:sp>
        <p:sp>
          <p:nvSpPr>
            <p:cNvPr id="271427" name="Line 16"/>
            <p:cNvSpPr>
              <a:spLocks noChangeShapeType="1"/>
            </p:cNvSpPr>
            <p:nvPr/>
          </p:nvSpPr>
          <p:spPr bwMode="auto">
            <a:xfrm flipV="1">
              <a:off x="4527756" y="3175353"/>
              <a:ext cx="2416768" cy="176135"/>
            </a:xfrm>
            <a:prstGeom prst="line">
              <a:avLst/>
            </a:prstGeom>
            <a:noFill/>
            <a:ln w="3175">
              <a:solidFill>
                <a:srgbClr val="FFC000"/>
              </a:solidFill>
              <a:round/>
              <a:headEnd type="triangle" w="med" len="med"/>
              <a:tailEnd/>
            </a:ln>
          </p:spPr>
          <p:txBody>
            <a:bodyPr/>
            <a:lstStyle/>
            <a:p>
              <a:endParaRPr lang="zh-CN" altLang="en-US"/>
            </a:p>
          </p:txBody>
        </p:sp>
      </p:grpSp>
      <p:sp>
        <p:nvSpPr>
          <p:cNvPr id="110" name="Text Box 69"/>
          <p:cNvSpPr txBox="1">
            <a:spLocks noChangeArrowheads="1"/>
          </p:cNvSpPr>
          <p:nvPr/>
        </p:nvSpPr>
        <p:spPr bwMode="auto">
          <a:xfrm>
            <a:off x="5311775" y="5438775"/>
            <a:ext cx="3529013" cy="1016000"/>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主存块块号</a:t>
            </a:r>
            <a:r>
              <a:rPr kumimoji="1" lang="en-US" altLang="zh-CN" sz="2000" i="0">
                <a:solidFill>
                  <a:schemeClr val="accent2"/>
                </a:solidFill>
                <a:latin typeface="华文新魏" pitchFamily="2" charset="-122"/>
                <a:ea typeface="华文新魏" pitchFamily="2" charset="-122"/>
              </a:rPr>
              <a:t>K</a:t>
            </a:r>
            <a:endParaRPr kumimoji="1" lang="en-US" altLang="zh-CN" sz="2000" i="0">
              <a:solidFill>
                <a:srgbClr val="0000FF"/>
              </a:solidFill>
              <a:latin typeface="华文新魏" pitchFamily="2" charset="-122"/>
              <a:ea typeface="华文新魏" pitchFamily="2" charset="-122"/>
            </a:endParaRP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q=K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7" presetClass="emph" presetSubtype="0" repeatCount="5000" fill="remove" grpId="0" nodeType="clickEffect">
                                  <p:stCondLst>
                                    <p:cond delay="0"/>
                                  </p:stCondLst>
                                  <p:childTnLst>
                                    <p:animClr clrSpc="rgb" dir="cw">
                                      <p:cBhvr override="childStyle">
                                        <p:cTn id="21" dur="250" autoRev="1" fill="remove"/>
                                        <p:tgtEl>
                                          <p:spTgt spid="43"/>
                                        </p:tgtEl>
                                        <p:attrNameLst>
                                          <p:attrName>style.color</p:attrName>
                                        </p:attrNameLst>
                                      </p:cBhvr>
                                      <p:to>
                                        <a:schemeClr val="bg1"/>
                                      </p:to>
                                    </p:animClr>
                                    <p:animClr clrSpc="rgb" dir="cw">
                                      <p:cBhvr>
                                        <p:cTn id="22" dur="250" autoRev="1" fill="remove"/>
                                        <p:tgtEl>
                                          <p:spTgt spid="43"/>
                                        </p:tgtEl>
                                        <p:attrNameLst>
                                          <p:attrName>fillcolor</p:attrName>
                                        </p:attrNameLst>
                                      </p:cBhvr>
                                      <p:to>
                                        <a:schemeClr val="bg1"/>
                                      </p:to>
                                    </p:animClr>
                                    <p:set>
                                      <p:cBhvr>
                                        <p:cTn id="23" dur="250" autoRev="1" fill="remove"/>
                                        <p:tgtEl>
                                          <p:spTgt spid="43"/>
                                        </p:tgtEl>
                                        <p:attrNameLst>
                                          <p:attrName>fill.type</p:attrName>
                                        </p:attrNameLst>
                                      </p:cBhvr>
                                      <p:to>
                                        <p:strVal val="solid"/>
                                      </p:to>
                                    </p:set>
                                    <p:set>
                                      <p:cBhvr>
                                        <p:cTn id="24" dur="250" autoRev="1" fill="remove"/>
                                        <p:tgtEl>
                                          <p:spTgt spid="43"/>
                                        </p:tgtEl>
                                        <p:attrNameLst>
                                          <p:attrName>fill.on</p:attrName>
                                        </p:attrNameLst>
                                      </p:cBhvr>
                                      <p:to>
                                        <p:strVal val="true"/>
                                      </p:to>
                                    </p:set>
                                  </p:childTnLst>
                                </p:cTn>
                              </p:par>
                              <p:par>
                                <p:cTn id="25" presetID="27" presetClass="emph" presetSubtype="0" repeatCount="5000" fill="remove" grpId="0" nodeType="withEffect">
                                  <p:stCondLst>
                                    <p:cond delay="0"/>
                                  </p:stCondLst>
                                  <p:childTnLst>
                                    <p:animClr clrSpc="rgb" dir="cw">
                                      <p:cBhvr override="childStyle">
                                        <p:cTn id="26" dur="250" autoRev="1" fill="remove"/>
                                        <p:tgtEl>
                                          <p:spTgt spid="97"/>
                                        </p:tgtEl>
                                        <p:attrNameLst>
                                          <p:attrName>style.color</p:attrName>
                                        </p:attrNameLst>
                                      </p:cBhvr>
                                      <p:to>
                                        <a:schemeClr val="bg1"/>
                                      </p:to>
                                    </p:animClr>
                                    <p:animClr clrSpc="rgb" dir="cw">
                                      <p:cBhvr>
                                        <p:cTn id="27" dur="250" autoRev="1" fill="remove"/>
                                        <p:tgtEl>
                                          <p:spTgt spid="97"/>
                                        </p:tgtEl>
                                        <p:attrNameLst>
                                          <p:attrName>fillcolor</p:attrName>
                                        </p:attrNameLst>
                                      </p:cBhvr>
                                      <p:to>
                                        <a:schemeClr val="bg1"/>
                                      </p:to>
                                    </p:animClr>
                                    <p:set>
                                      <p:cBhvr>
                                        <p:cTn id="28" dur="250" autoRev="1" fill="remove"/>
                                        <p:tgtEl>
                                          <p:spTgt spid="97"/>
                                        </p:tgtEl>
                                        <p:attrNameLst>
                                          <p:attrName>fill.type</p:attrName>
                                        </p:attrNameLst>
                                      </p:cBhvr>
                                      <p:to>
                                        <p:strVal val="solid"/>
                                      </p:to>
                                    </p:set>
                                    <p:set>
                                      <p:cBhvr>
                                        <p:cTn id="29" dur="250" autoRev="1" fill="remove"/>
                                        <p:tgtEl>
                                          <p:spTgt spid="97"/>
                                        </p:tgtEl>
                                        <p:attrNameLst>
                                          <p:attrName>fill.on</p:attrName>
                                        </p:attrNameLst>
                                      </p:cBhvr>
                                      <p:to>
                                        <p:strVal val="true"/>
                                      </p:to>
                                    </p:set>
                                  </p:childTnLst>
                                </p:cTn>
                              </p:par>
                              <p:par>
                                <p:cTn id="30" presetID="27" presetClass="emph" presetSubtype="0" repeatCount="5000" fill="remove" grpId="0" nodeType="withEffect">
                                  <p:stCondLst>
                                    <p:cond delay="0"/>
                                  </p:stCondLst>
                                  <p:childTnLst>
                                    <p:animClr clrSpc="rgb" dir="cw">
                                      <p:cBhvr override="childStyle">
                                        <p:cTn id="31" dur="250" autoRev="1" fill="remove"/>
                                        <p:tgtEl>
                                          <p:spTgt spid="120"/>
                                        </p:tgtEl>
                                        <p:attrNameLst>
                                          <p:attrName>style.color</p:attrName>
                                        </p:attrNameLst>
                                      </p:cBhvr>
                                      <p:to>
                                        <a:schemeClr val="bg1"/>
                                      </p:to>
                                    </p:animClr>
                                    <p:animClr clrSpc="rgb" dir="cw">
                                      <p:cBhvr>
                                        <p:cTn id="32" dur="250" autoRev="1" fill="remove"/>
                                        <p:tgtEl>
                                          <p:spTgt spid="120"/>
                                        </p:tgtEl>
                                        <p:attrNameLst>
                                          <p:attrName>fillcolor</p:attrName>
                                        </p:attrNameLst>
                                      </p:cBhvr>
                                      <p:to>
                                        <a:schemeClr val="bg1"/>
                                      </p:to>
                                    </p:animClr>
                                    <p:set>
                                      <p:cBhvr>
                                        <p:cTn id="33" dur="250" autoRev="1" fill="remove"/>
                                        <p:tgtEl>
                                          <p:spTgt spid="120"/>
                                        </p:tgtEl>
                                        <p:attrNameLst>
                                          <p:attrName>fill.type</p:attrName>
                                        </p:attrNameLst>
                                      </p:cBhvr>
                                      <p:to>
                                        <p:strVal val="solid"/>
                                      </p:to>
                                    </p:set>
                                    <p:set>
                                      <p:cBhvr>
                                        <p:cTn id="34" dur="250" autoRev="1" fill="remove"/>
                                        <p:tgtEl>
                                          <p:spTgt spid="120"/>
                                        </p:tgtEl>
                                        <p:attrNameLst>
                                          <p:attrName>fill.on</p:attrName>
                                        </p:attrNameLst>
                                      </p:cBhvr>
                                      <p:to>
                                        <p:strVal val="true"/>
                                      </p:to>
                                    </p:set>
                                  </p:childTnLst>
                                </p:cTn>
                              </p:par>
                              <p:par>
                                <p:cTn id="35" presetID="22" presetClass="entr" presetSubtype="2" repeatCount="500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righ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7" presetClass="emph" presetSubtype="0" repeatCount="5000" fill="remove" grpId="0" nodeType="clickEffect">
                                  <p:stCondLst>
                                    <p:cond delay="0"/>
                                  </p:stCondLst>
                                  <p:childTnLst>
                                    <p:animClr clrSpc="rgb" dir="cw">
                                      <p:cBhvr override="childStyle">
                                        <p:cTn id="41" dur="250" autoRev="1" fill="remove"/>
                                        <p:tgtEl>
                                          <p:spTgt spid="44"/>
                                        </p:tgtEl>
                                        <p:attrNameLst>
                                          <p:attrName>style.color</p:attrName>
                                        </p:attrNameLst>
                                      </p:cBhvr>
                                      <p:to>
                                        <a:schemeClr val="bg1"/>
                                      </p:to>
                                    </p:animClr>
                                    <p:animClr clrSpc="rgb" dir="cw">
                                      <p:cBhvr>
                                        <p:cTn id="42" dur="250" autoRev="1" fill="remove"/>
                                        <p:tgtEl>
                                          <p:spTgt spid="44"/>
                                        </p:tgtEl>
                                        <p:attrNameLst>
                                          <p:attrName>fillcolor</p:attrName>
                                        </p:attrNameLst>
                                      </p:cBhvr>
                                      <p:to>
                                        <a:schemeClr val="bg1"/>
                                      </p:to>
                                    </p:animClr>
                                    <p:set>
                                      <p:cBhvr>
                                        <p:cTn id="43" dur="250" autoRev="1" fill="remove"/>
                                        <p:tgtEl>
                                          <p:spTgt spid="44"/>
                                        </p:tgtEl>
                                        <p:attrNameLst>
                                          <p:attrName>fill.type</p:attrName>
                                        </p:attrNameLst>
                                      </p:cBhvr>
                                      <p:to>
                                        <p:strVal val="solid"/>
                                      </p:to>
                                    </p:set>
                                    <p:set>
                                      <p:cBhvr>
                                        <p:cTn id="44" dur="250" autoRev="1" fill="remove"/>
                                        <p:tgtEl>
                                          <p:spTgt spid="44"/>
                                        </p:tgtEl>
                                        <p:attrNameLst>
                                          <p:attrName>fill.on</p:attrName>
                                        </p:attrNameLst>
                                      </p:cBhvr>
                                      <p:to>
                                        <p:strVal val="true"/>
                                      </p:to>
                                    </p:set>
                                  </p:childTnLst>
                                </p:cTn>
                              </p:par>
                              <p:par>
                                <p:cTn id="45" presetID="27" presetClass="emph" presetSubtype="0" repeatCount="5000" fill="remove" grpId="0" nodeType="withEffect">
                                  <p:stCondLst>
                                    <p:cond delay="0"/>
                                  </p:stCondLst>
                                  <p:childTnLst>
                                    <p:animClr clrSpc="rgb" dir="cw">
                                      <p:cBhvr override="childStyle">
                                        <p:cTn id="46" dur="250" autoRev="1" fill="remove"/>
                                        <p:tgtEl>
                                          <p:spTgt spid="102"/>
                                        </p:tgtEl>
                                        <p:attrNameLst>
                                          <p:attrName>style.color</p:attrName>
                                        </p:attrNameLst>
                                      </p:cBhvr>
                                      <p:to>
                                        <a:schemeClr val="bg1"/>
                                      </p:to>
                                    </p:animClr>
                                    <p:animClr clrSpc="rgb" dir="cw">
                                      <p:cBhvr>
                                        <p:cTn id="47" dur="250" autoRev="1" fill="remove"/>
                                        <p:tgtEl>
                                          <p:spTgt spid="102"/>
                                        </p:tgtEl>
                                        <p:attrNameLst>
                                          <p:attrName>fillcolor</p:attrName>
                                        </p:attrNameLst>
                                      </p:cBhvr>
                                      <p:to>
                                        <a:schemeClr val="bg1"/>
                                      </p:to>
                                    </p:animClr>
                                    <p:set>
                                      <p:cBhvr>
                                        <p:cTn id="48" dur="250" autoRev="1" fill="remove"/>
                                        <p:tgtEl>
                                          <p:spTgt spid="102"/>
                                        </p:tgtEl>
                                        <p:attrNameLst>
                                          <p:attrName>fill.type</p:attrName>
                                        </p:attrNameLst>
                                      </p:cBhvr>
                                      <p:to>
                                        <p:strVal val="solid"/>
                                      </p:to>
                                    </p:set>
                                    <p:set>
                                      <p:cBhvr>
                                        <p:cTn id="49" dur="250" autoRev="1" fill="remove"/>
                                        <p:tgtEl>
                                          <p:spTgt spid="102"/>
                                        </p:tgtEl>
                                        <p:attrNameLst>
                                          <p:attrName>fill.on</p:attrName>
                                        </p:attrNameLst>
                                      </p:cBhvr>
                                      <p:to>
                                        <p:strVal val="true"/>
                                      </p:to>
                                    </p:set>
                                  </p:childTnLst>
                                </p:cTn>
                              </p:par>
                              <p:par>
                                <p:cTn id="50" presetID="27" presetClass="emph" presetSubtype="0" repeatCount="5000" fill="remove" grpId="0" nodeType="withEffect">
                                  <p:stCondLst>
                                    <p:cond delay="0"/>
                                  </p:stCondLst>
                                  <p:childTnLst>
                                    <p:animClr clrSpc="rgb" dir="cw">
                                      <p:cBhvr override="childStyle">
                                        <p:cTn id="51" dur="250" autoRev="1" fill="remove"/>
                                        <p:tgtEl>
                                          <p:spTgt spid="103"/>
                                        </p:tgtEl>
                                        <p:attrNameLst>
                                          <p:attrName>style.color</p:attrName>
                                        </p:attrNameLst>
                                      </p:cBhvr>
                                      <p:to>
                                        <a:schemeClr val="bg1"/>
                                      </p:to>
                                    </p:animClr>
                                    <p:animClr clrSpc="rgb" dir="cw">
                                      <p:cBhvr>
                                        <p:cTn id="52" dur="250" autoRev="1" fill="remove"/>
                                        <p:tgtEl>
                                          <p:spTgt spid="103"/>
                                        </p:tgtEl>
                                        <p:attrNameLst>
                                          <p:attrName>fillcolor</p:attrName>
                                        </p:attrNameLst>
                                      </p:cBhvr>
                                      <p:to>
                                        <a:schemeClr val="bg1"/>
                                      </p:to>
                                    </p:animClr>
                                    <p:set>
                                      <p:cBhvr>
                                        <p:cTn id="53" dur="250" autoRev="1" fill="remove"/>
                                        <p:tgtEl>
                                          <p:spTgt spid="103"/>
                                        </p:tgtEl>
                                        <p:attrNameLst>
                                          <p:attrName>fill.type</p:attrName>
                                        </p:attrNameLst>
                                      </p:cBhvr>
                                      <p:to>
                                        <p:strVal val="solid"/>
                                      </p:to>
                                    </p:set>
                                    <p:set>
                                      <p:cBhvr>
                                        <p:cTn id="54" dur="250" autoRev="1" fill="remove"/>
                                        <p:tgtEl>
                                          <p:spTgt spid="103"/>
                                        </p:tgtEl>
                                        <p:attrNameLst>
                                          <p:attrName>fill.on</p:attrName>
                                        </p:attrNameLst>
                                      </p:cBhvr>
                                      <p:to>
                                        <p:strVal val="true"/>
                                      </p:to>
                                    </p:set>
                                  </p:childTnLst>
                                </p:cTn>
                              </p:par>
                              <p:par>
                                <p:cTn id="55" presetID="22" presetClass="entr" presetSubtype="2" repeatCount="500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right)">
                                      <p:cBhvr>
                                        <p:cTn id="57" dur="500"/>
                                        <p:tgtEl>
                                          <p:spTgt spid="17"/>
                                        </p:tgtEl>
                                      </p:cBhvr>
                                    </p:animEffect>
                                  </p:childTnLst>
                                </p:cTn>
                              </p:par>
                            </p:childTnLst>
                          </p:cTn>
                        </p:par>
                      </p:childTnLst>
                    </p:cTn>
                  </p:par>
                  <p:par>
                    <p:cTn id="58" fill="hold">
                      <p:stCondLst>
                        <p:cond delay="indefinite"/>
                      </p:stCondLst>
                      <p:childTnLst>
                        <p:par>
                          <p:cTn id="59" fill="hold">
                            <p:stCondLst>
                              <p:cond delay="0"/>
                            </p:stCondLst>
                            <p:childTnLst>
                              <p:par>
                                <p:cTn id="60" presetID="27" presetClass="emph" presetSubtype="0" repeatCount="5000" fill="remove" grpId="0" nodeType="clickEffect">
                                  <p:stCondLst>
                                    <p:cond delay="0"/>
                                  </p:stCondLst>
                                  <p:childTnLst>
                                    <p:animClr clrSpc="rgb" dir="cw">
                                      <p:cBhvr override="childStyle">
                                        <p:cTn id="61" dur="250" autoRev="1" fill="remove"/>
                                        <p:tgtEl>
                                          <p:spTgt spid="46"/>
                                        </p:tgtEl>
                                        <p:attrNameLst>
                                          <p:attrName>style.color</p:attrName>
                                        </p:attrNameLst>
                                      </p:cBhvr>
                                      <p:to>
                                        <a:schemeClr val="bg1"/>
                                      </p:to>
                                    </p:animClr>
                                    <p:animClr clrSpc="rgb" dir="cw">
                                      <p:cBhvr>
                                        <p:cTn id="62" dur="250" autoRev="1" fill="remove"/>
                                        <p:tgtEl>
                                          <p:spTgt spid="46"/>
                                        </p:tgtEl>
                                        <p:attrNameLst>
                                          <p:attrName>fillcolor</p:attrName>
                                        </p:attrNameLst>
                                      </p:cBhvr>
                                      <p:to>
                                        <a:schemeClr val="bg1"/>
                                      </p:to>
                                    </p:animClr>
                                    <p:set>
                                      <p:cBhvr>
                                        <p:cTn id="63" dur="250" autoRev="1" fill="remove"/>
                                        <p:tgtEl>
                                          <p:spTgt spid="46"/>
                                        </p:tgtEl>
                                        <p:attrNameLst>
                                          <p:attrName>fill.type</p:attrName>
                                        </p:attrNameLst>
                                      </p:cBhvr>
                                      <p:to>
                                        <p:strVal val="solid"/>
                                      </p:to>
                                    </p:set>
                                    <p:set>
                                      <p:cBhvr>
                                        <p:cTn id="64" dur="250" autoRev="1" fill="remove"/>
                                        <p:tgtEl>
                                          <p:spTgt spid="46"/>
                                        </p:tgtEl>
                                        <p:attrNameLst>
                                          <p:attrName>fill.on</p:attrName>
                                        </p:attrNameLst>
                                      </p:cBhvr>
                                      <p:to>
                                        <p:strVal val="true"/>
                                      </p:to>
                                    </p:set>
                                  </p:childTnLst>
                                </p:cTn>
                              </p:par>
                              <p:par>
                                <p:cTn id="65" presetID="27" presetClass="emph" presetSubtype="0" repeatCount="5000" fill="remove" grpId="0" nodeType="withEffect">
                                  <p:stCondLst>
                                    <p:cond delay="0"/>
                                  </p:stCondLst>
                                  <p:childTnLst>
                                    <p:animClr clrSpc="rgb" dir="cw">
                                      <p:cBhvr override="childStyle">
                                        <p:cTn id="66" dur="250" autoRev="1" fill="remove"/>
                                        <p:tgtEl>
                                          <p:spTgt spid="204"/>
                                        </p:tgtEl>
                                        <p:attrNameLst>
                                          <p:attrName>style.color</p:attrName>
                                        </p:attrNameLst>
                                      </p:cBhvr>
                                      <p:to>
                                        <a:schemeClr val="bg1"/>
                                      </p:to>
                                    </p:animClr>
                                    <p:animClr clrSpc="rgb" dir="cw">
                                      <p:cBhvr>
                                        <p:cTn id="67" dur="250" autoRev="1" fill="remove"/>
                                        <p:tgtEl>
                                          <p:spTgt spid="204"/>
                                        </p:tgtEl>
                                        <p:attrNameLst>
                                          <p:attrName>fillcolor</p:attrName>
                                        </p:attrNameLst>
                                      </p:cBhvr>
                                      <p:to>
                                        <a:schemeClr val="bg1"/>
                                      </p:to>
                                    </p:animClr>
                                    <p:set>
                                      <p:cBhvr>
                                        <p:cTn id="68" dur="250" autoRev="1" fill="remove"/>
                                        <p:tgtEl>
                                          <p:spTgt spid="204"/>
                                        </p:tgtEl>
                                        <p:attrNameLst>
                                          <p:attrName>fill.type</p:attrName>
                                        </p:attrNameLst>
                                      </p:cBhvr>
                                      <p:to>
                                        <p:strVal val="solid"/>
                                      </p:to>
                                    </p:set>
                                    <p:set>
                                      <p:cBhvr>
                                        <p:cTn id="69" dur="250" autoRev="1" fill="remove"/>
                                        <p:tgtEl>
                                          <p:spTgt spid="204"/>
                                        </p:tgtEl>
                                        <p:attrNameLst>
                                          <p:attrName>fill.on</p:attrName>
                                        </p:attrNameLst>
                                      </p:cBhvr>
                                      <p:to>
                                        <p:strVal val="true"/>
                                      </p:to>
                                    </p:set>
                                  </p:childTnLst>
                                </p:cTn>
                              </p:par>
                              <p:par>
                                <p:cTn id="70" presetID="27" presetClass="emph" presetSubtype="0" repeatCount="5000" fill="remove" grpId="0" nodeType="withEffect">
                                  <p:stCondLst>
                                    <p:cond delay="0"/>
                                  </p:stCondLst>
                                  <p:childTnLst>
                                    <p:animClr clrSpc="rgb" dir="cw">
                                      <p:cBhvr override="childStyle">
                                        <p:cTn id="71" dur="250" autoRev="1" fill="remove"/>
                                        <p:tgtEl>
                                          <p:spTgt spid="205"/>
                                        </p:tgtEl>
                                        <p:attrNameLst>
                                          <p:attrName>style.color</p:attrName>
                                        </p:attrNameLst>
                                      </p:cBhvr>
                                      <p:to>
                                        <a:schemeClr val="bg1"/>
                                      </p:to>
                                    </p:animClr>
                                    <p:animClr clrSpc="rgb" dir="cw">
                                      <p:cBhvr>
                                        <p:cTn id="72" dur="250" autoRev="1" fill="remove"/>
                                        <p:tgtEl>
                                          <p:spTgt spid="205"/>
                                        </p:tgtEl>
                                        <p:attrNameLst>
                                          <p:attrName>fillcolor</p:attrName>
                                        </p:attrNameLst>
                                      </p:cBhvr>
                                      <p:to>
                                        <a:schemeClr val="bg1"/>
                                      </p:to>
                                    </p:animClr>
                                    <p:set>
                                      <p:cBhvr>
                                        <p:cTn id="73" dur="250" autoRev="1" fill="remove"/>
                                        <p:tgtEl>
                                          <p:spTgt spid="205"/>
                                        </p:tgtEl>
                                        <p:attrNameLst>
                                          <p:attrName>fill.type</p:attrName>
                                        </p:attrNameLst>
                                      </p:cBhvr>
                                      <p:to>
                                        <p:strVal val="solid"/>
                                      </p:to>
                                    </p:set>
                                    <p:set>
                                      <p:cBhvr>
                                        <p:cTn id="74" dur="250" autoRev="1" fill="remove"/>
                                        <p:tgtEl>
                                          <p:spTgt spid="205"/>
                                        </p:tgtEl>
                                        <p:attrNameLst>
                                          <p:attrName>fill.on</p:attrName>
                                        </p:attrNameLst>
                                      </p:cBhvr>
                                      <p:to>
                                        <p:strVal val="true"/>
                                      </p:to>
                                    </p:set>
                                  </p:childTnLst>
                                </p:cTn>
                              </p:par>
                              <p:par>
                                <p:cTn id="75" presetID="22" presetClass="entr" presetSubtype="2" repeatCount="5000" fill="hold" nodeType="withEffect">
                                  <p:stCondLst>
                                    <p:cond delay="0"/>
                                  </p:stCondLst>
                                  <p:childTnLst>
                                    <p:set>
                                      <p:cBhvr>
                                        <p:cTn id="76" dur="1" fill="hold">
                                          <p:stCondLst>
                                            <p:cond delay="0"/>
                                          </p:stCondLst>
                                        </p:cTn>
                                        <p:tgtEl>
                                          <p:spTgt spid="11"/>
                                        </p:tgtEl>
                                        <p:attrNameLst>
                                          <p:attrName>style.visibility</p:attrName>
                                        </p:attrNameLst>
                                      </p:cBhvr>
                                      <p:to>
                                        <p:strVal val="visible"/>
                                      </p:to>
                                    </p:set>
                                    <p:animEffect transition="in" filter="wipe(right)">
                                      <p:cBhvr>
                                        <p:cTn id="77" dur="500"/>
                                        <p:tgtEl>
                                          <p:spTgt spid="11"/>
                                        </p:tgtEl>
                                      </p:cBhvr>
                                    </p:animEffect>
                                  </p:childTnLst>
                                </p:cTn>
                              </p:par>
                            </p:childTnLst>
                          </p:cTn>
                        </p:par>
                      </p:childTnLst>
                    </p:cTn>
                  </p:par>
                  <p:par>
                    <p:cTn id="78" fill="hold">
                      <p:stCondLst>
                        <p:cond delay="indefinite"/>
                      </p:stCondLst>
                      <p:childTnLst>
                        <p:par>
                          <p:cTn id="79" fill="hold">
                            <p:stCondLst>
                              <p:cond delay="0"/>
                            </p:stCondLst>
                            <p:childTnLst>
                              <p:par>
                                <p:cTn id="80" presetID="27" presetClass="emph" presetSubtype="0" repeatCount="5000" fill="remove" grpId="0" nodeType="clickEffect">
                                  <p:stCondLst>
                                    <p:cond delay="0"/>
                                  </p:stCondLst>
                                  <p:childTnLst>
                                    <p:animClr clrSpc="rgb" dir="cw">
                                      <p:cBhvr override="childStyle">
                                        <p:cTn id="81" dur="250" autoRev="1" fill="remove"/>
                                        <p:tgtEl>
                                          <p:spTgt spid="13"/>
                                        </p:tgtEl>
                                        <p:attrNameLst>
                                          <p:attrName>style.color</p:attrName>
                                        </p:attrNameLst>
                                      </p:cBhvr>
                                      <p:to>
                                        <a:schemeClr val="bg1"/>
                                      </p:to>
                                    </p:animClr>
                                    <p:animClr clrSpc="rgb" dir="cw">
                                      <p:cBhvr>
                                        <p:cTn id="82" dur="250" autoRev="1" fill="remove"/>
                                        <p:tgtEl>
                                          <p:spTgt spid="13"/>
                                        </p:tgtEl>
                                        <p:attrNameLst>
                                          <p:attrName>fillcolor</p:attrName>
                                        </p:attrNameLst>
                                      </p:cBhvr>
                                      <p:to>
                                        <a:schemeClr val="bg1"/>
                                      </p:to>
                                    </p:animClr>
                                    <p:set>
                                      <p:cBhvr>
                                        <p:cTn id="83" dur="250" autoRev="1" fill="remove"/>
                                        <p:tgtEl>
                                          <p:spTgt spid="13"/>
                                        </p:tgtEl>
                                        <p:attrNameLst>
                                          <p:attrName>fill.type</p:attrName>
                                        </p:attrNameLst>
                                      </p:cBhvr>
                                      <p:to>
                                        <p:strVal val="solid"/>
                                      </p:to>
                                    </p:set>
                                    <p:set>
                                      <p:cBhvr>
                                        <p:cTn id="84" dur="250" autoRev="1" fill="remove"/>
                                        <p:tgtEl>
                                          <p:spTgt spid="13"/>
                                        </p:tgtEl>
                                        <p:attrNameLst>
                                          <p:attrName>fill.on</p:attrName>
                                        </p:attrNameLst>
                                      </p:cBhvr>
                                      <p:to>
                                        <p:strVal val="true"/>
                                      </p:to>
                                    </p:set>
                                  </p:childTnLst>
                                </p:cTn>
                              </p:par>
                              <p:par>
                                <p:cTn id="85" presetID="22" presetClass="entr" presetSubtype="2" repeatCount="5000" fill="hold"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wipe(right)">
                                      <p:cBhvr>
                                        <p:cTn id="87" dur="500"/>
                                        <p:tgtEl>
                                          <p:spTgt spid="8"/>
                                        </p:tgtEl>
                                      </p:cBhvr>
                                    </p:animEffect>
                                  </p:childTnLst>
                                </p:cTn>
                              </p:par>
                            </p:childTnLst>
                          </p:cTn>
                        </p:par>
                      </p:childTnLst>
                    </p:cTn>
                  </p:par>
                  <p:par>
                    <p:cTn id="88" fill="hold">
                      <p:stCondLst>
                        <p:cond delay="indefinite"/>
                      </p:stCondLst>
                      <p:childTnLst>
                        <p:par>
                          <p:cTn id="89" fill="hold">
                            <p:stCondLst>
                              <p:cond delay="0"/>
                            </p:stCondLst>
                            <p:childTnLst>
                              <p:par>
                                <p:cTn id="90" presetID="27" presetClass="emph" presetSubtype="0" repeatCount="5000" fill="remove" grpId="0" nodeType="clickEffect">
                                  <p:stCondLst>
                                    <p:cond delay="0"/>
                                  </p:stCondLst>
                                  <p:childTnLst>
                                    <p:animClr clrSpc="rgb" dir="cw">
                                      <p:cBhvr override="childStyle">
                                        <p:cTn id="91" dur="250" autoRev="1" fill="remove"/>
                                        <p:tgtEl>
                                          <p:spTgt spid="14"/>
                                        </p:tgtEl>
                                        <p:attrNameLst>
                                          <p:attrName>style.color</p:attrName>
                                        </p:attrNameLst>
                                      </p:cBhvr>
                                      <p:to>
                                        <a:schemeClr val="bg1"/>
                                      </p:to>
                                    </p:animClr>
                                    <p:animClr clrSpc="rgb" dir="cw">
                                      <p:cBhvr>
                                        <p:cTn id="92" dur="250" autoRev="1" fill="remove"/>
                                        <p:tgtEl>
                                          <p:spTgt spid="14"/>
                                        </p:tgtEl>
                                        <p:attrNameLst>
                                          <p:attrName>fillcolor</p:attrName>
                                        </p:attrNameLst>
                                      </p:cBhvr>
                                      <p:to>
                                        <a:schemeClr val="bg1"/>
                                      </p:to>
                                    </p:animClr>
                                    <p:set>
                                      <p:cBhvr>
                                        <p:cTn id="93" dur="250" autoRev="1" fill="remove"/>
                                        <p:tgtEl>
                                          <p:spTgt spid="14"/>
                                        </p:tgtEl>
                                        <p:attrNameLst>
                                          <p:attrName>fill.type</p:attrName>
                                        </p:attrNameLst>
                                      </p:cBhvr>
                                      <p:to>
                                        <p:strVal val="solid"/>
                                      </p:to>
                                    </p:set>
                                    <p:set>
                                      <p:cBhvr>
                                        <p:cTn id="94" dur="250" autoRev="1" fill="remove"/>
                                        <p:tgtEl>
                                          <p:spTgt spid="14"/>
                                        </p:tgtEl>
                                        <p:attrNameLst>
                                          <p:attrName>fill.on</p:attrName>
                                        </p:attrNameLst>
                                      </p:cBhvr>
                                      <p:to>
                                        <p:strVal val="true"/>
                                      </p:to>
                                    </p:set>
                                  </p:childTnLst>
                                </p:cTn>
                              </p:par>
                              <p:par>
                                <p:cTn id="95" presetID="22" presetClass="entr" presetSubtype="2" repeatCount="5000" fill="hold" nodeType="withEffect">
                                  <p:stCondLst>
                                    <p:cond delay="0"/>
                                  </p:stCondLst>
                                  <p:childTnLst>
                                    <p:set>
                                      <p:cBhvr>
                                        <p:cTn id="96" dur="1" fill="hold">
                                          <p:stCondLst>
                                            <p:cond delay="0"/>
                                          </p:stCondLst>
                                        </p:cTn>
                                        <p:tgtEl>
                                          <p:spTgt spid="10"/>
                                        </p:tgtEl>
                                        <p:attrNameLst>
                                          <p:attrName>style.visibility</p:attrName>
                                        </p:attrNameLst>
                                      </p:cBhvr>
                                      <p:to>
                                        <p:strVal val="visible"/>
                                      </p:to>
                                    </p:set>
                                    <p:animEffect transition="in" filter="wipe(right)">
                                      <p:cBhvr>
                                        <p:cTn id="97" dur="500"/>
                                        <p:tgtEl>
                                          <p:spTgt spid="10"/>
                                        </p:tgtEl>
                                      </p:cBhvr>
                                    </p:animEffect>
                                  </p:childTnLst>
                                </p:cTn>
                              </p:par>
                              <p:par>
                                <p:cTn id="98" presetID="27" presetClass="emph" presetSubtype="0" repeatCount="5000" fill="remove" grpId="0" nodeType="withEffect">
                                  <p:stCondLst>
                                    <p:cond delay="0"/>
                                  </p:stCondLst>
                                  <p:childTnLst>
                                    <p:animClr clrSpc="rgb" dir="cw">
                                      <p:cBhvr override="childStyle">
                                        <p:cTn id="99" dur="250" autoRev="1" fill="remove"/>
                                        <p:tgtEl>
                                          <p:spTgt spid="16"/>
                                        </p:tgtEl>
                                        <p:attrNameLst>
                                          <p:attrName>style.color</p:attrName>
                                        </p:attrNameLst>
                                      </p:cBhvr>
                                      <p:to>
                                        <a:schemeClr val="bg1"/>
                                      </p:to>
                                    </p:animClr>
                                    <p:animClr clrSpc="rgb" dir="cw">
                                      <p:cBhvr>
                                        <p:cTn id="100" dur="250" autoRev="1" fill="remove"/>
                                        <p:tgtEl>
                                          <p:spTgt spid="16"/>
                                        </p:tgtEl>
                                        <p:attrNameLst>
                                          <p:attrName>fillcolor</p:attrName>
                                        </p:attrNameLst>
                                      </p:cBhvr>
                                      <p:to>
                                        <a:schemeClr val="bg1"/>
                                      </p:to>
                                    </p:animClr>
                                    <p:set>
                                      <p:cBhvr>
                                        <p:cTn id="101" dur="250" autoRev="1" fill="remove"/>
                                        <p:tgtEl>
                                          <p:spTgt spid="16"/>
                                        </p:tgtEl>
                                        <p:attrNameLst>
                                          <p:attrName>fill.type</p:attrName>
                                        </p:attrNameLst>
                                      </p:cBhvr>
                                      <p:to>
                                        <p:strVal val="solid"/>
                                      </p:to>
                                    </p:set>
                                    <p:set>
                                      <p:cBhvr>
                                        <p:cTn id="102" dur="250" autoRev="1" fill="remove"/>
                                        <p:tgtEl>
                                          <p:spTgt spid="16"/>
                                        </p:tgtEl>
                                        <p:attrNameLst>
                                          <p:attrName>fill.on</p:attrName>
                                        </p:attrNameLst>
                                      </p:cBhvr>
                                      <p:to>
                                        <p:strVal val="true"/>
                                      </p:to>
                                    </p:set>
                                  </p:childTnLst>
                                </p:cTn>
                              </p:par>
                            </p:childTnLst>
                          </p:cTn>
                        </p:par>
                      </p:childTnLst>
                    </p:cTn>
                  </p:par>
                  <p:par>
                    <p:cTn id="103" fill="hold">
                      <p:stCondLst>
                        <p:cond delay="indefinite"/>
                      </p:stCondLst>
                      <p:childTnLst>
                        <p:par>
                          <p:cTn id="104" fill="hold">
                            <p:stCondLst>
                              <p:cond delay="0"/>
                            </p:stCondLst>
                            <p:childTnLst>
                              <p:par>
                                <p:cTn id="105" presetID="22" presetClass="entr" presetSubtype="2" repeatCount="5000" fill="hold" nodeType="click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wipe(right)">
                                      <p:cBhvr>
                                        <p:cTn id="107" dur="500"/>
                                        <p:tgtEl>
                                          <p:spTgt spid="12"/>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repeatCount="5000" fill="hold" nodeType="clickEffect">
                                  <p:stCondLst>
                                    <p:cond delay="0"/>
                                  </p:stCondLst>
                                  <p:childTnLst>
                                    <p:set>
                                      <p:cBhvr>
                                        <p:cTn id="111" dur="1" fill="hold">
                                          <p:stCondLst>
                                            <p:cond delay="0"/>
                                          </p:stCondLst>
                                        </p:cTn>
                                        <p:tgtEl>
                                          <p:spTgt spid="223"/>
                                        </p:tgtEl>
                                        <p:attrNameLst>
                                          <p:attrName>style.visibility</p:attrName>
                                        </p:attrNameLst>
                                      </p:cBhvr>
                                      <p:to>
                                        <p:strVal val="visible"/>
                                      </p:to>
                                    </p:set>
                                    <p:animEffect transition="in" filter="wipe(right)">
                                      <p:cBhvr>
                                        <p:cTn id="112" dur="500"/>
                                        <p:tgtEl>
                                          <p:spTgt spid="22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5000" fill="hold" nodeType="clickEffect">
                                  <p:stCondLst>
                                    <p:cond delay="0"/>
                                  </p:stCondLst>
                                  <p:childTnLst>
                                    <p:set>
                                      <p:cBhvr>
                                        <p:cTn id="116" dur="1" fill="hold">
                                          <p:stCondLst>
                                            <p:cond delay="0"/>
                                          </p:stCondLst>
                                        </p:cTn>
                                        <p:tgtEl>
                                          <p:spTgt spid="226"/>
                                        </p:tgtEl>
                                        <p:attrNameLst>
                                          <p:attrName>style.visibility</p:attrName>
                                        </p:attrNameLst>
                                      </p:cBhvr>
                                      <p:to>
                                        <p:strVal val="visible"/>
                                      </p:to>
                                    </p:set>
                                    <p:animEffect transition="in" filter="wipe(right)">
                                      <p:cBhvr>
                                        <p:cTn id="117" dur="500"/>
                                        <p:tgtEl>
                                          <p:spTgt spid="226"/>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repeatCount="5000" fill="hold" nodeType="clickEffect">
                                  <p:stCondLst>
                                    <p:cond delay="0"/>
                                  </p:stCondLst>
                                  <p:childTnLst>
                                    <p:set>
                                      <p:cBhvr>
                                        <p:cTn id="121" dur="1" fill="hold">
                                          <p:stCondLst>
                                            <p:cond delay="0"/>
                                          </p:stCondLst>
                                        </p:cTn>
                                        <p:tgtEl>
                                          <p:spTgt spid="229"/>
                                        </p:tgtEl>
                                        <p:attrNameLst>
                                          <p:attrName>style.visibility</p:attrName>
                                        </p:attrNameLst>
                                      </p:cBhvr>
                                      <p:to>
                                        <p:strVal val="visible"/>
                                      </p:to>
                                    </p:set>
                                    <p:animEffect transition="in" filter="wipe(right)">
                                      <p:cBhvr>
                                        <p:cTn id="122" dur="500"/>
                                        <p:tgtEl>
                                          <p:spTgt spid="229"/>
                                        </p:tgtEl>
                                      </p:cBhvr>
                                    </p:animEffect>
                                  </p:childTnLst>
                                </p:cTn>
                              </p:par>
                            </p:childTnLst>
                          </p:cTn>
                        </p:par>
                      </p:childTnLst>
                    </p:cTn>
                  </p:par>
                  <p:par>
                    <p:cTn id="123" fill="hold">
                      <p:stCondLst>
                        <p:cond delay="indefinite"/>
                      </p:stCondLst>
                      <p:childTnLst>
                        <p:par>
                          <p:cTn id="124" fill="hold">
                            <p:stCondLst>
                              <p:cond delay="0"/>
                            </p:stCondLst>
                            <p:childTnLst>
                              <p:par>
                                <p:cTn id="125" presetID="2" presetClass="entr" presetSubtype="4" fill="hold" grpId="0" nodeType="clickEffect">
                                  <p:stCondLst>
                                    <p:cond delay="0"/>
                                  </p:stCondLst>
                                  <p:childTnLst>
                                    <p:set>
                                      <p:cBhvr>
                                        <p:cTn id="126" dur="1" fill="hold">
                                          <p:stCondLst>
                                            <p:cond delay="0"/>
                                          </p:stCondLst>
                                        </p:cTn>
                                        <p:tgtEl>
                                          <p:spTgt spid="110"/>
                                        </p:tgtEl>
                                        <p:attrNameLst>
                                          <p:attrName>style.visibility</p:attrName>
                                        </p:attrNameLst>
                                      </p:cBhvr>
                                      <p:to>
                                        <p:strVal val="visible"/>
                                      </p:to>
                                    </p:set>
                                    <p:anim calcmode="lin" valueType="num">
                                      <p:cBhvr additive="base">
                                        <p:cTn id="127" dur="500" fill="hold"/>
                                        <p:tgtEl>
                                          <p:spTgt spid="110"/>
                                        </p:tgtEl>
                                        <p:attrNameLst>
                                          <p:attrName>ppt_x</p:attrName>
                                        </p:attrNameLst>
                                      </p:cBhvr>
                                      <p:tavLst>
                                        <p:tav tm="0">
                                          <p:val>
                                            <p:strVal val="#ppt_x"/>
                                          </p:val>
                                        </p:tav>
                                        <p:tav tm="100000">
                                          <p:val>
                                            <p:strVal val="#ppt_x"/>
                                          </p:val>
                                        </p:tav>
                                      </p:tavLst>
                                    </p:anim>
                                    <p:anim calcmode="lin" valueType="num">
                                      <p:cBhvr additive="base">
                                        <p:cTn id="128"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22" presetClass="entr" presetSubtype="4" fill="hold" nodeType="clickEffect">
                                  <p:stCondLst>
                                    <p:cond delay="0"/>
                                  </p:stCondLst>
                                  <p:childTnLst>
                                    <p:set>
                                      <p:cBhvr>
                                        <p:cTn id="132" dur="1" fill="hold">
                                          <p:stCondLst>
                                            <p:cond delay="0"/>
                                          </p:stCondLst>
                                        </p:cTn>
                                        <p:tgtEl>
                                          <p:spTgt spid="197"/>
                                        </p:tgtEl>
                                        <p:attrNameLst>
                                          <p:attrName>style.visibility</p:attrName>
                                        </p:attrNameLst>
                                      </p:cBhvr>
                                      <p:to>
                                        <p:strVal val="visible"/>
                                      </p:to>
                                    </p:set>
                                    <p:animEffect transition="in" filter="wipe(down)">
                                      <p:cBhvr>
                                        <p:cTn id="133" dur="500"/>
                                        <p:tgtEl>
                                          <p:spTgt spid="197"/>
                                        </p:tgtEl>
                                      </p:cBhvr>
                                    </p:animEffec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nodeType="clickEffect">
                                  <p:stCondLst>
                                    <p:cond delay="0"/>
                                  </p:stCondLst>
                                  <p:childTnLst>
                                    <p:set>
                                      <p:cBhvr>
                                        <p:cTn id="137" dur="1" fill="hold">
                                          <p:stCondLst>
                                            <p:cond delay="0"/>
                                          </p:stCondLst>
                                        </p:cTn>
                                        <p:tgtEl>
                                          <p:spTgt spid="188"/>
                                        </p:tgtEl>
                                        <p:attrNameLst>
                                          <p:attrName>style.visibility</p:attrName>
                                        </p:attrNameLst>
                                      </p:cBhvr>
                                      <p:to>
                                        <p:strVal val="visible"/>
                                      </p:to>
                                    </p:set>
                                    <p:animEffect transition="in" filter="wipe(down)">
                                      <p:cBhvr>
                                        <p:cTn id="138"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6" grpId="0" animBg="1"/>
      <p:bldP spid="43" grpId="0" animBg="1"/>
      <p:bldP spid="44" grpId="0" animBg="1"/>
      <p:bldP spid="46" grpId="0" animBg="1"/>
      <p:bldP spid="97" grpId="0" animBg="1"/>
      <p:bldP spid="120" grpId="0" animBg="1"/>
      <p:bldP spid="102" grpId="0" animBg="1"/>
      <p:bldP spid="103" grpId="0" animBg="1"/>
      <p:bldP spid="204" grpId="0" animBg="1"/>
      <p:bldP spid="205" grpId="0" animBg="1"/>
      <p:bldP spid="110"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5" name="标题 1"/>
          <p:cNvSpPr>
            <a:spLocks noGrp="1"/>
          </p:cNvSpPr>
          <p:nvPr>
            <p:ph type="title"/>
          </p:nvPr>
        </p:nvSpPr>
        <p:spPr>
          <a:xfrm>
            <a:off x="184150" y="188913"/>
            <a:ext cx="8229600" cy="582612"/>
          </a:xfrm>
        </p:spPr>
        <p:txBody>
          <a:bodyPr/>
          <a:lstStyle/>
          <a:p>
            <a:r>
              <a:rPr lang="zh-CN" altLang="en-US" dirty="0" smtClean="0"/>
              <a:t>组相联映射</a:t>
            </a:r>
            <a:r>
              <a:rPr lang="en-US" altLang="zh-CN" dirty="0" smtClean="0"/>
              <a:t>  Cache</a:t>
            </a:r>
            <a:r>
              <a:rPr lang="zh-CN" altLang="en-US" dirty="0" smtClean="0"/>
              <a:t>组织</a:t>
            </a:r>
          </a:p>
        </p:txBody>
      </p:sp>
      <p:sp>
        <p:nvSpPr>
          <p:cNvPr id="116" name="矩形 115"/>
          <p:cNvSpPr/>
          <p:nvPr/>
        </p:nvSpPr>
        <p:spPr>
          <a:xfrm>
            <a:off x="804863" y="5256213"/>
            <a:ext cx="792162"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476375" y="4589463"/>
            <a:ext cx="1330325" cy="1392237"/>
            <a:chOff x="1441267" y="3820105"/>
            <a:chExt cx="1330533" cy="1391094"/>
          </a:xfrm>
        </p:grpSpPr>
        <p:grpSp>
          <p:nvGrpSpPr>
            <p:cNvPr id="272504"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4457"/>
                <a:ext cx="0" cy="1325056"/>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9513"/>
                <a:ext cx="1090719"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7174" y="4976442"/>
              <a:ext cx="644626" cy="23475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368512" y="3820105"/>
              <a:ext cx="0" cy="1088131"/>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2499"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124075" y="2019300"/>
            <a:ext cx="360363" cy="2417763"/>
            <a:chOff x="2123728" y="2308195"/>
            <a:chExt cx="360040" cy="2418587"/>
          </a:xfrm>
        </p:grpSpPr>
        <p:cxnSp>
          <p:nvCxnSpPr>
            <p:cNvPr id="145" name="直接连接符 144"/>
            <p:cNvCxnSpPr>
              <a:endCxn id="313" idx="0"/>
            </p:cNvCxnSpPr>
            <p:nvPr/>
          </p:nvCxnSpPr>
          <p:spPr>
            <a:xfrm flipH="1">
              <a:off x="2420325"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23728"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345779"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2492"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2464"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2465"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71"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2466"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9"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2423"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63"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2426"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2431"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2434"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1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2439"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2441"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244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804863" y="1368425"/>
            <a:ext cx="1943100" cy="636588"/>
            <a:chOff x="804414" y="1590404"/>
            <a:chExt cx="1944218" cy="636561"/>
          </a:xfrm>
        </p:grpSpPr>
        <p:sp>
          <p:nvSpPr>
            <p:cNvPr id="265" name="矩形 264"/>
            <p:cNvSpPr/>
            <p:nvPr/>
          </p:nvSpPr>
          <p:spPr>
            <a:xfrm>
              <a:off x="2094206" y="1974563"/>
              <a:ext cx="654426" cy="252402"/>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804414" y="1974563"/>
              <a:ext cx="636953" cy="252402"/>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339" y="889746"/>
              <a:ext cx="206366" cy="1944218"/>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941" y="1590404"/>
              <a:ext cx="1080121" cy="200017"/>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1425483" y="1974563"/>
              <a:ext cx="675076" cy="252402"/>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grpSp>
      <p:cxnSp>
        <p:nvCxnSpPr>
          <p:cNvPr id="293" name="直接箭头连接符 292"/>
          <p:cNvCxnSpPr/>
          <p:nvPr/>
        </p:nvCxnSpPr>
        <p:spPr>
          <a:xfrm>
            <a:off x="1692275" y="4076700"/>
            <a:ext cx="15636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258888" y="2016125"/>
            <a:ext cx="481012" cy="2070100"/>
            <a:chOff x="1259633" y="2215647"/>
            <a:chExt cx="480886" cy="2070231"/>
          </a:xfrm>
        </p:grpSpPr>
        <p:cxnSp>
          <p:nvCxnSpPr>
            <p:cNvPr id="295" name="直接连接符 294"/>
            <p:cNvCxnSpPr/>
            <p:nvPr/>
          </p:nvCxnSpPr>
          <p:spPr>
            <a:xfrm flipH="1">
              <a:off x="1692906"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9" y="2539517"/>
              <a:ext cx="141250"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2"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308225" y="4438650"/>
            <a:ext cx="223838"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549525" y="4535488"/>
            <a:ext cx="1014413"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2410"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24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39571B-1B6E-414C-88CE-B93458A32B40}" type="slidenum">
              <a:rPr lang="en-US" altLang="zh-CN">
                <a:latin typeface="Arial" charset="0"/>
              </a:rPr>
              <a:pPr/>
              <a:t>173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123"/>
                                        </p:tgtEl>
                                        <p:attrNameLst>
                                          <p:attrName>style.visibility</p:attrName>
                                        </p:attrNameLst>
                                      </p:cBhvr>
                                      <p:to>
                                        <p:strVal val="visible"/>
                                      </p:to>
                                    </p:set>
                                    <p:animEffect transition="in" filter="wipe(up)">
                                      <p:cBhvr>
                                        <p:cTn id="50" dur="500"/>
                                        <p:tgtEl>
                                          <p:spTgt spid="12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347"/>
                                        </p:tgtEl>
                                        <p:attrNameLst>
                                          <p:attrName>style.visibility</p:attrName>
                                        </p:attrNameLst>
                                      </p:cBhvr>
                                      <p:to>
                                        <p:strVal val="visible"/>
                                      </p:to>
                                    </p:set>
                                    <p:animEffect transition="in" filter="wipe(right)">
                                      <p:cBhvr>
                                        <p:cTn id="55" dur="500"/>
                                        <p:tgtEl>
                                          <p:spTgt spid="34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194"/>
                                        </p:tgtEl>
                                        <p:attrNameLst>
                                          <p:attrName>style.visibility</p:attrName>
                                        </p:attrNameLst>
                                      </p:cBhvr>
                                      <p:to>
                                        <p:strVal val="visible"/>
                                      </p:to>
                                    </p:set>
                                    <p:animEffect transition="in" filter="wipe(down)">
                                      <p:cBhvr>
                                        <p:cTn id="60" dur="500"/>
                                        <p:tgtEl>
                                          <p:spTgt spid="194"/>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1" fill="hold" nodeType="clickEffect">
                                  <p:stCondLst>
                                    <p:cond delay="0"/>
                                  </p:stCondLst>
                                  <p:childTnLst>
                                    <p:set>
                                      <p:cBhvr>
                                        <p:cTn id="64" dur="1" fill="hold">
                                          <p:stCondLst>
                                            <p:cond delay="0"/>
                                          </p:stCondLst>
                                        </p:cTn>
                                        <p:tgtEl>
                                          <p:spTgt spid="285"/>
                                        </p:tgtEl>
                                        <p:attrNameLst>
                                          <p:attrName>style.visibility</p:attrName>
                                        </p:attrNameLst>
                                      </p:cBhvr>
                                      <p:to>
                                        <p:strVal val="visible"/>
                                      </p:to>
                                    </p:set>
                                    <p:animEffect transition="in" filter="wipe(up)">
                                      <p:cBhvr>
                                        <p:cTn id="65" dur="500"/>
                                        <p:tgtEl>
                                          <p:spTgt spid="28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313"/>
                                        </p:tgtEl>
                                        <p:attrNameLst>
                                          <p:attrName>style.visibility</p:attrName>
                                        </p:attrNameLst>
                                      </p:cBhvr>
                                      <p:to>
                                        <p:strVal val="visible"/>
                                      </p:to>
                                    </p:set>
                                    <p:animEffect transition="in" filter="wipe(left)">
                                      <p:cBhvr>
                                        <p:cTn id="70" dur="500"/>
                                        <p:tgtEl>
                                          <p:spTgt spid="313"/>
                                        </p:tgtEl>
                                      </p:cBhvr>
                                    </p:animEffect>
                                  </p:childTnLst>
                                </p:cTn>
                              </p:par>
                              <p:par>
                                <p:cTn id="71" presetID="22" presetClass="entr" presetSubtype="8" fill="hold" nodeType="withEffect">
                                  <p:stCondLst>
                                    <p:cond delay="0"/>
                                  </p:stCondLst>
                                  <p:childTnLst>
                                    <p:set>
                                      <p:cBhvr>
                                        <p:cTn id="72" dur="1" fill="hold">
                                          <p:stCondLst>
                                            <p:cond delay="0"/>
                                          </p:stCondLst>
                                        </p:cTn>
                                        <p:tgtEl>
                                          <p:spTgt spid="315"/>
                                        </p:tgtEl>
                                        <p:attrNameLst>
                                          <p:attrName>style.visibility</p:attrName>
                                        </p:attrNameLst>
                                      </p:cBhvr>
                                      <p:to>
                                        <p:strVal val="visible"/>
                                      </p:to>
                                    </p:set>
                                    <p:animEffect transition="in" filter="wipe(left)">
                                      <p:cBhvr>
                                        <p:cTn id="73" dur="500"/>
                                        <p:tgtEl>
                                          <p:spTgt spid="3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nodeType="click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wipe(left)">
                                      <p:cBhvr>
                                        <p:cTn id="78" dur="500"/>
                                        <p:tgtEl>
                                          <p:spTgt spid="62"/>
                                        </p:tgtEl>
                                      </p:cBhvr>
                                    </p:animEffect>
                                  </p:childTnLst>
                                </p:cTn>
                              </p:par>
                              <p:par>
                                <p:cTn id="79" presetID="22" presetClass="entr" presetSubtype="4" fill="hold" grpId="0" nodeType="withEffect">
                                  <p:stCondLst>
                                    <p:cond delay="0"/>
                                  </p:stCondLst>
                                  <p:childTnLst>
                                    <p:set>
                                      <p:cBhvr>
                                        <p:cTn id="80" dur="1" fill="hold">
                                          <p:stCondLst>
                                            <p:cond delay="0"/>
                                          </p:stCondLst>
                                        </p:cTn>
                                        <p:tgtEl>
                                          <p:spTgt spid="122"/>
                                        </p:tgtEl>
                                        <p:attrNameLst>
                                          <p:attrName>style.visibility</p:attrName>
                                        </p:attrNameLst>
                                      </p:cBhvr>
                                      <p:to>
                                        <p:strVal val="visible"/>
                                      </p:to>
                                    </p:set>
                                    <p:animEffect transition="in" filter="wipe(down)">
                                      <p:cBhvr>
                                        <p:cTn id="81" dur="500"/>
                                        <p:tgtEl>
                                          <p:spTgt spid="122"/>
                                        </p:tgtEl>
                                      </p:cBhvr>
                                    </p:animEffect>
                                  </p:childTnLst>
                                </p:cTn>
                              </p:par>
                              <p:par>
                                <p:cTn id="82" presetID="22" presetClass="entr" presetSubtype="4" fill="hold" nodeType="with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wipe(down)">
                                      <p:cBhvr>
                                        <p:cTn id="84" dur="500"/>
                                        <p:tgtEl>
                                          <p:spTgt spid="72"/>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192"/>
                                        </p:tgtEl>
                                        <p:attrNameLst>
                                          <p:attrName>style.visibility</p:attrName>
                                        </p:attrNameLst>
                                      </p:cBhvr>
                                      <p:to>
                                        <p:strVal val="visible"/>
                                      </p:to>
                                    </p:set>
                                    <p:animEffect transition="in" filter="wipe(down)">
                                      <p:cBhvr>
                                        <p:cTn id="89" dur="500"/>
                                        <p:tgtEl>
                                          <p:spTgt spid="19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183"/>
                                        </p:tgtEl>
                                        <p:attrNameLst>
                                          <p:attrName>style.visibility</p:attrName>
                                        </p:attrNameLst>
                                      </p:cBhvr>
                                      <p:to>
                                        <p:strVal val="visible"/>
                                      </p:to>
                                    </p:set>
                                    <p:animEffect transition="in" filter="wipe(down)">
                                      <p:cBhvr>
                                        <p:cTn id="94" dur="500"/>
                                        <p:tgtEl>
                                          <p:spTgt spid="183"/>
                                        </p:tgtEl>
                                      </p:cBhvr>
                                    </p:animEffect>
                                  </p:childTnLst>
                                </p:cTn>
                              </p:par>
                              <p:par>
                                <p:cTn id="95" presetID="22" presetClass="entr" presetSubtype="8" fill="hold" nodeType="withEffect">
                                  <p:stCondLst>
                                    <p:cond delay="0"/>
                                  </p:stCondLst>
                                  <p:childTnLst>
                                    <p:set>
                                      <p:cBhvr>
                                        <p:cTn id="96" dur="1" fill="hold">
                                          <p:stCondLst>
                                            <p:cond delay="0"/>
                                          </p:stCondLst>
                                        </p:cTn>
                                        <p:tgtEl>
                                          <p:spTgt spid="193"/>
                                        </p:tgtEl>
                                        <p:attrNameLst>
                                          <p:attrName>style.visibility</p:attrName>
                                        </p:attrNameLst>
                                      </p:cBhvr>
                                      <p:to>
                                        <p:strVal val="visible"/>
                                      </p:to>
                                    </p:set>
                                    <p:animEffect transition="in" filter="wipe(left)">
                                      <p:cBhvr>
                                        <p:cTn id="97"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4433" name="组合 193"/>
          <p:cNvGrpSpPr>
            <a:grpSpLocks/>
          </p:cNvGrpSpPr>
          <p:nvPr/>
        </p:nvGrpSpPr>
        <p:grpSpPr bwMode="auto">
          <a:xfrm>
            <a:off x="1016000" y="1727200"/>
            <a:ext cx="3422650" cy="760413"/>
            <a:chOff x="1869480" y="2047168"/>
            <a:chExt cx="3422600" cy="456082"/>
          </a:xfrm>
        </p:grpSpPr>
        <p:sp>
          <p:nvSpPr>
            <p:cNvPr id="89" name="矩形 8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51" name="TextBox 114"/>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34" name="TextBox 120"/>
          <p:cNvSpPr txBox="1">
            <a:spLocks noChangeArrowheads="1"/>
          </p:cNvSpPr>
          <p:nvPr/>
        </p:nvSpPr>
        <p:spPr bwMode="auto">
          <a:xfrm>
            <a:off x="3986213" y="2051050"/>
            <a:ext cx="431800" cy="338138"/>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sp>
        <p:nvSpPr>
          <p:cNvPr id="274435" name="标题 1"/>
          <p:cNvSpPr>
            <a:spLocks noGrp="1"/>
          </p:cNvSpPr>
          <p:nvPr>
            <p:ph type="title"/>
          </p:nvPr>
        </p:nvSpPr>
        <p:spPr/>
        <p:txBody>
          <a:bodyPr/>
          <a:lstStyle/>
          <a:p>
            <a:r>
              <a:rPr lang="zh-CN" altLang="en-US" smtClean="0"/>
              <a:t>组相联映射</a:t>
            </a:r>
            <a:r>
              <a:rPr lang="en-US" altLang="zh-CN" smtClean="0"/>
              <a:t>2</a:t>
            </a:r>
            <a:endParaRPr lang="zh-CN" altLang="en-US" smtClean="0"/>
          </a:p>
        </p:txBody>
      </p:sp>
      <p:sp>
        <p:nvSpPr>
          <p:cNvPr id="13" name="矩形 12"/>
          <p:cNvSpPr/>
          <p:nvPr/>
        </p:nvSpPr>
        <p:spPr>
          <a:xfrm>
            <a:off x="6350000" y="2332038"/>
            <a:ext cx="1247775" cy="227012"/>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sp>
        <p:nvSpPr>
          <p:cNvPr id="14" name="矩形 13"/>
          <p:cNvSpPr/>
          <p:nvPr/>
        </p:nvSpPr>
        <p:spPr>
          <a:xfrm>
            <a:off x="6350000" y="255905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a:t>
            </a:r>
            <a:endParaRPr lang="zh-CN" altLang="en-US" sz="1400" i="0" baseline="-25000" dirty="0"/>
          </a:p>
        </p:txBody>
      </p:sp>
      <p:grpSp>
        <p:nvGrpSpPr>
          <p:cNvPr id="235" name="组合 234"/>
          <p:cNvGrpSpPr>
            <a:grpSpLocks/>
          </p:cNvGrpSpPr>
          <p:nvPr/>
        </p:nvGrpSpPr>
        <p:grpSpPr bwMode="auto">
          <a:xfrm>
            <a:off x="6350000" y="2787650"/>
            <a:ext cx="1247775" cy="455613"/>
            <a:chOff x="6349248" y="2787696"/>
            <a:chExt cx="1248432" cy="455945"/>
          </a:xfrm>
        </p:grpSpPr>
        <p:sp>
          <p:nvSpPr>
            <p:cNvPr id="15" name="矩形 14"/>
            <p:cNvSpPr/>
            <p:nvPr/>
          </p:nvSpPr>
          <p:spPr>
            <a:xfrm>
              <a:off x="6349248" y="2787696"/>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2n-2</a:t>
              </a:r>
              <a:endParaRPr lang="zh-CN" altLang="en-US" sz="1400" i="0" dirty="0"/>
            </a:p>
          </p:txBody>
        </p:sp>
        <p:sp>
          <p:nvSpPr>
            <p:cNvPr id="16" name="矩形 15"/>
            <p:cNvSpPr/>
            <p:nvPr/>
          </p:nvSpPr>
          <p:spPr>
            <a:xfrm>
              <a:off x="6349248" y="3016463"/>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sp>
        <p:nvSpPr>
          <p:cNvPr id="22" name="矩形 21"/>
          <p:cNvSpPr/>
          <p:nvPr/>
        </p:nvSpPr>
        <p:spPr>
          <a:xfrm>
            <a:off x="6350000" y="5067300"/>
            <a:ext cx="1247775" cy="228600"/>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baseline="-25000" dirty="0"/>
          </a:p>
        </p:txBody>
      </p:sp>
      <p:grpSp>
        <p:nvGrpSpPr>
          <p:cNvPr id="236" name="组合 235"/>
          <p:cNvGrpSpPr>
            <a:grpSpLocks/>
          </p:cNvGrpSpPr>
          <p:nvPr/>
        </p:nvGrpSpPr>
        <p:grpSpPr bwMode="auto">
          <a:xfrm>
            <a:off x="6350000" y="3243263"/>
            <a:ext cx="1247775" cy="457200"/>
            <a:chOff x="6349248" y="3243778"/>
            <a:chExt cx="1248432" cy="455945"/>
          </a:xfrm>
        </p:grpSpPr>
        <p:sp>
          <p:nvSpPr>
            <p:cNvPr id="29" name="矩形 28"/>
            <p:cNvSpPr/>
            <p:nvPr/>
          </p:nvSpPr>
          <p:spPr>
            <a:xfrm>
              <a:off x="6349248" y="3243778"/>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a:t>
              </a:r>
              <a:endParaRPr lang="zh-CN" altLang="en-US" sz="1400" i="0" baseline="-25000" dirty="0"/>
            </a:p>
          </p:txBody>
        </p:sp>
        <p:sp>
          <p:nvSpPr>
            <p:cNvPr id="30" name="矩形 29"/>
            <p:cNvSpPr/>
            <p:nvPr/>
          </p:nvSpPr>
          <p:spPr>
            <a:xfrm>
              <a:off x="6349248" y="3471751"/>
              <a:ext cx="1248432" cy="22797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2n+1</a:t>
              </a:r>
              <a:endParaRPr lang="zh-CN" altLang="en-US" sz="1400" i="0" baseline="-25000" dirty="0"/>
            </a:p>
          </p:txBody>
        </p:sp>
      </p:grpSp>
      <p:grpSp>
        <p:nvGrpSpPr>
          <p:cNvPr id="237" name="组合 236"/>
          <p:cNvGrpSpPr>
            <a:grpSpLocks/>
          </p:cNvGrpSpPr>
          <p:nvPr/>
        </p:nvGrpSpPr>
        <p:grpSpPr bwMode="auto">
          <a:xfrm>
            <a:off x="6350000" y="3700463"/>
            <a:ext cx="1247775" cy="455612"/>
            <a:chOff x="6349248" y="3699860"/>
            <a:chExt cx="1248432" cy="455945"/>
          </a:xfrm>
        </p:grpSpPr>
        <p:sp>
          <p:nvSpPr>
            <p:cNvPr id="31" name="矩形 30"/>
            <p:cNvSpPr/>
            <p:nvPr/>
          </p:nvSpPr>
          <p:spPr>
            <a:xfrm>
              <a:off x="6349248" y="3699860"/>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a:t>
              </a:r>
              <a:endParaRPr lang="zh-CN" altLang="en-US" sz="1600" i="0" baseline="-25000" dirty="0"/>
            </a:p>
          </p:txBody>
        </p:sp>
        <p:sp>
          <p:nvSpPr>
            <p:cNvPr id="32" name="矩形 31"/>
            <p:cNvSpPr/>
            <p:nvPr/>
          </p:nvSpPr>
          <p:spPr>
            <a:xfrm>
              <a:off x="6349248" y="3928627"/>
              <a:ext cx="1248432" cy="227178"/>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33" name="组合 232"/>
          <p:cNvGrpSpPr>
            <a:grpSpLocks/>
          </p:cNvGrpSpPr>
          <p:nvPr/>
        </p:nvGrpSpPr>
        <p:grpSpPr bwMode="auto">
          <a:xfrm>
            <a:off x="6350000" y="1439863"/>
            <a:ext cx="1247775" cy="455612"/>
            <a:chOff x="6349248" y="1439117"/>
            <a:chExt cx="1248432" cy="455945"/>
          </a:xfrm>
        </p:grpSpPr>
        <p:sp>
          <p:nvSpPr>
            <p:cNvPr id="43" name="矩形 42"/>
            <p:cNvSpPr/>
            <p:nvPr/>
          </p:nvSpPr>
          <p:spPr>
            <a:xfrm>
              <a:off x="6349248" y="1439117"/>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0</a:t>
              </a:r>
              <a:endParaRPr lang="zh-CN" altLang="en-US" sz="1400" i="0" baseline="-25000" dirty="0"/>
            </a:p>
          </p:txBody>
        </p:sp>
        <p:sp>
          <p:nvSpPr>
            <p:cNvPr id="44" name="矩形 43"/>
            <p:cNvSpPr/>
            <p:nvPr/>
          </p:nvSpPr>
          <p:spPr>
            <a:xfrm>
              <a:off x="6349248" y="1667884"/>
              <a:ext cx="1248432" cy="227178"/>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1</a:t>
              </a:r>
              <a:endParaRPr lang="zh-CN" altLang="en-US" sz="1400" i="0" baseline="-25000" dirty="0"/>
            </a:p>
          </p:txBody>
        </p:sp>
      </p:grpSp>
      <p:grpSp>
        <p:nvGrpSpPr>
          <p:cNvPr id="234" name="组合 233"/>
          <p:cNvGrpSpPr>
            <a:grpSpLocks/>
          </p:cNvGrpSpPr>
          <p:nvPr/>
        </p:nvGrpSpPr>
        <p:grpSpPr bwMode="auto">
          <a:xfrm>
            <a:off x="6350000" y="1895475"/>
            <a:ext cx="1247775" cy="436563"/>
            <a:chOff x="6349248" y="1895199"/>
            <a:chExt cx="1248432" cy="436278"/>
          </a:xfrm>
        </p:grpSpPr>
        <p:sp>
          <p:nvSpPr>
            <p:cNvPr id="45" name="矩形 44"/>
            <p:cNvSpPr/>
            <p:nvPr/>
          </p:nvSpPr>
          <p:spPr>
            <a:xfrm>
              <a:off x="6349248" y="1895199"/>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2</a:t>
              </a:r>
              <a:endParaRPr lang="zh-CN" altLang="en-US" sz="1400" i="0" baseline="-25000" dirty="0"/>
            </a:p>
          </p:txBody>
        </p:sp>
        <p:sp>
          <p:nvSpPr>
            <p:cNvPr id="46" name="矩形 45"/>
            <p:cNvSpPr/>
            <p:nvPr/>
          </p:nvSpPr>
          <p:spPr>
            <a:xfrm>
              <a:off x="6349248" y="2103026"/>
              <a:ext cx="1248432" cy="228451"/>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B</a:t>
              </a:r>
              <a:r>
                <a:rPr lang="en-US" altLang="zh-CN" sz="1400" i="0" baseline="-25000" dirty="0"/>
                <a:t>3</a:t>
              </a:r>
              <a:endParaRPr lang="zh-CN" altLang="en-US" sz="1400" i="0" baseline="-25000" dirty="0"/>
            </a:p>
          </p:txBody>
        </p:sp>
      </p:grpSp>
      <p:sp>
        <p:nvSpPr>
          <p:cNvPr id="47" name="矩形 46"/>
          <p:cNvSpPr/>
          <p:nvPr/>
        </p:nvSpPr>
        <p:spPr>
          <a:xfrm>
            <a:off x="6350000" y="41560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48" name="矩形 47"/>
          <p:cNvSpPr/>
          <p:nvPr/>
        </p:nvSpPr>
        <p:spPr>
          <a:xfrm>
            <a:off x="6350000" y="4384675"/>
            <a:ext cx="1247775" cy="227013"/>
          </a:xfrm>
          <a:prstGeom prst="rect">
            <a:avLst/>
          </a:prstGeom>
          <a:solidFill>
            <a:schemeClr val="bg1"/>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nvGrpSpPr>
          <p:cNvPr id="238" name="组合 237"/>
          <p:cNvGrpSpPr>
            <a:grpSpLocks/>
          </p:cNvGrpSpPr>
          <p:nvPr/>
        </p:nvGrpSpPr>
        <p:grpSpPr bwMode="auto">
          <a:xfrm>
            <a:off x="6350000" y="4611688"/>
            <a:ext cx="1247775" cy="455612"/>
            <a:chOff x="6349248" y="4612024"/>
            <a:chExt cx="1248432" cy="455945"/>
          </a:xfrm>
        </p:grpSpPr>
        <p:sp>
          <p:nvSpPr>
            <p:cNvPr id="49" name="矩形 48"/>
            <p:cNvSpPr/>
            <p:nvPr/>
          </p:nvSpPr>
          <p:spPr>
            <a:xfrm>
              <a:off x="6349248" y="4612024"/>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sp>
          <p:nvSpPr>
            <p:cNvPr id="50" name="矩形 49"/>
            <p:cNvSpPr/>
            <p:nvPr/>
          </p:nvSpPr>
          <p:spPr>
            <a:xfrm>
              <a:off x="6349248" y="4840791"/>
              <a:ext cx="1248432" cy="227178"/>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tIns="0" anchorCtr="1"/>
            <a:lstStyle/>
            <a:p>
              <a:pPr algn="ctr">
                <a:defRPr/>
              </a:pPr>
              <a:r>
                <a:rPr lang="en-US" altLang="zh-CN" sz="1600" i="0" dirty="0"/>
                <a:t>…</a:t>
              </a:r>
              <a:endParaRPr lang="zh-CN" altLang="en-US" sz="1600" i="0" dirty="0"/>
            </a:p>
          </p:txBody>
        </p:sp>
      </p:grpSp>
      <p:grpSp>
        <p:nvGrpSpPr>
          <p:cNvPr id="239" name="组合 238"/>
          <p:cNvGrpSpPr>
            <a:grpSpLocks/>
          </p:cNvGrpSpPr>
          <p:nvPr/>
        </p:nvGrpSpPr>
        <p:grpSpPr bwMode="auto">
          <a:xfrm>
            <a:off x="2638425" y="1841500"/>
            <a:ext cx="1249363" cy="508000"/>
            <a:chOff x="2638784" y="1841376"/>
            <a:chExt cx="1248432" cy="507727"/>
          </a:xfrm>
        </p:grpSpPr>
        <p:sp>
          <p:nvSpPr>
            <p:cNvPr id="97" name="矩形 96"/>
            <p:cNvSpPr/>
            <p:nvPr/>
          </p:nvSpPr>
          <p:spPr>
            <a:xfrm>
              <a:off x="2638784" y="184137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20" name="矩形 119"/>
            <p:cNvSpPr/>
            <p:nvPr/>
          </p:nvSpPr>
          <p:spPr>
            <a:xfrm>
              <a:off x="2638784" y="2120626"/>
              <a:ext cx="1248432" cy="228477"/>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80" name="矩形 79"/>
          <p:cNvSpPr/>
          <p:nvPr/>
        </p:nvSpPr>
        <p:spPr>
          <a:xfrm>
            <a:off x="1919288" y="18415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17" name="矩形 116"/>
          <p:cNvSpPr/>
          <p:nvPr/>
        </p:nvSpPr>
        <p:spPr>
          <a:xfrm>
            <a:off x="1919288" y="2120900"/>
            <a:ext cx="719137" cy="228600"/>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81" name="矩形 80"/>
          <p:cNvSpPr/>
          <p:nvPr/>
        </p:nvSpPr>
        <p:spPr>
          <a:xfrm>
            <a:off x="1558925" y="18415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18" name="矩形 117"/>
          <p:cNvSpPr/>
          <p:nvPr/>
        </p:nvSpPr>
        <p:spPr>
          <a:xfrm>
            <a:off x="1558925" y="2120900"/>
            <a:ext cx="360363" cy="228600"/>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93" name="矩形 92"/>
          <p:cNvSpPr/>
          <p:nvPr/>
        </p:nvSpPr>
        <p:spPr>
          <a:xfrm>
            <a:off x="1198563" y="18415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19" name="矩形 118"/>
          <p:cNvSpPr/>
          <p:nvPr/>
        </p:nvSpPr>
        <p:spPr>
          <a:xfrm>
            <a:off x="1198563" y="2120900"/>
            <a:ext cx="360362" cy="228600"/>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54" name="Text Box 52"/>
          <p:cNvSpPr txBox="1">
            <a:spLocks noChangeArrowheads="1"/>
          </p:cNvSpPr>
          <p:nvPr/>
        </p:nvSpPr>
        <p:spPr bwMode="auto">
          <a:xfrm>
            <a:off x="6516688" y="1052513"/>
            <a:ext cx="914400" cy="369887"/>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a:t>
            </a:r>
          </a:p>
        </p:txBody>
      </p:sp>
      <p:sp>
        <p:nvSpPr>
          <p:cNvPr id="274455" name="Text Box 51"/>
          <p:cNvSpPr txBox="1">
            <a:spLocks noChangeArrowheads="1"/>
          </p:cNvSpPr>
          <p:nvPr/>
        </p:nvSpPr>
        <p:spPr bwMode="auto">
          <a:xfrm>
            <a:off x="2528888" y="1268413"/>
            <a:ext cx="914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Cache</a:t>
            </a:r>
          </a:p>
        </p:txBody>
      </p:sp>
      <p:grpSp>
        <p:nvGrpSpPr>
          <p:cNvPr id="274456" name="组合 97"/>
          <p:cNvGrpSpPr>
            <a:grpSpLocks/>
          </p:cNvGrpSpPr>
          <p:nvPr/>
        </p:nvGrpSpPr>
        <p:grpSpPr bwMode="auto">
          <a:xfrm>
            <a:off x="1016000" y="2565400"/>
            <a:ext cx="3422650" cy="758825"/>
            <a:chOff x="1869480" y="2047168"/>
            <a:chExt cx="3422600" cy="456082"/>
          </a:xfrm>
        </p:grpSpPr>
        <p:sp>
          <p:nvSpPr>
            <p:cNvPr id="99" name="矩形 98"/>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5" name="TextBox 99"/>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57" name="TextBox 100"/>
          <p:cNvSpPr txBox="1">
            <a:spLocks noChangeArrowheads="1"/>
          </p:cNvSpPr>
          <p:nvPr/>
        </p:nvSpPr>
        <p:spPr bwMode="auto">
          <a:xfrm>
            <a:off x="3986213" y="2887663"/>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0" name="组合 239"/>
          <p:cNvGrpSpPr>
            <a:grpSpLocks/>
          </p:cNvGrpSpPr>
          <p:nvPr/>
        </p:nvGrpSpPr>
        <p:grpSpPr bwMode="auto">
          <a:xfrm>
            <a:off x="2638425" y="2679700"/>
            <a:ext cx="1249363" cy="506413"/>
            <a:chOff x="2638784" y="2679106"/>
            <a:chExt cx="1248432" cy="507727"/>
          </a:xfrm>
        </p:grpSpPr>
        <p:sp>
          <p:nvSpPr>
            <p:cNvPr id="102" name="矩形 101"/>
            <p:cNvSpPr/>
            <p:nvPr/>
          </p:nvSpPr>
          <p:spPr>
            <a:xfrm>
              <a:off x="2638784" y="2679106"/>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103" name="矩形 102"/>
            <p:cNvSpPr/>
            <p:nvPr/>
          </p:nvSpPr>
          <p:spPr>
            <a:xfrm>
              <a:off x="2638784" y="2959231"/>
              <a:ext cx="1248432" cy="227602"/>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104" name="矩形 103"/>
          <p:cNvSpPr/>
          <p:nvPr/>
        </p:nvSpPr>
        <p:spPr>
          <a:xfrm>
            <a:off x="1919288" y="26797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5" name="矩形 104"/>
          <p:cNvSpPr/>
          <p:nvPr/>
        </p:nvSpPr>
        <p:spPr>
          <a:xfrm>
            <a:off x="1919288" y="2959100"/>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106" name="矩形 105"/>
          <p:cNvSpPr/>
          <p:nvPr/>
        </p:nvSpPr>
        <p:spPr>
          <a:xfrm>
            <a:off x="1558925" y="26797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7" name="矩形 106"/>
          <p:cNvSpPr/>
          <p:nvPr/>
        </p:nvSpPr>
        <p:spPr>
          <a:xfrm>
            <a:off x="1558925" y="2959100"/>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08" name="矩形 107"/>
          <p:cNvSpPr/>
          <p:nvPr/>
        </p:nvSpPr>
        <p:spPr>
          <a:xfrm>
            <a:off x="1198563" y="26797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109" name="矩形 108"/>
          <p:cNvSpPr/>
          <p:nvPr/>
        </p:nvSpPr>
        <p:spPr>
          <a:xfrm>
            <a:off x="1198563" y="2959100"/>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grpSp>
        <p:nvGrpSpPr>
          <p:cNvPr id="274465" name="组合 199"/>
          <p:cNvGrpSpPr>
            <a:grpSpLocks/>
          </p:cNvGrpSpPr>
          <p:nvPr/>
        </p:nvGrpSpPr>
        <p:grpSpPr bwMode="auto">
          <a:xfrm>
            <a:off x="1016000" y="3908425"/>
            <a:ext cx="3422650" cy="760413"/>
            <a:chOff x="1869480" y="2047168"/>
            <a:chExt cx="3422600" cy="456082"/>
          </a:xfrm>
        </p:grpSpPr>
        <p:sp>
          <p:nvSpPr>
            <p:cNvPr id="201" name="矩形 200"/>
            <p:cNvSpPr/>
            <p:nvPr/>
          </p:nvSpPr>
          <p:spPr>
            <a:xfrm>
              <a:off x="1869480" y="2047168"/>
              <a:ext cx="3422600" cy="456082"/>
            </a:xfrm>
            <a:prstGeom prst="rect">
              <a:avLst/>
            </a:prstGeom>
            <a:solidFill>
              <a:schemeClr val="bg2">
                <a:lumMod val="60000"/>
                <a:lumOff val="40000"/>
              </a:schemeClr>
            </a:solidFill>
            <a:ln w="9525"/>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4531" name="TextBox 201"/>
            <p:cNvSpPr txBox="1">
              <a:spLocks noChangeArrowheads="1"/>
            </p:cNvSpPr>
            <p:nvPr/>
          </p:nvSpPr>
          <p:spPr bwMode="auto">
            <a:xfrm>
              <a:off x="4839320" y="2090543"/>
              <a:ext cx="432048" cy="338554"/>
            </a:xfrm>
            <a:prstGeom prst="rect">
              <a:avLst/>
            </a:prstGeom>
            <a:noFill/>
            <a:ln w="9525">
              <a:noFill/>
              <a:miter lim="800000"/>
              <a:headEnd/>
              <a:tailEnd/>
            </a:ln>
          </p:spPr>
          <p:txBody>
            <a:bodyPr>
              <a:spAutoFit/>
            </a:bodyPr>
            <a:lstStyle/>
            <a:p>
              <a:r>
                <a:rPr lang="en-US" altLang="zh-CN" sz="1600"/>
                <a:t>L</a:t>
              </a:r>
              <a:r>
                <a:rPr lang="en-US" altLang="zh-CN" sz="1600" baseline="-25000"/>
                <a:t>0</a:t>
              </a:r>
              <a:endParaRPr lang="zh-CN" altLang="en-US" sz="1600" baseline="-25000"/>
            </a:p>
          </p:txBody>
        </p:sp>
      </p:grpSp>
      <p:sp>
        <p:nvSpPr>
          <p:cNvPr id="274466" name="TextBox 202"/>
          <p:cNvSpPr txBox="1">
            <a:spLocks noChangeArrowheads="1"/>
          </p:cNvSpPr>
          <p:nvPr/>
        </p:nvSpPr>
        <p:spPr bwMode="auto">
          <a:xfrm>
            <a:off x="3986213" y="4230688"/>
            <a:ext cx="431800" cy="339725"/>
          </a:xfrm>
          <a:prstGeom prst="rect">
            <a:avLst/>
          </a:prstGeom>
          <a:noFill/>
          <a:ln w="9525">
            <a:noFill/>
            <a:miter lim="800000"/>
            <a:headEnd/>
            <a:tailEnd/>
          </a:ln>
        </p:spPr>
        <p:txBody>
          <a:bodyPr>
            <a:spAutoFit/>
          </a:bodyPr>
          <a:lstStyle/>
          <a:p>
            <a:r>
              <a:rPr lang="en-US" altLang="zh-CN" sz="1600"/>
              <a:t>L</a:t>
            </a:r>
            <a:r>
              <a:rPr lang="en-US" altLang="zh-CN" sz="1600" baseline="-25000"/>
              <a:t>1</a:t>
            </a:r>
            <a:endParaRPr lang="zh-CN" altLang="en-US" sz="1600" baseline="-25000"/>
          </a:p>
        </p:txBody>
      </p:sp>
      <p:grpSp>
        <p:nvGrpSpPr>
          <p:cNvPr id="241" name="组合 240"/>
          <p:cNvGrpSpPr>
            <a:grpSpLocks/>
          </p:cNvGrpSpPr>
          <p:nvPr/>
        </p:nvGrpSpPr>
        <p:grpSpPr bwMode="auto">
          <a:xfrm>
            <a:off x="2638425" y="4022725"/>
            <a:ext cx="1249363" cy="508000"/>
            <a:chOff x="2638784" y="4022269"/>
            <a:chExt cx="1248432" cy="507727"/>
          </a:xfrm>
        </p:grpSpPr>
        <p:sp>
          <p:nvSpPr>
            <p:cNvPr id="204" name="矩形 203"/>
            <p:cNvSpPr/>
            <p:nvPr/>
          </p:nvSpPr>
          <p:spPr>
            <a:xfrm>
              <a:off x="2638784" y="4022269"/>
              <a:ext cx="1248432" cy="228477"/>
            </a:xfrm>
            <a:prstGeom prst="rect">
              <a:avLst/>
            </a:prstGeom>
            <a:solidFill>
              <a:srgbClr val="FFC000"/>
            </a:solidFill>
            <a:ln>
              <a:solidFill>
                <a:schemeClr val="tx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0</a:t>
              </a:r>
              <a:endParaRPr lang="zh-CN" altLang="en-US" sz="1400" i="0" baseline="-25000" dirty="0"/>
            </a:p>
          </p:txBody>
        </p:sp>
        <p:sp>
          <p:nvSpPr>
            <p:cNvPr id="205" name="矩形 204"/>
            <p:cNvSpPr/>
            <p:nvPr/>
          </p:nvSpPr>
          <p:spPr>
            <a:xfrm>
              <a:off x="2638784" y="4301519"/>
              <a:ext cx="1248432" cy="228477"/>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高速缓存</a:t>
              </a:r>
              <a:r>
                <a:rPr lang="en-US" altLang="zh-CN" sz="1400" i="0" dirty="0"/>
                <a:t>B</a:t>
              </a:r>
              <a:r>
                <a:rPr lang="en-US" altLang="zh-CN" sz="1400" i="0" baseline="-25000" dirty="0"/>
                <a:t>1</a:t>
              </a:r>
              <a:endParaRPr lang="zh-CN" altLang="en-US" sz="1400" i="0" baseline="-25000" dirty="0"/>
            </a:p>
          </p:txBody>
        </p:sp>
      </p:grpSp>
      <p:sp>
        <p:nvSpPr>
          <p:cNvPr id="206" name="矩形 205"/>
          <p:cNvSpPr/>
          <p:nvPr/>
        </p:nvSpPr>
        <p:spPr>
          <a:xfrm>
            <a:off x="1919288" y="40227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7" name="矩形 206"/>
          <p:cNvSpPr/>
          <p:nvPr/>
        </p:nvSpPr>
        <p:spPr>
          <a:xfrm>
            <a:off x="1919288" y="4302125"/>
            <a:ext cx="719137" cy="22701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latin typeface="Brush Script MT" pitchFamily="66" charset="0"/>
              </a:rPr>
              <a:t>标记</a:t>
            </a:r>
          </a:p>
        </p:txBody>
      </p:sp>
      <p:sp>
        <p:nvSpPr>
          <p:cNvPr id="208" name="矩形 207"/>
          <p:cNvSpPr/>
          <p:nvPr/>
        </p:nvSpPr>
        <p:spPr>
          <a:xfrm>
            <a:off x="1558925" y="40227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09" name="矩形 208"/>
          <p:cNvSpPr/>
          <p:nvPr/>
        </p:nvSpPr>
        <p:spPr>
          <a:xfrm>
            <a:off x="1558925" y="4302125"/>
            <a:ext cx="360363" cy="22701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210" name="矩形 209"/>
          <p:cNvSpPr/>
          <p:nvPr/>
        </p:nvSpPr>
        <p:spPr>
          <a:xfrm>
            <a:off x="1198563" y="40227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11" name="矩形 210"/>
          <p:cNvSpPr/>
          <p:nvPr/>
        </p:nvSpPr>
        <p:spPr>
          <a:xfrm>
            <a:off x="1198563" y="4302125"/>
            <a:ext cx="360362" cy="227013"/>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D</a:t>
            </a:r>
            <a:endParaRPr lang="zh-CN" altLang="en-US" sz="1400" i="0" dirty="0">
              <a:solidFill>
                <a:schemeClr val="bg1"/>
              </a:solidFill>
              <a:latin typeface="Brush Script MT" pitchFamily="66" charset="0"/>
            </a:endParaRPr>
          </a:p>
        </p:txBody>
      </p:sp>
      <p:sp>
        <p:nvSpPr>
          <p:cNvPr id="274474" name="TextBox 211"/>
          <p:cNvSpPr txBox="1">
            <a:spLocks noChangeArrowheads="1"/>
          </p:cNvSpPr>
          <p:nvPr/>
        </p:nvSpPr>
        <p:spPr bwMode="auto">
          <a:xfrm>
            <a:off x="501650" y="1965325"/>
            <a:ext cx="514350"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0</a:t>
            </a:r>
            <a:endParaRPr lang="zh-CN" altLang="en-US" sz="1600" b="1" i="0">
              <a:latin typeface="微软雅黑" charset="-122"/>
              <a:ea typeface="微软雅黑" charset="-122"/>
            </a:endParaRPr>
          </a:p>
        </p:txBody>
      </p:sp>
      <p:sp>
        <p:nvSpPr>
          <p:cNvPr id="274475" name="TextBox 212"/>
          <p:cNvSpPr txBox="1">
            <a:spLocks noChangeArrowheads="1"/>
          </p:cNvSpPr>
          <p:nvPr/>
        </p:nvSpPr>
        <p:spPr bwMode="auto">
          <a:xfrm>
            <a:off x="487363" y="2749550"/>
            <a:ext cx="514350" cy="339725"/>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1</a:t>
            </a:r>
            <a:endParaRPr lang="zh-CN" altLang="en-US" sz="1600" b="1" i="0">
              <a:latin typeface="微软雅黑" charset="-122"/>
              <a:ea typeface="微软雅黑" charset="-122"/>
            </a:endParaRPr>
          </a:p>
        </p:txBody>
      </p:sp>
      <p:sp>
        <p:nvSpPr>
          <p:cNvPr id="274476" name="TextBox 213"/>
          <p:cNvSpPr txBox="1">
            <a:spLocks noChangeArrowheads="1"/>
          </p:cNvSpPr>
          <p:nvPr/>
        </p:nvSpPr>
        <p:spPr bwMode="auto">
          <a:xfrm>
            <a:off x="239713" y="4133850"/>
            <a:ext cx="849312" cy="338138"/>
          </a:xfrm>
          <a:prstGeom prst="rect">
            <a:avLst/>
          </a:prstGeom>
          <a:noFill/>
          <a:ln w="9525">
            <a:noFill/>
            <a:miter lim="800000"/>
            <a:headEnd/>
            <a:tailEnd/>
          </a:ln>
        </p:spPr>
        <p:txBody>
          <a:bodyPr>
            <a:spAutoFit/>
          </a:bodyPr>
          <a:lstStyle/>
          <a:p>
            <a:r>
              <a:rPr lang="zh-CN" altLang="en-US" sz="1600" b="1" i="0">
                <a:latin typeface="微软雅黑" charset="-122"/>
                <a:ea typeface="微软雅黑" charset="-122"/>
              </a:rPr>
              <a:t>组</a:t>
            </a:r>
            <a:r>
              <a:rPr lang="en-US" altLang="zh-CN" sz="1600" b="1" i="0">
                <a:latin typeface="微软雅黑" charset="-122"/>
                <a:ea typeface="微软雅黑" charset="-122"/>
              </a:rPr>
              <a:t>n-1</a:t>
            </a:r>
            <a:endParaRPr lang="zh-CN" altLang="en-US" sz="1600" b="1" i="0">
              <a:latin typeface="微软雅黑" charset="-122"/>
              <a:ea typeface="微软雅黑" charset="-122"/>
            </a:endParaRPr>
          </a:p>
        </p:txBody>
      </p:sp>
      <p:cxnSp>
        <p:nvCxnSpPr>
          <p:cNvPr id="188" name="直接箭头连接符 187"/>
          <p:cNvCxnSpPr>
            <a:stCxn id="274515" idx="0"/>
            <a:endCxn id="207" idx="2"/>
          </p:cNvCxnSpPr>
          <p:nvPr/>
        </p:nvCxnSpPr>
        <p:spPr>
          <a:xfrm flipV="1">
            <a:off x="1392238" y="4529138"/>
            <a:ext cx="885825" cy="893762"/>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274478" name="TextBox 5"/>
          <p:cNvSpPr txBox="1">
            <a:spLocks noChangeArrowheads="1"/>
          </p:cNvSpPr>
          <p:nvPr/>
        </p:nvSpPr>
        <p:spPr bwMode="auto">
          <a:xfrm>
            <a:off x="2497138" y="3400425"/>
            <a:ext cx="461962" cy="369888"/>
          </a:xfrm>
          <a:prstGeom prst="rect">
            <a:avLst/>
          </a:prstGeom>
          <a:noFill/>
          <a:ln w="9525">
            <a:noFill/>
            <a:miter lim="800000"/>
            <a:headEnd/>
            <a:tailEnd/>
          </a:ln>
        </p:spPr>
        <p:txBody>
          <a:bodyPr vert="eaVert">
            <a:spAutoFit/>
          </a:bodyPr>
          <a:lstStyle/>
          <a:p>
            <a:pPr algn="r"/>
            <a:r>
              <a:rPr lang="en-US" altLang="zh-CN" b="1" i="0">
                <a:latin typeface="华文琥珀" pitchFamily="2" charset="-122"/>
                <a:ea typeface="华文琥珀" pitchFamily="2" charset="-122"/>
              </a:rPr>
              <a:t>…</a:t>
            </a:r>
            <a:endParaRPr lang="zh-CN" altLang="en-US" b="1" i="0">
              <a:latin typeface="华文琥珀" pitchFamily="2" charset="-122"/>
              <a:ea typeface="华文琥珀" pitchFamily="2" charset="-122"/>
            </a:endParaRPr>
          </a:p>
        </p:txBody>
      </p:sp>
      <p:grpSp>
        <p:nvGrpSpPr>
          <p:cNvPr id="274479" name="组合 109"/>
          <p:cNvGrpSpPr>
            <a:grpSpLocks/>
          </p:cNvGrpSpPr>
          <p:nvPr/>
        </p:nvGrpSpPr>
        <p:grpSpPr bwMode="auto">
          <a:xfrm>
            <a:off x="7593013" y="1450975"/>
            <a:ext cx="963612" cy="479425"/>
            <a:chOff x="8196695" y="1249092"/>
            <a:chExt cx="963328" cy="982276"/>
          </a:xfrm>
        </p:grpSpPr>
        <p:sp>
          <p:nvSpPr>
            <p:cNvPr id="111" name="右大括号 110"/>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7"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组</a:t>
              </a:r>
            </a:p>
          </p:txBody>
        </p:sp>
      </p:grpSp>
      <p:grpSp>
        <p:nvGrpSpPr>
          <p:cNvPr id="274480" name="组合 112"/>
          <p:cNvGrpSpPr>
            <a:grpSpLocks/>
          </p:cNvGrpSpPr>
          <p:nvPr/>
        </p:nvGrpSpPr>
        <p:grpSpPr bwMode="auto">
          <a:xfrm>
            <a:off x="7593013" y="1882775"/>
            <a:ext cx="963612" cy="479425"/>
            <a:chOff x="8196695" y="1249092"/>
            <a:chExt cx="963328" cy="982276"/>
          </a:xfrm>
        </p:grpSpPr>
        <p:sp>
          <p:nvSpPr>
            <p:cNvPr id="114" name="右大括号 113"/>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5"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组</a:t>
              </a:r>
            </a:p>
          </p:txBody>
        </p:sp>
      </p:grpSp>
      <p:grpSp>
        <p:nvGrpSpPr>
          <p:cNvPr id="274481" name="组合 121"/>
          <p:cNvGrpSpPr>
            <a:grpSpLocks/>
          </p:cNvGrpSpPr>
          <p:nvPr/>
        </p:nvGrpSpPr>
        <p:grpSpPr bwMode="auto">
          <a:xfrm>
            <a:off x="7593013" y="2770188"/>
            <a:ext cx="947737" cy="477837"/>
            <a:chOff x="8196695" y="1249092"/>
            <a:chExt cx="947305" cy="990907"/>
          </a:xfrm>
        </p:grpSpPr>
        <p:sp>
          <p:nvSpPr>
            <p:cNvPr id="123" name="右大括号 122"/>
            <p:cNvSpPr/>
            <p:nvPr/>
          </p:nvSpPr>
          <p:spPr>
            <a:xfrm>
              <a:off x="8196695" y="1249092"/>
              <a:ext cx="149157"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3" name="Text Box 39"/>
            <p:cNvSpPr txBox="1">
              <a:spLocks noChangeArrowheads="1"/>
            </p:cNvSpPr>
            <p:nvPr/>
          </p:nvSpPr>
          <p:spPr bwMode="auto">
            <a:xfrm>
              <a:off x="8316416" y="1537737"/>
              <a:ext cx="827584"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2" name="组合 124"/>
          <p:cNvGrpSpPr>
            <a:grpSpLocks/>
          </p:cNvGrpSpPr>
          <p:nvPr/>
        </p:nvGrpSpPr>
        <p:grpSpPr bwMode="auto">
          <a:xfrm>
            <a:off x="8448675" y="1760538"/>
            <a:ext cx="731838" cy="1296987"/>
            <a:chOff x="8196695" y="1249092"/>
            <a:chExt cx="732519" cy="909523"/>
          </a:xfrm>
        </p:grpSpPr>
        <p:sp>
          <p:nvSpPr>
            <p:cNvPr id="126" name="右大括号 125"/>
            <p:cNvSpPr/>
            <p:nvPr/>
          </p:nvSpPr>
          <p:spPr>
            <a:xfrm>
              <a:off x="8196695" y="1249092"/>
              <a:ext cx="149364"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21" name="Text Box 39"/>
            <p:cNvSpPr txBox="1">
              <a:spLocks noChangeArrowheads="1"/>
            </p:cNvSpPr>
            <p:nvPr/>
          </p:nvSpPr>
          <p:spPr bwMode="auto">
            <a:xfrm>
              <a:off x="8316416" y="1537736"/>
              <a:ext cx="612798" cy="202498"/>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0</a:t>
              </a:r>
              <a:r>
                <a:rPr lang="zh-CN" altLang="en-US" sz="1600" b="1" i="0">
                  <a:latin typeface="微软雅黑" charset="-122"/>
                  <a:ea typeface="微软雅黑" charset="-122"/>
                </a:rPr>
                <a:t>区</a:t>
              </a:r>
            </a:p>
          </p:txBody>
        </p:sp>
      </p:grpSp>
      <p:cxnSp>
        <p:nvCxnSpPr>
          <p:cNvPr id="129" name="直接箭头连接符 128"/>
          <p:cNvCxnSpPr>
            <a:stCxn id="274508" idx="0"/>
          </p:cNvCxnSpPr>
          <p:nvPr/>
        </p:nvCxnSpPr>
        <p:spPr>
          <a:xfrm flipH="1" flipV="1">
            <a:off x="2389188" y="4570413"/>
            <a:ext cx="938212" cy="852487"/>
          </a:xfrm>
          <a:prstGeom prst="straightConnector1">
            <a:avLst/>
          </a:prstGeom>
          <a:ln w="57150">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243" name="组合 242"/>
          <p:cNvGrpSpPr>
            <a:grpSpLocks/>
          </p:cNvGrpSpPr>
          <p:nvPr/>
        </p:nvGrpSpPr>
        <p:grpSpPr bwMode="auto">
          <a:xfrm>
            <a:off x="954088" y="5021263"/>
            <a:ext cx="3735387" cy="1195387"/>
            <a:chOff x="953637" y="5020925"/>
            <a:chExt cx="3735156" cy="1195349"/>
          </a:xfrm>
        </p:grpSpPr>
        <p:grpSp>
          <p:nvGrpSpPr>
            <p:cNvPr id="274504" name="组合 241"/>
            <p:cNvGrpSpPr>
              <a:grpSpLocks/>
            </p:cNvGrpSpPr>
            <p:nvPr/>
          </p:nvGrpSpPr>
          <p:grpSpPr bwMode="auto">
            <a:xfrm>
              <a:off x="953637" y="5020925"/>
              <a:ext cx="3735156" cy="1175845"/>
              <a:chOff x="953637" y="5020925"/>
              <a:chExt cx="3735156" cy="1175845"/>
            </a:xfrm>
          </p:grpSpPr>
          <p:grpSp>
            <p:nvGrpSpPr>
              <p:cNvPr id="274507" name="组合 196"/>
              <p:cNvGrpSpPr>
                <a:grpSpLocks/>
              </p:cNvGrpSpPr>
              <p:nvPr/>
            </p:nvGrpSpPr>
            <p:grpSpPr bwMode="auto">
              <a:xfrm>
                <a:off x="953637" y="5020925"/>
                <a:ext cx="3735156" cy="1175845"/>
                <a:chOff x="1105461" y="4877649"/>
                <a:chExt cx="3735156" cy="1175845"/>
              </a:xfrm>
            </p:grpSpPr>
            <p:grpSp>
              <p:nvGrpSpPr>
                <p:cNvPr id="274509" name="组合 183"/>
                <p:cNvGrpSpPr>
                  <a:grpSpLocks/>
                </p:cNvGrpSpPr>
                <p:nvPr/>
              </p:nvGrpSpPr>
              <p:grpSpPr bwMode="auto">
                <a:xfrm>
                  <a:off x="1105461" y="5280381"/>
                  <a:ext cx="3735156" cy="773113"/>
                  <a:chOff x="1447796" y="5551488"/>
                  <a:chExt cx="6705606" cy="1154112"/>
                </a:xfrm>
              </p:grpSpPr>
              <p:sp>
                <p:nvSpPr>
                  <p:cNvPr id="175" name="Text Box 2"/>
                  <p:cNvSpPr txBox="1">
                    <a:spLocks noChangeArrowheads="1"/>
                  </p:cNvSpPr>
                  <p:nvPr/>
                </p:nvSpPr>
                <p:spPr bwMode="auto">
                  <a:xfrm>
                    <a:off x="3531007" y="6391101"/>
                    <a:ext cx="917639"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76" name="Text Box 3"/>
                  <p:cNvSpPr txBox="1">
                    <a:spLocks noChangeArrowheads="1"/>
                  </p:cNvSpPr>
                  <p:nvPr/>
                </p:nvSpPr>
                <p:spPr bwMode="auto">
                  <a:xfrm>
                    <a:off x="7093272" y="6391101"/>
                    <a:ext cx="951837"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3" name="AutoShape 5"/>
                  <p:cNvSpPr>
                    <a:spLocks/>
                  </p:cNvSpPr>
                  <p:nvPr/>
                </p:nvSpPr>
                <p:spPr bwMode="auto">
                  <a:xfrm rot="-5400000">
                    <a:off x="3948527" y="5344006"/>
                    <a:ext cx="152403" cy="1786563"/>
                  </a:xfrm>
                  <a:prstGeom prst="leftBrace">
                    <a:avLst>
                      <a:gd name="adj1" fmla="val 46890"/>
                      <a:gd name="adj2" fmla="val 50000"/>
                    </a:avLst>
                  </a:prstGeom>
                  <a:noFill/>
                  <a:ln w="19050">
                    <a:solidFill>
                      <a:schemeClr val="tx2"/>
                    </a:solidFill>
                    <a:round/>
                    <a:headEnd/>
                    <a:tailEnd/>
                  </a:ln>
                </p:spPr>
                <p:txBody>
                  <a:bodyPr/>
                  <a:lstStyle/>
                  <a:p>
                    <a:pPr algn="ctr"/>
                    <a:endParaRPr lang="zh-CN" altLang="en-US" i="0"/>
                  </a:p>
                </p:txBody>
              </p:sp>
              <p:sp>
                <p:nvSpPr>
                  <p:cNvPr id="274514" name="AutoShape 6"/>
                  <p:cNvSpPr>
                    <a:spLocks/>
                  </p:cNvSpPr>
                  <p:nvPr/>
                </p:nvSpPr>
                <p:spPr bwMode="auto">
                  <a:xfrm rot="-5400000">
                    <a:off x="7258051" y="5418137"/>
                    <a:ext cx="136691" cy="1654011"/>
                  </a:xfrm>
                  <a:prstGeom prst="leftBrace">
                    <a:avLst>
                      <a:gd name="adj1" fmla="val 57701"/>
                      <a:gd name="adj2" fmla="val 50000"/>
                    </a:avLst>
                  </a:prstGeom>
                  <a:noFill/>
                  <a:ln w="19050">
                    <a:solidFill>
                      <a:schemeClr val="tx2"/>
                    </a:solidFill>
                    <a:round/>
                    <a:headEnd/>
                    <a:tailEnd/>
                  </a:ln>
                </p:spPr>
                <p:txBody>
                  <a:bodyPr/>
                  <a:lstStyle/>
                  <a:p>
                    <a:pPr algn="ctr"/>
                    <a:endParaRPr lang="zh-CN" altLang="en-US" i="0"/>
                  </a:p>
                </p:txBody>
              </p:sp>
              <p:sp>
                <p:nvSpPr>
                  <p:cNvPr id="274515" name="Rectangle 9"/>
                  <p:cNvSpPr>
                    <a:spLocks noChangeArrowheads="1"/>
                  </p:cNvSpPr>
                  <p:nvPr/>
                </p:nvSpPr>
                <p:spPr bwMode="auto">
                  <a:xfrm>
                    <a:off x="1447796" y="5551488"/>
                    <a:ext cx="1575612" cy="533399"/>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区地址</a:t>
                    </a:r>
                  </a:p>
                </p:txBody>
              </p:sp>
              <p:sp>
                <p:nvSpPr>
                  <p:cNvPr id="274516" name="Rectangle 10"/>
                  <p:cNvSpPr>
                    <a:spLocks noChangeArrowheads="1"/>
                  </p:cNvSpPr>
                  <p:nvPr/>
                </p:nvSpPr>
                <p:spPr bwMode="auto">
                  <a:xfrm>
                    <a:off x="3031158" y="5551488"/>
                    <a:ext cx="1916943" cy="533399"/>
                  </a:xfrm>
                  <a:prstGeom prst="rect">
                    <a:avLst/>
                  </a:prstGeom>
                  <a:solidFill>
                    <a:srgbClr val="00B050"/>
                  </a:solidFill>
                  <a:ln w="19050">
                    <a:solidFill>
                      <a:schemeClr val="tx2"/>
                    </a:solidFill>
                    <a:miter lim="800000"/>
                    <a:headEnd/>
                    <a:tailEnd/>
                  </a:ln>
                </p:spPr>
                <p:txBody>
                  <a:bodyPr/>
                  <a:lstStyle/>
                  <a:p>
                    <a:pPr algn="ctr"/>
                    <a:r>
                      <a:rPr lang="zh-CN" altLang="en-US" sz="1600" i="0"/>
                      <a:t>组（索引）</a:t>
                    </a:r>
                  </a:p>
                </p:txBody>
              </p:sp>
              <p:sp>
                <p:nvSpPr>
                  <p:cNvPr id="274517" name="Rectangle 11"/>
                  <p:cNvSpPr>
                    <a:spLocks noChangeArrowheads="1"/>
                  </p:cNvSpPr>
                  <p:nvPr/>
                </p:nvSpPr>
                <p:spPr bwMode="auto">
                  <a:xfrm>
                    <a:off x="6400800" y="5551488"/>
                    <a:ext cx="1752600" cy="533400"/>
                  </a:xfrm>
                  <a:prstGeom prst="rect">
                    <a:avLst/>
                  </a:prstGeom>
                  <a:solidFill>
                    <a:srgbClr val="FFFF00"/>
                  </a:solidFill>
                  <a:ln w="19050">
                    <a:solidFill>
                      <a:schemeClr val="tx2"/>
                    </a:solidFill>
                    <a:miter lim="800000"/>
                    <a:headEnd/>
                    <a:tailEnd/>
                  </a:ln>
                </p:spPr>
                <p:txBody>
                  <a:bodyPr/>
                  <a:lstStyle/>
                  <a:p>
                    <a:pPr algn="ctr"/>
                    <a:r>
                      <a:rPr lang="zh-CN" altLang="en-US" sz="1600" i="0"/>
                      <a:t>字地址</a:t>
                    </a:r>
                  </a:p>
                </p:txBody>
              </p:sp>
              <p:sp>
                <p:nvSpPr>
                  <p:cNvPr id="182" name="Text Box 13"/>
                  <p:cNvSpPr txBox="1">
                    <a:spLocks noChangeArrowheads="1"/>
                  </p:cNvSpPr>
                  <p:nvPr/>
                </p:nvSpPr>
                <p:spPr bwMode="auto">
                  <a:xfrm>
                    <a:off x="1866717" y="6391101"/>
                    <a:ext cx="1040182" cy="315178"/>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4519" name="AutoShape 14"/>
                  <p:cNvSpPr>
                    <a:spLocks/>
                  </p:cNvSpPr>
                  <p:nvPr/>
                </p:nvSpPr>
                <p:spPr bwMode="auto">
                  <a:xfrm rot="-5400000">
                    <a:off x="2163282" y="5445608"/>
                    <a:ext cx="152401" cy="1583362"/>
                  </a:xfrm>
                  <a:prstGeom prst="leftBrace">
                    <a:avLst>
                      <a:gd name="adj1" fmla="val 47185"/>
                      <a:gd name="adj2" fmla="val 50000"/>
                    </a:avLst>
                  </a:prstGeom>
                  <a:noFill/>
                  <a:ln w="19050">
                    <a:solidFill>
                      <a:schemeClr val="tx2"/>
                    </a:solidFill>
                    <a:round/>
                    <a:headEnd/>
                    <a:tailEnd/>
                  </a:ln>
                </p:spPr>
                <p:txBody>
                  <a:bodyPr/>
                  <a:lstStyle/>
                  <a:p>
                    <a:pPr algn="ctr"/>
                    <a:endParaRPr lang="zh-CN" altLang="en-US" i="0"/>
                  </a:p>
                </p:txBody>
              </p:sp>
            </p:grpSp>
            <p:sp>
              <p:nvSpPr>
                <p:cNvPr id="274510" name="Text Box 52"/>
                <p:cNvSpPr txBox="1">
                  <a:spLocks noChangeArrowheads="1"/>
                </p:cNvSpPr>
                <p:nvPr/>
              </p:nvSpPr>
              <p:spPr bwMode="auto">
                <a:xfrm>
                  <a:off x="2050058" y="4877649"/>
                  <a:ext cx="1260140" cy="369332"/>
                </a:xfrm>
                <a:prstGeom prst="rect">
                  <a:avLst/>
                </a:prstGeom>
                <a:noFill/>
                <a:ln w="9525">
                  <a:noFill/>
                  <a:miter lim="800000"/>
                  <a:headEnd/>
                  <a:tailEnd/>
                </a:ln>
              </p:spPr>
              <p:txBody>
                <a:bodyPr>
                  <a:spAutoFit/>
                </a:bodyPr>
                <a:lstStyle/>
                <a:p>
                  <a:pPr algn="ctr"/>
                  <a:r>
                    <a:rPr lang="zh-CN" altLang="en-US" b="1" i="0">
                      <a:latin typeface="微软雅黑" charset="-122"/>
                      <a:ea typeface="微软雅黑" charset="-122"/>
                    </a:rPr>
                    <a:t>主存地址</a:t>
                  </a:r>
                </a:p>
              </p:txBody>
            </p:sp>
          </p:grpSp>
          <p:sp>
            <p:nvSpPr>
              <p:cNvPr id="274508" name="Rectangle 9"/>
              <p:cNvSpPr>
                <a:spLocks noChangeArrowheads="1"/>
              </p:cNvSpPr>
              <p:nvPr/>
            </p:nvSpPr>
            <p:spPr bwMode="auto">
              <a:xfrm>
                <a:off x="2886615" y="5423657"/>
                <a:ext cx="880858" cy="357312"/>
              </a:xfrm>
              <a:prstGeom prst="rect">
                <a:avLst/>
              </a:prstGeom>
              <a:solidFill>
                <a:srgbClr val="0066FF"/>
              </a:solidFill>
              <a:ln w="19050">
                <a:solidFill>
                  <a:schemeClr val="tx2"/>
                </a:solidFill>
                <a:miter lim="800000"/>
                <a:headEnd/>
                <a:tailEnd/>
              </a:ln>
            </p:spPr>
            <p:txBody>
              <a:bodyPr/>
              <a:lstStyle/>
              <a:p>
                <a:pPr algn="ctr"/>
                <a:r>
                  <a:rPr lang="zh-CN" altLang="en-US" sz="1600" i="0">
                    <a:solidFill>
                      <a:schemeClr val="bg1"/>
                    </a:solidFill>
                  </a:rPr>
                  <a:t>块地址</a:t>
                </a:r>
              </a:p>
            </p:txBody>
          </p:sp>
        </p:grpSp>
        <p:sp>
          <p:nvSpPr>
            <p:cNvPr id="274505" name="AutoShape 5"/>
            <p:cNvSpPr>
              <a:spLocks/>
            </p:cNvSpPr>
            <p:nvPr/>
          </p:nvSpPr>
          <p:spPr bwMode="auto">
            <a:xfrm rot="-5400000">
              <a:off x="3256922" y="5488993"/>
              <a:ext cx="102091" cy="809182"/>
            </a:xfrm>
            <a:prstGeom prst="leftBrace">
              <a:avLst>
                <a:gd name="adj1" fmla="val 46896"/>
                <a:gd name="adj2" fmla="val 50000"/>
              </a:avLst>
            </a:prstGeom>
            <a:noFill/>
            <a:ln w="19050">
              <a:solidFill>
                <a:schemeClr val="tx2"/>
              </a:solidFill>
              <a:round/>
              <a:headEnd/>
              <a:tailEnd/>
            </a:ln>
          </p:spPr>
          <p:txBody>
            <a:bodyPr/>
            <a:lstStyle/>
            <a:p>
              <a:pPr algn="ctr"/>
              <a:endParaRPr lang="zh-CN" altLang="en-US" i="0"/>
            </a:p>
          </p:txBody>
        </p:sp>
        <p:sp>
          <p:nvSpPr>
            <p:cNvPr id="131" name="Text Box 2"/>
            <p:cNvSpPr txBox="1">
              <a:spLocks noChangeArrowheads="1"/>
            </p:cNvSpPr>
            <p:nvPr/>
          </p:nvSpPr>
          <p:spPr bwMode="auto">
            <a:xfrm>
              <a:off x="3072818" y="6005144"/>
              <a:ext cx="509556" cy="21113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r</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grpSp>
      <p:grpSp>
        <p:nvGrpSpPr>
          <p:cNvPr id="274485" name="组合 131"/>
          <p:cNvGrpSpPr>
            <a:grpSpLocks/>
          </p:cNvGrpSpPr>
          <p:nvPr/>
        </p:nvGrpSpPr>
        <p:grpSpPr bwMode="auto">
          <a:xfrm>
            <a:off x="7593013" y="3248025"/>
            <a:ext cx="963612" cy="479425"/>
            <a:chOff x="8196695" y="1249092"/>
            <a:chExt cx="963328" cy="982276"/>
          </a:xfrm>
        </p:grpSpPr>
        <p:sp>
          <p:nvSpPr>
            <p:cNvPr id="133" name="右大括号 132"/>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3" name="Text Box 39"/>
            <p:cNvSpPr txBox="1">
              <a:spLocks noChangeArrowheads="1"/>
            </p:cNvSpPr>
            <p:nvPr/>
          </p:nvSpPr>
          <p:spPr bwMode="auto">
            <a:xfrm>
              <a:off x="8547225" y="1537736"/>
              <a:ext cx="612798"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a:t>
              </a:r>
              <a:r>
                <a:rPr lang="zh-CN" altLang="en-US" sz="1600" b="1" i="0">
                  <a:latin typeface="微软雅黑" charset="-122"/>
                  <a:ea typeface="微软雅黑" charset="-122"/>
                </a:rPr>
                <a:t>组</a:t>
              </a:r>
            </a:p>
          </p:txBody>
        </p:sp>
      </p:grpSp>
      <p:grpSp>
        <p:nvGrpSpPr>
          <p:cNvPr id="274486" name="组合 135"/>
          <p:cNvGrpSpPr>
            <a:grpSpLocks/>
          </p:cNvGrpSpPr>
          <p:nvPr/>
        </p:nvGrpSpPr>
        <p:grpSpPr bwMode="auto">
          <a:xfrm>
            <a:off x="7593013" y="3695700"/>
            <a:ext cx="963612" cy="479425"/>
            <a:chOff x="8196695" y="1249092"/>
            <a:chExt cx="963328" cy="982276"/>
          </a:xfrm>
        </p:grpSpPr>
        <p:sp>
          <p:nvSpPr>
            <p:cNvPr id="140" name="右大括号 139"/>
            <p:cNvSpPr/>
            <p:nvPr/>
          </p:nvSpPr>
          <p:spPr>
            <a:xfrm>
              <a:off x="8196695" y="1249092"/>
              <a:ext cx="149181" cy="910719"/>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501" name="Text Box 39"/>
            <p:cNvSpPr txBox="1">
              <a:spLocks noChangeArrowheads="1"/>
            </p:cNvSpPr>
            <p:nvPr/>
          </p:nvSpPr>
          <p:spPr bwMode="auto">
            <a:xfrm>
              <a:off x="8345854" y="1537736"/>
              <a:ext cx="814169" cy="69363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n+1</a:t>
              </a:r>
              <a:r>
                <a:rPr lang="zh-CN" altLang="en-US" sz="1600" b="1" i="0">
                  <a:latin typeface="微软雅黑" charset="-122"/>
                  <a:ea typeface="微软雅黑" charset="-122"/>
                </a:rPr>
                <a:t>组</a:t>
              </a:r>
            </a:p>
          </p:txBody>
        </p:sp>
      </p:grpSp>
      <p:grpSp>
        <p:nvGrpSpPr>
          <p:cNvPr id="274487" name="组合 141"/>
          <p:cNvGrpSpPr>
            <a:grpSpLocks/>
          </p:cNvGrpSpPr>
          <p:nvPr/>
        </p:nvGrpSpPr>
        <p:grpSpPr bwMode="auto">
          <a:xfrm>
            <a:off x="7593013" y="4633913"/>
            <a:ext cx="1071562" cy="477837"/>
            <a:chOff x="8196695" y="1249092"/>
            <a:chExt cx="1070609" cy="990907"/>
          </a:xfrm>
        </p:grpSpPr>
        <p:sp>
          <p:nvSpPr>
            <p:cNvPr id="143" name="右大括号 142"/>
            <p:cNvSpPr/>
            <p:nvPr/>
          </p:nvSpPr>
          <p:spPr>
            <a:xfrm>
              <a:off x="8196695" y="1249092"/>
              <a:ext cx="149092" cy="908607"/>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9" name="Text Box 39"/>
            <p:cNvSpPr txBox="1">
              <a:spLocks noChangeArrowheads="1"/>
            </p:cNvSpPr>
            <p:nvPr/>
          </p:nvSpPr>
          <p:spPr bwMode="auto">
            <a:xfrm>
              <a:off x="8316415" y="1537737"/>
              <a:ext cx="950889" cy="702262"/>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2n-1</a:t>
              </a:r>
              <a:r>
                <a:rPr lang="zh-CN" altLang="en-US" sz="1600" b="1" i="0">
                  <a:latin typeface="微软雅黑" charset="-122"/>
                  <a:ea typeface="微软雅黑" charset="-122"/>
                </a:rPr>
                <a:t>组</a:t>
              </a:r>
            </a:p>
          </p:txBody>
        </p:sp>
      </p:grpSp>
      <p:grpSp>
        <p:nvGrpSpPr>
          <p:cNvPr id="274488" name="组合 144"/>
          <p:cNvGrpSpPr>
            <a:grpSpLocks/>
          </p:cNvGrpSpPr>
          <p:nvPr/>
        </p:nvGrpSpPr>
        <p:grpSpPr bwMode="auto">
          <a:xfrm>
            <a:off x="8470900" y="3598863"/>
            <a:ext cx="696913" cy="1296987"/>
            <a:chOff x="8196695" y="1249092"/>
            <a:chExt cx="697245" cy="909523"/>
          </a:xfrm>
        </p:grpSpPr>
        <p:sp>
          <p:nvSpPr>
            <p:cNvPr id="146" name="右大括号 145"/>
            <p:cNvSpPr/>
            <p:nvPr/>
          </p:nvSpPr>
          <p:spPr>
            <a:xfrm>
              <a:off x="8196695" y="1249092"/>
              <a:ext cx="149296" cy="90952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sz="1600" dirty="0"/>
            </a:p>
          </p:txBody>
        </p:sp>
        <p:sp>
          <p:nvSpPr>
            <p:cNvPr id="274497" name="Text Box 39"/>
            <p:cNvSpPr txBox="1">
              <a:spLocks noChangeArrowheads="1"/>
            </p:cNvSpPr>
            <p:nvPr/>
          </p:nvSpPr>
          <p:spPr bwMode="auto">
            <a:xfrm>
              <a:off x="8281142" y="1549058"/>
              <a:ext cx="612798" cy="237584"/>
            </a:xfrm>
            <a:prstGeom prst="rect">
              <a:avLst/>
            </a:prstGeom>
            <a:noFill/>
            <a:ln w="9525">
              <a:noFill/>
              <a:miter lim="800000"/>
              <a:headEnd/>
              <a:tailEnd/>
            </a:ln>
          </p:spPr>
          <p:txBody>
            <a:bodyPr>
              <a:spAutoFit/>
            </a:bodyPr>
            <a:lstStyle/>
            <a:p>
              <a:r>
                <a:rPr lang="en-US" altLang="zh-CN" sz="1600" b="1" i="0">
                  <a:latin typeface="微软雅黑" charset="-122"/>
                  <a:ea typeface="微软雅黑" charset="-122"/>
                </a:rPr>
                <a:t>1</a:t>
              </a:r>
              <a:r>
                <a:rPr lang="zh-CN" altLang="en-US" sz="1600" b="1" i="0">
                  <a:latin typeface="微软雅黑" charset="-122"/>
                  <a:ea typeface="微软雅黑" charset="-122"/>
                </a:rPr>
                <a:t>区</a:t>
              </a:r>
            </a:p>
          </p:txBody>
        </p:sp>
      </p:grpSp>
      <p:cxnSp>
        <p:nvCxnSpPr>
          <p:cNvPr id="19" name="直接箭头连接符 18"/>
          <p:cNvCxnSpPr>
            <a:stCxn id="43" idx="1"/>
            <a:endCxn id="89" idx="3"/>
          </p:cNvCxnSpPr>
          <p:nvPr/>
        </p:nvCxnSpPr>
        <p:spPr>
          <a:xfrm flipH="1">
            <a:off x="4438650" y="1552575"/>
            <a:ext cx="1911350" cy="554038"/>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a:endCxn id="99" idx="3"/>
          </p:cNvCxnSpPr>
          <p:nvPr/>
        </p:nvCxnSpPr>
        <p:spPr>
          <a:xfrm flipH="1">
            <a:off x="4438650" y="2138363"/>
            <a:ext cx="1911350" cy="806450"/>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49" name="直接箭头连接符 148"/>
          <p:cNvCxnSpPr>
            <a:endCxn id="201" idx="3"/>
          </p:cNvCxnSpPr>
          <p:nvPr/>
        </p:nvCxnSpPr>
        <p:spPr>
          <a:xfrm flipH="1">
            <a:off x="4438650" y="2974975"/>
            <a:ext cx="1911350" cy="1312863"/>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0" name="直接箭头连接符 149"/>
          <p:cNvCxnSpPr>
            <a:endCxn id="89" idx="3"/>
          </p:cNvCxnSpPr>
          <p:nvPr/>
        </p:nvCxnSpPr>
        <p:spPr>
          <a:xfrm flipH="1" flipV="1">
            <a:off x="4438650" y="2106613"/>
            <a:ext cx="1911350" cy="1381125"/>
          </a:xfrm>
          <a:prstGeom prst="straightConnector1">
            <a:avLst/>
          </a:prstGeom>
          <a:ln w="57150">
            <a:solidFill>
              <a:srgbClr val="00B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1" name="直接箭头连接符 150"/>
          <p:cNvCxnSpPr>
            <a:endCxn id="99" idx="3"/>
          </p:cNvCxnSpPr>
          <p:nvPr/>
        </p:nvCxnSpPr>
        <p:spPr>
          <a:xfrm flipH="1" flipV="1">
            <a:off x="4438650" y="2944813"/>
            <a:ext cx="1911350" cy="1127125"/>
          </a:xfrm>
          <a:prstGeom prst="straightConnector1">
            <a:avLst/>
          </a:prstGeom>
          <a:ln w="57150">
            <a:solidFill>
              <a:srgbClr val="92D050"/>
            </a:solidFill>
            <a:tailEnd type="triangle" w="sm" len="lg"/>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a:endCxn id="201" idx="3"/>
          </p:cNvCxnSpPr>
          <p:nvPr/>
        </p:nvCxnSpPr>
        <p:spPr>
          <a:xfrm flipH="1" flipV="1">
            <a:off x="4438650" y="4287838"/>
            <a:ext cx="1911350" cy="552450"/>
          </a:xfrm>
          <a:prstGeom prst="straightConnector1">
            <a:avLst/>
          </a:prstGeom>
          <a:ln w="57150">
            <a:solidFill>
              <a:srgbClr val="FFC000"/>
            </a:solidFill>
            <a:tailEnd type="triangle" w="sm" len="lg"/>
          </a:ln>
        </p:spPr>
        <p:style>
          <a:lnRef idx="1">
            <a:schemeClr val="accent1"/>
          </a:lnRef>
          <a:fillRef idx="0">
            <a:schemeClr val="accent1"/>
          </a:fillRef>
          <a:effectRef idx="0">
            <a:schemeClr val="accent1"/>
          </a:effectRef>
          <a:fontRef idx="minor">
            <a:schemeClr val="tx1"/>
          </a:fontRef>
        </p:style>
      </p:cxnSp>
      <p:sp>
        <p:nvSpPr>
          <p:cNvPr id="135" name="Text Box 69"/>
          <p:cNvSpPr txBox="1">
            <a:spLocks noChangeArrowheads="1"/>
          </p:cNvSpPr>
          <p:nvPr/>
        </p:nvSpPr>
        <p:spPr bwMode="auto">
          <a:xfrm>
            <a:off x="5381625" y="5618163"/>
            <a:ext cx="3367088" cy="1014412"/>
          </a:xfrm>
          <a:prstGeom prst="rect">
            <a:avLst/>
          </a:prstGeom>
          <a:noFill/>
          <a:ln w="9525">
            <a:noFill/>
            <a:miter lim="800000"/>
            <a:headEnd/>
            <a:tailEnd/>
          </a:ln>
        </p:spPr>
        <p:txBody>
          <a:bodyPr>
            <a:spAutoFit/>
          </a:bodyPr>
          <a:lstStyle/>
          <a:p>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分</a:t>
            </a:r>
            <a:r>
              <a:rPr kumimoji="1" lang="en-US" altLang="zh-CN" sz="2000" i="0">
                <a:solidFill>
                  <a:schemeClr val="accent2"/>
                </a:solidFill>
                <a:latin typeface="华文新魏" pitchFamily="2" charset="-122"/>
                <a:ea typeface="华文新魏" pitchFamily="2" charset="-122"/>
              </a:rPr>
              <a:t>n</a:t>
            </a:r>
            <a:r>
              <a:rPr kumimoji="1" lang="zh-CN" altLang="en-US" sz="2000" i="0">
                <a:solidFill>
                  <a:schemeClr val="accent2"/>
                </a:solidFill>
                <a:latin typeface="华文新魏" pitchFamily="2" charset="-122"/>
                <a:ea typeface="华文新魏" pitchFamily="2" charset="-122"/>
              </a:rPr>
              <a:t>组，每组</a:t>
            </a:r>
            <a:r>
              <a:rPr kumimoji="1" lang="en-US" altLang="zh-CN" sz="2000" i="0">
                <a:solidFill>
                  <a:schemeClr val="accent2"/>
                </a:solidFill>
                <a:latin typeface="华文新魏" pitchFamily="2" charset="-122"/>
                <a:ea typeface="华文新魏" pitchFamily="2" charset="-122"/>
              </a:rPr>
              <a:t>u</a:t>
            </a:r>
            <a:r>
              <a:rPr kumimoji="1" lang="zh-CN" altLang="en-US" sz="2000" i="0">
                <a:solidFill>
                  <a:schemeClr val="accent2"/>
                </a:solidFill>
                <a:latin typeface="华文新魏" pitchFamily="2" charset="-122"/>
                <a:ea typeface="华文新魏" pitchFamily="2" charset="-122"/>
              </a:rPr>
              <a:t>块</a:t>
            </a:r>
          </a:p>
          <a:p>
            <a:r>
              <a:rPr kumimoji="1" lang="zh-CN" altLang="en-US" sz="2000" i="0">
                <a:solidFill>
                  <a:schemeClr val="accent2"/>
                </a:solidFill>
                <a:latin typeface="华文新魏" pitchFamily="2" charset="-122"/>
                <a:ea typeface="华文新魏" pitchFamily="2" charset="-122"/>
              </a:rPr>
              <a:t>主存块组号</a:t>
            </a:r>
            <a:r>
              <a:rPr kumimoji="1" lang="en-US" altLang="zh-CN" sz="2000" i="0">
                <a:solidFill>
                  <a:schemeClr val="accent2"/>
                </a:solidFill>
                <a:latin typeface="华文新魏" pitchFamily="2" charset="-122"/>
                <a:ea typeface="华文新魏" pitchFamily="2" charset="-122"/>
              </a:rPr>
              <a:t>j</a:t>
            </a:r>
            <a:r>
              <a:rPr kumimoji="1" lang="zh-CN" altLang="en-US" sz="2000" i="0">
                <a:solidFill>
                  <a:schemeClr val="accent2"/>
                </a:solidFill>
                <a:latin typeface="华文新魏" pitchFamily="2" charset="-122"/>
                <a:ea typeface="华文新魏" pitchFamily="2" charset="-122"/>
              </a:rPr>
              <a:t>，块号</a:t>
            </a:r>
            <a:r>
              <a:rPr kumimoji="1" lang="en-US" altLang="zh-CN" sz="2000" i="0">
                <a:solidFill>
                  <a:schemeClr val="accent2"/>
                </a:solidFill>
                <a:latin typeface="华文新魏" pitchFamily="2" charset="-122"/>
                <a:ea typeface="华文新魏" pitchFamily="2" charset="-122"/>
              </a:rPr>
              <a:t>k</a:t>
            </a:r>
            <a:r>
              <a:rPr kumimoji="1" lang="zh-CN" altLang="en-US" sz="2000" i="0">
                <a:solidFill>
                  <a:schemeClr val="accent2"/>
                </a:solidFill>
                <a:latin typeface="华文新魏" pitchFamily="2" charset="-122"/>
                <a:ea typeface="华文新魏" pitchFamily="2" charset="-122"/>
              </a:rPr>
              <a:t>，</a:t>
            </a:r>
            <a:r>
              <a:rPr kumimoji="1" lang="en-US" altLang="zh-CN" sz="2000" i="0">
                <a:solidFill>
                  <a:srgbClr val="0000FF"/>
                </a:solidFill>
                <a:latin typeface="华文新魏" pitchFamily="2" charset="-122"/>
                <a:ea typeface="华文新魏" pitchFamily="2" charset="-122"/>
              </a:rPr>
              <a:t>j=k/u</a:t>
            </a:r>
          </a:p>
          <a:p>
            <a:r>
              <a:rPr kumimoji="1" lang="zh-CN" altLang="en-US" sz="2000" i="0">
                <a:solidFill>
                  <a:schemeClr val="accent2"/>
                </a:solidFill>
                <a:latin typeface="华文新魏" pitchFamily="2" charset="-122"/>
                <a:ea typeface="华文新魏" pitchFamily="2" charset="-122"/>
              </a:rPr>
              <a:t>主存对应</a:t>
            </a:r>
            <a:r>
              <a:rPr kumimoji="1" lang="en-US" altLang="zh-CN" sz="2000" i="0">
                <a:solidFill>
                  <a:schemeClr val="accent2"/>
                </a:solidFill>
                <a:latin typeface="华文新魏" pitchFamily="2" charset="-122"/>
                <a:ea typeface="华文新魏" pitchFamily="2" charset="-122"/>
              </a:rPr>
              <a:t>cache</a:t>
            </a:r>
            <a:r>
              <a:rPr kumimoji="1" lang="zh-CN" altLang="en-US" sz="2000" i="0">
                <a:solidFill>
                  <a:schemeClr val="accent2"/>
                </a:solidFill>
                <a:latin typeface="华文新魏" pitchFamily="2" charset="-122"/>
                <a:ea typeface="华文新魏" pitchFamily="2" charset="-122"/>
              </a:rPr>
              <a:t>组号</a:t>
            </a:r>
            <a:r>
              <a:rPr kumimoji="1" lang="en-US" altLang="zh-CN" sz="2000" i="0">
                <a:solidFill>
                  <a:schemeClr val="accent2"/>
                </a:solidFill>
                <a:latin typeface="华文新魏" pitchFamily="2" charset="-122"/>
                <a:ea typeface="华文新魏" pitchFamily="2" charset="-122"/>
              </a:rPr>
              <a:t>q=j % 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4479"/>
                                        </p:tgtEl>
                                        <p:attrNameLst>
                                          <p:attrName>style.visibility</p:attrName>
                                        </p:attrNameLst>
                                      </p:cBhvr>
                                      <p:to>
                                        <p:strVal val="visible"/>
                                      </p:to>
                                    </p:set>
                                    <p:animEffect transition="in" filter="wipe(up)">
                                      <p:cBhvr>
                                        <p:cTn id="7" dur="500"/>
                                        <p:tgtEl>
                                          <p:spTgt spid="2744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4480"/>
                                        </p:tgtEl>
                                        <p:attrNameLst>
                                          <p:attrName>style.visibility</p:attrName>
                                        </p:attrNameLst>
                                      </p:cBhvr>
                                      <p:to>
                                        <p:strVal val="visible"/>
                                      </p:to>
                                    </p:set>
                                    <p:animEffect transition="in" filter="wipe(up)">
                                      <p:cBhvr>
                                        <p:cTn id="12" dur="500"/>
                                        <p:tgtEl>
                                          <p:spTgt spid="27448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74481"/>
                                        </p:tgtEl>
                                        <p:attrNameLst>
                                          <p:attrName>style.visibility</p:attrName>
                                        </p:attrNameLst>
                                      </p:cBhvr>
                                      <p:to>
                                        <p:strVal val="visible"/>
                                      </p:to>
                                    </p:set>
                                    <p:animEffect transition="in" filter="wipe(up)">
                                      <p:cBhvr>
                                        <p:cTn id="17" dur="500"/>
                                        <p:tgtEl>
                                          <p:spTgt spid="27448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74485"/>
                                        </p:tgtEl>
                                        <p:attrNameLst>
                                          <p:attrName>style.visibility</p:attrName>
                                        </p:attrNameLst>
                                      </p:cBhvr>
                                      <p:to>
                                        <p:strVal val="visible"/>
                                      </p:to>
                                    </p:set>
                                    <p:animEffect transition="in" filter="wipe(up)">
                                      <p:cBhvr>
                                        <p:cTn id="22" dur="500"/>
                                        <p:tgtEl>
                                          <p:spTgt spid="27448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74486"/>
                                        </p:tgtEl>
                                        <p:attrNameLst>
                                          <p:attrName>style.visibility</p:attrName>
                                        </p:attrNameLst>
                                      </p:cBhvr>
                                      <p:to>
                                        <p:strVal val="visible"/>
                                      </p:to>
                                    </p:set>
                                    <p:animEffect transition="in" filter="wipe(up)">
                                      <p:cBhvr>
                                        <p:cTn id="27" dur="500"/>
                                        <p:tgtEl>
                                          <p:spTgt spid="2744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74487"/>
                                        </p:tgtEl>
                                        <p:attrNameLst>
                                          <p:attrName>style.visibility</p:attrName>
                                        </p:attrNameLst>
                                      </p:cBhvr>
                                      <p:to>
                                        <p:strVal val="visible"/>
                                      </p:to>
                                    </p:set>
                                    <p:animEffect transition="in" filter="wipe(up)">
                                      <p:cBhvr>
                                        <p:cTn id="32" dur="500"/>
                                        <p:tgtEl>
                                          <p:spTgt spid="27448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74482"/>
                                        </p:tgtEl>
                                        <p:attrNameLst>
                                          <p:attrName>style.visibility</p:attrName>
                                        </p:attrNameLst>
                                      </p:cBhvr>
                                      <p:to>
                                        <p:strVal val="visible"/>
                                      </p:to>
                                    </p:set>
                                    <p:animEffect transition="in" filter="wipe(up)">
                                      <p:cBhvr>
                                        <p:cTn id="37" dur="500"/>
                                        <p:tgtEl>
                                          <p:spTgt spid="2744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274488"/>
                                        </p:tgtEl>
                                        <p:attrNameLst>
                                          <p:attrName>style.visibility</p:attrName>
                                        </p:attrNameLst>
                                      </p:cBhvr>
                                      <p:to>
                                        <p:strVal val="visible"/>
                                      </p:to>
                                    </p:set>
                                    <p:animEffect transition="in" filter="wipe(up)">
                                      <p:cBhvr>
                                        <p:cTn id="42" dur="500"/>
                                        <p:tgtEl>
                                          <p:spTgt spid="274488"/>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mph" presetSubtype="0" repeatCount="5000" fill="hold" nodeType="clickEffect">
                                  <p:stCondLst>
                                    <p:cond delay="0"/>
                                  </p:stCondLst>
                                  <p:childTnLst>
                                    <p:animEffect transition="out" filter="fade">
                                      <p:cBhvr>
                                        <p:cTn id="46" dur="500" tmFilter="0, 0; .2, .5; .8, .5; 1, 0"/>
                                        <p:tgtEl>
                                          <p:spTgt spid="233"/>
                                        </p:tgtEl>
                                      </p:cBhvr>
                                    </p:animEffect>
                                    <p:animScale>
                                      <p:cBhvr>
                                        <p:cTn id="47" dur="250" autoRev="1" fill="hold"/>
                                        <p:tgtEl>
                                          <p:spTgt spid="233"/>
                                        </p:tgtEl>
                                      </p:cBhvr>
                                      <p:by x="105000" y="105000"/>
                                    </p:animScale>
                                  </p:childTnLst>
                                </p:cTn>
                              </p:par>
                              <p:par>
                                <p:cTn id="48" presetID="22" presetClass="entr" presetSubtype="2" repeatCount="500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wipe(right)">
                                      <p:cBhvr>
                                        <p:cTn id="50" dur="500"/>
                                        <p:tgtEl>
                                          <p:spTgt spid="19"/>
                                        </p:tgtEl>
                                      </p:cBhvr>
                                    </p:animEffect>
                                  </p:childTnLst>
                                </p:cTn>
                              </p:par>
                              <p:par>
                                <p:cTn id="51" presetID="26" presetClass="emph" presetSubtype="0" repeatCount="5000" fill="hold" nodeType="withEffect">
                                  <p:stCondLst>
                                    <p:cond delay="0"/>
                                  </p:stCondLst>
                                  <p:childTnLst>
                                    <p:animEffect transition="out" filter="fade">
                                      <p:cBhvr>
                                        <p:cTn id="52" dur="500" tmFilter="0, 0; .2, .5; .8, .5; 1, 0"/>
                                        <p:tgtEl>
                                          <p:spTgt spid="239"/>
                                        </p:tgtEl>
                                      </p:cBhvr>
                                    </p:animEffect>
                                    <p:animScale>
                                      <p:cBhvr>
                                        <p:cTn id="53" dur="250" autoRev="1" fill="hold"/>
                                        <p:tgtEl>
                                          <p:spTgt spid="239"/>
                                        </p:tgtEl>
                                      </p:cBhvr>
                                      <p:by x="105000" y="105000"/>
                                    </p:animScale>
                                  </p:childTnLst>
                                </p:cTn>
                              </p:par>
                            </p:childTnLst>
                          </p:cTn>
                        </p:par>
                      </p:childTnLst>
                    </p:cTn>
                  </p:par>
                  <p:par>
                    <p:cTn id="54" fill="hold">
                      <p:stCondLst>
                        <p:cond delay="indefinite"/>
                      </p:stCondLst>
                      <p:childTnLst>
                        <p:par>
                          <p:cTn id="55" fill="hold">
                            <p:stCondLst>
                              <p:cond delay="0"/>
                            </p:stCondLst>
                            <p:childTnLst>
                              <p:par>
                                <p:cTn id="56" presetID="26" presetClass="emph" presetSubtype="0" repeatCount="5000" fill="hold" nodeType="clickEffect">
                                  <p:stCondLst>
                                    <p:cond delay="0"/>
                                  </p:stCondLst>
                                  <p:childTnLst>
                                    <p:animEffect transition="out" filter="fade">
                                      <p:cBhvr>
                                        <p:cTn id="57" dur="500" tmFilter="0, 0; .2, .5; .8, .5; 1, 0"/>
                                        <p:tgtEl>
                                          <p:spTgt spid="234"/>
                                        </p:tgtEl>
                                      </p:cBhvr>
                                    </p:animEffect>
                                    <p:animScale>
                                      <p:cBhvr>
                                        <p:cTn id="58" dur="250" autoRev="1" fill="hold"/>
                                        <p:tgtEl>
                                          <p:spTgt spid="234"/>
                                        </p:tgtEl>
                                      </p:cBhvr>
                                      <p:by x="105000" y="105000"/>
                                    </p:animScale>
                                  </p:childTnLst>
                                </p:cTn>
                              </p:par>
                              <p:par>
                                <p:cTn id="59" presetID="22" presetClass="entr" presetSubtype="2" repeatCount="5000" fill="hold" nodeType="withEffect">
                                  <p:stCondLst>
                                    <p:cond delay="0"/>
                                  </p:stCondLst>
                                  <p:childTnLst>
                                    <p:set>
                                      <p:cBhvr>
                                        <p:cTn id="60" dur="1" fill="hold">
                                          <p:stCondLst>
                                            <p:cond delay="0"/>
                                          </p:stCondLst>
                                        </p:cTn>
                                        <p:tgtEl>
                                          <p:spTgt spid="148"/>
                                        </p:tgtEl>
                                        <p:attrNameLst>
                                          <p:attrName>style.visibility</p:attrName>
                                        </p:attrNameLst>
                                      </p:cBhvr>
                                      <p:to>
                                        <p:strVal val="visible"/>
                                      </p:to>
                                    </p:set>
                                    <p:animEffect transition="in" filter="wipe(right)">
                                      <p:cBhvr>
                                        <p:cTn id="61" dur="500"/>
                                        <p:tgtEl>
                                          <p:spTgt spid="148"/>
                                        </p:tgtEl>
                                      </p:cBhvr>
                                    </p:animEffect>
                                  </p:childTnLst>
                                </p:cTn>
                              </p:par>
                              <p:par>
                                <p:cTn id="62" presetID="26" presetClass="emph" presetSubtype="0" repeatCount="5000" fill="hold" nodeType="withEffect">
                                  <p:stCondLst>
                                    <p:cond delay="0"/>
                                  </p:stCondLst>
                                  <p:childTnLst>
                                    <p:animEffect transition="out" filter="fade">
                                      <p:cBhvr>
                                        <p:cTn id="63" dur="500" tmFilter="0, 0; .2, .5; .8, .5; 1, 0"/>
                                        <p:tgtEl>
                                          <p:spTgt spid="240"/>
                                        </p:tgtEl>
                                      </p:cBhvr>
                                    </p:animEffect>
                                    <p:animScale>
                                      <p:cBhvr>
                                        <p:cTn id="64" dur="250" autoRev="1" fill="hold"/>
                                        <p:tgtEl>
                                          <p:spTgt spid="240"/>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6" presetClass="emph" presetSubtype="0" repeatCount="5000" fill="hold" nodeType="clickEffect">
                                  <p:stCondLst>
                                    <p:cond delay="0"/>
                                  </p:stCondLst>
                                  <p:childTnLst>
                                    <p:animEffect transition="out" filter="fade">
                                      <p:cBhvr>
                                        <p:cTn id="68" dur="500" tmFilter="0, 0; .2, .5; .8, .5; 1, 0"/>
                                        <p:tgtEl>
                                          <p:spTgt spid="235"/>
                                        </p:tgtEl>
                                      </p:cBhvr>
                                    </p:animEffect>
                                    <p:animScale>
                                      <p:cBhvr>
                                        <p:cTn id="69" dur="250" autoRev="1" fill="hold"/>
                                        <p:tgtEl>
                                          <p:spTgt spid="235"/>
                                        </p:tgtEl>
                                      </p:cBhvr>
                                      <p:by x="105000" y="105000"/>
                                    </p:animScale>
                                  </p:childTnLst>
                                </p:cTn>
                              </p:par>
                              <p:par>
                                <p:cTn id="70" presetID="22" presetClass="entr" presetSubtype="2" repeatCount="5000" fill="hold" nodeType="withEffect">
                                  <p:stCondLst>
                                    <p:cond delay="0"/>
                                  </p:stCondLst>
                                  <p:childTnLst>
                                    <p:set>
                                      <p:cBhvr>
                                        <p:cTn id="71" dur="1" fill="hold">
                                          <p:stCondLst>
                                            <p:cond delay="0"/>
                                          </p:stCondLst>
                                        </p:cTn>
                                        <p:tgtEl>
                                          <p:spTgt spid="149"/>
                                        </p:tgtEl>
                                        <p:attrNameLst>
                                          <p:attrName>style.visibility</p:attrName>
                                        </p:attrNameLst>
                                      </p:cBhvr>
                                      <p:to>
                                        <p:strVal val="visible"/>
                                      </p:to>
                                    </p:set>
                                    <p:animEffect transition="in" filter="wipe(right)">
                                      <p:cBhvr>
                                        <p:cTn id="72" dur="500"/>
                                        <p:tgtEl>
                                          <p:spTgt spid="149"/>
                                        </p:tgtEl>
                                      </p:cBhvr>
                                    </p:animEffect>
                                  </p:childTnLst>
                                </p:cTn>
                              </p:par>
                              <p:par>
                                <p:cTn id="73" presetID="26" presetClass="emph" presetSubtype="0" repeatCount="5000" fill="hold" nodeType="withEffect">
                                  <p:stCondLst>
                                    <p:cond delay="0"/>
                                  </p:stCondLst>
                                  <p:childTnLst>
                                    <p:animEffect transition="out" filter="fade">
                                      <p:cBhvr>
                                        <p:cTn id="74" dur="500" tmFilter="0, 0; .2, .5; .8, .5; 1, 0"/>
                                        <p:tgtEl>
                                          <p:spTgt spid="241"/>
                                        </p:tgtEl>
                                      </p:cBhvr>
                                    </p:animEffect>
                                    <p:animScale>
                                      <p:cBhvr>
                                        <p:cTn id="75" dur="250" autoRev="1" fill="hold"/>
                                        <p:tgtEl>
                                          <p:spTgt spid="241"/>
                                        </p:tgtEl>
                                      </p:cBhvr>
                                      <p:by x="105000" y="105000"/>
                                    </p:animScale>
                                  </p:childTnLst>
                                </p:cTn>
                              </p:par>
                            </p:childTnLst>
                          </p:cTn>
                        </p:par>
                      </p:childTnLst>
                    </p:cTn>
                  </p:par>
                  <p:par>
                    <p:cTn id="76" fill="hold">
                      <p:stCondLst>
                        <p:cond delay="indefinite"/>
                      </p:stCondLst>
                      <p:childTnLst>
                        <p:par>
                          <p:cTn id="77" fill="hold">
                            <p:stCondLst>
                              <p:cond delay="0"/>
                            </p:stCondLst>
                            <p:childTnLst>
                              <p:par>
                                <p:cTn id="78" presetID="26" presetClass="emph" presetSubtype="0" repeatCount="5000" fill="hold" nodeType="clickEffect">
                                  <p:stCondLst>
                                    <p:cond delay="0"/>
                                  </p:stCondLst>
                                  <p:childTnLst>
                                    <p:animEffect transition="out" filter="fade">
                                      <p:cBhvr>
                                        <p:cTn id="79" dur="500" tmFilter="0, 0; .2, .5; .8, .5; 1, 0"/>
                                        <p:tgtEl>
                                          <p:spTgt spid="236"/>
                                        </p:tgtEl>
                                      </p:cBhvr>
                                    </p:animEffect>
                                    <p:animScale>
                                      <p:cBhvr>
                                        <p:cTn id="80" dur="250" autoRev="1" fill="hold"/>
                                        <p:tgtEl>
                                          <p:spTgt spid="236"/>
                                        </p:tgtEl>
                                      </p:cBhvr>
                                      <p:by x="105000" y="105000"/>
                                    </p:animScale>
                                  </p:childTnLst>
                                </p:cTn>
                              </p:par>
                              <p:par>
                                <p:cTn id="81" presetID="22" presetClass="entr" presetSubtype="2" repeatCount="5000" fill="hold" nodeType="withEffect">
                                  <p:stCondLst>
                                    <p:cond delay="0"/>
                                  </p:stCondLst>
                                  <p:childTnLst>
                                    <p:set>
                                      <p:cBhvr>
                                        <p:cTn id="82" dur="1" fill="hold">
                                          <p:stCondLst>
                                            <p:cond delay="0"/>
                                          </p:stCondLst>
                                        </p:cTn>
                                        <p:tgtEl>
                                          <p:spTgt spid="150"/>
                                        </p:tgtEl>
                                        <p:attrNameLst>
                                          <p:attrName>style.visibility</p:attrName>
                                        </p:attrNameLst>
                                      </p:cBhvr>
                                      <p:to>
                                        <p:strVal val="visible"/>
                                      </p:to>
                                    </p:set>
                                    <p:animEffect transition="in" filter="wipe(right)">
                                      <p:cBhvr>
                                        <p:cTn id="83" dur="500"/>
                                        <p:tgtEl>
                                          <p:spTgt spid="150"/>
                                        </p:tgtEl>
                                      </p:cBhvr>
                                    </p:animEffect>
                                  </p:childTnLst>
                                </p:cTn>
                              </p:par>
                            </p:childTnLst>
                          </p:cTn>
                        </p:par>
                      </p:childTnLst>
                    </p:cTn>
                  </p:par>
                  <p:par>
                    <p:cTn id="84" fill="hold">
                      <p:stCondLst>
                        <p:cond delay="indefinite"/>
                      </p:stCondLst>
                      <p:childTnLst>
                        <p:par>
                          <p:cTn id="85" fill="hold">
                            <p:stCondLst>
                              <p:cond delay="0"/>
                            </p:stCondLst>
                            <p:childTnLst>
                              <p:par>
                                <p:cTn id="86" presetID="26" presetClass="emph" presetSubtype="0" repeatCount="5000" fill="hold" nodeType="clickEffect">
                                  <p:stCondLst>
                                    <p:cond delay="0"/>
                                  </p:stCondLst>
                                  <p:childTnLst>
                                    <p:animEffect transition="out" filter="fade">
                                      <p:cBhvr>
                                        <p:cTn id="87" dur="500" tmFilter="0, 0; .2, .5; .8, .5; 1, 0"/>
                                        <p:tgtEl>
                                          <p:spTgt spid="237"/>
                                        </p:tgtEl>
                                      </p:cBhvr>
                                    </p:animEffect>
                                    <p:animScale>
                                      <p:cBhvr>
                                        <p:cTn id="88" dur="250" autoRev="1" fill="hold"/>
                                        <p:tgtEl>
                                          <p:spTgt spid="237"/>
                                        </p:tgtEl>
                                      </p:cBhvr>
                                      <p:by x="105000" y="105000"/>
                                    </p:animScale>
                                  </p:childTnLst>
                                </p:cTn>
                              </p:par>
                              <p:par>
                                <p:cTn id="89" presetID="22" presetClass="entr" presetSubtype="2" repeatCount="5000" fill="hold" nodeType="withEffect">
                                  <p:stCondLst>
                                    <p:cond delay="0"/>
                                  </p:stCondLst>
                                  <p:childTnLst>
                                    <p:set>
                                      <p:cBhvr>
                                        <p:cTn id="90" dur="1" fill="hold">
                                          <p:stCondLst>
                                            <p:cond delay="0"/>
                                          </p:stCondLst>
                                        </p:cTn>
                                        <p:tgtEl>
                                          <p:spTgt spid="151"/>
                                        </p:tgtEl>
                                        <p:attrNameLst>
                                          <p:attrName>style.visibility</p:attrName>
                                        </p:attrNameLst>
                                      </p:cBhvr>
                                      <p:to>
                                        <p:strVal val="visible"/>
                                      </p:to>
                                    </p:set>
                                    <p:animEffect transition="in" filter="wipe(right)">
                                      <p:cBhvr>
                                        <p:cTn id="91" dur="500"/>
                                        <p:tgtEl>
                                          <p:spTgt spid="151"/>
                                        </p:tgtEl>
                                      </p:cBhvr>
                                    </p:animEffect>
                                  </p:childTnLst>
                                </p:cTn>
                              </p:par>
                            </p:childTnLst>
                          </p:cTn>
                        </p:par>
                      </p:childTnLst>
                    </p:cTn>
                  </p:par>
                  <p:par>
                    <p:cTn id="92" fill="hold">
                      <p:stCondLst>
                        <p:cond delay="indefinite"/>
                      </p:stCondLst>
                      <p:childTnLst>
                        <p:par>
                          <p:cTn id="93" fill="hold">
                            <p:stCondLst>
                              <p:cond delay="0"/>
                            </p:stCondLst>
                            <p:childTnLst>
                              <p:par>
                                <p:cTn id="94" presetID="26" presetClass="emph" presetSubtype="0" repeatCount="5000" fill="hold" nodeType="clickEffect">
                                  <p:stCondLst>
                                    <p:cond delay="0"/>
                                  </p:stCondLst>
                                  <p:childTnLst>
                                    <p:animEffect transition="out" filter="fade">
                                      <p:cBhvr>
                                        <p:cTn id="95" dur="500" tmFilter="0, 0; .2, .5; .8, .5; 1, 0"/>
                                        <p:tgtEl>
                                          <p:spTgt spid="238"/>
                                        </p:tgtEl>
                                      </p:cBhvr>
                                    </p:animEffect>
                                    <p:animScale>
                                      <p:cBhvr>
                                        <p:cTn id="96" dur="250" autoRev="1" fill="hold"/>
                                        <p:tgtEl>
                                          <p:spTgt spid="238"/>
                                        </p:tgtEl>
                                      </p:cBhvr>
                                      <p:by x="105000" y="105000"/>
                                    </p:animScale>
                                  </p:childTnLst>
                                </p:cTn>
                              </p:par>
                              <p:par>
                                <p:cTn id="97" presetID="22" presetClass="entr" presetSubtype="2" repeatCount="5000" fill="hold" nodeType="withEffect">
                                  <p:stCondLst>
                                    <p:cond delay="0"/>
                                  </p:stCondLst>
                                  <p:childTnLst>
                                    <p:set>
                                      <p:cBhvr>
                                        <p:cTn id="98" dur="1" fill="hold">
                                          <p:stCondLst>
                                            <p:cond delay="0"/>
                                          </p:stCondLst>
                                        </p:cTn>
                                        <p:tgtEl>
                                          <p:spTgt spid="154"/>
                                        </p:tgtEl>
                                        <p:attrNameLst>
                                          <p:attrName>style.visibility</p:attrName>
                                        </p:attrNameLst>
                                      </p:cBhvr>
                                      <p:to>
                                        <p:strVal val="visible"/>
                                      </p:to>
                                    </p:set>
                                    <p:animEffect transition="in" filter="wipe(right)">
                                      <p:cBhvr>
                                        <p:cTn id="99" dur="500"/>
                                        <p:tgtEl>
                                          <p:spTgt spid="154"/>
                                        </p:tgtEl>
                                      </p:cBhvr>
                                    </p:animEffect>
                                  </p:childTnLst>
                                </p:cTn>
                              </p:par>
                            </p:childTnLst>
                          </p:cTn>
                        </p:par>
                      </p:childTnLst>
                    </p:cTn>
                  </p:par>
                  <p:par>
                    <p:cTn id="100" fill="hold">
                      <p:stCondLst>
                        <p:cond delay="indefinite"/>
                      </p:stCondLst>
                      <p:childTnLst>
                        <p:par>
                          <p:cTn id="101" fill="hold">
                            <p:stCondLst>
                              <p:cond delay="0"/>
                            </p:stCondLst>
                            <p:childTnLst>
                              <p:par>
                                <p:cTn id="102" presetID="22" presetClass="entr" presetSubtype="4" fill="hold" nodeType="clickEffect">
                                  <p:stCondLst>
                                    <p:cond delay="0"/>
                                  </p:stCondLst>
                                  <p:childTnLst>
                                    <p:set>
                                      <p:cBhvr>
                                        <p:cTn id="103" dur="1" fill="hold">
                                          <p:stCondLst>
                                            <p:cond delay="0"/>
                                          </p:stCondLst>
                                        </p:cTn>
                                        <p:tgtEl>
                                          <p:spTgt spid="243"/>
                                        </p:tgtEl>
                                        <p:attrNameLst>
                                          <p:attrName>style.visibility</p:attrName>
                                        </p:attrNameLst>
                                      </p:cBhvr>
                                      <p:to>
                                        <p:strVal val="visible"/>
                                      </p:to>
                                    </p:set>
                                    <p:animEffect transition="in" filter="wipe(down)">
                                      <p:cBhvr>
                                        <p:cTn id="104" dur="500"/>
                                        <p:tgtEl>
                                          <p:spTgt spid="243"/>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4" fill="hold" nodeType="clickEffect">
                                  <p:stCondLst>
                                    <p:cond delay="0"/>
                                  </p:stCondLst>
                                  <p:childTnLst>
                                    <p:set>
                                      <p:cBhvr>
                                        <p:cTn id="108" dur="1" fill="hold">
                                          <p:stCondLst>
                                            <p:cond delay="0"/>
                                          </p:stCondLst>
                                        </p:cTn>
                                        <p:tgtEl>
                                          <p:spTgt spid="188"/>
                                        </p:tgtEl>
                                        <p:attrNameLst>
                                          <p:attrName>style.visibility</p:attrName>
                                        </p:attrNameLst>
                                      </p:cBhvr>
                                      <p:to>
                                        <p:strVal val="visible"/>
                                      </p:to>
                                    </p:set>
                                    <p:animEffect transition="in" filter="wipe(down)">
                                      <p:cBhvr>
                                        <p:cTn id="109" dur="500"/>
                                        <p:tgtEl>
                                          <p:spTgt spid="188"/>
                                        </p:tgtEl>
                                      </p:cBhvr>
                                    </p:animEffect>
                                  </p:childTnLst>
                                </p:cTn>
                              </p:par>
                              <p:par>
                                <p:cTn id="110" presetID="22" presetClass="entr" presetSubtype="4" fill="hold" nodeType="withEffect">
                                  <p:stCondLst>
                                    <p:cond delay="0"/>
                                  </p:stCondLst>
                                  <p:childTnLst>
                                    <p:set>
                                      <p:cBhvr>
                                        <p:cTn id="111" dur="1" fill="hold">
                                          <p:stCondLst>
                                            <p:cond delay="0"/>
                                          </p:stCondLst>
                                        </p:cTn>
                                        <p:tgtEl>
                                          <p:spTgt spid="129"/>
                                        </p:tgtEl>
                                        <p:attrNameLst>
                                          <p:attrName>style.visibility</p:attrName>
                                        </p:attrNameLst>
                                      </p:cBhvr>
                                      <p:to>
                                        <p:strVal val="visible"/>
                                      </p:to>
                                    </p:set>
                                    <p:animEffect transition="in" filter="wipe(down)">
                                      <p:cBhvr>
                                        <p:cTn id="112" dur="500"/>
                                        <p:tgtEl>
                                          <p:spTgt spid="129"/>
                                        </p:tgtEl>
                                      </p:cBhvr>
                                    </p:animEffect>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35"/>
                                        </p:tgtEl>
                                        <p:attrNameLst>
                                          <p:attrName>style.visibility</p:attrName>
                                        </p:attrNameLst>
                                      </p:cBhvr>
                                      <p:to>
                                        <p:strVal val="visible"/>
                                      </p:to>
                                    </p:set>
                                    <p:anim calcmode="lin" valueType="num">
                                      <p:cBhvr additive="base">
                                        <p:cTn id="117" dur="500" fill="hold"/>
                                        <p:tgtEl>
                                          <p:spTgt spid="135"/>
                                        </p:tgtEl>
                                        <p:attrNameLst>
                                          <p:attrName>ppt_x</p:attrName>
                                        </p:attrNameLst>
                                      </p:cBhvr>
                                      <p:tavLst>
                                        <p:tav tm="0">
                                          <p:val>
                                            <p:strVal val="#ppt_x"/>
                                          </p:val>
                                        </p:tav>
                                        <p:tav tm="100000">
                                          <p:val>
                                            <p:strVal val="#ppt_x"/>
                                          </p:val>
                                        </p:tav>
                                      </p:tavLst>
                                    </p:anim>
                                    <p:anim calcmode="lin" valueType="num">
                                      <p:cBhvr additive="base">
                                        <p:cTn id="118"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直接箭头连接符 122"/>
          <p:cNvCxnSpPr>
            <a:stCxn id="156" idx="2"/>
          </p:cNvCxnSpPr>
          <p:nvPr/>
        </p:nvCxnSpPr>
        <p:spPr>
          <a:xfrm flipH="1">
            <a:off x="3949700" y="3887788"/>
            <a:ext cx="0" cy="2016125"/>
          </a:xfrm>
          <a:prstGeom prst="straightConnector1">
            <a:avLst/>
          </a:prstGeom>
          <a:ln w="571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75458" name="标题 1"/>
          <p:cNvSpPr>
            <a:spLocks noGrp="1"/>
          </p:cNvSpPr>
          <p:nvPr>
            <p:ph type="title"/>
          </p:nvPr>
        </p:nvSpPr>
        <p:spPr>
          <a:xfrm>
            <a:off x="184150" y="188913"/>
            <a:ext cx="8229600" cy="582612"/>
          </a:xfrm>
        </p:spPr>
        <p:txBody>
          <a:bodyPr/>
          <a:lstStyle/>
          <a:p>
            <a:r>
              <a:rPr lang="zh-CN" altLang="en-US" smtClean="0"/>
              <a:t>组相联映射</a:t>
            </a:r>
            <a:r>
              <a:rPr lang="en-US" altLang="zh-CN" smtClean="0"/>
              <a:t>2  Cache</a:t>
            </a:r>
            <a:r>
              <a:rPr lang="zh-CN" altLang="en-US" smtClean="0"/>
              <a:t>组织</a:t>
            </a:r>
          </a:p>
        </p:txBody>
      </p:sp>
      <p:sp>
        <p:nvSpPr>
          <p:cNvPr id="116" name="矩形 115"/>
          <p:cNvSpPr/>
          <p:nvPr/>
        </p:nvSpPr>
        <p:spPr>
          <a:xfrm>
            <a:off x="755650" y="5256213"/>
            <a:ext cx="792163" cy="404812"/>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比较</a:t>
            </a:r>
          </a:p>
        </p:txBody>
      </p:sp>
      <p:grpSp>
        <p:nvGrpSpPr>
          <p:cNvPr id="62" name="组合 61"/>
          <p:cNvGrpSpPr>
            <a:grpSpLocks/>
          </p:cNvGrpSpPr>
          <p:nvPr/>
        </p:nvGrpSpPr>
        <p:grpSpPr bwMode="auto">
          <a:xfrm>
            <a:off x="947738" y="5688013"/>
            <a:ext cx="1584325" cy="647700"/>
            <a:chOff x="1043608" y="4852594"/>
            <a:chExt cx="1213172" cy="736646"/>
          </a:xfrm>
        </p:grpSpPr>
        <p:cxnSp>
          <p:nvCxnSpPr>
            <p:cNvPr id="43" name="直接箭头连接符 42"/>
            <p:cNvCxnSpPr/>
            <p:nvPr/>
          </p:nvCxnSpPr>
          <p:spPr>
            <a:xfrm>
              <a:off x="1043608" y="4852594"/>
              <a:ext cx="0" cy="733035"/>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p:nvPr/>
          </p:nvCxnSpPr>
          <p:spPr>
            <a:xfrm>
              <a:off x="1043608" y="5589240"/>
              <a:ext cx="1213172" cy="0"/>
            </a:xfrm>
            <a:prstGeom prst="straightConnector1">
              <a:avLst/>
            </a:prstGeom>
            <a:ln w="1270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2" name="组合 71"/>
          <p:cNvGrpSpPr>
            <a:grpSpLocks/>
          </p:cNvGrpSpPr>
          <p:nvPr/>
        </p:nvGrpSpPr>
        <p:grpSpPr bwMode="auto">
          <a:xfrm>
            <a:off x="2986088" y="4248150"/>
            <a:ext cx="3033712" cy="2087563"/>
            <a:chOff x="3275856" y="3428690"/>
            <a:chExt cx="2952328" cy="2300250"/>
          </a:xfrm>
        </p:grpSpPr>
        <p:cxnSp>
          <p:nvCxnSpPr>
            <p:cNvPr id="68" name="直接连接符 67"/>
            <p:cNvCxnSpPr/>
            <p:nvPr/>
          </p:nvCxnSpPr>
          <p:spPr>
            <a:xfrm>
              <a:off x="3275856" y="5728940"/>
              <a:ext cx="2952328" cy="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V="1">
              <a:off x="6220460" y="3428690"/>
              <a:ext cx="0" cy="230025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22" name="Text Box 51"/>
          <p:cNvSpPr txBox="1">
            <a:spLocks noChangeArrowheads="1"/>
          </p:cNvSpPr>
          <p:nvPr/>
        </p:nvSpPr>
        <p:spPr bwMode="auto">
          <a:xfrm>
            <a:off x="2493963" y="6219825"/>
            <a:ext cx="646112" cy="23336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defPPr>
              <a:defRPr lang="zh-CN"/>
            </a:defPPr>
            <a:lvl1pPr eaLnBrk="1" hangingPunct="1">
              <a:defRPr sz="1600" i="0">
                <a:latin typeface="微软雅黑" pitchFamily="34" charset="-122"/>
                <a:ea typeface="微软雅黑" pitchFamily="34" charset="-122"/>
              </a:defRPr>
            </a:lvl1pPr>
            <a:lvl2pPr marL="742950" indent="-285750" eaLnBrk="0" hangingPunct="0">
              <a:defRPr sz="2000">
                <a:latin typeface="华文新魏" pitchFamily="2" charset="-122"/>
                <a:ea typeface="华文新魏" pitchFamily="2" charset="-122"/>
              </a:defRPr>
            </a:lvl2pPr>
            <a:lvl3pPr marL="1143000" indent="-228600" eaLnBrk="0" hangingPunct="0">
              <a:defRPr sz="2000">
                <a:latin typeface="华文新魏" pitchFamily="2" charset="-122"/>
                <a:ea typeface="华文新魏" pitchFamily="2" charset="-122"/>
              </a:defRPr>
            </a:lvl3pPr>
            <a:lvl4pPr marL="1600200" indent="-228600" eaLnBrk="0" hangingPunct="0">
              <a:defRPr sz="2000">
                <a:latin typeface="华文新魏" pitchFamily="2" charset="-122"/>
                <a:ea typeface="华文新魏" pitchFamily="2" charset="-122"/>
              </a:defRPr>
            </a:lvl4pPr>
            <a:lvl5pPr marL="2057400" indent="-228600" eaLnBrk="0" hangingPunct="0">
              <a:defRPr sz="2000">
                <a:latin typeface="华文新魏" pitchFamily="2" charset="-122"/>
                <a:ea typeface="华文新魏" pitchFamily="2" charset="-122"/>
              </a:defRPr>
            </a:lvl5pPr>
            <a:lvl6pPr marL="2514600" indent="-228600" algn="ctr" eaLnBrk="0" fontAlgn="base" hangingPunct="0">
              <a:spcBef>
                <a:spcPct val="50000"/>
              </a:spcBef>
              <a:spcAft>
                <a:spcPct val="0"/>
              </a:spcAft>
              <a:defRPr sz="2000">
                <a:latin typeface="华文新魏" pitchFamily="2" charset="-122"/>
                <a:ea typeface="华文新魏" pitchFamily="2" charset="-122"/>
              </a:defRPr>
            </a:lvl6pPr>
            <a:lvl7pPr marL="2971800" indent="-228600" algn="ctr" eaLnBrk="0" fontAlgn="base" hangingPunct="0">
              <a:spcBef>
                <a:spcPct val="50000"/>
              </a:spcBef>
              <a:spcAft>
                <a:spcPct val="0"/>
              </a:spcAft>
              <a:defRPr sz="2000">
                <a:latin typeface="华文新魏" pitchFamily="2" charset="-122"/>
                <a:ea typeface="华文新魏" pitchFamily="2" charset="-122"/>
              </a:defRPr>
            </a:lvl7pPr>
            <a:lvl8pPr marL="3429000" indent="-228600" algn="ctr" eaLnBrk="0" fontAlgn="base" hangingPunct="0">
              <a:spcBef>
                <a:spcPct val="50000"/>
              </a:spcBef>
              <a:spcAft>
                <a:spcPct val="0"/>
              </a:spcAft>
              <a:defRPr sz="2000">
                <a:latin typeface="华文新魏" pitchFamily="2" charset="-122"/>
                <a:ea typeface="华文新魏" pitchFamily="2" charset="-122"/>
              </a:defRPr>
            </a:lvl8pPr>
            <a:lvl9pPr marL="3886200" indent="-228600" algn="ctr" eaLnBrk="0" fontAlgn="base" hangingPunct="0">
              <a:spcBef>
                <a:spcPct val="50000"/>
              </a:spcBef>
              <a:spcAft>
                <a:spcPct val="0"/>
              </a:spcAft>
              <a:defRPr sz="2000">
                <a:latin typeface="华文新魏" pitchFamily="2" charset="-122"/>
                <a:ea typeface="华文新魏" pitchFamily="2" charset="-122"/>
              </a:defRPr>
            </a:lvl9pPr>
          </a:lstStyle>
          <a:p>
            <a:pPr algn="r">
              <a:defRPr/>
            </a:pPr>
            <a:r>
              <a:rPr lang="zh-CN" altLang="en-US" dirty="0">
                <a:solidFill>
                  <a:srgbClr val="FF0000"/>
                </a:solidFill>
              </a:rPr>
              <a:t>未命中</a:t>
            </a:r>
          </a:p>
        </p:txBody>
      </p:sp>
      <p:grpSp>
        <p:nvGrpSpPr>
          <p:cNvPr id="194" name="组合 193"/>
          <p:cNvGrpSpPr>
            <a:grpSpLocks/>
          </p:cNvGrpSpPr>
          <p:nvPr/>
        </p:nvGrpSpPr>
        <p:grpSpPr bwMode="auto">
          <a:xfrm>
            <a:off x="1306513" y="4645025"/>
            <a:ext cx="1825625" cy="1381125"/>
            <a:chOff x="1441267" y="3874831"/>
            <a:chExt cx="1330533" cy="1336368"/>
          </a:xfrm>
        </p:grpSpPr>
        <p:grpSp>
          <p:nvGrpSpPr>
            <p:cNvPr id="275580" name="组合 60"/>
            <p:cNvGrpSpPr>
              <a:grpSpLocks/>
            </p:cNvGrpSpPr>
            <p:nvPr/>
          </p:nvGrpSpPr>
          <p:grpSpPr bwMode="auto">
            <a:xfrm>
              <a:off x="1441267" y="4707143"/>
              <a:ext cx="659292" cy="423047"/>
              <a:chOff x="1536443" y="3545567"/>
              <a:chExt cx="1091341" cy="1323593"/>
            </a:xfrm>
          </p:grpSpPr>
          <p:cxnSp>
            <p:nvCxnSpPr>
              <p:cNvPr id="100" name="直接箭头连接符 99"/>
              <p:cNvCxnSpPr/>
              <p:nvPr/>
            </p:nvCxnSpPr>
            <p:spPr>
              <a:xfrm>
                <a:off x="1536443" y="3546288"/>
                <a:ext cx="0" cy="1321619"/>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p:nvPr/>
            </p:nvCxnSpPr>
            <p:spPr>
              <a:xfrm>
                <a:off x="1536443" y="4867907"/>
                <a:ext cx="1091655" cy="0"/>
              </a:xfrm>
              <a:prstGeom prst="straightConnector1">
                <a:avLst/>
              </a:prstGeom>
              <a:ln>
                <a:solidFill>
                  <a:srgbClr val="149C99"/>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20" name="Text Box 51"/>
            <p:cNvSpPr txBox="1">
              <a:spLocks noChangeArrowheads="1"/>
            </p:cNvSpPr>
            <p:nvPr/>
          </p:nvSpPr>
          <p:spPr bwMode="auto">
            <a:xfrm>
              <a:off x="2126202" y="4977719"/>
              <a:ext cx="645598" cy="23348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命中</a:t>
              </a:r>
            </a:p>
          </p:txBody>
        </p:sp>
        <p:cxnSp>
          <p:nvCxnSpPr>
            <p:cNvPr id="126" name="直接连接符 125"/>
            <p:cNvCxnSpPr/>
            <p:nvPr/>
          </p:nvCxnSpPr>
          <p:spPr>
            <a:xfrm flipV="1">
              <a:off x="2411977" y="3874831"/>
              <a:ext cx="0" cy="1089064"/>
            </a:xfrm>
            <a:prstGeom prst="line">
              <a:avLst/>
            </a:prstGeom>
            <a:ln w="12700">
              <a:solidFill>
                <a:srgbClr val="0E706E"/>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92" name="组合 191"/>
          <p:cNvGrpSpPr>
            <a:grpSpLocks/>
          </p:cNvGrpSpPr>
          <p:nvPr/>
        </p:nvGrpSpPr>
        <p:grpSpPr bwMode="auto">
          <a:xfrm>
            <a:off x="1771650" y="935038"/>
            <a:ext cx="4240213" cy="3101975"/>
            <a:chOff x="1770912" y="1124744"/>
            <a:chExt cx="4241248" cy="3101285"/>
          </a:xfrm>
        </p:grpSpPr>
        <p:sp>
          <p:nvSpPr>
            <p:cNvPr id="217" name="Text Box 51"/>
            <p:cNvSpPr txBox="1">
              <a:spLocks noChangeArrowheads="1"/>
            </p:cNvSpPr>
            <p:nvPr/>
          </p:nvSpPr>
          <p:spPr bwMode="auto">
            <a:xfrm>
              <a:off x="2995174" y="1124744"/>
              <a:ext cx="712961" cy="199981"/>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nvGrpSpPr>
            <p:cNvPr id="275575" name="组合 110"/>
            <p:cNvGrpSpPr>
              <a:grpSpLocks/>
            </p:cNvGrpSpPr>
            <p:nvPr/>
          </p:nvGrpSpPr>
          <p:grpSpPr bwMode="auto">
            <a:xfrm>
              <a:off x="1770912" y="1394774"/>
              <a:ext cx="4241248" cy="2831255"/>
              <a:chOff x="1743500" y="1052736"/>
              <a:chExt cx="4597420" cy="1876524"/>
            </a:xfrm>
          </p:grpSpPr>
          <p:cxnSp>
            <p:nvCxnSpPr>
              <p:cNvPr id="78" name="直接连接符 77"/>
              <p:cNvCxnSpPr/>
              <p:nvPr/>
            </p:nvCxnSpPr>
            <p:spPr>
              <a:xfrm flipH="1" flipV="1">
                <a:off x="1743500" y="1052594"/>
                <a:ext cx="0" cy="23668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7" name="直接连接符 106"/>
              <p:cNvCxnSpPr/>
              <p:nvPr/>
            </p:nvCxnSpPr>
            <p:spPr>
              <a:xfrm>
                <a:off x="1748664" y="1052594"/>
                <a:ext cx="459225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a:off x="6340920" y="1052594"/>
                <a:ext cx="0" cy="1876666"/>
              </a:xfrm>
              <a:prstGeom prst="line">
                <a:avLst/>
              </a:prstGeom>
              <a:ln w="19050"/>
            </p:spPr>
            <p:style>
              <a:lnRef idx="1">
                <a:schemeClr val="accent1"/>
              </a:lnRef>
              <a:fillRef idx="0">
                <a:schemeClr val="accent1"/>
              </a:fillRef>
              <a:effectRef idx="0">
                <a:schemeClr val="accent1"/>
              </a:effectRef>
              <a:fontRef idx="minor">
                <a:schemeClr val="tx1"/>
              </a:fontRef>
            </p:style>
          </p:cxnSp>
        </p:grpSp>
        <p:cxnSp>
          <p:nvCxnSpPr>
            <p:cNvPr id="173" name="直接连接符 172"/>
            <p:cNvCxnSpPr/>
            <p:nvPr/>
          </p:nvCxnSpPr>
          <p:spPr>
            <a:xfrm flipH="1">
              <a:off x="3484243" y="1323137"/>
              <a:ext cx="111152" cy="133320"/>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5" name="组合 284"/>
          <p:cNvGrpSpPr>
            <a:grpSpLocks/>
          </p:cNvGrpSpPr>
          <p:nvPr/>
        </p:nvGrpSpPr>
        <p:grpSpPr bwMode="auto">
          <a:xfrm>
            <a:off x="2339975" y="2019300"/>
            <a:ext cx="360363" cy="2417763"/>
            <a:chOff x="2195736" y="2308195"/>
            <a:chExt cx="360040" cy="2418587"/>
          </a:xfrm>
        </p:grpSpPr>
        <p:cxnSp>
          <p:nvCxnSpPr>
            <p:cNvPr id="145" name="直接连接符 144"/>
            <p:cNvCxnSpPr/>
            <p:nvPr/>
          </p:nvCxnSpPr>
          <p:spPr>
            <a:xfrm flipH="1">
              <a:off x="2482816" y="2308195"/>
              <a:ext cx="1586" cy="2418587"/>
            </a:xfrm>
            <a:prstGeom prst="line">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221" name="Text Box 51"/>
            <p:cNvSpPr txBox="1">
              <a:spLocks noChangeArrowheads="1"/>
            </p:cNvSpPr>
            <p:nvPr/>
          </p:nvSpPr>
          <p:spPr bwMode="auto">
            <a:xfrm>
              <a:off x="2195736" y="2590866"/>
              <a:ext cx="215706" cy="192153"/>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W</a:t>
              </a:r>
              <a:endParaRPr lang="zh-CN" altLang="en-US" sz="1400" i="0" dirty="0">
                <a:latin typeface="Brush Script MT" pitchFamily="66" charset="0"/>
                <a:ea typeface="微软雅黑" pitchFamily="34" charset="-122"/>
              </a:endParaRPr>
            </a:p>
          </p:txBody>
        </p:sp>
        <p:cxnSp>
          <p:nvCxnSpPr>
            <p:cNvPr id="222" name="直接连接符 221"/>
            <p:cNvCxnSpPr/>
            <p:nvPr/>
          </p:nvCxnSpPr>
          <p:spPr>
            <a:xfrm flipH="1">
              <a:off x="2417787" y="2608335"/>
              <a:ext cx="137989" cy="119103"/>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86" name="组合 285"/>
          <p:cNvGrpSpPr>
            <a:grpSpLocks/>
          </p:cNvGrpSpPr>
          <p:nvPr/>
        </p:nvGrpSpPr>
        <p:grpSpPr bwMode="auto">
          <a:xfrm>
            <a:off x="468313" y="2020888"/>
            <a:ext cx="574675" cy="3235325"/>
            <a:chOff x="372366" y="2209178"/>
            <a:chExt cx="576064" cy="2087858"/>
          </a:xfrm>
        </p:grpSpPr>
        <p:sp>
          <p:nvSpPr>
            <p:cNvPr id="218" name="Text Box 51"/>
            <p:cNvSpPr txBox="1">
              <a:spLocks noChangeArrowheads="1"/>
            </p:cNvSpPr>
            <p:nvPr/>
          </p:nvSpPr>
          <p:spPr bwMode="auto">
            <a:xfrm>
              <a:off x="372366" y="2370019"/>
              <a:ext cx="383512" cy="163914"/>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S-D</a:t>
              </a:r>
              <a:endParaRPr lang="zh-CN" altLang="en-US" sz="1400" i="0" dirty="0">
                <a:latin typeface="Brush Script MT" pitchFamily="66" charset="0"/>
                <a:ea typeface="微软雅黑" pitchFamily="34" charset="-122"/>
              </a:endParaRPr>
            </a:p>
          </p:txBody>
        </p:sp>
        <p:grpSp>
          <p:nvGrpSpPr>
            <p:cNvPr id="275568" name="组合 283"/>
            <p:cNvGrpSpPr>
              <a:grpSpLocks/>
            </p:cNvGrpSpPr>
            <p:nvPr/>
          </p:nvGrpSpPr>
          <p:grpSpPr bwMode="auto">
            <a:xfrm>
              <a:off x="804414" y="2209178"/>
              <a:ext cx="144016" cy="2087858"/>
              <a:chOff x="804414" y="2209178"/>
              <a:chExt cx="144016" cy="2087858"/>
            </a:xfrm>
          </p:grpSpPr>
          <p:cxnSp>
            <p:nvCxnSpPr>
              <p:cNvPr id="128001" name="肘形连接符 128000"/>
              <p:cNvCxnSpPr/>
              <p:nvPr/>
            </p:nvCxnSpPr>
            <p:spPr>
              <a:xfrm rot="16200000" flipH="1">
                <a:off x="-167110" y="3253107"/>
                <a:ext cx="2087858" cy="0"/>
              </a:xfrm>
              <a:prstGeom prst="bentConnector3">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26" name="直接连接符 225"/>
              <p:cNvCxnSpPr/>
              <p:nvPr/>
            </p:nvCxnSpPr>
            <p:spPr>
              <a:xfrm flipH="1">
                <a:off x="805210" y="2349529"/>
                <a:ext cx="143220" cy="120887"/>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193" name="组合 192"/>
          <p:cNvGrpSpPr>
            <a:grpSpLocks/>
          </p:cNvGrpSpPr>
          <p:nvPr/>
        </p:nvGrpSpPr>
        <p:grpSpPr bwMode="auto">
          <a:xfrm>
            <a:off x="6038850" y="4076700"/>
            <a:ext cx="1177925" cy="365125"/>
            <a:chOff x="6092186" y="4081963"/>
            <a:chExt cx="1178090" cy="365189"/>
          </a:xfrm>
        </p:grpSpPr>
        <p:cxnSp>
          <p:nvCxnSpPr>
            <p:cNvPr id="184" name="直接箭头连接符 183"/>
            <p:cNvCxnSpPr>
              <a:stCxn id="183" idx="6"/>
            </p:cNvCxnSpPr>
            <p:nvPr/>
          </p:nvCxnSpPr>
          <p:spPr>
            <a:xfrm>
              <a:off x="6092186" y="4183581"/>
              <a:ext cx="1178090" cy="0"/>
            </a:xfrm>
            <a:prstGeom prst="straightConnector1">
              <a:avLst/>
            </a:prstGeom>
            <a:ln>
              <a:tailEnd type="triangle" w="lg" len="lg"/>
            </a:ln>
          </p:spPr>
          <p:style>
            <a:lnRef idx="1">
              <a:schemeClr val="accent1"/>
            </a:lnRef>
            <a:fillRef idx="0">
              <a:schemeClr val="accent1"/>
            </a:fillRef>
            <a:effectRef idx="0">
              <a:schemeClr val="accent1"/>
            </a:effectRef>
            <a:fontRef idx="minor">
              <a:schemeClr val="tx1"/>
            </a:fontRef>
          </p:style>
        </p:cxnSp>
        <p:cxnSp>
          <p:nvCxnSpPr>
            <p:cNvPr id="240" name="直接连接符 239"/>
            <p:cNvCxnSpPr/>
            <p:nvPr/>
          </p:nvCxnSpPr>
          <p:spPr>
            <a:xfrm flipH="1">
              <a:off x="6539924" y="4081963"/>
              <a:ext cx="87325" cy="133373"/>
            </a:xfrm>
            <a:prstGeom prst="line">
              <a:avLst/>
            </a:prstGeom>
          </p:spPr>
          <p:style>
            <a:lnRef idx="1">
              <a:schemeClr val="accent1"/>
            </a:lnRef>
            <a:fillRef idx="0">
              <a:schemeClr val="accent1"/>
            </a:fillRef>
            <a:effectRef idx="0">
              <a:schemeClr val="accent1"/>
            </a:effectRef>
            <a:fontRef idx="minor">
              <a:schemeClr val="tx1"/>
            </a:fontRef>
          </p:style>
        </p:cxnSp>
        <p:sp>
          <p:nvSpPr>
            <p:cNvPr id="241" name="Text Box 51"/>
            <p:cNvSpPr txBox="1">
              <a:spLocks noChangeArrowheads="1"/>
            </p:cNvSpPr>
            <p:nvPr/>
          </p:nvSpPr>
          <p:spPr bwMode="auto">
            <a:xfrm>
              <a:off x="6392266" y="4247092"/>
              <a:ext cx="484255" cy="200060"/>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Brush Script MT" pitchFamily="66" charset="0"/>
                  <a:ea typeface="微软雅黑" pitchFamily="34" charset="-122"/>
                </a:rPr>
                <a:t>S+W</a:t>
              </a:r>
              <a:endParaRPr lang="zh-CN" altLang="en-US" sz="1400" i="0" dirty="0">
                <a:latin typeface="Brush Script MT" pitchFamily="66" charset="0"/>
                <a:ea typeface="微软雅黑" pitchFamily="34" charset="-122"/>
              </a:endParaRPr>
            </a:p>
          </p:txBody>
        </p:sp>
      </p:grpSp>
      <p:grpSp>
        <p:nvGrpSpPr>
          <p:cNvPr id="270" name="组合 269"/>
          <p:cNvGrpSpPr>
            <a:grpSpLocks/>
          </p:cNvGrpSpPr>
          <p:nvPr/>
        </p:nvGrpSpPr>
        <p:grpSpPr bwMode="auto">
          <a:xfrm>
            <a:off x="7113588" y="1166813"/>
            <a:ext cx="1785937" cy="4859337"/>
            <a:chOff x="7113301" y="1356538"/>
            <a:chExt cx="1786870" cy="4858457"/>
          </a:xfrm>
        </p:grpSpPr>
        <p:grpSp>
          <p:nvGrpSpPr>
            <p:cNvPr id="275540" name="组合 36"/>
            <p:cNvGrpSpPr>
              <a:grpSpLocks/>
            </p:cNvGrpSpPr>
            <p:nvPr/>
          </p:nvGrpSpPr>
          <p:grpSpPr bwMode="auto">
            <a:xfrm>
              <a:off x="7198268" y="1610799"/>
              <a:ext cx="999120" cy="4604196"/>
              <a:chOff x="5938858" y="1268760"/>
              <a:chExt cx="999120" cy="4604196"/>
            </a:xfrm>
          </p:grpSpPr>
          <p:sp>
            <p:nvSpPr>
              <p:cNvPr id="7" name="矩形 6"/>
              <p:cNvSpPr/>
              <p:nvPr/>
            </p:nvSpPr>
            <p:spPr>
              <a:xfrm>
                <a:off x="5938072" y="1268453"/>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0</a:t>
                </a:r>
                <a:endParaRPr lang="zh-CN" altLang="en-US" sz="1400" i="0" baseline="-25000" dirty="0"/>
              </a:p>
            </p:txBody>
          </p:sp>
          <p:sp>
            <p:nvSpPr>
              <p:cNvPr id="12" name="矩形 11"/>
              <p:cNvSpPr/>
              <p:nvPr/>
            </p:nvSpPr>
            <p:spPr>
              <a:xfrm>
                <a:off x="5938072" y="1555738"/>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1</a:t>
                </a:r>
                <a:endParaRPr lang="zh-CN" altLang="en-US" sz="1400" i="0" baseline="-25000" dirty="0"/>
              </a:p>
            </p:txBody>
          </p:sp>
          <p:sp>
            <p:nvSpPr>
              <p:cNvPr id="13" name="矩形 12"/>
              <p:cNvSpPr/>
              <p:nvPr/>
            </p:nvSpPr>
            <p:spPr>
              <a:xfrm>
                <a:off x="5938072" y="1844611"/>
                <a:ext cx="1000648"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2</a:t>
                </a:r>
                <a:endParaRPr lang="zh-CN" altLang="en-US" sz="1400" i="0" baseline="-25000" dirty="0"/>
              </a:p>
            </p:txBody>
          </p:sp>
          <p:sp>
            <p:nvSpPr>
              <p:cNvPr id="14" name="矩形 13"/>
              <p:cNvSpPr/>
              <p:nvPr/>
            </p:nvSpPr>
            <p:spPr>
              <a:xfrm>
                <a:off x="5938072" y="2131897"/>
                <a:ext cx="1000648"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i="0" baseline="-25000" dirty="0"/>
                  <a:t>3</a:t>
                </a:r>
                <a:endParaRPr lang="zh-CN" altLang="en-US" sz="1400" i="0" baseline="-25000" dirty="0"/>
              </a:p>
            </p:txBody>
          </p:sp>
          <p:sp>
            <p:nvSpPr>
              <p:cNvPr id="21" name="矩形 20"/>
              <p:cNvSpPr/>
              <p:nvPr/>
            </p:nvSpPr>
            <p:spPr>
              <a:xfrm>
                <a:off x="5938072" y="2420769"/>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2" name="矩形 21"/>
              <p:cNvSpPr/>
              <p:nvPr/>
            </p:nvSpPr>
            <p:spPr>
              <a:xfrm>
                <a:off x="5938072" y="2708054"/>
                <a:ext cx="997471"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3" name="矩形 22"/>
              <p:cNvSpPr/>
              <p:nvPr/>
            </p:nvSpPr>
            <p:spPr>
              <a:xfrm>
                <a:off x="5938072" y="2996927"/>
                <a:ext cx="1000648" cy="287286"/>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4" name="矩形 23"/>
              <p:cNvSpPr/>
              <p:nvPr/>
            </p:nvSpPr>
            <p:spPr>
              <a:xfrm>
                <a:off x="5938072" y="3284213"/>
                <a:ext cx="1000648" cy="288873"/>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5" name="矩形 24"/>
              <p:cNvSpPr/>
              <p:nvPr/>
            </p:nvSpPr>
            <p:spPr>
              <a:xfrm>
                <a:off x="5938072" y="3573086"/>
                <a:ext cx="997471" cy="287285"/>
              </a:xfrm>
              <a:prstGeom prst="rect">
                <a:avLst/>
              </a:prstGeom>
              <a:ln>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26" name="矩形 25"/>
              <p:cNvSpPr/>
              <p:nvPr/>
            </p:nvSpPr>
            <p:spPr>
              <a:xfrm>
                <a:off x="5938072" y="3860371"/>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a:t>
                </a:r>
                <a:endParaRPr lang="zh-CN" altLang="en-US" sz="1400" baseline="-25000" dirty="0"/>
              </a:p>
            </p:txBody>
          </p:sp>
          <p:sp>
            <p:nvSpPr>
              <p:cNvPr id="27" name="矩形 26"/>
              <p:cNvSpPr/>
              <p:nvPr/>
            </p:nvSpPr>
            <p:spPr>
              <a:xfrm>
                <a:off x="5938072" y="4149243"/>
                <a:ext cx="997471" cy="287286"/>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4j+1</a:t>
                </a:r>
                <a:endParaRPr lang="zh-CN" altLang="en-US" sz="1400" baseline="-25000" dirty="0"/>
              </a:p>
            </p:txBody>
          </p:sp>
          <p:sp>
            <p:nvSpPr>
              <p:cNvPr id="28" name="矩形 27"/>
              <p:cNvSpPr/>
              <p:nvPr/>
            </p:nvSpPr>
            <p:spPr>
              <a:xfrm>
                <a:off x="5938072" y="4436529"/>
                <a:ext cx="997471" cy="288873"/>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4j+2</a:t>
                </a:r>
                <a:endParaRPr lang="zh-CN" altLang="en-US" sz="1400" baseline="-25000" dirty="0"/>
              </a:p>
            </p:txBody>
          </p:sp>
          <p:sp>
            <p:nvSpPr>
              <p:cNvPr id="29" name="矩形 28"/>
              <p:cNvSpPr/>
              <p:nvPr/>
            </p:nvSpPr>
            <p:spPr>
              <a:xfrm>
                <a:off x="5938072" y="4725402"/>
                <a:ext cx="1000648" cy="28728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t>W</a:t>
                </a:r>
                <a:r>
                  <a:rPr lang="en-US" altLang="zh-CN" sz="1400" baseline="-25000" dirty="0"/>
                  <a:t>4j+3</a:t>
                </a:r>
                <a:endParaRPr lang="zh-CN" altLang="en-US" sz="1400" baseline="-25000" dirty="0"/>
              </a:p>
            </p:txBody>
          </p:sp>
          <p:sp>
            <p:nvSpPr>
              <p:cNvPr id="31" name="矩形 30"/>
              <p:cNvSpPr/>
              <p:nvPr/>
            </p:nvSpPr>
            <p:spPr>
              <a:xfrm>
                <a:off x="5938072" y="5009512"/>
                <a:ext cx="1000648" cy="287286"/>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2" name="矩形 31"/>
              <p:cNvSpPr/>
              <p:nvPr/>
            </p:nvSpPr>
            <p:spPr>
              <a:xfrm>
                <a:off x="5938072" y="5296798"/>
                <a:ext cx="1000648" cy="288873"/>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sp>
            <p:nvSpPr>
              <p:cNvPr id="33" name="矩形 32"/>
              <p:cNvSpPr/>
              <p:nvPr/>
            </p:nvSpPr>
            <p:spPr>
              <a:xfrm>
                <a:off x="5938072" y="5585671"/>
                <a:ext cx="1000648" cy="287285"/>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baseline="-25000" dirty="0"/>
              </a:p>
            </p:txBody>
          </p:sp>
        </p:grpSp>
        <p:grpSp>
          <p:nvGrpSpPr>
            <p:cNvPr id="275541" name="组合 34"/>
            <p:cNvGrpSpPr>
              <a:grpSpLocks/>
            </p:cNvGrpSpPr>
            <p:nvPr/>
          </p:nvGrpSpPr>
          <p:grpSpPr bwMode="auto">
            <a:xfrm>
              <a:off x="8197388" y="1628800"/>
              <a:ext cx="702783" cy="1152128"/>
              <a:chOff x="6937978" y="1268760"/>
              <a:chExt cx="702783" cy="1152128"/>
            </a:xfrm>
          </p:grpSpPr>
          <p:sp>
            <p:nvSpPr>
              <p:cNvPr id="30" name="右大括号 29"/>
              <p:cNvSpPr/>
              <p:nvPr/>
            </p:nvSpPr>
            <p:spPr>
              <a:xfrm>
                <a:off x="6938719" y="1269499"/>
                <a:ext cx="298606" cy="115072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7"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0</a:t>
                </a:r>
                <a:endParaRPr lang="zh-CN" altLang="en-US" sz="2000" baseline="-25000">
                  <a:latin typeface="华文新魏" pitchFamily="2" charset="-122"/>
                  <a:ea typeface="华文新魏" pitchFamily="2" charset="-122"/>
                </a:endParaRPr>
              </a:p>
            </p:txBody>
          </p:sp>
        </p:grpSp>
        <p:grpSp>
          <p:nvGrpSpPr>
            <p:cNvPr id="275542" name="组合 112"/>
            <p:cNvGrpSpPr>
              <a:grpSpLocks/>
            </p:cNvGrpSpPr>
            <p:nvPr/>
          </p:nvGrpSpPr>
          <p:grpSpPr bwMode="auto">
            <a:xfrm>
              <a:off x="8193968" y="4203087"/>
              <a:ext cx="702783" cy="1152128"/>
              <a:chOff x="6937978" y="1268760"/>
              <a:chExt cx="702783" cy="1152128"/>
            </a:xfrm>
          </p:grpSpPr>
          <p:sp>
            <p:nvSpPr>
              <p:cNvPr id="114" name="右大括号 113"/>
              <p:cNvSpPr/>
              <p:nvPr/>
            </p:nvSpPr>
            <p:spPr>
              <a:xfrm>
                <a:off x="6937375" y="1268082"/>
                <a:ext cx="298606" cy="1152316"/>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45" name="Text Box 39"/>
              <p:cNvSpPr txBox="1">
                <a:spLocks noChangeArrowheads="1"/>
              </p:cNvSpPr>
              <p:nvPr/>
            </p:nvSpPr>
            <p:spPr bwMode="auto">
              <a:xfrm>
                <a:off x="7092280" y="1700808"/>
                <a:ext cx="548481" cy="332234"/>
              </a:xfrm>
              <a:prstGeom prst="rect">
                <a:avLst/>
              </a:prstGeom>
              <a:noFill/>
              <a:ln w="9525">
                <a:noFill/>
                <a:miter lim="800000"/>
                <a:headEnd/>
                <a:tailEnd/>
              </a:ln>
            </p:spPr>
            <p:txBody>
              <a:bodyPr lIns="0" tIns="0" rIns="0" bIns="0" anchor="ctr" anchorCtr="1"/>
              <a:lstStyle/>
              <a:p>
                <a:pPr algn="r"/>
                <a:r>
                  <a:rPr lang="en-US" altLang="zh-CN" sz="2000">
                    <a:latin typeface="华文新魏" pitchFamily="2" charset="-122"/>
                    <a:ea typeface="华文新魏" pitchFamily="2" charset="-122"/>
                  </a:rPr>
                  <a:t>B</a:t>
                </a:r>
                <a:r>
                  <a:rPr lang="en-US" altLang="zh-CN" sz="2000" baseline="-25000">
                    <a:latin typeface="华文新魏" pitchFamily="2" charset="-122"/>
                    <a:ea typeface="华文新魏" pitchFamily="2" charset="-122"/>
                  </a:rPr>
                  <a:t>j</a:t>
                </a:r>
                <a:endParaRPr lang="zh-CN" altLang="en-US" sz="2000" baseline="-25000">
                  <a:latin typeface="华文新魏" pitchFamily="2" charset="-122"/>
                  <a:ea typeface="华文新魏" pitchFamily="2" charset="-122"/>
                </a:endParaRPr>
              </a:p>
            </p:txBody>
          </p:sp>
        </p:grpSp>
        <p:sp>
          <p:nvSpPr>
            <p:cNvPr id="274" name="Text Box 51"/>
            <p:cNvSpPr txBox="1">
              <a:spLocks noChangeArrowheads="1"/>
            </p:cNvSpPr>
            <p:nvPr/>
          </p:nvSpPr>
          <p:spPr bwMode="auto">
            <a:xfrm>
              <a:off x="7113301" y="1356538"/>
              <a:ext cx="1080064" cy="199989"/>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smtClean="0">
                  <a:latin typeface="微软雅黑" pitchFamily="34" charset="-122"/>
                  <a:ea typeface="微软雅黑" pitchFamily="34" charset="-122"/>
                </a:rPr>
                <a:t>主存</a:t>
              </a:r>
              <a:endParaRPr lang="zh-CN" altLang="en-US" sz="1600" i="0" dirty="0">
                <a:latin typeface="微软雅黑" pitchFamily="34" charset="-122"/>
                <a:ea typeface="微软雅黑" pitchFamily="34" charset="-122"/>
              </a:endParaRPr>
            </a:p>
          </p:txBody>
        </p:sp>
      </p:grpSp>
      <p:sp>
        <p:nvSpPr>
          <p:cNvPr id="279" name="Text Box 51"/>
          <p:cNvSpPr txBox="1">
            <a:spLocks noChangeArrowheads="1"/>
          </p:cNvSpPr>
          <p:nvPr/>
        </p:nvSpPr>
        <p:spPr bwMode="auto">
          <a:xfrm>
            <a:off x="3779838" y="1311275"/>
            <a:ext cx="1079500"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800" i="0" dirty="0" smtClean="0">
                <a:solidFill>
                  <a:srgbClr val="0D7157"/>
                </a:solidFill>
                <a:latin typeface="Brush Script MT" pitchFamily="66" charset="0"/>
                <a:ea typeface="微软雅黑" pitchFamily="34" charset="-122"/>
              </a:rPr>
              <a:t>Cache</a:t>
            </a:r>
            <a:endParaRPr lang="zh-CN" altLang="en-US" sz="1800" i="0" dirty="0">
              <a:solidFill>
                <a:srgbClr val="0D7157"/>
              </a:solidFill>
              <a:latin typeface="Brush Script MT" pitchFamily="66" charset="0"/>
              <a:ea typeface="微软雅黑" pitchFamily="34" charset="-122"/>
            </a:endParaRPr>
          </a:p>
        </p:txBody>
      </p:sp>
      <p:sp>
        <p:nvSpPr>
          <p:cNvPr id="139" name="Text Box 51"/>
          <p:cNvSpPr txBox="1">
            <a:spLocks noChangeArrowheads="1"/>
          </p:cNvSpPr>
          <p:nvPr/>
        </p:nvSpPr>
        <p:spPr bwMode="auto">
          <a:xfrm>
            <a:off x="3706813" y="1544638"/>
            <a:ext cx="504825" cy="20002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标记</a:t>
            </a:r>
            <a:endParaRPr lang="zh-CN" altLang="en-US" sz="1400" i="0" dirty="0">
              <a:latin typeface="微软雅黑" pitchFamily="34" charset="-122"/>
              <a:ea typeface="微软雅黑" pitchFamily="34" charset="-122"/>
            </a:endParaRPr>
          </a:p>
        </p:txBody>
      </p:sp>
      <p:sp>
        <p:nvSpPr>
          <p:cNvPr id="141" name="Text Box 51"/>
          <p:cNvSpPr txBox="1">
            <a:spLocks noChangeArrowheads="1"/>
          </p:cNvSpPr>
          <p:nvPr/>
        </p:nvSpPr>
        <p:spPr bwMode="auto">
          <a:xfrm>
            <a:off x="4319588" y="1563688"/>
            <a:ext cx="539750" cy="180975"/>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400" i="0" dirty="0" smtClean="0">
                <a:latin typeface="微软雅黑" pitchFamily="34" charset="-122"/>
                <a:ea typeface="微软雅黑" pitchFamily="34" charset="-122"/>
              </a:rPr>
              <a:t>数据</a:t>
            </a:r>
            <a:endParaRPr lang="zh-CN" altLang="en-US" sz="1400" i="0" dirty="0">
              <a:latin typeface="微软雅黑" pitchFamily="34" charset="-122"/>
              <a:ea typeface="微软雅黑" pitchFamily="34" charset="-122"/>
            </a:endParaRPr>
          </a:p>
        </p:txBody>
      </p:sp>
      <p:grpSp>
        <p:nvGrpSpPr>
          <p:cNvPr id="135" name="组合 134"/>
          <p:cNvGrpSpPr>
            <a:grpSpLocks/>
          </p:cNvGrpSpPr>
          <p:nvPr/>
        </p:nvGrpSpPr>
        <p:grpSpPr bwMode="auto">
          <a:xfrm>
            <a:off x="3563938" y="1843088"/>
            <a:ext cx="2184400" cy="4276725"/>
            <a:chOff x="3755793" y="1340768"/>
            <a:chExt cx="2184359" cy="4696057"/>
          </a:xfrm>
        </p:grpSpPr>
        <p:grpSp>
          <p:nvGrpSpPr>
            <p:cNvPr id="275499" name="组合 136"/>
            <p:cNvGrpSpPr>
              <a:grpSpLocks/>
            </p:cNvGrpSpPr>
            <p:nvPr/>
          </p:nvGrpSpPr>
          <p:grpSpPr bwMode="auto">
            <a:xfrm>
              <a:off x="5203270" y="1340768"/>
              <a:ext cx="736882" cy="2027338"/>
              <a:chOff x="4982910" y="1564008"/>
              <a:chExt cx="736882" cy="1817083"/>
            </a:xfrm>
          </p:grpSpPr>
          <p:sp>
            <p:nvSpPr>
              <p:cNvPr id="182" name="右大括号 181"/>
              <p:cNvSpPr/>
              <p:nvPr/>
            </p:nvSpPr>
            <p:spPr>
              <a:xfrm>
                <a:off x="4983206" y="1564008"/>
                <a:ext cx="304794" cy="1817038"/>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39"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0</a:t>
                </a:r>
                <a:endParaRPr lang="zh-CN" altLang="en-US" sz="2000">
                  <a:latin typeface="华文新魏" pitchFamily="2" charset="-122"/>
                  <a:ea typeface="华文新魏" pitchFamily="2" charset="-122"/>
                </a:endParaRPr>
              </a:p>
            </p:txBody>
          </p:sp>
        </p:grpSp>
        <p:sp>
          <p:nvSpPr>
            <p:cNvPr id="142" name="矩形 141"/>
            <p:cNvSpPr/>
            <p:nvPr/>
          </p:nvSpPr>
          <p:spPr>
            <a:xfrm>
              <a:off x="3890727" y="13407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43" name="矩形 142"/>
            <p:cNvSpPr/>
            <p:nvPr/>
          </p:nvSpPr>
          <p:spPr>
            <a:xfrm>
              <a:off x="4390781" y="1340768"/>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0</a:t>
              </a:r>
              <a:endParaRPr lang="zh-CN" altLang="en-US" sz="1600" i="0" baseline="-25000" dirty="0"/>
            </a:p>
          </p:txBody>
        </p:sp>
        <p:grpSp>
          <p:nvGrpSpPr>
            <p:cNvPr id="275502" name="组合 143"/>
            <p:cNvGrpSpPr>
              <a:grpSpLocks/>
            </p:cNvGrpSpPr>
            <p:nvPr/>
          </p:nvGrpSpPr>
          <p:grpSpPr bwMode="auto">
            <a:xfrm>
              <a:off x="4391135" y="2220444"/>
              <a:ext cx="807571" cy="704500"/>
              <a:chOff x="4207962" y="2575725"/>
              <a:chExt cx="807571" cy="576064"/>
            </a:xfrm>
          </p:grpSpPr>
          <p:cxnSp>
            <p:nvCxnSpPr>
              <p:cNvPr id="179" name="直接连接符 178"/>
              <p:cNvCxnSpPr/>
              <p:nvPr/>
            </p:nvCxnSpPr>
            <p:spPr>
              <a:xfrm>
                <a:off x="4207608" y="2576229"/>
                <a:ext cx="0" cy="563019"/>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5015630" y="2589057"/>
                <a:ext cx="0" cy="563018"/>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81" name="Text Box 51"/>
              <p:cNvSpPr txBox="1">
                <a:spLocks noChangeArrowheads="1"/>
              </p:cNvSpPr>
              <p:nvPr/>
            </p:nvSpPr>
            <p:spPr bwMode="auto">
              <a:xfrm>
                <a:off x="4517164" y="2758675"/>
                <a:ext cx="271458" cy="166768"/>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46" name="矩形 145"/>
            <p:cNvSpPr/>
            <p:nvPr/>
          </p:nvSpPr>
          <p:spPr>
            <a:xfrm>
              <a:off x="3890727" y="1773070"/>
              <a:ext cx="500054" cy="2353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7" name="矩形 146"/>
            <p:cNvSpPr/>
            <p:nvPr/>
          </p:nvSpPr>
          <p:spPr>
            <a:xfrm>
              <a:off x="4390781" y="1773070"/>
              <a:ext cx="803260" cy="444504"/>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1</a:t>
              </a:r>
              <a:endParaRPr lang="zh-CN" altLang="en-US" sz="1600" i="0" baseline="-25000" dirty="0"/>
            </a:p>
          </p:txBody>
        </p:sp>
        <p:sp>
          <p:nvSpPr>
            <p:cNvPr id="148" name="矩形 147"/>
            <p:cNvSpPr/>
            <p:nvPr/>
          </p:nvSpPr>
          <p:spPr>
            <a:xfrm>
              <a:off x="3890727" y="2904377"/>
              <a:ext cx="500054"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49" name="矩形 148"/>
            <p:cNvSpPr/>
            <p:nvPr/>
          </p:nvSpPr>
          <p:spPr>
            <a:xfrm>
              <a:off x="4390781" y="2904377"/>
              <a:ext cx="803260" cy="444505"/>
            </a:xfrm>
            <a:prstGeom prst="rect">
              <a:avLst/>
            </a:prstGeom>
            <a:solidFill>
              <a:srgbClr val="92D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k-1</a:t>
              </a:r>
              <a:endParaRPr lang="zh-CN" altLang="en-US" sz="1600" i="0" baseline="-25000" dirty="0"/>
            </a:p>
          </p:txBody>
        </p:sp>
        <p:grpSp>
          <p:nvGrpSpPr>
            <p:cNvPr id="275507" name="组合 149"/>
            <p:cNvGrpSpPr>
              <a:grpSpLocks/>
            </p:cNvGrpSpPr>
            <p:nvPr/>
          </p:nvGrpSpPr>
          <p:grpSpPr bwMode="auto">
            <a:xfrm>
              <a:off x="4391135" y="3789040"/>
              <a:ext cx="807571" cy="484970"/>
              <a:chOff x="4207962" y="2575725"/>
              <a:chExt cx="807571" cy="576064"/>
            </a:xfrm>
          </p:grpSpPr>
          <p:cxnSp>
            <p:nvCxnSpPr>
              <p:cNvPr id="176" name="直接连接符 175"/>
              <p:cNvCxnSpPr/>
              <p:nvPr/>
            </p:nvCxnSpPr>
            <p:spPr>
              <a:xfrm>
                <a:off x="4207608" y="257674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5015630" y="2589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8" name="Text Box 51"/>
              <p:cNvSpPr txBox="1">
                <a:spLocks noChangeArrowheads="1"/>
              </p:cNvSpPr>
              <p:nvPr/>
            </p:nvSpPr>
            <p:spPr bwMode="auto">
              <a:xfrm>
                <a:off x="4517164" y="2758956"/>
                <a:ext cx="271458" cy="167717"/>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1" name="矩形 150"/>
            <p:cNvSpPr/>
            <p:nvPr/>
          </p:nvSpPr>
          <p:spPr>
            <a:xfrm>
              <a:off x="3895490" y="4208256"/>
              <a:ext cx="500053" cy="235326"/>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a:solidFill>
                    <a:schemeClr val="bg1"/>
                  </a:solidFill>
                </a:rPr>
                <a:t>Tag</a:t>
              </a:r>
              <a:endParaRPr lang="zh-CN" altLang="en-US" sz="1100" i="0" baseline="-25000" dirty="0">
                <a:solidFill>
                  <a:schemeClr val="bg1"/>
                </a:solidFill>
              </a:endParaRPr>
            </a:p>
          </p:txBody>
        </p:sp>
        <p:sp>
          <p:nvSpPr>
            <p:cNvPr id="152" name="矩形 151"/>
            <p:cNvSpPr/>
            <p:nvPr/>
          </p:nvSpPr>
          <p:spPr>
            <a:xfrm>
              <a:off x="4395543" y="4208256"/>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k+i</a:t>
              </a:r>
              <a:endParaRPr lang="zh-CN" altLang="en-US" sz="1600" i="0" baseline="-25000" dirty="0"/>
            </a:p>
          </p:txBody>
        </p:sp>
        <p:grpSp>
          <p:nvGrpSpPr>
            <p:cNvPr id="275510" name="组合 152"/>
            <p:cNvGrpSpPr>
              <a:grpSpLocks/>
            </p:cNvGrpSpPr>
            <p:nvPr/>
          </p:nvGrpSpPr>
          <p:grpSpPr bwMode="auto">
            <a:xfrm>
              <a:off x="4391135" y="4687759"/>
              <a:ext cx="807571" cy="484970"/>
              <a:chOff x="4207962" y="2575725"/>
              <a:chExt cx="807571" cy="576064"/>
            </a:xfrm>
          </p:grpSpPr>
          <p:cxnSp>
            <p:nvCxnSpPr>
              <p:cNvPr id="172" name="直接连接符 171"/>
              <p:cNvCxnSpPr/>
              <p:nvPr/>
            </p:nvCxnSpPr>
            <p:spPr>
              <a:xfrm>
                <a:off x="4207608" y="2575565"/>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5015630" y="258798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5" name="Text Box 51"/>
              <p:cNvSpPr txBox="1">
                <a:spLocks noChangeArrowheads="1"/>
              </p:cNvSpPr>
              <p:nvPr/>
            </p:nvSpPr>
            <p:spPr bwMode="auto">
              <a:xfrm>
                <a:off x="4517164" y="2757775"/>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sp>
          <p:nvSpPr>
            <p:cNvPr id="154" name="矩形 153"/>
            <p:cNvSpPr/>
            <p:nvPr/>
          </p:nvSpPr>
          <p:spPr>
            <a:xfrm>
              <a:off x="3895490" y="5107723"/>
              <a:ext cx="500053"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5" name="矩形 154"/>
            <p:cNvSpPr/>
            <p:nvPr/>
          </p:nvSpPr>
          <p:spPr>
            <a:xfrm>
              <a:off x="4395543" y="5107723"/>
              <a:ext cx="803260" cy="444505"/>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a:t>F</a:t>
              </a:r>
              <a:r>
                <a:rPr lang="en-US" altLang="zh-CN" sz="1600" i="0" baseline="-25000" dirty="0"/>
                <a:t>2k-1</a:t>
              </a:r>
              <a:endParaRPr lang="zh-CN" altLang="en-US" sz="1600" i="0" baseline="-25000" dirty="0"/>
            </a:p>
          </p:txBody>
        </p:sp>
        <p:sp>
          <p:nvSpPr>
            <p:cNvPr id="156" name="矩形 155"/>
            <p:cNvSpPr/>
            <p:nvPr/>
          </p:nvSpPr>
          <p:spPr>
            <a:xfrm>
              <a:off x="3890727" y="3352368"/>
              <a:ext cx="500054" cy="233583"/>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100" i="0" dirty="0">
                  <a:solidFill>
                    <a:schemeClr val="bg1"/>
                  </a:solidFill>
                </a:rPr>
                <a:t>Tag</a:t>
              </a:r>
              <a:endParaRPr lang="zh-CN" altLang="en-US" sz="1400" i="0" baseline="-25000" dirty="0">
                <a:solidFill>
                  <a:schemeClr val="bg1"/>
                </a:solidFill>
              </a:endParaRPr>
            </a:p>
          </p:txBody>
        </p:sp>
        <p:sp>
          <p:nvSpPr>
            <p:cNvPr id="157" name="矩形 156"/>
            <p:cNvSpPr/>
            <p:nvPr/>
          </p:nvSpPr>
          <p:spPr>
            <a:xfrm>
              <a:off x="4390781" y="3352368"/>
              <a:ext cx="803260" cy="444504"/>
            </a:xfrm>
            <a:prstGeom prst="rect">
              <a:avLst/>
            </a:prstGeom>
            <a:solidFill>
              <a:srgbClr val="00B05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600" i="0" dirty="0" err="1"/>
                <a:t>F</a:t>
              </a:r>
              <a:r>
                <a:rPr lang="en-US" altLang="zh-CN" sz="1600" i="0" baseline="-25000" dirty="0" err="1"/>
                <a:t>k</a:t>
              </a:r>
              <a:r>
                <a:rPr lang="en-US" altLang="zh-CN" sz="1600" i="0" baseline="-25000" dirty="0"/>
                <a:t>  </a:t>
              </a:r>
              <a:endParaRPr lang="zh-CN" altLang="en-US" sz="1600" i="0" baseline="-25000" dirty="0"/>
            </a:p>
          </p:txBody>
        </p:sp>
        <p:grpSp>
          <p:nvGrpSpPr>
            <p:cNvPr id="275515" name="组合 157"/>
            <p:cNvGrpSpPr>
              <a:grpSpLocks/>
            </p:cNvGrpSpPr>
            <p:nvPr/>
          </p:nvGrpSpPr>
          <p:grpSpPr bwMode="auto">
            <a:xfrm>
              <a:off x="4391135" y="5551855"/>
              <a:ext cx="807571" cy="484970"/>
              <a:chOff x="4207962" y="2575725"/>
              <a:chExt cx="807571" cy="576064"/>
            </a:xfrm>
          </p:grpSpPr>
          <p:cxnSp>
            <p:nvCxnSpPr>
              <p:cNvPr id="169" name="直接连接符 168"/>
              <p:cNvCxnSpPr/>
              <p:nvPr/>
            </p:nvCxnSpPr>
            <p:spPr>
              <a:xfrm>
                <a:off x="4207608" y="2576168"/>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cxnSp>
            <p:nvCxnSpPr>
              <p:cNvPr id="170" name="直接连接符 169"/>
              <p:cNvCxnSpPr/>
              <p:nvPr/>
            </p:nvCxnSpPr>
            <p:spPr>
              <a:xfrm>
                <a:off x="5015630" y="2588592"/>
                <a:ext cx="0" cy="563197"/>
              </a:xfrm>
              <a:prstGeom prst="line">
                <a:avLst/>
              </a:prstGeom>
              <a:ln w="28575">
                <a:prstDash val="sysDot"/>
              </a:ln>
            </p:spPr>
            <p:style>
              <a:lnRef idx="1">
                <a:schemeClr val="accent1"/>
              </a:lnRef>
              <a:fillRef idx="0">
                <a:schemeClr val="accent1"/>
              </a:fillRef>
              <a:effectRef idx="0">
                <a:schemeClr val="accent1"/>
              </a:effectRef>
              <a:fontRef idx="minor">
                <a:schemeClr val="tx1"/>
              </a:fontRef>
            </p:style>
          </p:cxnSp>
          <p:sp>
            <p:nvSpPr>
              <p:cNvPr id="171" name="Text Box 51"/>
              <p:cNvSpPr txBox="1">
                <a:spLocks noChangeArrowheads="1"/>
              </p:cNvSpPr>
              <p:nvPr/>
            </p:nvSpPr>
            <p:spPr bwMode="auto">
              <a:xfrm>
                <a:off x="4517164" y="2758379"/>
                <a:ext cx="271458" cy="167716"/>
              </a:xfrm>
              <a:prstGeom prst="rect">
                <a:avLst/>
              </a:prstGeom>
              <a:ln>
                <a:prstDash val="sysDot"/>
              </a:ln>
              <a:extLst/>
            </p:spPr>
            <p:style>
              <a:lnRef idx="2">
                <a:schemeClr val="accent3"/>
              </a:lnRef>
              <a:fillRef idx="1">
                <a:schemeClr val="lt1"/>
              </a:fillRef>
              <a:effectRef idx="0">
                <a:schemeClr val="accent3"/>
              </a:effectRef>
              <a:fontRef idx="minor">
                <a:schemeClr val="dk1"/>
              </a:fontRef>
            </p:style>
            <p:txBody>
              <a:bodyPr vert="eaVert"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smtClean="0">
                    <a:latin typeface="+mj-ea"/>
                    <a:ea typeface="+mj-ea"/>
                  </a:rPr>
                  <a:t>…</a:t>
                </a:r>
                <a:endParaRPr lang="zh-CN" altLang="en-US" sz="1400" i="0" dirty="0">
                  <a:latin typeface="+mj-ea"/>
                  <a:ea typeface="+mj-ea"/>
                </a:endParaRPr>
              </a:p>
            </p:txBody>
          </p:sp>
        </p:grpSp>
        <p:cxnSp>
          <p:nvCxnSpPr>
            <p:cNvPr id="159" name="直接连接符 158"/>
            <p:cNvCxnSpPr/>
            <p:nvPr/>
          </p:nvCxnSpPr>
          <p:spPr>
            <a:xfrm>
              <a:off x="4390781" y="6026366"/>
              <a:ext cx="803260" cy="0"/>
            </a:xfrm>
            <a:prstGeom prst="line">
              <a:avLst/>
            </a:prstGeom>
            <a:ln w="19050">
              <a:prstDash val="sysDot"/>
            </a:ln>
          </p:spPr>
          <p:style>
            <a:lnRef idx="1">
              <a:schemeClr val="accent1"/>
            </a:lnRef>
            <a:fillRef idx="0">
              <a:schemeClr val="accent1"/>
            </a:fillRef>
            <a:effectRef idx="0">
              <a:schemeClr val="accent1"/>
            </a:effectRef>
            <a:fontRef idx="minor">
              <a:schemeClr val="tx1"/>
            </a:fontRef>
          </p:style>
        </p:cxnSp>
        <p:grpSp>
          <p:nvGrpSpPr>
            <p:cNvPr id="275517" name="组合 159"/>
            <p:cNvGrpSpPr>
              <a:grpSpLocks/>
            </p:cNvGrpSpPr>
            <p:nvPr/>
          </p:nvGrpSpPr>
          <p:grpSpPr bwMode="auto">
            <a:xfrm>
              <a:off x="5203270" y="3352032"/>
              <a:ext cx="736882" cy="2199822"/>
              <a:chOff x="4982910" y="1564008"/>
              <a:chExt cx="736882" cy="1971679"/>
            </a:xfrm>
          </p:grpSpPr>
          <p:sp>
            <p:nvSpPr>
              <p:cNvPr id="167" name="右大括号 166"/>
              <p:cNvSpPr/>
              <p:nvPr/>
            </p:nvSpPr>
            <p:spPr>
              <a:xfrm>
                <a:off x="4983206" y="1564309"/>
                <a:ext cx="304794" cy="1971713"/>
              </a:xfrm>
              <a:prstGeom prst="rightBrace">
                <a:avLst>
                  <a:gd name="adj1" fmla="val 35005"/>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dirty="0"/>
              </a:p>
            </p:txBody>
          </p:sp>
          <p:sp>
            <p:nvSpPr>
              <p:cNvPr id="275525" name="Text Box 39"/>
              <p:cNvSpPr txBox="1">
                <a:spLocks noChangeArrowheads="1"/>
              </p:cNvSpPr>
              <p:nvPr/>
            </p:nvSpPr>
            <p:spPr bwMode="auto">
              <a:xfrm>
                <a:off x="5292080" y="2256944"/>
                <a:ext cx="427712" cy="522614"/>
              </a:xfrm>
              <a:prstGeom prst="rect">
                <a:avLst/>
              </a:prstGeom>
              <a:noFill/>
              <a:ln w="9525">
                <a:noFill/>
                <a:miter lim="800000"/>
                <a:headEnd/>
                <a:tailEnd/>
              </a:ln>
            </p:spPr>
            <p:txBody>
              <a:bodyPr lIns="0" tIns="0" rIns="0" bIns="0" anchor="ctr" anchorCtr="1"/>
              <a:lstStyle/>
              <a:p>
                <a:pPr algn="r"/>
                <a:r>
                  <a:rPr lang="zh-CN" altLang="en-US" sz="2000">
                    <a:latin typeface="华文新魏" pitchFamily="2" charset="-122"/>
                    <a:ea typeface="华文新魏" pitchFamily="2" charset="-122"/>
                  </a:rPr>
                  <a:t>组</a:t>
                </a:r>
                <a:r>
                  <a:rPr lang="en-US" altLang="zh-CN" sz="2000">
                    <a:latin typeface="华文新魏" pitchFamily="2" charset="-122"/>
                    <a:ea typeface="华文新魏" pitchFamily="2" charset="-122"/>
                  </a:rPr>
                  <a:t>1</a:t>
                </a:r>
                <a:endParaRPr lang="zh-CN" altLang="en-US" sz="2000">
                  <a:latin typeface="华文新魏" pitchFamily="2" charset="-122"/>
                  <a:ea typeface="华文新魏" pitchFamily="2" charset="-122"/>
                </a:endParaRPr>
              </a:p>
            </p:txBody>
          </p:sp>
        </p:grpSp>
        <p:sp>
          <p:nvSpPr>
            <p:cNvPr id="161" name="矩形 160"/>
            <p:cNvSpPr/>
            <p:nvPr/>
          </p:nvSpPr>
          <p:spPr>
            <a:xfrm>
              <a:off x="3755793" y="1340768"/>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2" name="矩形 161"/>
            <p:cNvSpPr/>
            <p:nvPr/>
          </p:nvSpPr>
          <p:spPr>
            <a:xfrm>
              <a:off x="3755793" y="1773070"/>
              <a:ext cx="168272" cy="235325"/>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3" name="矩形 162"/>
            <p:cNvSpPr/>
            <p:nvPr/>
          </p:nvSpPr>
          <p:spPr>
            <a:xfrm>
              <a:off x="3755793" y="290786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4" name="矩形 163"/>
            <p:cNvSpPr/>
            <p:nvPr/>
          </p:nvSpPr>
          <p:spPr>
            <a:xfrm>
              <a:off x="3755793" y="3348881"/>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5" name="矩形 164"/>
            <p:cNvSpPr/>
            <p:nvPr/>
          </p:nvSpPr>
          <p:spPr>
            <a:xfrm>
              <a:off x="3755793" y="5107723"/>
              <a:ext cx="168272" cy="233583"/>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sp>
          <p:nvSpPr>
            <p:cNvPr id="166" name="矩形 165"/>
            <p:cNvSpPr/>
            <p:nvPr/>
          </p:nvSpPr>
          <p:spPr>
            <a:xfrm>
              <a:off x="3755793" y="4208256"/>
              <a:ext cx="168272" cy="235326"/>
            </a:xfrm>
            <a:prstGeom prst="rect">
              <a:avLst/>
            </a:prstGeom>
            <a:solidFill>
              <a:srgbClr val="FF0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a:solidFill>
                    <a:schemeClr val="bg1"/>
                  </a:solidFill>
                  <a:latin typeface="Brush Script MT" pitchFamily="66" charset="0"/>
                </a:rPr>
                <a:t>V</a:t>
              </a:r>
              <a:endParaRPr lang="zh-CN" altLang="en-US" sz="1400" i="0" dirty="0">
                <a:solidFill>
                  <a:schemeClr val="bg1"/>
                </a:solidFill>
                <a:latin typeface="Brush Script MT" pitchFamily="66" charset="0"/>
              </a:endParaRPr>
            </a:p>
          </p:txBody>
        </p:sp>
      </p:grpSp>
      <p:grpSp>
        <p:nvGrpSpPr>
          <p:cNvPr id="264" name="组合 263"/>
          <p:cNvGrpSpPr>
            <a:grpSpLocks/>
          </p:cNvGrpSpPr>
          <p:nvPr/>
        </p:nvGrpSpPr>
        <p:grpSpPr bwMode="auto">
          <a:xfrm>
            <a:off x="490538" y="1368425"/>
            <a:ext cx="2425700" cy="639763"/>
            <a:chOff x="323528" y="1590404"/>
            <a:chExt cx="2425104" cy="640105"/>
          </a:xfrm>
        </p:grpSpPr>
        <p:sp>
          <p:nvSpPr>
            <p:cNvPr id="265" name="矩形 264"/>
            <p:cNvSpPr/>
            <p:nvPr/>
          </p:nvSpPr>
          <p:spPr>
            <a:xfrm>
              <a:off x="2094743" y="1974784"/>
              <a:ext cx="653889" cy="252548"/>
            </a:xfrm>
            <a:prstGeom prst="rect">
              <a:avLst/>
            </a:prstGeom>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t>字</a:t>
              </a:r>
              <a:endParaRPr lang="zh-CN" altLang="en-US" sz="1400" i="0" baseline="-25000" dirty="0"/>
            </a:p>
          </p:txBody>
        </p:sp>
        <p:sp>
          <p:nvSpPr>
            <p:cNvPr id="266" name="矩形 265"/>
            <p:cNvSpPr/>
            <p:nvPr/>
          </p:nvSpPr>
          <p:spPr>
            <a:xfrm>
              <a:off x="323528" y="1974784"/>
              <a:ext cx="636431" cy="252548"/>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标记</a:t>
              </a:r>
            </a:p>
          </p:txBody>
        </p:sp>
        <p:sp>
          <p:nvSpPr>
            <p:cNvPr id="267" name="右大括号 266"/>
            <p:cNvSpPr/>
            <p:nvPr/>
          </p:nvSpPr>
          <p:spPr>
            <a:xfrm rot="16200000">
              <a:off x="1673284" y="889907"/>
              <a:ext cx="206485" cy="1944210"/>
            </a:xfrm>
            <a:prstGeom prst="rightBrace">
              <a:avLst>
                <a:gd name="adj1" fmla="val 31261"/>
                <a:gd name="adj2" fmla="val 50000"/>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sp>
          <p:nvSpPr>
            <p:cNvPr id="268" name="Text Box 51"/>
            <p:cNvSpPr txBox="1">
              <a:spLocks noChangeArrowheads="1"/>
            </p:cNvSpPr>
            <p:nvPr/>
          </p:nvSpPr>
          <p:spPr bwMode="auto">
            <a:xfrm>
              <a:off x="1307536" y="1590404"/>
              <a:ext cx="1080821" cy="200132"/>
            </a:xfrm>
            <a:prstGeom prst="rect">
              <a:avLst/>
            </a:prstGeom>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600" i="0" dirty="0">
                  <a:latin typeface="微软雅黑" pitchFamily="34" charset="-122"/>
                  <a:ea typeface="微软雅黑" pitchFamily="34" charset="-122"/>
                </a:rPr>
                <a:t>主存地址</a:t>
              </a:r>
            </a:p>
          </p:txBody>
        </p:sp>
        <p:sp>
          <p:nvSpPr>
            <p:cNvPr id="271" name="矩形 270"/>
            <p:cNvSpPr/>
            <p:nvPr/>
          </p:nvSpPr>
          <p:spPr>
            <a:xfrm>
              <a:off x="944087" y="1974784"/>
              <a:ext cx="685631" cy="255725"/>
            </a:xfrm>
            <a:prstGeom prst="rect">
              <a:avLst/>
            </a:prstGeom>
            <a:solidFill>
              <a:srgbClr val="FFC00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solidFill>
                </a:rPr>
                <a:t>组</a:t>
              </a:r>
            </a:p>
          </p:txBody>
        </p:sp>
        <p:sp>
          <p:nvSpPr>
            <p:cNvPr id="129" name="矩形 128"/>
            <p:cNvSpPr/>
            <p:nvPr/>
          </p:nvSpPr>
          <p:spPr>
            <a:xfrm>
              <a:off x="1620196" y="1974784"/>
              <a:ext cx="525334" cy="255725"/>
            </a:xfrm>
            <a:prstGeom prst="rect">
              <a:avLst/>
            </a:prstGeom>
            <a:solidFill>
              <a:srgbClr val="0070C0"/>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bg1"/>
                  </a:solidFill>
                </a:rPr>
                <a:t>块</a:t>
              </a:r>
            </a:p>
          </p:txBody>
        </p:sp>
      </p:grpSp>
      <p:cxnSp>
        <p:nvCxnSpPr>
          <p:cNvPr id="293" name="直接箭头连接符 292"/>
          <p:cNvCxnSpPr/>
          <p:nvPr/>
        </p:nvCxnSpPr>
        <p:spPr>
          <a:xfrm>
            <a:off x="1500188" y="4076700"/>
            <a:ext cx="1755775"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grpSp>
        <p:nvGrpSpPr>
          <p:cNvPr id="294" name="组合 293"/>
          <p:cNvGrpSpPr>
            <a:grpSpLocks/>
          </p:cNvGrpSpPr>
          <p:nvPr/>
        </p:nvGrpSpPr>
        <p:grpSpPr bwMode="auto">
          <a:xfrm>
            <a:off x="1066800" y="2016125"/>
            <a:ext cx="481013" cy="2070100"/>
            <a:chOff x="1259633" y="2215647"/>
            <a:chExt cx="480886" cy="2070231"/>
          </a:xfrm>
        </p:grpSpPr>
        <p:cxnSp>
          <p:nvCxnSpPr>
            <p:cNvPr id="295" name="直接连接符 294"/>
            <p:cNvCxnSpPr/>
            <p:nvPr/>
          </p:nvCxnSpPr>
          <p:spPr>
            <a:xfrm flipH="1">
              <a:off x="1692907" y="2215647"/>
              <a:ext cx="0" cy="2070231"/>
            </a:xfrm>
            <a:prstGeom prst="line">
              <a:avLst/>
            </a:prstGeom>
            <a:ln w="12700">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6" name="直接连接符 295"/>
            <p:cNvCxnSpPr/>
            <p:nvPr/>
          </p:nvCxnSpPr>
          <p:spPr>
            <a:xfrm flipH="1">
              <a:off x="1599268" y="2539517"/>
              <a:ext cx="141251" cy="128596"/>
            </a:xfrm>
            <a:prstGeom prst="line">
              <a:avLst/>
            </a:prstGeom>
          </p:spPr>
          <p:style>
            <a:lnRef idx="1">
              <a:schemeClr val="accent1"/>
            </a:lnRef>
            <a:fillRef idx="0">
              <a:schemeClr val="accent1"/>
            </a:fillRef>
            <a:effectRef idx="0">
              <a:schemeClr val="accent1"/>
            </a:effectRef>
            <a:fontRef idx="minor">
              <a:schemeClr val="tx1"/>
            </a:fontRef>
          </p:style>
        </p:cxnSp>
        <p:sp>
          <p:nvSpPr>
            <p:cNvPr id="297" name="Text Box 51"/>
            <p:cNvSpPr txBox="1">
              <a:spLocks noChangeArrowheads="1"/>
            </p:cNvSpPr>
            <p:nvPr/>
          </p:nvSpPr>
          <p:spPr bwMode="auto">
            <a:xfrm>
              <a:off x="1259633" y="2495065"/>
              <a:ext cx="336461" cy="214327"/>
            </a:xfrm>
            <a:prstGeom prst="rect">
              <a:avLst/>
            </a:prstGeom>
            <a:solidFill>
              <a:schemeClr val="bg1">
                <a:alpha val="0"/>
              </a:schemeClr>
            </a:solidFill>
            <a:ln/>
            <a:extLst/>
          </p:spPr>
          <p:style>
            <a:lnRef idx="2">
              <a:schemeClr val="accent3"/>
            </a:lnRef>
            <a:fillRef idx="1">
              <a:schemeClr val="lt1"/>
            </a:fillRef>
            <a:effectRef idx="0">
              <a:schemeClr val="accent3"/>
            </a:effectRef>
            <a:fontRef idx="minor">
              <a:schemeClr val="dk1"/>
            </a:fontRef>
          </p:style>
          <p:txBody>
            <a:bodyPr lIns="0" tIns="0" rIns="0" bIns="0" anchor="ctr" anchorCtr="1"/>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en-US" altLang="zh-CN" sz="1400" i="0" dirty="0">
                  <a:latin typeface="Brush Script MT" pitchFamily="66" charset="0"/>
                  <a:ea typeface="微软雅黑" pitchFamily="34" charset="-122"/>
                </a:rPr>
                <a:t>D</a:t>
              </a:r>
              <a:endParaRPr lang="zh-CN" altLang="en-US" sz="1400" i="0" dirty="0">
                <a:latin typeface="Brush Script MT" pitchFamily="66" charset="0"/>
                <a:ea typeface="微软雅黑" pitchFamily="34" charset="-122"/>
              </a:endParaRPr>
            </a:p>
          </p:txBody>
        </p:sp>
      </p:grpSp>
      <p:sp>
        <p:nvSpPr>
          <p:cNvPr id="313" name="流程图: 汇总连接 312"/>
          <p:cNvSpPr/>
          <p:nvPr/>
        </p:nvSpPr>
        <p:spPr>
          <a:xfrm>
            <a:off x="2547938" y="4459288"/>
            <a:ext cx="223837"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cxnSp>
        <p:nvCxnSpPr>
          <p:cNvPr id="315" name="直接箭头连接符 314"/>
          <p:cNvCxnSpPr/>
          <p:nvPr/>
        </p:nvCxnSpPr>
        <p:spPr>
          <a:xfrm>
            <a:off x="2851150" y="4535488"/>
            <a:ext cx="712788" cy="0"/>
          </a:xfrm>
          <a:prstGeom prst="straightConnector1">
            <a:avLst/>
          </a:prstGeom>
          <a:ln w="12700">
            <a:tailEnd type="triangle" w="lg" len="lg"/>
          </a:ln>
        </p:spPr>
        <p:style>
          <a:lnRef idx="1">
            <a:schemeClr val="accent1"/>
          </a:lnRef>
          <a:fillRef idx="0">
            <a:schemeClr val="accent1"/>
          </a:fillRef>
          <a:effectRef idx="0">
            <a:schemeClr val="accent1"/>
          </a:effectRef>
          <a:fontRef idx="minor">
            <a:schemeClr val="tx1"/>
          </a:fontRef>
        </p:style>
      </p:cxnSp>
      <p:sp>
        <p:nvSpPr>
          <p:cNvPr id="183" name="流程图: 汇总连接 182"/>
          <p:cNvSpPr/>
          <p:nvPr/>
        </p:nvSpPr>
        <p:spPr>
          <a:xfrm>
            <a:off x="5867400" y="4086225"/>
            <a:ext cx="225425" cy="193675"/>
          </a:xfrm>
          <a:prstGeom prst="flowChartSummingJunction">
            <a:avLst/>
          </a:prstGeom>
          <a:ln>
            <a:headEnd/>
            <a:tailEnd/>
          </a:ln>
        </p:spPr>
        <p:style>
          <a:lnRef idx="2">
            <a:schemeClr val="accent2"/>
          </a:lnRef>
          <a:fillRef idx="1">
            <a:schemeClr val="lt1"/>
          </a:fillRef>
          <a:effectRef idx="0">
            <a:schemeClr val="accent2"/>
          </a:effectRef>
          <a:fontRef idx="minor">
            <a:schemeClr val="dk1"/>
          </a:fontRef>
        </p:style>
        <p:txBody>
          <a:bodyPr wrap="none" anchor="ctr"/>
          <a:lstStyle/>
          <a:p>
            <a:pPr algn="r">
              <a:defRPr/>
            </a:pPr>
            <a:endParaRPr lang="zh-CN" altLang="en-US">
              <a:solidFill>
                <a:schemeClr val="tx1"/>
              </a:solidFill>
              <a:latin typeface="Tahoma" pitchFamily="34" charset="0"/>
              <a:ea typeface="宋体" pitchFamily="2" charset="-122"/>
            </a:endParaRPr>
          </a:p>
        </p:txBody>
      </p:sp>
      <p:grpSp>
        <p:nvGrpSpPr>
          <p:cNvPr id="347" name="组合 346"/>
          <p:cNvGrpSpPr>
            <a:grpSpLocks/>
          </p:cNvGrpSpPr>
          <p:nvPr/>
        </p:nvGrpSpPr>
        <p:grpSpPr bwMode="auto">
          <a:xfrm>
            <a:off x="1403350" y="4859338"/>
            <a:ext cx="2555875" cy="1068387"/>
            <a:chOff x="1403648" y="4859874"/>
            <a:chExt cx="2556011" cy="1068567"/>
          </a:xfrm>
        </p:grpSpPr>
        <p:grpSp>
          <p:nvGrpSpPr>
            <p:cNvPr id="275485" name="组合 281"/>
            <p:cNvGrpSpPr>
              <a:grpSpLocks/>
            </p:cNvGrpSpPr>
            <p:nvPr/>
          </p:nvGrpSpPr>
          <p:grpSpPr bwMode="auto">
            <a:xfrm>
              <a:off x="1403648" y="4859874"/>
              <a:ext cx="1656184" cy="363793"/>
              <a:chOff x="1352573" y="5918071"/>
              <a:chExt cx="2288152" cy="376620"/>
            </a:xfrm>
          </p:grpSpPr>
          <p:cxnSp>
            <p:nvCxnSpPr>
              <p:cNvPr id="288" name="直接连接符 287"/>
              <p:cNvCxnSpPr/>
              <p:nvPr/>
            </p:nvCxnSpPr>
            <p:spPr>
              <a:xfrm>
                <a:off x="1352573" y="5937796"/>
                <a:ext cx="0" cy="356693"/>
              </a:xfrm>
              <a:prstGeom prst="line">
                <a:avLst/>
              </a:prstGeom>
              <a:ln w="381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91" name="直接连接符 290"/>
              <p:cNvCxnSpPr/>
              <p:nvPr/>
            </p:nvCxnSpPr>
            <p:spPr>
              <a:xfrm flipH="1">
                <a:off x="1352573" y="5918071"/>
                <a:ext cx="2287692" cy="9862"/>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25" name="直接连接符 124"/>
            <p:cNvCxnSpPr/>
            <p:nvPr/>
          </p:nvCxnSpPr>
          <p:spPr>
            <a:xfrm flipH="1">
              <a:off x="3056324" y="5895098"/>
              <a:ext cx="903335" cy="0"/>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3059499" y="4878927"/>
              <a:ext cx="0" cy="1049514"/>
            </a:xfrm>
            <a:prstGeom prst="line">
              <a:avLst/>
            </a:prstGeom>
            <a:ln w="57150">
              <a:solidFill>
                <a:srgbClr val="0070C0"/>
              </a:solidFill>
            </a:ln>
          </p:spPr>
          <p:style>
            <a:lnRef idx="1">
              <a:schemeClr val="accent1"/>
            </a:lnRef>
            <a:fillRef idx="0">
              <a:schemeClr val="accent1"/>
            </a:fillRef>
            <a:effectRef idx="0">
              <a:schemeClr val="accent1"/>
            </a:effectRef>
            <a:fontRef idx="minor">
              <a:schemeClr val="tx1"/>
            </a:fontRef>
          </p:style>
        </p:cxnSp>
      </p:grpSp>
      <p:sp>
        <p:nvSpPr>
          <p:cNvPr id="342" name="左大括号 341"/>
          <p:cNvSpPr/>
          <p:nvPr/>
        </p:nvSpPr>
        <p:spPr>
          <a:xfrm>
            <a:off x="3255963" y="3689350"/>
            <a:ext cx="228600" cy="1787525"/>
          </a:xfrm>
          <a:prstGeom prst="leftBrace">
            <a:avLst>
              <a:gd name="adj1" fmla="val 44987"/>
              <a:gd name="adj2" fmla="val 19613"/>
            </a:avLst>
          </a:pr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CN" altLang="en-US"/>
          </a:p>
        </p:txBody>
      </p:sp>
      <p:grpSp>
        <p:nvGrpSpPr>
          <p:cNvPr id="3" name="组合 2"/>
          <p:cNvGrpSpPr>
            <a:grpSpLocks/>
          </p:cNvGrpSpPr>
          <p:nvPr/>
        </p:nvGrpSpPr>
        <p:grpSpPr bwMode="auto">
          <a:xfrm>
            <a:off x="971550" y="2008188"/>
            <a:ext cx="1077913" cy="931862"/>
            <a:chOff x="971600" y="2007877"/>
            <a:chExt cx="1078476" cy="932040"/>
          </a:xfrm>
        </p:grpSpPr>
        <p:cxnSp>
          <p:nvCxnSpPr>
            <p:cNvPr id="17" name="直接连接符 16"/>
            <p:cNvCxnSpPr>
              <a:stCxn id="129" idx="2"/>
            </p:cNvCxnSpPr>
            <p:nvPr/>
          </p:nvCxnSpPr>
          <p:spPr>
            <a:xfrm flipH="1">
              <a:off x="2050076" y="2007877"/>
              <a:ext cx="0" cy="93204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a:off x="971600" y="2939917"/>
              <a:ext cx="1078476" cy="0"/>
            </a:xfrm>
            <a:prstGeom prst="line">
              <a:avLst/>
            </a:prstGeom>
            <a:ln w="190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2754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C0AE25-3268-47FE-BAAD-D0525D993F18}" type="slidenum">
              <a:rPr lang="en-US" altLang="zh-CN">
                <a:latin typeface="Arial" charset="0"/>
              </a:rPr>
              <a:pPr/>
              <a:t>175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 calcmode="lin" valueType="num">
                                      <p:cBhvr additive="base">
                                        <p:cTn id="7" dur="500" fill="hold"/>
                                        <p:tgtEl>
                                          <p:spTgt spid="270"/>
                                        </p:tgtEl>
                                        <p:attrNameLst>
                                          <p:attrName>ppt_x</p:attrName>
                                        </p:attrNameLst>
                                      </p:cBhvr>
                                      <p:tavLst>
                                        <p:tav tm="0">
                                          <p:val>
                                            <p:strVal val="#ppt_x"/>
                                          </p:val>
                                        </p:tav>
                                        <p:tav tm="100000">
                                          <p:val>
                                            <p:strVal val="#ppt_x"/>
                                          </p:val>
                                        </p:tav>
                                      </p:tavLst>
                                    </p:anim>
                                    <p:anim calcmode="lin" valueType="num">
                                      <p:cBhvr additive="base">
                                        <p:cTn id="8" dur="500" fill="hold"/>
                                        <p:tgtEl>
                                          <p:spTgt spid="27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5"/>
                                        </p:tgtEl>
                                        <p:attrNameLst>
                                          <p:attrName>style.visibility</p:attrName>
                                        </p:attrNameLst>
                                      </p:cBhvr>
                                      <p:to>
                                        <p:strVal val="visible"/>
                                      </p:to>
                                    </p:set>
                                    <p:anim calcmode="lin" valueType="num">
                                      <p:cBhvr additive="base">
                                        <p:cTn id="11" dur="500" fill="hold"/>
                                        <p:tgtEl>
                                          <p:spTgt spid="135"/>
                                        </p:tgtEl>
                                        <p:attrNameLst>
                                          <p:attrName>ppt_x</p:attrName>
                                        </p:attrNameLst>
                                      </p:cBhvr>
                                      <p:tavLst>
                                        <p:tav tm="0">
                                          <p:val>
                                            <p:strVal val="#ppt_x"/>
                                          </p:val>
                                        </p:tav>
                                        <p:tav tm="100000">
                                          <p:val>
                                            <p:strVal val="#ppt_x"/>
                                          </p:val>
                                        </p:tav>
                                      </p:tavLst>
                                    </p:anim>
                                    <p:anim calcmode="lin" valueType="num">
                                      <p:cBhvr additive="base">
                                        <p:cTn id="12" dur="500" fill="hold"/>
                                        <p:tgtEl>
                                          <p:spTgt spid="13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342"/>
                                        </p:tgtEl>
                                        <p:attrNameLst>
                                          <p:attrName>style.visibility</p:attrName>
                                        </p:attrNameLst>
                                      </p:cBhvr>
                                      <p:to>
                                        <p:strVal val="visible"/>
                                      </p:to>
                                    </p:set>
                                    <p:animEffect transition="in" filter="wipe(down)">
                                      <p:cBhvr>
                                        <p:cTn id="29" dur="500"/>
                                        <p:tgtEl>
                                          <p:spTgt spid="34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94"/>
                                        </p:tgtEl>
                                        <p:attrNameLst>
                                          <p:attrName>style.visibility</p:attrName>
                                        </p:attrNameLst>
                                      </p:cBhvr>
                                      <p:to>
                                        <p:strVal val="visible"/>
                                      </p:to>
                                    </p:set>
                                    <p:animEffect transition="in" filter="wipe(up)">
                                      <p:cBhvr>
                                        <p:cTn id="34" dur="500"/>
                                        <p:tgtEl>
                                          <p:spTgt spid="294"/>
                                        </p:tgtEl>
                                      </p:cBhvr>
                                    </p:animEffect>
                                  </p:childTnLst>
                                </p:cTn>
                              </p:par>
                              <p:par>
                                <p:cTn id="35" presetID="22" presetClass="entr" presetSubtype="8" fill="hold" nodeType="withEffect">
                                  <p:stCondLst>
                                    <p:cond delay="0"/>
                                  </p:stCondLst>
                                  <p:childTnLst>
                                    <p:set>
                                      <p:cBhvr>
                                        <p:cTn id="36" dur="1" fill="hold">
                                          <p:stCondLst>
                                            <p:cond delay="0"/>
                                          </p:stCondLst>
                                        </p:cTn>
                                        <p:tgtEl>
                                          <p:spTgt spid="293"/>
                                        </p:tgtEl>
                                        <p:attrNameLst>
                                          <p:attrName>style.visibility</p:attrName>
                                        </p:attrNameLst>
                                      </p:cBhvr>
                                      <p:to>
                                        <p:strVal val="visible"/>
                                      </p:to>
                                    </p:set>
                                    <p:animEffect transition="in" filter="wipe(left)">
                                      <p:cBhvr>
                                        <p:cTn id="37" dur="500"/>
                                        <p:tgtEl>
                                          <p:spTgt spid="29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6"/>
                                        </p:tgtEl>
                                        <p:attrNameLst>
                                          <p:attrName>style.visibility</p:attrName>
                                        </p:attrNameLst>
                                      </p:cBhvr>
                                      <p:to>
                                        <p:strVal val="visible"/>
                                      </p:to>
                                    </p:set>
                                    <p:animEffect transition="in" filter="wipe(up)">
                                      <p:cBhvr>
                                        <p:cTn id="42" dur="500"/>
                                        <p:tgtEl>
                                          <p:spTgt spid="116"/>
                                        </p:tgtEl>
                                      </p:cBhvr>
                                    </p:animEffect>
                                  </p:childTnLst>
                                </p:cTn>
                              </p:par>
                              <p:par>
                                <p:cTn id="43" presetID="22" presetClass="entr" presetSubtype="1" fill="hold" nodeType="withEffect">
                                  <p:stCondLst>
                                    <p:cond delay="0"/>
                                  </p:stCondLst>
                                  <p:childTnLst>
                                    <p:set>
                                      <p:cBhvr>
                                        <p:cTn id="44" dur="1" fill="hold">
                                          <p:stCondLst>
                                            <p:cond delay="0"/>
                                          </p:stCondLst>
                                        </p:cTn>
                                        <p:tgtEl>
                                          <p:spTgt spid="286"/>
                                        </p:tgtEl>
                                        <p:attrNameLst>
                                          <p:attrName>style.visibility</p:attrName>
                                        </p:attrNameLst>
                                      </p:cBhvr>
                                      <p:to>
                                        <p:strVal val="visible"/>
                                      </p:to>
                                    </p:set>
                                    <p:animEffect transition="in" filter="wipe(up)">
                                      <p:cBhvr>
                                        <p:cTn id="45" dur="500"/>
                                        <p:tgtEl>
                                          <p:spTgt spid="28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up)">
                                      <p:cBhvr>
                                        <p:cTn id="50" dur="500"/>
                                        <p:tgtEl>
                                          <p:spTgt spid="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nodeType="click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up)">
                                      <p:cBhvr>
                                        <p:cTn id="55" dur="500"/>
                                        <p:tgtEl>
                                          <p:spTgt spid="12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nodeType="clickEffect">
                                  <p:stCondLst>
                                    <p:cond delay="0"/>
                                  </p:stCondLst>
                                  <p:childTnLst>
                                    <p:set>
                                      <p:cBhvr>
                                        <p:cTn id="59" dur="1" fill="hold">
                                          <p:stCondLst>
                                            <p:cond delay="0"/>
                                          </p:stCondLst>
                                        </p:cTn>
                                        <p:tgtEl>
                                          <p:spTgt spid="347"/>
                                        </p:tgtEl>
                                        <p:attrNameLst>
                                          <p:attrName>style.visibility</p:attrName>
                                        </p:attrNameLst>
                                      </p:cBhvr>
                                      <p:to>
                                        <p:strVal val="visible"/>
                                      </p:to>
                                    </p:set>
                                    <p:animEffect transition="in" filter="wipe(right)">
                                      <p:cBhvr>
                                        <p:cTn id="60" dur="500"/>
                                        <p:tgtEl>
                                          <p:spTgt spid="347"/>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4" fill="hold" nodeType="clickEffect">
                                  <p:stCondLst>
                                    <p:cond delay="0"/>
                                  </p:stCondLst>
                                  <p:childTnLst>
                                    <p:set>
                                      <p:cBhvr>
                                        <p:cTn id="64" dur="1" fill="hold">
                                          <p:stCondLst>
                                            <p:cond delay="0"/>
                                          </p:stCondLst>
                                        </p:cTn>
                                        <p:tgtEl>
                                          <p:spTgt spid="194"/>
                                        </p:tgtEl>
                                        <p:attrNameLst>
                                          <p:attrName>style.visibility</p:attrName>
                                        </p:attrNameLst>
                                      </p:cBhvr>
                                      <p:to>
                                        <p:strVal val="visible"/>
                                      </p:to>
                                    </p:set>
                                    <p:animEffect transition="in" filter="wipe(down)">
                                      <p:cBhvr>
                                        <p:cTn id="65" dur="500"/>
                                        <p:tgtEl>
                                          <p:spTgt spid="19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1" fill="hold" nodeType="clickEffect">
                                  <p:stCondLst>
                                    <p:cond delay="0"/>
                                  </p:stCondLst>
                                  <p:childTnLst>
                                    <p:set>
                                      <p:cBhvr>
                                        <p:cTn id="69" dur="1" fill="hold">
                                          <p:stCondLst>
                                            <p:cond delay="0"/>
                                          </p:stCondLst>
                                        </p:cTn>
                                        <p:tgtEl>
                                          <p:spTgt spid="285"/>
                                        </p:tgtEl>
                                        <p:attrNameLst>
                                          <p:attrName>style.visibility</p:attrName>
                                        </p:attrNameLst>
                                      </p:cBhvr>
                                      <p:to>
                                        <p:strVal val="visible"/>
                                      </p:to>
                                    </p:set>
                                    <p:animEffect transition="in" filter="wipe(up)">
                                      <p:cBhvr>
                                        <p:cTn id="70" dur="500"/>
                                        <p:tgtEl>
                                          <p:spTgt spid="28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313"/>
                                        </p:tgtEl>
                                        <p:attrNameLst>
                                          <p:attrName>style.visibility</p:attrName>
                                        </p:attrNameLst>
                                      </p:cBhvr>
                                      <p:to>
                                        <p:strVal val="visible"/>
                                      </p:to>
                                    </p:set>
                                    <p:animEffect transition="in" filter="wipe(left)">
                                      <p:cBhvr>
                                        <p:cTn id="75" dur="500"/>
                                        <p:tgtEl>
                                          <p:spTgt spid="313"/>
                                        </p:tgtEl>
                                      </p:cBhvr>
                                    </p:animEffect>
                                  </p:childTnLst>
                                </p:cTn>
                              </p:par>
                              <p:par>
                                <p:cTn id="76" presetID="22" presetClass="entr" presetSubtype="8" fill="hold" nodeType="withEffect">
                                  <p:stCondLst>
                                    <p:cond delay="0"/>
                                  </p:stCondLst>
                                  <p:childTnLst>
                                    <p:set>
                                      <p:cBhvr>
                                        <p:cTn id="77" dur="1" fill="hold">
                                          <p:stCondLst>
                                            <p:cond delay="0"/>
                                          </p:stCondLst>
                                        </p:cTn>
                                        <p:tgtEl>
                                          <p:spTgt spid="315"/>
                                        </p:tgtEl>
                                        <p:attrNameLst>
                                          <p:attrName>style.visibility</p:attrName>
                                        </p:attrNameLst>
                                      </p:cBhvr>
                                      <p:to>
                                        <p:strVal val="visible"/>
                                      </p:to>
                                    </p:set>
                                    <p:animEffect transition="in" filter="wipe(left)">
                                      <p:cBhvr>
                                        <p:cTn id="78" dur="500"/>
                                        <p:tgtEl>
                                          <p:spTgt spid="315"/>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animEffect transition="in" filter="wipe(left)">
                                      <p:cBhvr>
                                        <p:cTn id="83" dur="500"/>
                                        <p:tgtEl>
                                          <p:spTgt spid="62"/>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122"/>
                                        </p:tgtEl>
                                        <p:attrNameLst>
                                          <p:attrName>style.visibility</p:attrName>
                                        </p:attrNameLst>
                                      </p:cBhvr>
                                      <p:to>
                                        <p:strVal val="visible"/>
                                      </p:to>
                                    </p:set>
                                    <p:animEffect transition="in" filter="wipe(down)">
                                      <p:cBhvr>
                                        <p:cTn id="86" dur="500"/>
                                        <p:tgtEl>
                                          <p:spTgt spid="122"/>
                                        </p:tgtEl>
                                      </p:cBhvr>
                                    </p:animEffect>
                                  </p:childTnLst>
                                </p:cTn>
                              </p:par>
                              <p:par>
                                <p:cTn id="87" presetID="22" presetClass="entr" presetSubtype="4" fill="hold" nodeType="withEffect">
                                  <p:stCondLst>
                                    <p:cond delay="0"/>
                                  </p:stCondLst>
                                  <p:childTnLst>
                                    <p:set>
                                      <p:cBhvr>
                                        <p:cTn id="88" dur="1" fill="hold">
                                          <p:stCondLst>
                                            <p:cond delay="0"/>
                                          </p:stCondLst>
                                        </p:cTn>
                                        <p:tgtEl>
                                          <p:spTgt spid="72"/>
                                        </p:tgtEl>
                                        <p:attrNameLst>
                                          <p:attrName>style.visibility</p:attrName>
                                        </p:attrNameLst>
                                      </p:cBhvr>
                                      <p:to>
                                        <p:strVal val="visible"/>
                                      </p:to>
                                    </p:set>
                                    <p:animEffect transition="in" filter="wipe(down)">
                                      <p:cBhvr>
                                        <p:cTn id="89" dur="500"/>
                                        <p:tgtEl>
                                          <p:spTgt spid="72"/>
                                        </p:tgtEl>
                                      </p:cBhvr>
                                    </p:animEffec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nodeType="clickEffect">
                                  <p:stCondLst>
                                    <p:cond delay="0"/>
                                  </p:stCondLst>
                                  <p:childTnLst>
                                    <p:set>
                                      <p:cBhvr>
                                        <p:cTn id="93" dur="1" fill="hold">
                                          <p:stCondLst>
                                            <p:cond delay="0"/>
                                          </p:stCondLst>
                                        </p:cTn>
                                        <p:tgtEl>
                                          <p:spTgt spid="192"/>
                                        </p:tgtEl>
                                        <p:attrNameLst>
                                          <p:attrName>style.visibility</p:attrName>
                                        </p:attrNameLst>
                                      </p:cBhvr>
                                      <p:to>
                                        <p:strVal val="visible"/>
                                      </p:to>
                                    </p:set>
                                    <p:animEffect transition="in" filter="wipe(down)">
                                      <p:cBhvr>
                                        <p:cTn id="94" dur="500"/>
                                        <p:tgtEl>
                                          <p:spTgt spid="192"/>
                                        </p:tgtEl>
                                      </p:cBhvr>
                                    </p:animEffect>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83"/>
                                        </p:tgtEl>
                                        <p:attrNameLst>
                                          <p:attrName>style.visibility</p:attrName>
                                        </p:attrNameLst>
                                      </p:cBhvr>
                                      <p:to>
                                        <p:strVal val="visible"/>
                                      </p:to>
                                    </p:set>
                                    <p:animEffect transition="in" filter="wipe(down)">
                                      <p:cBhvr>
                                        <p:cTn id="99" dur="500"/>
                                        <p:tgtEl>
                                          <p:spTgt spid="183"/>
                                        </p:tgtEl>
                                      </p:cBhvr>
                                    </p:animEffect>
                                  </p:childTnLst>
                                </p:cTn>
                              </p:par>
                              <p:par>
                                <p:cTn id="100" presetID="22" presetClass="entr" presetSubtype="8" fill="hold" nodeType="withEffect">
                                  <p:stCondLst>
                                    <p:cond delay="0"/>
                                  </p:stCondLst>
                                  <p:childTnLst>
                                    <p:set>
                                      <p:cBhvr>
                                        <p:cTn id="101" dur="1" fill="hold">
                                          <p:stCondLst>
                                            <p:cond delay="0"/>
                                          </p:stCondLst>
                                        </p:cTn>
                                        <p:tgtEl>
                                          <p:spTgt spid="193"/>
                                        </p:tgtEl>
                                        <p:attrNameLst>
                                          <p:attrName>style.visibility</p:attrName>
                                        </p:attrNameLst>
                                      </p:cBhvr>
                                      <p:to>
                                        <p:strVal val="visible"/>
                                      </p:to>
                                    </p:set>
                                    <p:animEffect transition="in" filter="wipe(left)">
                                      <p:cBhvr>
                                        <p:cTn id="102" dur="500"/>
                                        <p:tgtEl>
                                          <p:spTgt spid="1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 grpId="0" animBg="1"/>
      <p:bldP spid="122" grpId="0" animBg="1"/>
      <p:bldP spid="279" grpId="0" animBg="1"/>
      <p:bldP spid="139" grpId="0" animBg="1"/>
      <p:bldP spid="141" grpId="0" animBg="1"/>
      <p:bldP spid="313" grpId="0" animBg="1"/>
      <p:bldP spid="183" grpId="0" animBg="1"/>
      <p:bldP spid="342"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38" name="直接连接符 237"/>
          <p:cNvCxnSpPr/>
          <p:nvPr/>
        </p:nvCxnSpPr>
        <p:spPr>
          <a:xfrm>
            <a:off x="7452320" y="5182230"/>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a:t>工程观看组相联映射</a:t>
            </a:r>
          </a:p>
        </p:txBody>
      </p:sp>
      <p:sp>
        <p:nvSpPr>
          <p:cNvPr id="35" name="矩形 34"/>
          <p:cNvSpPr/>
          <p:nvPr/>
        </p:nvSpPr>
        <p:spPr>
          <a:xfrm>
            <a:off x="1547664" y="1894690"/>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99" name="矩形 98"/>
          <p:cNvSpPr/>
          <p:nvPr/>
        </p:nvSpPr>
        <p:spPr>
          <a:xfrm>
            <a:off x="5414055" y="1882339"/>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92" name="直接连接符 291"/>
          <p:cNvCxnSpPr/>
          <p:nvPr/>
        </p:nvCxnSpPr>
        <p:spPr>
          <a:xfrm>
            <a:off x="5184037" y="5189352"/>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5923479" y="5189351"/>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6732240" y="5201599"/>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10" name="组合 9"/>
          <p:cNvGrpSpPr/>
          <p:nvPr/>
        </p:nvGrpSpPr>
        <p:grpSpPr>
          <a:xfrm>
            <a:off x="5313905" y="1484784"/>
            <a:ext cx="2858495" cy="4135355"/>
            <a:chOff x="5313905" y="1484784"/>
            <a:chExt cx="2858495" cy="4135355"/>
          </a:xfrm>
        </p:grpSpPr>
        <p:cxnSp>
          <p:nvCxnSpPr>
            <p:cNvPr id="330" name="直接连接符 329"/>
            <p:cNvCxnSpPr>
              <a:stCxn id="239" idx="3"/>
            </p:cNvCxnSpPr>
            <p:nvPr/>
          </p:nvCxnSpPr>
          <p:spPr>
            <a:xfrm>
              <a:off x="5313905" y="1484784"/>
              <a:ext cx="2858495"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172400" y="1484784"/>
              <a:ext cx="0" cy="41353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7596336" y="5620139"/>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grpSp>
      <p:sp>
        <p:nvSpPr>
          <p:cNvPr id="349" name="矩形 348"/>
          <p:cNvSpPr/>
          <p:nvPr/>
        </p:nvSpPr>
        <p:spPr>
          <a:xfrm>
            <a:off x="3491880" y="1100244"/>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grpSp>
        <p:nvGrpSpPr>
          <p:cNvPr id="5" name="组合 4"/>
          <p:cNvGrpSpPr/>
          <p:nvPr/>
        </p:nvGrpSpPr>
        <p:grpSpPr>
          <a:xfrm>
            <a:off x="4707210" y="2132856"/>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33896"/>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sp>
        <p:nvSpPr>
          <p:cNvPr id="136" name="文本框 135"/>
          <p:cNvSpPr txBox="1"/>
          <p:nvPr/>
        </p:nvSpPr>
        <p:spPr>
          <a:xfrm>
            <a:off x="3731514" y="5896641"/>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3707904" y="5661248"/>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3704827" y="4293096"/>
            <a:ext cx="0" cy="172819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4707210" y="2520212"/>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30" name="组合 29"/>
          <p:cNvGrpSpPr/>
          <p:nvPr/>
        </p:nvGrpSpPr>
        <p:grpSpPr>
          <a:xfrm>
            <a:off x="1720874" y="2123440"/>
            <a:ext cx="1160698" cy="733750"/>
            <a:chOff x="932125" y="2130352"/>
            <a:chExt cx="1160698" cy="733750"/>
          </a:xfrm>
        </p:grpSpPr>
        <p:sp>
          <p:nvSpPr>
            <p:cNvPr id="100" name="矩形 99"/>
            <p:cNvSpPr/>
            <p:nvPr/>
          </p:nvSpPr>
          <p:spPr>
            <a:xfrm>
              <a:off x="932125" y="2130352"/>
              <a:ext cx="1160698" cy="733750"/>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1303233" y="2192613"/>
              <a:ext cx="71758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004133" y="219454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48" name="矩形 147"/>
            <p:cNvSpPr/>
            <p:nvPr/>
          </p:nvSpPr>
          <p:spPr>
            <a:xfrm>
              <a:off x="1303234" y="2579969"/>
              <a:ext cx="71658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004133" y="258190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71" name="组合 170"/>
          <p:cNvGrpSpPr/>
          <p:nvPr/>
        </p:nvGrpSpPr>
        <p:grpSpPr>
          <a:xfrm>
            <a:off x="4707210" y="2907568"/>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82" name="组合 181"/>
          <p:cNvGrpSpPr/>
          <p:nvPr/>
        </p:nvGrpSpPr>
        <p:grpSpPr>
          <a:xfrm>
            <a:off x="4707210" y="3294924"/>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9" name="组合 28"/>
          <p:cNvGrpSpPr/>
          <p:nvPr/>
        </p:nvGrpSpPr>
        <p:grpSpPr>
          <a:xfrm>
            <a:off x="1710912" y="2905064"/>
            <a:ext cx="1164145" cy="752366"/>
            <a:chOff x="932125" y="2905064"/>
            <a:chExt cx="1187750" cy="752366"/>
          </a:xfrm>
        </p:grpSpPr>
        <p:sp>
          <p:nvSpPr>
            <p:cNvPr id="170" name="矩形 169"/>
            <p:cNvSpPr/>
            <p:nvPr/>
          </p:nvSpPr>
          <p:spPr>
            <a:xfrm>
              <a:off x="932125" y="2905064"/>
              <a:ext cx="1187750" cy="752366"/>
            </a:xfrm>
            <a:prstGeom prst="rect">
              <a:avLst/>
            </a:prstGeom>
            <a:solidFill>
              <a:schemeClr val="bg2">
                <a:lumMod val="40000"/>
                <a:lumOff val="60000"/>
              </a:schemeClr>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2" name="矩形 171"/>
            <p:cNvSpPr/>
            <p:nvPr/>
          </p:nvSpPr>
          <p:spPr>
            <a:xfrm>
              <a:off x="1303234" y="2967325"/>
              <a:ext cx="726548"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004133" y="2969259"/>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3" name="矩形 182"/>
            <p:cNvSpPr/>
            <p:nvPr/>
          </p:nvSpPr>
          <p:spPr>
            <a:xfrm>
              <a:off x="1303234" y="3354681"/>
              <a:ext cx="716586" cy="228600"/>
            </a:xfrm>
            <a:prstGeom prst="rect">
              <a:avLst/>
            </a:prstGeom>
            <a:solidFill>
              <a:srgbClr val="00B0F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004133" y="3356615"/>
              <a:ext cx="227092" cy="228600"/>
            </a:xfrm>
            <a:prstGeom prst="rect">
              <a:avLst/>
            </a:prstGeom>
            <a:solidFill>
              <a:srgbClr val="FF6600"/>
            </a:solidFill>
            <a:ln w="28575">
              <a:solidFill>
                <a:srgbClr val="00CC00"/>
              </a:solid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93" name="组合 192"/>
          <p:cNvGrpSpPr/>
          <p:nvPr/>
        </p:nvGrpSpPr>
        <p:grpSpPr>
          <a:xfrm>
            <a:off x="4707210" y="3728720"/>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04" name="组合 203"/>
          <p:cNvGrpSpPr/>
          <p:nvPr/>
        </p:nvGrpSpPr>
        <p:grpSpPr>
          <a:xfrm>
            <a:off x="4707210" y="4116076"/>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8" name="组合 27"/>
          <p:cNvGrpSpPr/>
          <p:nvPr/>
        </p:nvGrpSpPr>
        <p:grpSpPr>
          <a:xfrm>
            <a:off x="1710912" y="3707599"/>
            <a:ext cx="1164145" cy="744385"/>
            <a:chOff x="932125" y="3707599"/>
            <a:chExt cx="1164145" cy="744385"/>
          </a:xfrm>
        </p:grpSpPr>
        <p:sp>
          <p:nvSpPr>
            <p:cNvPr id="192" name="矩形 191"/>
            <p:cNvSpPr/>
            <p:nvPr/>
          </p:nvSpPr>
          <p:spPr>
            <a:xfrm>
              <a:off x="932125" y="3707599"/>
              <a:ext cx="1164145" cy="744385"/>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4" name="矩形 193"/>
            <p:cNvSpPr/>
            <p:nvPr/>
          </p:nvSpPr>
          <p:spPr>
            <a:xfrm>
              <a:off x="1303234" y="3788477"/>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004133" y="379041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1303234" y="4175833"/>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004133" y="41777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15" name="组合 214"/>
          <p:cNvGrpSpPr/>
          <p:nvPr/>
        </p:nvGrpSpPr>
        <p:grpSpPr>
          <a:xfrm>
            <a:off x="4707210" y="4503432"/>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26" name="组合 225"/>
          <p:cNvGrpSpPr/>
          <p:nvPr/>
        </p:nvGrpSpPr>
        <p:grpSpPr>
          <a:xfrm>
            <a:off x="4707210" y="4890788"/>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a:t>
              </a: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3</a:t>
              </a:r>
              <a:endParaRPr lang="zh-CN" altLang="en-US" sz="1400" i="0" dirty="0">
                <a:solidFill>
                  <a:schemeClr val="tx1"/>
                </a:solidFill>
                <a:latin typeface="Arial" pitchFamily="34" charset="0"/>
                <a:cs typeface="Arial" pitchFamily="34" charset="0"/>
              </a:endParaRPr>
            </a:p>
          </p:txBody>
        </p:sp>
      </p:grpSp>
      <p:grpSp>
        <p:nvGrpSpPr>
          <p:cNvPr id="27" name="组合 26"/>
          <p:cNvGrpSpPr/>
          <p:nvPr/>
        </p:nvGrpSpPr>
        <p:grpSpPr>
          <a:xfrm>
            <a:off x="1710913" y="4500927"/>
            <a:ext cx="1170660" cy="759131"/>
            <a:chOff x="932126" y="4500927"/>
            <a:chExt cx="1170660" cy="759131"/>
          </a:xfrm>
        </p:grpSpPr>
        <p:sp>
          <p:nvSpPr>
            <p:cNvPr id="214" name="矩形 213"/>
            <p:cNvSpPr/>
            <p:nvPr/>
          </p:nvSpPr>
          <p:spPr>
            <a:xfrm>
              <a:off x="932126" y="4500927"/>
              <a:ext cx="1170660" cy="759131"/>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1303234" y="4563189"/>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004133" y="456512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1303234" y="4950545"/>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004133" y="495247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12" name="组合 11"/>
          <p:cNvGrpSpPr/>
          <p:nvPr/>
        </p:nvGrpSpPr>
        <p:grpSpPr>
          <a:xfrm>
            <a:off x="4283968" y="2333436"/>
            <a:ext cx="544034" cy="2750391"/>
            <a:chOff x="3572693" y="2333436"/>
            <a:chExt cx="883051" cy="2750391"/>
          </a:xfrm>
        </p:grpSpPr>
        <p:cxnSp>
          <p:nvCxnSpPr>
            <p:cNvPr id="159" name="直接连接符 158"/>
            <p:cNvCxnSpPr/>
            <p:nvPr/>
          </p:nvCxnSpPr>
          <p:spPr>
            <a:xfrm>
              <a:off x="3593407" y="2333436"/>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84567" y="2726349"/>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93407" y="3119262"/>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4566" y="3469359"/>
              <a:ext cx="862336"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897926"/>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5267949" y="4441417"/>
            <a:ext cx="2260945" cy="2041635"/>
            <a:chOff x="5230736" y="4424390"/>
            <a:chExt cx="2260945" cy="2041635"/>
          </a:xfrm>
        </p:grpSpPr>
        <p:grpSp>
          <p:nvGrpSpPr>
            <p:cNvPr id="11" name="组合 10"/>
            <p:cNvGrpSpPr/>
            <p:nvPr/>
          </p:nvGrpSpPr>
          <p:grpSpPr>
            <a:xfrm>
              <a:off x="5230736" y="4424390"/>
              <a:ext cx="2260945" cy="2041635"/>
              <a:chOff x="5230736" y="4424390"/>
              <a:chExt cx="2260945" cy="2041635"/>
            </a:xfrm>
          </p:grpSpPr>
          <p:sp>
            <p:nvSpPr>
              <p:cNvPr id="265" name="斜纹 264"/>
              <p:cNvSpPr/>
              <p:nvPr/>
            </p:nvSpPr>
            <p:spPr>
              <a:xfrm rot="13664350">
                <a:off x="5340391" y="4314735"/>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5747690" y="5452449"/>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grpSp>
        <p:cxnSp>
          <p:nvCxnSpPr>
            <p:cNvPr id="236" name="直接连接符 235"/>
            <p:cNvCxnSpPr/>
            <p:nvPr/>
          </p:nvCxnSpPr>
          <p:spPr>
            <a:xfrm>
              <a:off x="6260331" y="5780101"/>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361417" y="5874731"/>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grpSp>
      <p:sp>
        <p:nvSpPr>
          <p:cNvPr id="240" name="矩形 239"/>
          <p:cNvSpPr/>
          <p:nvPr/>
        </p:nvSpPr>
        <p:spPr>
          <a:xfrm>
            <a:off x="4618290" y="1876925"/>
            <a:ext cx="3442667" cy="3982427"/>
          </a:xfrm>
          <a:prstGeom prst="rect">
            <a:avLst/>
          </a:prstGeom>
          <a:solidFill>
            <a:srgbClr val="7030A0">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smtClean="0">
                <a:solidFill>
                  <a:srgbClr val="7030A0"/>
                </a:solidFill>
              </a:rPr>
              <a:t>SRAM</a:t>
            </a:r>
            <a:endParaRPr lang="zh-CN" altLang="en-US" sz="4400" b="1" i="0" dirty="0">
              <a:solidFill>
                <a:srgbClr val="7030A0"/>
              </a:solidFill>
            </a:endParaRPr>
          </a:p>
        </p:txBody>
      </p:sp>
      <p:grpSp>
        <p:nvGrpSpPr>
          <p:cNvPr id="196" name="组合 195"/>
          <p:cNvGrpSpPr/>
          <p:nvPr/>
        </p:nvGrpSpPr>
        <p:grpSpPr>
          <a:xfrm>
            <a:off x="3862163" y="3468135"/>
            <a:ext cx="213447" cy="429791"/>
            <a:chOff x="3593407" y="3119262"/>
            <a:chExt cx="862337" cy="429791"/>
          </a:xfrm>
        </p:grpSpPr>
        <p:cxnSp>
          <p:nvCxnSpPr>
            <p:cNvPr id="213" name="直接连接符 212"/>
            <p:cNvCxnSpPr/>
            <p:nvPr/>
          </p:nvCxnSpPr>
          <p:spPr>
            <a:xfrm>
              <a:off x="3593407" y="3119262"/>
              <a:ext cx="862337"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49053"/>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grpSp>
        <p:nvGrpSpPr>
          <p:cNvPr id="8" name="组合 7"/>
          <p:cNvGrpSpPr/>
          <p:nvPr/>
        </p:nvGrpSpPr>
        <p:grpSpPr>
          <a:xfrm>
            <a:off x="3624681" y="1625683"/>
            <a:ext cx="322582" cy="1570242"/>
            <a:chOff x="3624681" y="1625683"/>
            <a:chExt cx="322582" cy="1570242"/>
          </a:xfrm>
        </p:grpSpPr>
        <p:sp>
          <p:nvSpPr>
            <p:cNvPr id="321" name="文本框 320"/>
            <p:cNvSpPr txBox="1"/>
            <p:nvPr/>
          </p:nvSpPr>
          <p:spPr>
            <a:xfrm>
              <a:off x="3677637" y="2741270"/>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191" name="直接连接符 190"/>
            <p:cNvCxnSpPr/>
            <p:nvPr/>
          </p:nvCxnSpPr>
          <p:spPr>
            <a:xfrm>
              <a:off x="3731514" y="2819125"/>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45" name="直接连接符 244"/>
            <p:cNvCxnSpPr/>
            <p:nvPr/>
          </p:nvCxnSpPr>
          <p:spPr>
            <a:xfrm>
              <a:off x="3624681" y="1625683"/>
              <a:ext cx="0" cy="15702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grpSp>
        <p:nvGrpSpPr>
          <p:cNvPr id="140" name="组合 139"/>
          <p:cNvGrpSpPr/>
          <p:nvPr/>
        </p:nvGrpSpPr>
        <p:grpSpPr>
          <a:xfrm>
            <a:off x="3131840" y="1370484"/>
            <a:ext cx="2182065" cy="228600"/>
            <a:chOff x="2861077" y="969828"/>
            <a:chExt cx="2182065" cy="228600"/>
          </a:xfrm>
        </p:grpSpPr>
        <p:sp>
          <p:nvSpPr>
            <p:cNvPr id="141" name="矩形 1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16" name="组合 15"/>
          <p:cNvGrpSpPr/>
          <p:nvPr/>
        </p:nvGrpSpPr>
        <p:grpSpPr>
          <a:xfrm>
            <a:off x="1248661" y="1593226"/>
            <a:ext cx="2963299" cy="740210"/>
            <a:chOff x="1248661" y="1593226"/>
            <a:chExt cx="2963299" cy="740210"/>
          </a:xfrm>
        </p:grpSpPr>
        <p:cxnSp>
          <p:nvCxnSpPr>
            <p:cNvPr id="260" name="直接连接符 259"/>
            <p:cNvCxnSpPr/>
            <p:nvPr/>
          </p:nvCxnSpPr>
          <p:spPr>
            <a:xfrm>
              <a:off x="4211960" y="1593226"/>
              <a:ext cx="0" cy="107582"/>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248661" y="1688984"/>
              <a:ext cx="2963299" cy="644452"/>
              <a:chOff x="1248661" y="1688984"/>
              <a:chExt cx="2963299" cy="644452"/>
            </a:xfrm>
          </p:grpSpPr>
          <p:cxnSp>
            <p:nvCxnSpPr>
              <p:cNvPr id="261" name="直接连接符 260"/>
              <p:cNvCxnSpPr/>
              <p:nvPr/>
            </p:nvCxnSpPr>
            <p:spPr>
              <a:xfrm>
                <a:off x="1248661" y="1765160"/>
                <a:ext cx="0" cy="568276"/>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259632" y="1772816"/>
                <a:ext cx="294691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89" name="直接连接符 288"/>
              <p:cNvCxnSpPr/>
              <p:nvPr/>
            </p:nvCxnSpPr>
            <p:spPr>
              <a:xfrm>
                <a:off x="4211960" y="1688984"/>
                <a:ext cx="0" cy="83832"/>
              </a:xfrm>
              <a:prstGeom prst="line">
                <a:avLst/>
              </a:prstGeom>
              <a:ln w="25400" cmpd="sng"/>
            </p:spPr>
            <p:style>
              <a:lnRef idx="1">
                <a:schemeClr val="accent1"/>
              </a:lnRef>
              <a:fillRef idx="0">
                <a:schemeClr val="accent1"/>
              </a:fillRef>
              <a:effectRef idx="0">
                <a:schemeClr val="accent1"/>
              </a:effectRef>
              <a:fontRef idx="minor">
                <a:schemeClr val="tx1"/>
              </a:fontRef>
            </p:style>
          </p:cxnSp>
        </p:grpSp>
      </p:grpSp>
      <p:sp>
        <p:nvSpPr>
          <p:cNvPr id="3" name="矩形 2"/>
          <p:cNvSpPr/>
          <p:nvPr/>
        </p:nvSpPr>
        <p:spPr>
          <a:xfrm>
            <a:off x="4067944" y="2130352"/>
            <a:ext cx="276822" cy="3096344"/>
          </a:xfrm>
          <a:prstGeom prst="rect">
            <a:avLst/>
          </a:prstGeom>
          <a:solidFill>
            <a:srgbClr val="FFCCFF"/>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行译码</a:t>
            </a:r>
            <a:endParaRPr lang="en-US" altLang="zh-CN" sz="1400" i="0" dirty="0" smtClean="0">
              <a:solidFill>
                <a:schemeClr val="tx1"/>
              </a:solidFill>
            </a:endParaRPr>
          </a:p>
          <a:p>
            <a:pPr algn="ctr"/>
            <a:r>
              <a:rPr lang="zh-CN" altLang="en-US" sz="1400" i="0" dirty="0">
                <a:solidFill>
                  <a:schemeClr val="tx1"/>
                </a:solidFill>
              </a:rPr>
              <a:t>信号</a:t>
            </a:r>
            <a:r>
              <a:rPr lang="zh-CN" altLang="en-US" sz="1400" i="0" dirty="0" smtClean="0">
                <a:solidFill>
                  <a:schemeClr val="tx1"/>
                </a:solidFill>
              </a:rPr>
              <a:t>逻辑</a:t>
            </a:r>
            <a:endParaRPr lang="zh-CN" altLang="en-US" sz="1400" i="0" dirty="0">
              <a:solidFill>
                <a:schemeClr val="tx1"/>
              </a:solidFill>
            </a:endParaRPr>
          </a:p>
        </p:txBody>
      </p:sp>
      <p:sp>
        <p:nvSpPr>
          <p:cNvPr id="41" name="矩形 40"/>
          <p:cNvSpPr/>
          <p:nvPr/>
        </p:nvSpPr>
        <p:spPr>
          <a:xfrm>
            <a:off x="2170821" y="2187289"/>
            <a:ext cx="558910" cy="227012"/>
          </a:xfrm>
          <a:prstGeom prst="rect">
            <a:avLst/>
          </a:prstGeom>
          <a:solidFill>
            <a:schemeClr val="bg1">
              <a:alpha val="0"/>
            </a:schemeClr>
          </a:solidFill>
          <a:ln w="3175">
            <a:no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grpSp>
        <p:nvGrpSpPr>
          <p:cNvPr id="34" name="组合 33"/>
          <p:cNvGrpSpPr/>
          <p:nvPr/>
        </p:nvGrpSpPr>
        <p:grpSpPr>
          <a:xfrm>
            <a:off x="1428451" y="2200131"/>
            <a:ext cx="292423" cy="2690657"/>
            <a:chOff x="1428451" y="2200131"/>
            <a:chExt cx="292423" cy="2690657"/>
          </a:xfrm>
        </p:grpSpPr>
        <p:cxnSp>
          <p:nvCxnSpPr>
            <p:cNvPr id="207" name="直接连接符 206"/>
            <p:cNvCxnSpPr/>
            <p:nvPr/>
          </p:nvCxnSpPr>
          <p:spPr>
            <a:xfrm>
              <a:off x="1441461" y="252744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29" name="直接连接符 228"/>
            <p:cNvCxnSpPr/>
            <p:nvPr/>
          </p:nvCxnSpPr>
          <p:spPr>
            <a:xfrm>
              <a:off x="1443803" y="3294924"/>
              <a:ext cx="274311"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42" name="直接连接符 241"/>
            <p:cNvCxnSpPr/>
            <p:nvPr/>
          </p:nvCxnSpPr>
          <p:spPr>
            <a:xfrm>
              <a:off x="1428451" y="407979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1446563" y="4890788"/>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0" name="组合 249"/>
            <p:cNvGrpSpPr/>
            <p:nvPr/>
          </p:nvGrpSpPr>
          <p:grpSpPr>
            <a:xfrm>
              <a:off x="1429854" y="2200131"/>
              <a:ext cx="285918" cy="2539911"/>
              <a:chOff x="987463" y="2322856"/>
              <a:chExt cx="285918" cy="2539911"/>
            </a:xfrm>
          </p:grpSpPr>
          <p:sp>
            <p:nvSpPr>
              <p:cNvPr id="251" name="文本框 250"/>
              <p:cNvSpPr txBox="1"/>
              <p:nvPr/>
            </p:nvSpPr>
            <p:spPr>
              <a:xfrm>
                <a:off x="1001089" y="2322856"/>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254" name="文本框 253"/>
              <p:cNvSpPr txBox="1"/>
              <p:nvPr/>
            </p:nvSpPr>
            <p:spPr>
              <a:xfrm>
                <a:off x="987463" y="3118931"/>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56" name="文本框 255"/>
              <p:cNvSpPr txBox="1"/>
              <p:nvPr/>
            </p:nvSpPr>
            <p:spPr>
              <a:xfrm>
                <a:off x="1003755" y="3921464"/>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258" name="文本框 257"/>
              <p:cNvSpPr txBox="1"/>
              <p:nvPr/>
            </p:nvSpPr>
            <p:spPr>
              <a:xfrm>
                <a:off x="992664" y="4585768"/>
                <a:ext cx="269626" cy="276999"/>
              </a:xfrm>
              <a:prstGeom prst="rect">
                <a:avLst/>
              </a:prstGeom>
              <a:noFill/>
            </p:spPr>
            <p:txBody>
              <a:bodyPr wrap="none" rtlCol="0">
                <a:spAutoFit/>
              </a:bodyPr>
              <a:lstStyle/>
              <a:p>
                <a:r>
                  <a:rPr lang="en-US" altLang="zh-CN" sz="1200" dirty="0" smtClean="0"/>
                  <a:t>3</a:t>
                </a:r>
                <a:endParaRPr lang="zh-CN" altLang="en-US" sz="1200" dirty="0"/>
              </a:p>
            </p:txBody>
          </p:sp>
        </p:grpSp>
      </p:grpSp>
      <p:grpSp>
        <p:nvGrpSpPr>
          <p:cNvPr id="50" name="组合 49"/>
          <p:cNvGrpSpPr/>
          <p:nvPr/>
        </p:nvGrpSpPr>
        <p:grpSpPr>
          <a:xfrm>
            <a:off x="2780398" y="2246417"/>
            <a:ext cx="796456" cy="2759113"/>
            <a:chOff x="2790047" y="2273512"/>
            <a:chExt cx="796456" cy="2759113"/>
          </a:xfrm>
        </p:grpSpPr>
        <p:grpSp>
          <p:nvGrpSpPr>
            <p:cNvPr id="48" name="组合 47"/>
            <p:cNvGrpSpPr/>
            <p:nvPr/>
          </p:nvGrpSpPr>
          <p:grpSpPr>
            <a:xfrm>
              <a:off x="2790047" y="2273512"/>
              <a:ext cx="300332" cy="2759113"/>
              <a:chOff x="2790047" y="2273512"/>
              <a:chExt cx="300332" cy="2759113"/>
            </a:xfrm>
          </p:grpSpPr>
          <p:grpSp>
            <p:nvGrpSpPr>
              <p:cNvPr id="4" name="组合 3"/>
              <p:cNvGrpSpPr/>
              <p:nvPr/>
            </p:nvGrpSpPr>
            <p:grpSpPr>
              <a:xfrm>
                <a:off x="2790047" y="2282234"/>
                <a:ext cx="300332" cy="2750391"/>
                <a:chOff x="2035910" y="2334793"/>
                <a:chExt cx="296710" cy="2750391"/>
              </a:xfrm>
            </p:grpSpPr>
            <p:cxnSp>
              <p:nvCxnSpPr>
                <p:cNvPr id="119" name="直接连接符 118"/>
                <p:cNvCxnSpPr/>
                <p:nvPr/>
              </p:nvCxnSpPr>
              <p:spPr>
                <a:xfrm>
                  <a:off x="2058309" y="2334793"/>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2051720" y="2727706"/>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2048036" y="3119697"/>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2035910"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2058309" y="3906445"/>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2051720" y="4299358"/>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a:off x="2058309" y="4692271"/>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2051720" y="5085184"/>
                  <a:ext cx="274311"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203" name="直接连接符 202"/>
              <p:cNvCxnSpPr/>
              <p:nvPr/>
            </p:nvCxnSpPr>
            <p:spPr>
              <a:xfrm>
                <a:off x="3079981" y="2273512"/>
                <a:ext cx="0" cy="27591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17" name="直接连接符 16"/>
            <p:cNvCxnSpPr/>
            <p:nvPr/>
          </p:nvCxnSpPr>
          <p:spPr>
            <a:xfrm>
              <a:off x="3071004" y="3633336"/>
              <a:ext cx="515499"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51" name="组合 50"/>
          <p:cNvGrpSpPr/>
          <p:nvPr/>
        </p:nvGrpSpPr>
        <p:grpSpPr>
          <a:xfrm>
            <a:off x="2771800" y="2348880"/>
            <a:ext cx="803298" cy="2769291"/>
            <a:chOff x="2771800" y="2348880"/>
            <a:chExt cx="803298" cy="2769291"/>
          </a:xfrm>
        </p:grpSpPr>
        <p:grpSp>
          <p:nvGrpSpPr>
            <p:cNvPr id="49" name="组合 48"/>
            <p:cNvGrpSpPr/>
            <p:nvPr/>
          </p:nvGrpSpPr>
          <p:grpSpPr>
            <a:xfrm>
              <a:off x="2771800" y="2348880"/>
              <a:ext cx="531654" cy="2769291"/>
              <a:chOff x="2771800" y="2348880"/>
              <a:chExt cx="531654" cy="2769291"/>
            </a:xfrm>
          </p:grpSpPr>
          <p:grpSp>
            <p:nvGrpSpPr>
              <p:cNvPr id="150" name="组合 149"/>
              <p:cNvGrpSpPr/>
              <p:nvPr/>
            </p:nvGrpSpPr>
            <p:grpSpPr>
              <a:xfrm>
                <a:off x="2771800" y="2348880"/>
                <a:ext cx="531654" cy="2750391"/>
                <a:chOff x="3572693" y="2333436"/>
                <a:chExt cx="883051" cy="2750391"/>
              </a:xfrm>
            </p:grpSpPr>
            <p:cxnSp>
              <p:nvCxnSpPr>
                <p:cNvPr id="155" name="直接连接符 154"/>
                <p:cNvCxnSpPr/>
                <p:nvPr/>
              </p:nvCxnSpPr>
              <p:spPr>
                <a:xfrm>
                  <a:off x="3593407" y="2333436"/>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直接连接符 155"/>
                <p:cNvCxnSpPr/>
                <p:nvPr/>
              </p:nvCxnSpPr>
              <p:spPr>
                <a:xfrm>
                  <a:off x="3584567" y="2726349"/>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直接连接符 156"/>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58" name="直接连接符 157"/>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a:off x="3572693" y="3905088"/>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直接连接符 168"/>
                <p:cNvCxnSpPr/>
                <p:nvPr/>
              </p:nvCxnSpPr>
              <p:spPr>
                <a:xfrm>
                  <a:off x="3572693" y="4298001"/>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直接连接符 173"/>
                <p:cNvCxnSpPr/>
                <p:nvPr/>
              </p:nvCxnSpPr>
              <p:spPr>
                <a:xfrm>
                  <a:off x="3593407" y="4690914"/>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0" name="直接连接符 179"/>
                <p:cNvCxnSpPr/>
                <p:nvPr/>
              </p:nvCxnSpPr>
              <p:spPr>
                <a:xfrm>
                  <a:off x="3572693" y="5083827"/>
                  <a:ext cx="862337"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cxnSp>
            <p:nvCxnSpPr>
              <p:cNvPr id="181" name="直接连接符 180"/>
              <p:cNvCxnSpPr/>
              <p:nvPr/>
            </p:nvCxnSpPr>
            <p:spPr>
              <a:xfrm>
                <a:off x="3290983" y="2348880"/>
                <a:ext cx="0" cy="276929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25" name="直接连接符 224"/>
            <p:cNvCxnSpPr/>
            <p:nvPr/>
          </p:nvCxnSpPr>
          <p:spPr>
            <a:xfrm flipH="1">
              <a:off x="3294355" y="3785910"/>
              <a:ext cx="28074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sp>
        <p:nvSpPr>
          <p:cNvPr id="145" name="矩形 144"/>
          <p:cNvSpPr/>
          <p:nvPr/>
        </p:nvSpPr>
        <p:spPr>
          <a:xfrm>
            <a:off x="3575098" y="3067138"/>
            <a:ext cx="276822" cy="1225958"/>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endParaRPr lang="en-US" altLang="zh-CN" sz="1200" i="0" dirty="0" smtClean="0">
              <a:solidFill>
                <a:schemeClr val="bg1"/>
              </a:solidFill>
            </a:endParaRPr>
          </a:p>
          <a:p>
            <a:pPr algn="ctr"/>
            <a:r>
              <a:rPr lang="zh-CN" altLang="en-US" sz="1200" i="0" dirty="0" smtClean="0">
                <a:solidFill>
                  <a:schemeClr val="bg1"/>
                </a:solidFill>
              </a:rPr>
              <a:t>多路并发比较</a:t>
            </a:r>
            <a:endParaRPr lang="en-US" altLang="zh-CN" sz="1200" i="0" dirty="0">
              <a:solidFill>
                <a:schemeClr val="bg1"/>
              </a:solidFill>
            </a:endParaRPr>
          </a:p>
          <a:p>
            <a:pPr algn="ctr"/>
            <a:endParaRPr lang="zh-CN" altLang="en-US" sz="1200" i="0" dirty="0">
              <a:solidFill>
                <a:schemeClr val="bg1"/>
              </a:solidFill>
            </a:endParaRPr>
          </a:p>
        </p:txBody>
      </p:sp>
      <p:grpSp>
        <p:nvGrpSpPr>
          <p:cNvPr id="13" name="组合 12"/>
          <p:cNvGrpSpPr/>
          <p:nvPr/>
        </p:nvGrpSpPr>
        <p:grpSpPr>
          <a:xfrm>
            <a:off x="419189" y="2516278"/>
            <a:ext cx="2060911" cy="2265131"/>
            <a:chOff x="419189" y="2516278"/>
            <a:chExt cx="2060911" cy="2265131"/>
          </a:xfrm>
        </p:grpSpPr>
        <p:sp>
          <p:nvSpPr>
            <p:cNvPr id="202" name="斜纹 201"/>
            <p:cNvSpPr/>
            <p:nvPr/>
          </p:nvSpPr>
          <p:spPr>
            <a:xfrm rot="19064014">
              <a:off x="419189"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248" name="文本框 247"/>
            <p:cNvSpPr txBox="1"/>
            <p:nvPr/>
          </p:nvSpPr>
          <p:spPr>
            <a:xfrm>
              <a:off x="1094627" y="2871235"/>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组索引译码器</a:t>
              </a:r>
              <a:endParaRPr lang="zh-CN" altLang="en-US" sz="1400" i="0" dirty="0">
                <a:latin typeface="微软雅黑" panose="020B0503020204020204" pitchFamily="34" charset="-122"/>
                <a:ea typeface="微软雅黑" panose="020B0503020204020204" pitchFamily="34" charset="-122"/>
              </a:endParaRPr>
            </a:p>
          </p:txBody>
        </p:sp>
      </p:grpSp>
      <p:grpSp>
        <p:nvGrpSpPr>
          <p:cNvPr id="68" name="组合 67"/>
          <p:cNvGrpSpPr/>
          <p:nvPr/>
        </p:nvGrpSpPr>
        <p:grpSpPr>
          <a:xfrm>
            <a:off x="1535571" y="4890788"/>
            <a:ext cx="2724787" cy="889070"/>
            <a:chOff x="1535571" y="4890788"/>
            <a:chExt cx="2724787" cy="889070"/>
          </a:xfrm>
        </p:grpSpPr>
        <p:cxnSp>
          <p:nvCxnSpPr>
            <p:cNvPr id="273" name="直接连接符 272"/>
            <p:cNvCxnSpPr/>
            <p:nvPr/>
          </p:nvCxnSpPr>
          <p:spPr>
            <a:xfrm>
              <a:off x="1578293" y="4890788"/>
              <a:ext cx="0" cy="561661"/>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a:off x="1535571" y="5226696"/>
              <a:ext cx="2724787" cy="553162"/>
              <a:chOff x="1535571" y="5226696"/>
              <a:chExt cx="2724787" cy="553162"/>
            </a:xfrm>
          </p:grpSpPr>
          <p:cxnSp>
            <p:nvCxnSpPr>
              <p:cNvPr id="271" name="直接连接符 270"/>
              <p:cNvCxnSpPr/>
              <p:nvPr/>
            </p:nvCxnSpPr>
            <p:spPr>
              <a:xfrm flipV="1">
                <a:off x="1578293" y="5461795"/>
                <a:ext cx="2633667" cy="27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2" name="直接连接符 271"/>
              <p:cNvCxnSpPr/>
              <p:nvPr/>
            </p:nvCxnSpPr>
            <p:spPr>
              <a:xfrm>
                <a:off x="4201310" y="5226696"/>
                <a:ext cx="0" cy="237897"/>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274" name="文本框 273"/>
              <p:cNvSpPr txBox="1"/>
              <p:nvPr/>
            </p:nvSpPr>
            <p:spPr>
              <a:xfrm>
                <a:off x="2260609" y="5502859"/>
                <a:ext cx="1261884" cy="276999"/>
              </a:xfrm>
              <a:prstGeom prst="rect">
                <a:avLst/>
              </a:prstGeom>
              <a:noFill/>
            </p:spPr>
            <p:txBody>
              <a:bodyPr wrap="none" rtlCol="0">
                <a:spAutoFit/>
              </a:bodyPr>
              <a:lstStyle/>
              <a:p>
                <a:r>
                  <a:rPr lang="zh-CN" altLang="en-US" sz="1200" i="0" dirty="0" smtClean="0">
                    <a:solidFill>
                      <a:srgbClr val="C00000"/>
                    </a:solidFill>
                    <a:latin typeface="+mn-ea"/>
                    <a:ea typeface="+mn-ea"/>
                  </a:rPr>
                  <a:t>组索引译码输出</a:t>
                </a:r>
                <a:endParaRPr lang="zh-CN" altLang="en-US" sz="1200" i="0" dirty="0">
                  <a:solidFill>
                    <a:srgbClr val="C00000"/>
                  </a:solidFill>
                  <a:latin typeface="+mn-ea"/>
                  <a:ea typeface="+mn-ea"/>
                </a:endParaRPr>
              </a:p>
            </p:txBody>
          </p:sp>
          <p:cxnSp>
            <p:nvCxnSpPr>
              <p:cNvPr id="53" name="直接连接符 52"/>
              <p:cNvCxnSpPr/>
              <p:nvPr/>
            </p:nvCxnSpPr>
            <p:spPr>
              <a:xfrm>
                <a:off x="1535571" y="5517232"/>
                <a:ext cx="272478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flipV="1">
                <a:off x="4260358" y="5227725"/>
                <a:ext cx="0" cy="289507"/>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cxnSp>
          <p:nvCxnSpPr>
            <p:cNvPr id="61" name="直接连接符 60"/>
            <p:cNvCxnSpPr/>
            <p:nvPr/>
          </p:nvCxnSpPr>
          <p:spPr>
            <a:xfrm>
              <a:off x="1535571" y="4890788"/>
              <a:ext cx="0" cy="626444"/>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241" name="矩形 240"/>
          <p:cNvSpPr/>
          <p:nvPr/>
        </p:nvSpPr>
        <p:spPr>
          <a:xfrm>
            <a:off x="1026996" y="1881496"/>
            <a:ext cx="3523182" cy="3980086"/>
          </a:xfrm>
          <a:prstGeom prst="rect">
            <a:avLst/>
          </a:prstGeom>
          <a:solidFill>
            <a:srgbClr val="33CC33">
              <a:alpha val="21000"/>
            </a:srgb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b="1" i="0" dirty="0">
                <a:solidFill>
                  <a:srgbClr val="7030A0"/>
                </a:solidFill>
              </a:rPr>
              <a:t>CAM</a:t>
            </a:r>
            <a:endParaRPr lang="zh-CN" altLang="en-US" sz="4400" b="1" i="0" dirty="0">
              <a:solidFill>
                <a:srgbClr val="7030A0"/>
              </a:solidFill>
            </a:endParaRPr>
          </a:p>
        </p:txBody>
      </p:sp>
      <p:sp>
        <p:nvSpPr>
          <p:cNvPr id="224" name="文本框 223"/>
          <p:cNvSpPr txBox="1"/>
          <p:nvPr/>
        </p:nvSpPr>
        <p:spPr>
          <a:xfrm>
            <a:off x="5051308" y="5494799"/>
            <a:ext cx="407484" cy="276999"/>
          </a:xfrm>
          <a:prstGeom prst="rect">
            <a:avLst/>
          </a:prstGeom>
          <a:noFill/>
        </p:spPr>
        <p:txBody>
          <a:bodyPr wrap="none" rtlCol="0">
            <a:spAutoFit/>
          </a:bodyPr>
          <a:lstStyle/>
          <a:p>
            <a:r>
              <a:rPr lang="en-US" altLang="zh-CN" sz="1200" dirty="0" smtClean="0"/>
              <a:t>OE</a:t>
            </a:r>
            <a:endParaRPr lang="zh-CN" altLang="en-US" sz="1200" dirty="0"/>
          </a:p>
        </p:txBody>
      </p:sp>
    </p:spTree>
    <p:extLst>
      <p:ext uri="{BB962C8B-B14F-4D97-AF65-F5344CB8AC3E}">
        <p14:creationId xmlns:p14="http://schemas.microsoft.com/office/powerpoint/2010/main" val="2812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3000" fill="hold" nodeType="clickEffect">
                                  <p:stCondLst>
                                    <p:cond delay="0"/>
                                  </p:stCondLst>
                                  <p:childTnLst>
                                    <p:anim calcmode="discrete" valueType="str">
                                      <p:cBhvr>
                                        <p:cTn id="10"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3000" fill="hold" nodeType="clickEffect">
                                  <p:stCondLst>
                                    <p:cond delay="0"/>
                                  </p:stCondLst>
                                  <p:childTnLst>
                                    <p:anim calcmode="discrete" valueType="str">
                                      <p:cBhvr>
                                        <p:cTn id="18" dur="1000" fill="hold"/>
                                        <p:tgtEl>
                                          <p:spTgt spid="51"/>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3000" fill="hold" nodeType="clickEffect">
                                  <p:stCondLst>
                                    <p:cond delay="0"/>
                                  </p:stCondLst>
                                  <p:childTnLst>
                                    <p:anim calcmode="discrete" valueType="str">
                                      <p:cBhvr>
                                        <p:cTn id="22" dur="1000" fill="hold"/>
                                        <p:tgtEl>
                                          <p:spTgt spid="50"/>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35" presetClass="emph" presetSubtype="0" repeatCount="3000" fill="hold" nodeType="clickEffect">
                                  <p:stCondLst>
                                    <p:cond delay="0"/>
                                  </p:stCondLst>
                                  <p:childTnLst>
                                    <p:anim calcmode="discrete" valueType="str">
                                      <p:cBhvr>
                                        <p:cTn id="26"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3000" fill="hold" grpId="0" nodeType="clickEffect">
                                  <p:stCondLst>
                                    <p:cond delay="0"/>
                                  </p:stCondLst>
                                  <p:childTnLst>
                                    <p:anim calcmode="discrete" valueType="str">
                                      <p:cBhvr>
                                        <p:cTn id="30" dur="1000" fill="hold"/>
                                        <p:tgtEl>
                                          <p:spTgt spid="145"/>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3000" fill="hold" nodeType="clickEffect">
                                  <p:stCondLst>
                                    <p:cond delay="0"/>
                                  </p:stCondLst>
                                  <p:childTnLst>
                                    <p:anim calcmode="discrete" valueType="str">
                                      <p:cBhvr>
                                        <p:cTn id="34" dur="1000" fill="hold"/>
                                        <p:tgtEl>
                                          <p:spTgt spid="143"/>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3000" fill="hold" nodeType="clickEffect">
                                  <p:stCondLst>
                                    <p:cond delay="0"/>
                                  </p:stCondLst>
                                  <p:childTnLst>
                                    <p:anim calcmode="discrete" valueType="str">
                                      <p:cBhvr>
                                        <p:cTn id="38" dur="1000" fill="hold"/>
                                        <p:tgtEl>
                                          <p:spTgt spid="196"/>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nodeType="clickEffect">
                                  <p:stCondLst>
                                    <p:cond delay="0"/>
                                  </p:stCondLst>
                                  <p:childTnLst>
                                    <p:anim calcmode="discrete" valueType="str">
                                      <p:cBhvr>
                                        <p:cTn id="42" dur="1000" fill="hold"/>
                                        <p:tgtEl>
                                          <p:spTgt spid="68"/>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3000" fill="hold" grpId="0" nodeType="clickEffect">
                                  <p:stCondLst>
                                    <p:cond delay="0"/>
                                  </p:stCondLst>
                                  <p:childTnLst>
                                    <p:anim calcmode="discrete" valueType="str">
                                      <p:cBhvr>
                                        <p:cTn id="46"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3000" fill="hold" nodeType="clickEffect">
                                  <p:stCondLst>
                                    <p:cond delay="0"/>
                                  </p:stCondLst>
                                  <p:childTnLst>
                                    <p:anim calcmode="discrete" valueType="str">
                                      <p:cBhvr>
                                        <p:cTn id="50"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1" fill="hold">
                      <p:stCondLst>
                        <p:cond delay="indefinite"/>
                      </p:stCondLst>
                      <p:childTnLst>
                        <p:par>
                          <p:cTn id="52" fill="hold">
                            <p:stCondLst>
                              <p:cond delay="0"/>
                            </p:stCondLst>
                            <p:childTnLst>
                              <p:par>
                                <p:cTn id="53" presetID="35" presetClass="emph" presetSubtype="0" repeatCount="3000" fill="hold" nodeType="clickEffect">
                                  <p:stCondLst>
                                    <p:cond delay="0"/>
                                  </p:stCondLst>
                                  <p:childTnLst>
                                    <p:anim calcmode="discrete" valueType="str">
                                      <p:cBhvr>
                                        <p:cTn id="54" dur="1000" fill="hold"/>
                                        <p:tgtEl>
                                          <p:spTgt spid="182"/>
                                        </p:tgtEl>
                                        <p:attrNameLst>
                                          <p:attrName>style.visibility</p:attrName>
                                        </p:attrNameLst>
                                      </p:cBhvr>
                                      <p:tavLst>
                                        <p:tav tm="0">
                                          <p:val>
                                            <p:strVal val="hidden"/>
                                          </p:val>
                                        </p:tav>
                                        <p:tav tm="50000">
                                          <p:val>
                                            <p:strVal val="visible"/>
                                          </p:val>
                                        </p:tav>
                                      </p:tavLst>
                                    </p:anim>
                                  </p:childTnLst>
                                </p:cTn>
                              </p:par>
                            </p:childTnLst>
                          </p:cTn>
                        </p:par>
                      </p:childTnLst>
                    </p:cTn>
                  </p:par>
                  <p:par>
                    <p:cTn id="55" fill="hold">
                      <p:stCondLst>
                        <p:cond delay="indefinite"/>
                      </p:stCondLst>
                      <p:childTnLst>
                        <p:par>
                          <p:cTn id="56" fill="hold">
                            <p:stCondLst>
                              <p:cond delay="0"/>
                            </p:stCondLst>
                            <p:childTnLst>
                              <p:par>
                                <p:cTn id="57" presetID="35" presetClass="emph" presetSubtype="0" repeatCount="3000" fill="hold" nodeType="clickEffect">
                                  <p:stCondLst>
                                    <p:cond delay="0"/>
                                  </p:stCondLst>
                                  <p:childTnLst>
                                    <p:anim calcmode="discrete" valueType="str">
                                      <p:cBhvr>
                                        <p:cTn id="58"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3000" fill="hold" nodeType="clickEffect">
                                  <p:stCondLst>
                                    <p:cond delay="0"/>
                                  </p:stCondLst>
                                  <p:childTnLst>
                                    <p:anim calcmode="discrete" valueType="str">
                                      <p:cBhvr>
                                        <p:cTn id="62"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41"/>
                                        </p:tgtEl>
                                        <p:attrNameLst>
                                          <p:attrName>style.visibility</p:attrName>
                                        </p:attrNameLst>
                                      </p:cBhvr>
                                      <p:to>
                                        <p:strVal val="visible"/>
                                      </p:to>
                                    </p:set>
                                    <p:animEffect transition="in" filter="wipe(down)">
                                      <p:cBhvr>
                                        <p:cTn id="67" dur="500"/>
                                        <p:tgtEl>
                                          <p:spTgt spid="241"/>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240"/>
                                        </p:tgtEl>
                                        <p:attrNameLst>
                                          <p:attrName>style.visibility</p:attrName>
                                        </p:attrNameLst>
                                      </p:cBhvr>
                                      <p:to>
                                        <p:strVal val="visible"/>
                                      </p:to>
                                    </p:set>
                                    <p:animEffect transition="in" filter="wipe(down)">
                                      <p:cBhvr>
                                        <p:cTn id="70" dur="500"/>
                                        <p:tgtEl>
                                          <p:spTgt spid="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 grpId="0" animBg="1"/>
      <p:bldP spid="3" grpId="0" animBg="1"/>
      <p:bldP spid="145" grpId="0" animBg="1"/>
      <p:bldP spid="241" grpId="0" animBg="1"/>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组相联存储器硬件开销</a:t>
            </a:r>
            <a:endParaRPr lang="zh-CN" altLang="en-US" dirty="0"/>
          </a:p>
        </p:txBody>
      </p:sp>
      <p:sp>
        <p:nvSpPr>
          <p:cNvPr id="3" name="内容占位符 2"/>
          <p:cNvSpPr>
            <a:spLocks noGrp="1"/>
          </p:cNvSpPr>
          <p:nvPr>
            <p:ph idx="1"/>
          </p:nvPr>
        </p:nvSpPr>
        <p:spPr/>
        <p:txBody>
          <a:bodyPr/>
          <a:lstStyle/>
          <a:p>
            <a:r>
              <a:rPr lang="en-US" altLang="zh-CN" dirty="0" smtClean="0"/>
              <a:t>SRAM</a:t>
            </a:r>
          </a:p>
          <a:p>
            <a:pPr lvl="1"/>
            <a:r>
              <a:rPr lang="zh-CN" altLang="en-US" dirty="0" smtClean="0"/>
              <a:t>存放数据副本</a:t>
            </a:r>
            <a:endParaRPr lang="en-US" altLang="zh-CN" dirty="0" smtClean="0"/>
          </a:p>
          <a:p>
            <a:r>
              <a:rPr lang="zh-CN" altLang="en-US" dirty="0" smtClean="0"/>
              <a:t>多个相联存储器共享一个多路比较器</a:t>
            </a:r>
            <a:endParaRPr lang="en-US" altLang="zh-CN" dirty="0" smtClean="0"/>
          </a:p>
          <a:p>
            <a:pPr lvl="1"/>
            <a:r>
              <a:rPr lang="zh-CN" altLang="en-US" dirty="0" smtClean="0"/>
              <a:t>相对于全相联   多路比较器复杂度低</a:t>
            </a:r>
            <a:endParaRPr lang="en-US" altLang="zh-CN" dirty="0" smtClean="0"/>
          </a:p>
          <a:p>
            <a:pPr lvl="1"/>
            <a:r>
              <a:rPr lang="zh-CN" altLang="en-US" dirty="0" smtClean="0">
                <a:latin typeface="微软雅黑" charset="-122"/>
                <a:ea typeface="微软雅黑" charset="-122"/>
              </a:rPr>
              <a:t>查找</a:t>
            </a:r>
            <a:r>
              <a:rPr lang="zh-CN" altLang="en-US" dirty="0">
                <a:latin typeface="微软雅黑" charset="-122"/>
                <a:ea typeface="微软雅黑" charset="-122"/>
              </a:rPr>
              <a:t>表表项内容（</a:t>
            </a:r>
            <a:r>
              <a:rPr lang="en-US" altLang="zh-CN" dirty="0" smtClean="0">
                <a:latin typeface="微软雅黑" charset="-122"/>
                <a:ea typeface="微软雅黑" charset="-122"/>
              </a:rPr>
              <a:t>valid</a:t>
            </a:r>
            <a:r>
              <a:rPr lang="zh-CN" altLang="en-US" dirty="0" smtClean="0">
                <a:latin typeface="微软雅黑" charset="-122"/>
                <a:ea typeface="微软雅黑" charset="-122"/>
              </a:rPr>
              <a:t>位，标记，</a:t>
            </a:r>
            <a:r>
              <a:rPr lang="en-US" altLang="zh-CN" dirty="0" smtClean="0">
                <a:latin typeface="微软雅黑" charset="-122"/>
                <a:ea typeface="微软雅黑" charset="-122"/>
              </a:rPr>
              <a:t>dirty</a:t>
            </a:r>
            <a:r>
              <a:rPr lang="zh-CN" altLang="en-US" dirty="0" smtClean="0">
                <a:latin typeface="微软雅黑" charset="-122"/>
                <a:ea typeface="微软雅黑" charset="-122"/>
              </a:rPr>
              <a:t>位，置换标记位）</a:t>
            </a:r>
            <a:endParaRPr lang="en-US" altLang="zh-CN" dirty="0">
              <a:latin typeface="微软雅黑" charset="-122"/>
              <a:ea typeface="微软雅黑" charset="-122"/>
            </a:endParaRPr>
          </a:p>
          <a:p>
            <a:pPr lvl="1"/>
            <a:r>
              <a:rPr lang="zh-CN" altLang="en-US" dirty="0" smtClean="0">
                <a:latin typeface="微软雅黑" charset="-122"/>
                <a:ea typeface="微软雅黑" charset="-122"/>
              </a:rPr>
              <a:t>相联存储器总</a:t>
            </a:r>
            <a:r>
              <a:rPr lang="zh-CN" altLang="en-US" dirty="0">
                <a:latin typeface="微软雅黑" charset="-122"/>
                <a:ea typeface="微软雅黑" charset="-122"/>
              </a:rPr>
              <a:t>容量</a:t>
            </a:r>
            <a:endParaRPr lang="en-US" altLang="zh-CN" dirty="0">
              <a:latin typeface="微软雅黑" charset="-122"/>
              <a:ea typeface="微软雅黑" charset="-122"/>
            </a:endParaRPr>
          </a:p>
          <a:p>
            <a:pPr lvl="2"/>
            <a:r>
              <a:rPr lang="en-US" altLang="zh-CN" dirty="0" smtClean="0">
                <a:latin typeface="微软雅黑" charset="-122"/>
                <a:ea typeface="微软雅黑" charset="-122"/>
              </a:rPr>
              <a:t>cache</a:t>
            </a:r>
            <a:r>
              <a:rPr lang="zh-CN" altLang="en-US" dirty="0" smtClean="0">
                <a:latin typeface="微软雅黑" charset="-122"/>
                <a:ea typeface="微软雅黑" charset="-122"/>
              </a:rPr>
              <a:t>行数*</a:t>
            </a:r>
            <a:r>
              <a:rPr lang="zh-CN" altLang="en-US" dirty="0">
                <a:latin typeface="微软雅黑" charset="-122"/>
                <a:ea typeface="微软雅黑" charset="-122"/>
              </a:rPr>
              <a:t>（</a:t>
            </a:r>
            <a:r>
              <a:rPr lang="en-US" altLang="zh-CN" dirty="0">
                <a:latin typeface="微软雅黑" charset="-122"/>
                <a:ea typeface="微软雅黑" charset="-122"/>
              </a:rPr>
              <a:t>1+</a:t>
            </a:r>
            <a:r>
              <a:rPr lang="zh-CN" altLang="en-US" dirty="0">
                <a:latin typeface="微软雅黑" charset="-122"/>
                <a:ea typeface="微软雅黑" charset="-122"/>
              </a:rPr>
              <a:t>标记宽度</a:t>
            </a:r>
            <a:r>
              <a:rPr lang="en-US" altLang="zh-CN" dirty="0" smtClean="0">
                <a:latin typeface="微软雅黑" charset="-122"/>
                <a:ea typeface="微软雅黑" charset="-122"/>
              </a:rPr>
              <a:t>+1+</a:t>
            </a:r>
            <a:r>
              <a:rPr lang="zh-CN" altLang="en-US" dirty="0" smtClean="0">
                <a:latin typeface="微软雅黑" charset="-122"/>
                <a:ea typeface="微软雅黑" charset="-122"/>
              </a:rPr>
              <a:t>置换</a:t>
            </a:r>
            <a:r>
              <a:rPr lang="zh-CN" altLang="en-US" dirty="0">
                <a:latin typeface="微软雅黑" charset="-122"/>
                <a:ea typeface="微软雅黑" charset="-122"/>
              </a:rPr>
              <a:t>标记位</a:t>
            </a:r>
            <a:r>
              <a:rPr lang="zh-CN" altLang="en-US" dirty="0" smtClean="0">
                <a:latin typeface="微软雅黑" charset="-122"/>
                <a:ea typeface="微软雅黑" charset="-122"/>
              </a:rPr>
              <a:t>）</a:t>
            </a:r>
            <a:endParaRPr lang="en-US" altLang="zh-CN" dirty="0">
              <a:latin typeface="微软雅黑" charset="-122"/>
              <a:ea typeface="微软雅黑" charset="-122"/>
            </a:endParaRPr>
          </a:p>
          <a:p>
            <a:r>
              <a:rPr lang="zh-CN" altLang="en-US" dirty="0" smtClean="0"/>
              <a:t>片外缓存如果查找表在</a:t>
            </a:r>
            <a:r>
              <a:rPr lang="en-US" altLang="zh-CN" dirty="0" smtClean="0"/>
              <a:t>CPU</a:t>
            </a:r>
            <a:r>
              <a:rPr lang="zh-CN" altLang="en-US" dirty="0" smtClean="0"/>
              <a:t>内部？</a:t>
            </a:r>
            <a:endParaRPr lang="en-US" altLang="zh-CN" dirty="0" smtClean="0"/>
          </a:p>
          <a:p>
            <a:pPr lvl="1"/>
            <a:r>
              <a:rPr lang="zh-CN" altLang="en-US" dirty="0" smtClean="0"/>
              <a:t>查找表中必须增加</a:t>
            </a:r>
            <a:r>
              <a:rPr lang="en-US" altLang="zh-CN" dirty="0" smtClean="0"/>
              <a:t>cache</a:t>
            </a:r>
            <a:r>
              <a:rPr lang="zh-CN" altLang="en-US" dirty="0" smtClean="0"/>
              <a:t>行地址？  </a:t>
            </a:r>
            <a:r>
              <a:rPr lang="en-US" altLang="zh-CN" dirty="0" smtClean="0"/>
              <a:t>why</a:t>
            </a:r>
            <a:endParaRPr lang="en-US" altLang="zh-CN" dirty="0"/>
          </a:p>
          <a:p>
            <a:pPr lvl="2"/>
            <a:endParaRPr lang="zh-CN" altLang="en-US" baseline="30000" dirty="0">
              <a:latin typeface="微软雅黑" charset="-122"/>
              <a:ea typeface="微软雅黑" charset="-122"/>
            </a:endParaRPr>
          </a:p>
          <a:p>
            <a:endParaRPr lang="en-US" altLang="zh-CN" dirty="0" smtClean="0"/>
          </a:p>
          <a:p>
            <a:endParaRPr lang="en-US" altLang="zh-CN" dirty="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177</a:t>
            </a:fld>
            <a:r>
              <a:rPr lang="en-US" altLang="zh-CN" smtClean="0"/>
              <a:t>- </a:t>
            </a:r>
            <a:endParaRPr lang="en-US" altLang="zh-CN"/>
          </a:p>
        </p:txBody>
      </p:sp>
    </p:spTree>
    <p:extLst>
      <p:ext uri="{BB962C8B-B14F-4D97-AF65-F5344CB8AC3E}">
        <p14:creationId xmlns:p14="http://schemas.microsoft.com/office/powerpoint/2010/main" val="2073669693"/>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4" name="组合 283"/>
          <p:cNvGrpSpPr/>
          <p:nvPr/>
        </p:nvGrpSpPr>
        <p:grpSpPr>
          <a:xfrm>
            <a:off x="3343496" y="2456549"/>
            <a:ext cx="796456" cy="2759113"/>
            <a:chOff x="2790047" y="2273512"/>
            <a:chExt cx="796456" cy="2759113"/>
          </a:xfrm>
        </p:grpSpPr>
        <p:grpSp>
          <p:nvGrpSpPr>
            <p:cNvPr id="285" name="组合 284"/>
            <p:cNvGrpSpPr/>
            <p:nvPr/>
          </p:nvGrpSpPr>
          <p:grpSpPr>
            <a:xfrm>
              <a:off x="2790047" y="2273512"/>
              <a:ext cx="300332" cy="2759113"/>
              <a:chOff x="2790047" y="2273512"/>
              <a:chExt cx="300332" cy="2759113"/>
            </a:xfrm>
          </p:grpSpPr>
          <p:grpSp>
            <p:nvGrpSpPr>
              <p:cNvPr id="291" name="组合 290"/>
              <p:cNvGrpSpPr/>
              <p:nvPr/>
            </p:nvGrpSpPr>
            <p:grpSpPr>
              <a:xfrm>
                <a:off x="2790047" y="2282234"/>
                <a:ext cx="300332" cy="2750391"/>
                <a:chOff x="2035910" y="2334793"/>
                <a:chExt cx="296710" cy="2750391"/>
              </a:xfrm>
            </p:grpSpPr>
            <p:cxnSp>
              <p:nvCxnSpPr>
                <p:cNvPr id="296" name="直接连接符 295"/>
                <p:cNvCxnSpPr/>
                <p:nvPr/>
              </p:nvCxnSpPr>
              <p:spPr>
                <a:xfrm>
                  <a:off x="2058309" y="2334793"/>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7" name="直接连接符 296"/>
                <p:cNvCxnSpPr/>
                <p:nvPr/>
              </p:nvCxnSpPr>
              <p:spPr>
                <a:xfrm>
                  <a:off x="2051720" y="2727706"/>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8" name="直接连接符 297"/>
                <p:cNvCxnSpPr/>
                <p:nvPr/>
              </p:nvCxnSpPr>
              <p:spPr>
                <a:xfrm>
                  <a:off x="2048036" y="3119697"/>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p:nvPr/>
              </p:nvCxnSpPr>
              <p:spPr>
                <a:xfrm>
                  <a:off x="2035910" y="3513532"/>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0" name="直接连接符 299"/>
                <p:cNvCxnSpPr/>
                <p:nvPr/>
              </p:nvCxnSpPr>
              <p:spPr>
                <a:xfrm>
                  <a:off x="2058309" y="3906445"/>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1" name="直接连接符 300"/>
                <p:cNvCxnSpPr/>
                <p:nvPr/>
              </p:nvCxnSpPr>
              <p:spPr>
                <a:xfrm>
                  <a:off x="2051720" y="4299358"/>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2" name="直接连接符 301"/>
                <p:cNvCxnSpPr/>
                <p:nvPr/>
              </p:nvCxnSpPr>
              <p:spPr>
                <a:xfrm>
                  <a:off x="2058309" y="4692271"/>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cxnSp>
              <p:nvCxnSpPr>
                <p:cNvPr id="303" name="直接连接符 302"/>
                <p:cNvCxnSpPr/>
                <p:nvPr/>
              </p:nvCxnSpPr>
              <p:spPr>
                <a:xfrm>
                  <a:off x="2051720" y="5085184"/>
                  <a:ext cx="274311" cy="0"/>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93" name="直接连接符 292"/>
              <p:cNvCxnSpPr/>
              <p:nvPr/>
            </p:nvCxnSpPr>
            <p:spPr>
              <a:xfrm>
                <a:off x="3079981" y="2273512"/>
                <a:ext cx="0" cy="2759113"/>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cxnSp>
          <p:nvCxnSpPr>
            <p:cNvPr id="290" name="直接连接符 289"/>
            <p:cNvCxnSpPr/>
            <p:nvPr/>
          </p:nvCxnSpPr>
          <p:spPr>
            <a:xfrm>
              <a:off x="3071004" y="3633336"/>
              <a:ext cx="515499" cy="0"/>
            </a:xfrm>
            <a:prstGeom prst="line">
              <a:avLst/>
            </a:prstGeom>
            <a:ln w="28575">
              <a:solidFill>
                <a:srgbClr val="FF6600"/>
              </a:solidFill>
            </a:ln>
          </p:spPr>
          <p:style>
            <a:lnRef idx="1">
              <a:schemeClr val="accent1"/>
            </a:lnRef>
            <a:fillRef idx="0">
              <a:schemeClr val="accent1"/>
            </a:fillRef>
            <a:effectRef idx="0">
              <a:schemeClr val="accent1"/>
            </a:effectRef>
            <a:fontRef idx="minor">
              <a:schemeClr val="tx1"/>
            </a:fontRef>
          </p:style>
        </p:cxnSp>
      </p:grpSp>
      <p:grpSp>
        <p:nvGrpSpPr>
          <p:cNvPr id="304" name="组合 303"/>
          <p:cNvGrpSpPr/>
          <p:nvPr/>
        </p:nvGrpSpPr>
        <p:grpSpPr>
          <a:xfrm>
            <a:off x="3325249" y="2531917"/>
            <a:ext cx="803298" cy="2769291"/>
            <a:chOff x="2771800" y="2348880"/>
            <a:chExt cx="803298" cy="2769291"/>
          </a:xfrm>
        </p:grpSpPr>
        <p:grpSp>
          <p:nvGrpSpPr>
            <p:cNvPr id="305" name="组合 304"/>
            <p:cNvGrpSpPr/>
            <p:nvPr/>
          </p:nvGrpSpPr>
          <p:grpSpPr>
            <a:xfrm>
              <a:off x="2771800" y="2348880"/>
              <a:ext cx="531654" cy="2769291"/>
              <a:chOff x="2771800" y="2348880"/>
              <a:chExt cx="531654" cy="2769291"/>
            </a:xfrm>
          </p:grpSpPr>
          <p:grpSp>
            <p:nvGrpSpPr>
              <p:cNvPr id="307" name="组合 306"/>
              <p:cNvGrpSpPr/>
              <p:nvPr/>
            </p:nvGrpSpPr>
            <p:grpSpPr>
              <a:xfrm>
                <a:off x="2771800" y="2348880"/>
                <a:ext cx="531654" cy="2750391"/>
                <a:chOff x="3572693" y="2333436"/>
                <a:chExt cx="883051" cy="2750391"/>
              </a:xfrm>
            </p:grpSpPr>
            <p:cxnSp>
              <p:nvCxnSpPr>
                <p:cNvPr id="309" name="直接连接符 308"/>
                <p:cNvCxnSpPr/>
                <p:nvPr/>
              </p:nvCxnSpPr>
              <p:spPr>
                <a:xfrm>
                  <a:off x="3593407" y="2333436"/>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0" name="直接连接符 309"/>
                <p:cNvCxnSpPr/>
                <p:nvPr/>
              </p:nvCxnSpPr>
              <p:spPr>
                <a:xfrm>
                  <a:off x="3584567" y="2726349"/>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3593407" y="3119262"/>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2" name="直接连接符 311"/>
                <p:cNvCxnSpPr/>
                <p:nvPr/>
              </p:nvCxnSpPr>
              <p:spPr>
                <a:xfrm>
                  <a:off x="3593407" y="3512175"/>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3" name="直接连接符 312"/>
                <p:cNvCxnSpPr/>
                <p:nvPr/>
              </p:nvCxnSpPr>
              <p:spPr>
                <a:xfrm>
                  <a:off x="3572693" y="3905088"/>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p:nvPr/>
              </p:nvCxnSpPr>
              <p:spPr>
                <a:xfrm>
                  <a:off x="3572693" y="4298001"/>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5" name="直接连接符 314"/>
                <p:cNvCxnSpPr/>
                <p:nvPr/>
              </p:nvCxnSpPr>
              <p:spPr>
                <a:xfrm>
                  <a:off x="3593407" y="4690914"/>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16" name="直接连接符 315"/>
                <p:cNvCxnSpPr/>
                <p:nvPr/>
              </p:nvCxnSpPr>
              <p:spPr>
                <a:xfrm>
                  <a:off x="3572693" y="5083827"/>
                  <a:ext cx="862337" cy="0"/>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08" name="直接连接符 307"/>
              <p:cNvCxnSpPr/>
              <p:nvPr/>
            </p:nvCxnSpPr>
            <p:spPr>
              <a:xfrm>
                <a:off x="3290983" y="2348880"/>
                <a:ext cx="0" cy="2769291"/>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306" name="直接连接符 305"/>
            <p:cNvCxnSpPr/>
            <p:nvPr/>
          </p:nvCxnSpPr>
          <p:spPr>
            <a:xfrm flipH="1">
              <a:off x="3294355" y="3785910"/>
              <a:ext cx="280743" cy="0"/>
            </a:xfrm>
            <a:prstGeom prst="line">
              <a:avLst/>
            </a:prstGeom>
            <a:ln w="57150">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238" name="直接连接符 237"/>
          <p:cNvCxnSpPr/>
          <p:nvPr/>
        </p:nvCxnSpPr>
        <p:spPr>
          <a:xfrm>
            <a:off x="7966720" y="5393206"/>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 name="标题 1"/>
          <p:cNvSpPr>
            <a:spLocks noGrp="1"/>
          </p:cNvSpPr>
          <p:nvPr>
            <p:ph type="title"/>
          </p:nvPr>
        </p:nvSpPr>
        <p:spPr/>
        <p:txBody>
          <a:bodyPr/>
          <a:lstStyle/>
          <a:p>
            <a:r>
              <a:rPr lang="zh-CN" altLang="en-US" dirty="0" smtClean="0"/>
              <a:t>组相联映射动态载入过程</a:t>
            </a:r>
            <a:endParaRPr lang="zh-CN" altLang="en-US" dirty="0"/>
          </a:p>
        </p:txBody>
      </p:sp>
      <p:sp>
        <p:nvSpPr>
          <p:cNvPr id="35" name="矩形 34"/>
          <p:cNvSpPr/>
          <p:nvPr/>
        </p:nvSpPr>
        <p:spPr>
          <a:xfrm>
            <a:off x="2062064" y="2105666"/>
            <a:ext cx="791369"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有效位</a:t>
            </a:r>
          </a:p>
        </p:txBody>
      </p:sp>
      <p:sp>
        <p:nvSpPr>
          <p:cNvPr id="99" name="矩形 98"/>
          <p:cNvSpPr/>
          <p:nvPr/>
        </p:nvSpPr>
        <p:spPr>
          <a:xfrm>
            <a:off x="5928455" y="2093315"/>
            <a:ext cx="1678225" cy="227012"/>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zh-CN" altLang="en-US" sz="1400" i="0" dirty="0" smtClean="0">
                <a:solidFill>
                  <a:schemeClr val="tx1">
                    <a:lumMod val="95000"/>
                    <a:lumOff val="5000"/>
                  </a:schemeClr>
                </a:solidFill>
                <a:latin typeface="Arial" pitchFamily="34" charset="0"/>
                <a:cs typeface="Arial" pitchFamily="34" charset="0"/>
              </a:rPr>
              <a:t>数据块副本缓冲区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92" name="直接连接符 291"/>
          <p:cNvCxnSpPr/>
          <p:nvPr/>
        </p:nvCxnSpPr>
        <p:spPr>
          <a:xfrm>
            <a:off x="5698437" y="5400328"/>
            <a:ext cx="0" cy="25463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4" name="直接连接符 293"/>
          <p:cNvCxnSpPr/>
          <p:nvPr/>
        </p:nvCxnSpPr>
        <p:spPr>
          <a:xfrm>
            <a:off x="6437879" y="5400327"/>
            <a:ext cx="0" cy="265276"/>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95" name="直接连接符 294"/>
          <p:cNvCxnSpPr/>
          <p:nvPr/>
        </p:nvCxnSpPr>
        <p:spPr>
          <a:xfrm>
            <a:off x="7246640" y="5412575"/>
            <a:ext cx="0" cy="26299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21" name="文本框 320"/>
          <p:cNvSpPr txBox="1"/>
          <p:nvPr/>
        </p:nvSpPr>
        <p:spPr>
          <a:xfrm>
            <a:off x="4165852" y="2838694"/>
            <a:ext cx="269626" cy="276999"/>
          </a:xfrm>
          <a:prstGeom prst="rect">
            <a:avLst/>
          </a:prstGeom>
          <a:noFill/>
        </p:spPr>
        <p:txBody>
          <a:bodyPr wrap="none" rtlCol="0">
            <a:spAutoFit/>
          </a:bodyPr>
          <a:lstStyle/>
          <a:p>
            <a:r>
              <a:rPr lang="en-US" altLang="zh-CN" sz="1200" dirty="0" smtClean="0"/>
              <a:t>1</a:t>
            </a:r>
            <a:endParaRPr lang="zh-CN" altLang="en-US" sz="1200" dirty="0"/>
          </a:p>
        </p:txBody>
      </p:sp>
      <p:cxnSp>
        <p:nvCxnSpPr>
          <p:cNvPr id="330" name="直接连接符 329"/>
          <p:cNvCxnSpPr>
            <a:stCxn id="239" idx="3"/>
          </p:cNvCxnSpPr>
          <p:nvPr/>
        </p:nvCxnSpPr>
        <p:spPr>
          <a:xfrm>
            <a:off x="5818361" y="1695760"/>
            <a:ext cx="2868439"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2" name="直接连接符 331"/>
          <p:cNvCxnSpPr/>
          <p:nvPr/>
        </p:nvCxnSpPr>
        <p:spPr>
          <a:xfrm>
            <a:off x="8686800" y="1695760"/>
            <a:ext cx="0" cy="4135355"/>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3" name="直接连接符 332"/>
          <p:cNvCxnSpPr/>
          <p:nvPr/>
        </p:nvCxnSpPr>
        <p:spPr>
          <a:xfrm>
            <a:off x="8110736" y="5831115"/>
            <a:ext cx="576064"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265" name="斜纹 264"/>
          <p:cNvSpPr/>
          <p:nvPr/>
        </p:nvSpPr>
        <p:spPr>
          <a:xfrm rot="13664350">
            <a:off x="5842910" y="4545097"/>
            <a:ext cx="2041635" cy="2260945"/>
          </a:xfrm>
          <a:prstGeom prst="diagStripe">
            <a:avLst>
              <a:gd name="adj" fmla="val 78754"/>
            </a:avLst>
          </a:prstGeom>
          <a:solidFill>
            <a:srgbClr val="FFC000"/>
          </a:solidFill>
          <a:ln w="12700"/>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000" i="0" dirty="0">
              <a:solidFill>
                <a:schemeClr val="tx1"/>
              </a:solidFill>
            </a:endParaRPr>
          </a:p>
        </p:txBody>
      </p:sp>
      <p:sp>
        <p:nvSpPr>
          <p:cNvPr id="337" name="文本框 336"/>
          <p:cNvSpPr txBox="1"/>
          <p:nvPr/>
        </p:nvSpPr>
        <p:spPr>
          <a:xfrm>
            <a:off x="6262090" y="5663425"/>
            <a:ext cx="1488606" cy="307777"/>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字选择 </a:t>
            </a:r>
            <a:r>
              <a:rPr lang="en-US" altLang="zh-CN" sz="1400" i="0" dirty="0" smtClean="0">
                <a:latin typeface="微软雅黑" panose="020B0503020204020204" pitchFamily="34" charset="-122"/>
                <a:ea typeface="微软雅黑" panose="020B0503020204020204" pitchFamily="34" charset="-122"/>
              </a:rPr>
              <a:t>MUX</a:t>
            </a:r>
            <a:endParaRPr lang="zh-CN" altLang="en-US" sz="1400" i="0" dirty="0">
              <a:latin typeface="微软雅黑" panose="020B0503020204020204" pitchFamily="34" charset="-122"/>
              <a:ea typeface="微软雅黑" panose="020B0503020204020204" pitchFamily="34" charset="-122"/>
            </a:endParaRPr>
          </a:p>
        </p:txBody>
      </p:sp>
      <p:sp>
        <p:nvSpPr>
          <p:cNvPr id="349" name="矩形 348"/>
          <p:cNvSpPr/>
          <p:nvPr/>
        </p:nvSpPr>
        <p:spPr>
          <a:xfrm>
            <a:off x="2658526" y="1577569"/>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a:solidFill>
                  <a:schemeClr val="tx1">
                    <a:lumMod val="95000"/>
                    <a:lumOff val="5000"/>
                  </a:schemeClr>
                </a:solidFill>
                <a:latin typeface="Arial" pitchFamily="34" charset="0"/>
                <a:cs typeface="Arial" pitchFamily="34" charset="0"/>
              </a:rPr>
              <a:t>主存地址</a:t>
            </a:r>
          </a:p>
        </p:txBody>
      </p:sp>
      <p:grpSp>
        <p:nvGrpSpPr>
          <p:cNvPr id="5" name="组合 4"/>
          <p:cNvGrpSpPr/>
          <p:nvPr/>
        </p:nvGrpSpPr>
        <p:grpSpPr>
          <a:xfrm>
            <a:off x="5221610" y="2343832"/>
            <a:ext cx="3168352" cy="338412"/>
            <a:chOff x="4355976" y="2130352"/>
            <a:chExt cx="3168352" cy="338412"/>
          </a:xfrm>
        </p:grpSpPr>
        <p:sp>
          <p:nvSpPr>
            <p:cNvPr id="144" name="矩形 143"/>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 name="矩形 18"/>
            <p:cNvSpPr/>
            <p:nvPr/>
          </p:nvSpPr>
          <p:spPr>
            <a:xfrm>
              <a:off x="4467615" y="2192613"/>
              <a:ext cx="720725" cy="233896"/>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77" name="矩形 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84" name="矩形 8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91" name="矩形 9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sp>
        <p:nvSpPr>
          <p:cNvPr id="136" name="文本框 135"/>
          <p:cNvSpPr txBox="1"/>
          <p:nvPr/>
        </p:nvSpPr>
        <p:spPr>
          <a:xfrm>
            <a:off x="3853582" y="6171289"/>
            <a:ext cx="731290" cy="276999"/>
          </a:xfrm>
          <a:prstGeom prst="rect">
            <a:avLst/>
          </a:prstGeom>
          <a:noFill/>
        </p:spPr>
        <p:txBody>
          <a:bodyPr wrap="none" rtlCol="0">
            <a:spAutoFit/>
          </a:bodyPr>
          <a:lstStyle/>
          <a:p>
            <a:r>
              <a:rPr lang="en-US" altLang="zh-CN" sz="1200" dirty="0" smtClean="0"/>
              <a:t>Hit/miss</a:t>
            </a:r>
            <a:endParaRPr lang="zh-CN" altLang="en-US" sz="1200" dirty="0"/>
          </a:p>
        </p:txBody>
      </p:sp>
      <p:cxnSp>
        <p:nvCxnSpPr>
          <p:cNvPr id="142" name="直接连接符 141"/>
          <p:cNvCxnSpPr/>
          <p:nvPr/>
        </p:nvCxnSpPr>
        <p:spPr>
          <a:xfrm>
            <a:off x="4222304" y="5872224"/>
            <a:ext cx="129614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a:off x="4219227" y="4504072"/>
            <a:ext cx="0" cy="1728192"/>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147" name="组合 146"/>
          <p:cNvGrpSpPr/>
          <p:nvPr/>
        </p:nvGrpSpPr>
        <p:grpSpPr>
          <a:xfrm>
            <a:off x="5221610" y="2731188"/>
            <a:ext cx="3168352" cy="338412"/>
            <a:chOff x="4355976" y="2130352"/>
            <a:chExt cx="3168352" cy="338412"/>
          </a:xfrm>
        </p:grpSpPr>
        <p:sp>
          <p:nvSpPr>
            <p:cNvPr id="151" name="矩形 150"/>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2" name="矩形 151"/>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53" name="矩形 152"/>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54" name="矩形 153"/>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68" name="矩形 167"/>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71" name="组合 170"/>
          <p:cNvGrpSpPr/>
          <p:nvPr/>
        </p:nvGrpSpPr>
        <p:grpSpPr>
          <a:xfrm>
            <a:off x="5221610" y="3118544"/>
            <a:ext cx="3168352" cy="338412"/>
            <a:chOff x="4355976" y="2130352"/>
            <a:chExt cx="3168352" cy="338412"/>
          </a:xfrm>
        </p:grpSpPr>
        <p:sp>
          <p:nvSpPr>
            <p:cNvPr id="175" name="矩形 174"/>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6" name="矩形 175"/>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7" name="矩形 176"/>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8" name="矩形 177"/>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79" name="矩形 178"/>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82" name="组合 181"/>
          <p:cNvGrpSpPr/>
          <p:nvPr/>
        </p:nvGrpSpPr>
        <p:grpSpPr>
          <a:xfrm>
            <a:off x="5221610" y="3505900"/>
            <a:ext cx="3168352" cy="338412"/>
            <a:chOff x="4355976" y="2130352"/>
            <a:chExt cx="3168352" cy="338412"/>
          </a:xfrm>
        </p:grpSpPr>
        <p:sp>
          <p:nvSpPr>
            <p:cNvPr id="186" name="矩形 185"/>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7" name="矩形 186"/>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8" name="矩形 187"/>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89" name="矩形 188"/>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190" name="矩形 189"/>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93" name="组合 192"/>
          <p:cNvGrpSpPr/>
          <p:nvPr/>
        </p:nvGrpSpPr>
        <p:grpSpPr>
          <a:xfrm>
            <a:off x="5221610" y="3939696"/>
            <a:ext cx="3168352" cy="338412"/>
            <a:chOff x="4355976" y="2130352"/>
            <a:chExt cx="3168352" cy="338412"/>
          </a:xfrm>
        </p:grpSpPr>
        <p:sp>
          <p:nvSpPr>
            <p:cNvPr id="197" name="矩形 196"/>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8" name="矩形 197"/>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9" name="矩形 198"/>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0" name="矩形 199"/>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01" name="矩形 200"/>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04" name="组合 203"/>
          <p:cNvGrpSpPr/>
          <p:nvPr/>
        </p:nvGrpSpPr>
        <p:grpSpPr>
          <a:xfrm>
            <a:off x="5221610" y="4327052"/>
            <a:ext cx="3168352" cy="338412"/>
            <a:chOff x="4355976" y="2130352"/>
            <a:chExt cx="3168352" cy="338412"/>
          </a:xfrm>
        </p:grpSpPr>
        <p:sp>
          <p:nvSpPr>
            <p:cNvPr id="208" name="矩形 207"/>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9" name="矩形 208"/>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0" name="矩形 209"/>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1" name="矩形 210"/>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12" name="矩形 211"/>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15" name="组合 214"/>
          <p:cNvGrpSpPr/>
          <p:nvPr/>
        </p:nvGrpSpPr>
        <p:grpSpPr>
          <a:xfrm>
            <a:off x="5221610" y="4714408"/>
            <a:ext cx="3168352" cy="338412"/>
            <a:chOff x="4355976" y="2130352"/>
            <a:chExt cx="3168352" cy="338412"/>
          </a:xfrm>
        </p:grpSpPr>
        <p:sp>
          <p:nvSpPr>
            <p:cNvPr id="219" name="矩形 218"/>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0" name="矩形 219"/>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1" name="矩形 220"/>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2" name="矩形 221"/>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23" name="矩形 222"/>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226" name="组合 225"/>
          <p:cNvGrpSpPr/>
          <p:nvPr/>
        </p:nvGrpSpPr>
        <p:grpSpPr>
          <a:xfrm>
            <a:off x="5221610" y="5101764"/>
            <a:ext cx="3168352" cy="338412"/>
            <a:chOff x="4355976" y="2130352"/>
            <a:chExt cx="3168352" cy="338412"/>
          </a:xfrm>
        </p:grpSpPr>
        <p:sp>
          <p:nvSpPr>
            <p:cNvPr id="230" name="矩形 229"/>
            <p:cNvSpPr/>
            <p:nvPr/>
          </p:nvSpPr>
          <p:spPr>
            <a:xfrm>
              <a:off x="4355976" y="2130352"/>
              <a:ext cx="3168352" cy="338412"/>
            </a:xfrm>
            <a:prstGeom prst="rect">
              <a:avLst/>
            </a:prstGeom>
            <a:solidFill>
              <a:schemeClr val="bg2">
                <a:lumMod val="40000"/>
                <a:lumOff val="60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1" name="矩形 230"/>
            <p:cNvSpPr/>
            <p:nvPr/>
          </p:nvSpPr>
          <p:spPr>
            <a:xfrm>
              <a:off x="446761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32" name="矩形 231"/>
            <p:cNvSpPr/>
            <p:nvPr/>
          </p:nvSpPr>
          <p:spPr>
            <a:xfrm>
              <a:off x="522227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3" name="矩形 232"/>
            <p:cNvSpPr/>
            <p:nvPr/>
          </p:nvSpPr>
          <p:spPr>
            <a:xfrm>
              <a:off x="597693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sp>
          <p:nvSpPr>
            <p:cNvPr id="234" name="矩形 233"/>
            <p:cNvSpPr/>
            <p:nvPr/>
          </p:nvSpPr>
          <p:spPr>
            <a:xfrm>
              <a:off x="6731595" y="2192613"/>
              <a:ext cx="720725" cy="228600"/>
            </a:xfrm>
            <a:prstGeom prst="rect">
              <a:avLst/>
            </a:prstGeom>
            <a:solidFill>
              <a:schemeClr val="bg1"/>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endParaRPr lang="zh-CN" altLang="en-US" sz="1400" i="0" dirty="0">
                <a:solidFill>
                  <a:schemeClr val="tx1"/>
                </a:solidFill>
                <a:latin typeface="Arial" pitchFamily="34" charset="0"/>
                <a:cs typeface="Arial" pitchFamily="34" charset="0"/>
              </a:endParaRPr>
            </a:p>
          </p:txBody>
        </p:sp>
      </p:grpSp>
      <p:grpSp>
        <p:nvGrpSpPr>
          <p:cNvPr id="12" name="组合 11"/>
          <p:cNvGrpSpPr/>
          <p:nvPr/>
        </p:nvGrpSpPr>
        <p:grpSpPr>
          <a:xfrm>
            <a:off x="4798368" y="2544412"/>
            <a:ext cx="544034" cy="2750391"/>
            <a:chOff x="3572693" y="2333436"/>
            <a:chExt cx="883051" cy="2750391"/>
          </a:xfrm>
        </p:grpSpPr>
        <p:cxnSp>
          <p:nvCxnSpPr>
            <p:cNvPr id="159" name="直接连接符 158"/>
            <p:cNvCxnSpPr/>
            <p:nvPr/>
          </p:nvCxnSpPr>
          <p:spPr>
            <a:xfrm>
              <a:off x="3593407" y="2333436"/>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0" name="直接连接符 159"/>
            <p:cNvCxnSpPr/>
            <p:nvPr/>
          </p:nvCxnSpPr>
          <p:spPr>
            <a:xfrm>
              <a:off x="3572693" y="2713854"/>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1" name="直接连接符 160"/>
            <p:cNvCxnSpPr/>
            <p:nvPr/>
          </p:nvCxnSpPr>
          <p:spPr>
            <a:xfrm>
              <a:off x="3584566" y="3088559"/>
              <a:ext cx="862336"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162" name="直接连接符 161"/>
            <p:cNvCxnSpPr/>
            <p:nvPr/>
          </p:nvCxnSpPr>
          <p:spPr>
            <a:xfrm>
              <a:off x="3584566" y="3473301"/>
              <a:ext cx="862336"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3" name="直接连接符 162"/>
            <p:cNvCxnSpPr/>
            <p:nvPr/>
          </p:nvCxnSpPr>
          <p:spPr>
            <a:xfrm>
              <a:off x="3572693" y="3905088"/>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4" name="直接连接符 163"/>
            <p:cNvCxnSpPr/>
            <p:nvPr/>
          </p:nvCxnSpPr>
          <p:spPr>
            <a:xfrm>
              <a:off x="3572693" y="4298001"/>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5" name="直接连接符 164"/>
            <p:cNvCxnSpPr/>
            <p:nvPr/>
          </p:nvCxnSpPr>
          <p:spPr>
            <a:xfrm>
              <a:off x="3593407" y="4690914"/>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6" name="直接连接符 165"/>
            <p:cNvCxnSpPr/>
            <p:nvPr/>
          </p:nvCxnSpPr>
          <p:spPr>
            <a:xfrm>
              <a:off x="3572693" y="5083827"/>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36" name="直接连接符 235"/>
          <p:cNvCxnSpPr/>
          <p:nvPr/>
        </p:nvCxnSpPr>
        <p:spPr>
          <a:xfrm>
            <a:off x="6774731" y="5991077"/>
            <a:ext cx="0" cy="265276"/>
          </a:xfrm>
          <a:prstGeom prst="line">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37" name="矩形 236"/>
          <p:cNvSpPr/>
          <p:nvPr/>
        </p:nvSpPr>
        <p:spPr>
          <a:xfrm>
            <a:off x="6875817" y="6085707"/>
            <a:ext cx="802871"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字输出</a:t>
            </a:r>
            <a:endParaRPr lang="zh-CN" altLang="en-US" sz="1400" i="0" dirty="0">
              <a:solidFill>
                <a:schemeClr val="tx1">
                  <a:lumMod val="95000"/>
                  <a:lumOff val="5000"/>
                </a:schemeClr>
              </a:solidFill>
              <a:latin typeface="Arial" pitchFamily="34" charset="0"/>
              <a:cs typeface="Arial" pitchFamily="34" charset="0"/>
            </a:endParaRPr>
          </a:p>
        </p:txBody>
      </p:sp>
      <p:cxnSp>
        <p:nvCxnSpPr>
          <p:cNvPr id="191" name="直接连接符 190"/>
          <p:cNvCxnSpPr/>
          <p:nvPr/>
        </p:nvCxnSpPr>
        <p:spPr>
          <a:xfrm>
            <a:off x="4270101" y="3042454"/>
            <a:ext cx="0" cy="248013"/>
          </a:xfrm>
          <a:prstGeom prst="line">
            <a:avLst/>
          </a:prstGeom>
          <a:ln>
            <a:solidFill>
              <a:srgbClr val="FF6600"/>
            </a:solidFill>
          </a:ln>
        </p:spPr>
        <p:style>
          <a:lnRef idx="1">
            <a:schemeClr val="accent1"/>
          </a:lnRef>
          <a:fillRef idx="0">
            <a:schemeClr val="accent1"/>
          </a:fillRef>
          <a:effectRef idx="0">
            <a:schemeClr val="accent1"/>
          </a:effectRef>
          <a:fontRef idx="minor">
            <a:schemeClr val="tx1"/>
          </a:fontRef>
        </p:style>
      </p:cxnSp>
      <p:grpSp>
        <p:nvGrpSpPr>
          <p:cNvPr id="196" name="组合 195"/>
          <p:cNvGrpSpPr/>
          <p:nvPr/>
        </p:nvGrpSpPr>
        <p:grpSpPr>
          <a:xfrm>
            <a:off x="4376563" y="3679111"/>
            <a:ext cx="213447" cy="392913"/>
            <a:chOff x="3593407" y="3119262"/>
            <a:chExt cx="862337" cy="392913"/>
          </a:xfrm>
        </p:grpSpPr>
        <p:cxnSp>
          <p:nvCxnSpPr>
            <p:cNvPr id="213" name="直接连接符 212"/>
            <p:cNvCxnSpPr/>
            <p:nvPr/>
          </p:nvCxnSpPr>
          <p:spPr>
            <a:xfrm>
              <a:off x="3593407" y="3119262"/>
              <a:ext cx="86233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18" name="直接连接符 217"/>
            <p:cNvCxnSpPr/>
            <p:nvPr/>
          </p:nvCxnSpPr>
          <p:spPr>
            <a:xfrm>
              <a:off x="3593407" y="3512175"/>
              <a:ext cx="862337"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grpSp>
      <p:cxnSp>
        <p:nvCxnSpPr>
          <p:cNvPr id="245" name="直接连接符 244"/>
          <p:cNvCxnSpPr/>
          <p:nvPr/>
        </p:nvCxnSpPr>
        <p:spPr>
          <a:xfrm>
            <a:off x="4165852" y="1771998"/>
            <a:ext cx="0" cy="1570242"/>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4089498" y="3278114"/>
            <a:ext cx="276822" cy="1225958"/>
          </a:xfrm>
          <a:prstGeom prst="rect">
            <a:avLst/>
          </a:prstGeom>
          <a:solidFill>
            <a:srgbClr val="00B050"/>
          </a:solidFill>
          <a:ln w="12700"/>
        </p:spPr>
        <p:style>
          <a:lnRef idx="2">
            <a:schemeClr val="accent1"/>
          </a:lnRef>
          <a:fillRef idx="1">
            <a:schemeClr val="lt1"/>
          </a:fillRef>
          <a:effectRef idx="0">
            <a:schemeClr val="accent1"/>
          </a:effectRef>
          <a:fontRef idx="minor">
            <a:schemeClr val="dk1"/>
          </a:fontRef>
        </p:style>
        <p:txBody>
          <a:bodyPr anchor="ctr"/>
          <a:lstStyle/>
          <a:p>
            <a:pPr algn="ctr"/>
            <a:endParaRPr lang="en-US" altLang="zh-CN" sz="1200" i="0" dirty="0" smtClean="0">
              <a:solidFill>
                <a:schemeClr val="bg1"/>
              </a:solidFill>
            </a:endParaRPr>
          </a:p>
          <a:p>
            <a:pPr algn="ctr"/>
            <a:r>
              <a:rPr lang="zh-CN" altLang="en-US" sz="1200" i="0" dirty="0" smtClean="0">
                <a:solidFill>
                  <a:schemeClr val="bg1"/>
                </a:solidFill>
              </a:rPr>
              <a:t>多路并发比较</a:t>
            </a:r>
            <a:endParaRPr lang="en-US" altLang="zh-CN" sz="1200" i="0" dirty="0">
              <a:solidFill>
                <a:schemeClr val="bg1"/>
              </a:solidFill>
            </a:endParaRPr>
          </a:p>
          <a:p>
            <a:pPr algn="ctr"/>
            <a:endParaRPr lang="zh-CN" altLang="en-US" sz="1200" i="0" dirty="0">
              <a:solidFill>
                <a:schemeClr val="bg1"/>
              </a:solidFill>
            </a:endParaRPr>
          </a:p>
        </p:txBody>
      </p:sp>
      <p:grpSp>
        <p:nvGrpSpPr>
          <p:cNvPr id="140" name="组合 139"/>
          <p:cNvGrpSpPr/>
          <p:nvPr/>
        </p:nvGrpSpPr>
        <p:grpSpPr>
          <a:xfrm>
            <a:off x="3636296" y="1581460"/>
            <a:ext cx="2182065" cy="228600"/>
            <a:chOff x="2861077" y="969828"/>
            <a:chExt cx="2182065" cy="228600"/>
          </a:xfrm>
        </p:grpSpPr>
        <p:sp>
          <p:nvSpPr>
            <p:cNvPr id="141" name="矩形 14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185" name="矩形 184"/>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39" name="矩形 23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cxnSp>
        <p:nvCxnSpPr>
          <p:cNvPr id="9" name="直接连接符 8"/>
          <p:cNvCxnSpPr/>
          <p:nvPr/>
        </p:nvCxnSpPr>
        <p:spPr>
          <a:xfrm>
            <a:off x="1742552" y="2056318"/>
            <a:ext cx="2971206"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a:off x="3636296" y="1581460"/>
            <a:ext cx="0" cy="107582"/>
          </a:xfrm>
          <a:prstGeom prst="line">
            <a:avLst/>
          </a:prstGeom>
          <a:ln w="25400" cmpd="sng"/>
        </p:spPr>
        <p:style>
          <a:lnRef idx="1">
            <a:schemeClr val="accent1"/>
          </a:lnRef>
          <a:fillRef idx="0">
            <a:schemeClr val="accent1"/>
          </a:fillRef>
          <a:effectRef idx="0">
            <a:schemeClr val="accent1"/>
          </a:effectRef>
          <a:fontRef idx="minor">
            <a:schemeClr val="tx1"/>
          </a:fontRef>
        </p:style>
      </p:cxnSp>
      <p:cxnSp>
        <p:nvCxnSpPr>
          <p:cNvPr id="289" name="直接连接符 288"/>
          <p:cNvCxnSpPr>
            <a:endCxn id="3" idx="0"/>
          </p:cNvCxnSpPr>
          <p:nvPr/>
        </p:nvCxnSpPr>
        <p:spPr>
          <a:xfrm>
            <a:off x="4719092" y="1774829"/>
            <a:ext cx="0" cy="462675"/>
          </a:xfrm>
          <a:prstGeom prst="line">
            <a:avLst/>
          </a:prstGeom>
          <a:ln w="25400" cmpd="sng"/>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2750177" y="2093315"/>
            <a:ext cx="558910" cy="227012"/>
          </a:xfrm>
          <a:prstGeom prst="rect">
            <a:avLst/>
          </a:prstGeom>
          <a:solidFill>
            <a:schemeClr val="bg1"/>
          </a:solidFill>
          <a:ln w="3175">
            <a:noFill/>
          </a:ln>
        </p:spPr>
        <p:style>
          <a:lnRef idx="2">
            <a:schemeClr val="accent1"/>
          </a:lnRef>
          <a:fillRef idx="1">
            <a:schemeClr val="lt1"/>
          </a:fillRef>
          <a:effectRef idx="0">
            <a:schemeClr val="accent1"/>
          </a:effectRef>
          <a:fontRef idx="minor">
            <a:schemeClr val="dk1"/>
          </a:fontRef>
        </p:style>
        <p:txBody>
          <a:bodyPr anchor="ctr"/>
          <a:lstStyle/>
          <a:p>
            <a:pPr algn="r">
              <a:defRPr/>
            </a:pPr>
            <a:r>
              <a:rPr lang="en-US" altLang="zh-CN" sz="1400" i="0" dirty="0" smtClean="0">
                <a:solidFill>
                  <a:schemeClr val="tx1">
                    <a:lumMod val="95000"/>
                    <a:lumOff val="5000"/>
                  </a:schemeClr>
                </a:solidFill>
                <a:latin typeface="Arial" pitchFamily="34" charset="0"/>
                <a:cs typeface="Arial" pitchFamily="34" charset="0"/>
              </a:rPr>
              <a:t>TAG</a:t>
            </a:r>
            <a:endParaRPr lang="zh-CN" altLang="en-US" sz="1400" i="0" dirty="0">
              <a:solidFill>
                <a:schemeClr val="tx1">
                  <a:lumMod val="95000"/>
                  <a:lumOff val="5000"/>
                </a:schemeClr>
              </a:solidFill>
              <a:latin typeface="Arial" pitchFamily="34" charset="0"/>
              <a:cs typeface="Arial" pitchFamily="34" charset="0"/>
            </a:endParaRPr>
          </a:p>
        </p:txBody>
      </p:sp>
      <p:sp>
        <p:nvSpPr>
          <p:cNvPr id="181" name="矩形 180"/>
          <p:cNvSpPr/>
          <p:nvPr/>
        </p:nvSpPr>
        <p:spPr>
          <a:xfrm>
            <a:off x="449080" y="4004974"/>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sp>
        <p:nvSpPr>
          <p:cNvPr id="202" name="矩形 201"/>
          <p:cNvSpPr/>
          <p:nvPr/>
        </p:nvSpPr>
        <p:spPr>
          <a:xfrm>
            <a:off x="449080" y="4270775"/>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203" name="矩形 202"/>
          <p:cNvSpPr/>
          <p:nvPr/>
        </p:nvSpPr>
        <p:spPr>
          <a:xfrm>
            <a:off x="449080" y="4536576"/>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207" name="矩形 206"/>
          <p:cNvSpPr/>
          <p:nvPr/>
        </p:nvSpPr>
        <p:spPr>
          <a:xfrm>
            <a:off x="449080" y="4762151"/>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224" name="矩形 223"/>
          <p:cNvSpPr/>
          <p:nvPr/>
        </p:nvSpPr>
        <p:spPr>
          <a:xfrm>
            <a:off x="449080" y="5027952"/>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225" name="矩形 224"/>
          <p:cNvSpPr/>
          <p:nvPr/>
        </p:nvSpPr>
        <p:spPr>
          <a:xfrm>
            <a:off x="449080" y="5266207"/>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229" name="矩形 228"/>
          <p:cNvSpPr/>
          <p:nvPr/>
        </p:nvSpPr>
        <p:spPr>
          <a:xfrm>
            <a:off x="449080" y="5532008"/>
            <a:ext cx="819785" cy="265801"/>
          </a:xfrm>
          <a:prstGeom prst="rect">
            <a:avLst/>
          </a:prstGeom>
          <a:solidFill>
            <a:schemeClr val="bg1"/>
          </a:solidFill>
          <a:ln w="6350"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sp>
        <p:nvSpPr>
          <p:cNvPr id="235" name="矩形 234"/>
          <p:cNvSpPr/>
          <p:nvPr/>
        </p:nvSpPr>
        <p:spPr>
          <a:xfrm>
            <a:off x="307258" y="3717031"/>
            <a:ext cx="1070365" cy="217488"/>
          </a:xfrm>
          <a:prstGeom prst="rect">
            <a:avLst/>
          </a:prstGeom>
          <a:solidFill>
            <a:schemeClr val="bg1"/>
          </a:solidFill>
          <a:ln w="3175">
            <a:solidFill>
              <a:schemeClr val="bg1"/>
            </a:solidFill>
          </a:ln>
        </p:spPr>
        <p:style>
          <a:lnRef idx="2">
            <a:schemeClr val="accent1"/>
          </a:lnRef>
          <a:fillRef idx="1">
            <a:schemeClr val="lt1"/>
          </a:fillRef>
          <a:effectRef idx="0">
            <a:schemeClr val="accent1"/>
          </a:effectRef>
          <a:fontRef idx="minor">
            <a:schemeClr val="dk1"/>
          </a:fontRef>
        </p:style>
        <p:txBody>
          <a:bodyPr anchor="ctr"/>
          <a:lstStyle/>
          <a:p>
            <a:pPr algn="ctr">
              <a:defRPr/>
            </a:pPr>
            <a:r>
              <a:rPr lang="zh-CN" altLang="en-US" sz="1400" i="0" dirty="0" smtClean="0">
                <a:solidFill>
                  <a:schemeClr val="tx1">
                    <a:lumMod val="95000"/>
                    <a:lumOff val="5000"/>
                  </a:schemeClr>
                </a:solidFill>
                <a:latin typeface="Arial" pitchFamily="34" charset="0"/>
                <a:cs typeface="Arial" pitchFamily="34" charset="0"/>
              </a:rPr>
              <a:t>访问序列</a:t>
            </a:r>
            <a:endParaRPr lang="zh-CN" altLang="en-US" sz="1400" i="0" dirty="0">
              <a:solidFill>
                <a:schemeClr val="tx1">
                  <a:lumMod val="95000"/>
                  <a:lumOff val="5000"/>
                </a:schemeClr>
              </a:solidFill>
              <a:latin typeface="Arial" pitchFamily="34" charset="0"/>
              <a:cs typeface="Arial" pitchFamily="34" charset="0"/>
            </a:endParaRPr>
          </a:p>
        </p:txBody>
      </p:sp>
      <p:cxnSp>
        <p:nvCxnSpPr>
          <p:cNvPr id="242" name="直接连接符 241"/>
          <p:cNvCxnSpPr/>
          <p:nvPr/>
        </p:nvCxnSpPr>
        <p:spPr>
          <a:xfrm>
            <a:off x="307258" y="4027778"/>
            <a:ext cx="0" cy="1803193"/>
          </a:xfrm>
          <a:prstGeom prst="line">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0" name="组合 29"/>
          <p:cNvGrpSpPr/>
          <p:nvPr/>
        </p:nvGrpSpPr>
        <p:grpSpPr>
          <a:xfrm>
            <a:off x="2222332" y="2334739"/>
            <a:ext cx="1160698" cy="733750"/>
            <a:chOff x="919183" y="2130675"/>
            <a:chExt cx="1160698" cy="733750"/>
          </a:xfrm>
          <a:solidFill>
            <a:schemeClr val="bg1"/>
          </a:solidFill>
        </p:grpSpPr>
        <p:sp>
          <p:nvSpPr>
            <p:cNvPr id="100" name="矩形 99"/>
            <p:cNvSpPr/>
            <p:nvPr/>
          </p:nvSpPr>
          <p:spPr>
            <a:xfrm>
              <a:off x="919183" y="2130675"/>
              <a:ext cx="1160698" cy="733750"/>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2" name="矩形 101"/>
            <p:cNvSpPr/>
            <p:nvPr/>
          </p:nvSpPr>
          <p:spPr>
            <a:xfrm>
              <a:off x="1303233" y="2192613"/>
              <a:ext cx="71758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03" name="矩形 102"/>
            <p:cNvSpPr/>
            <p:nvPr/>
          </p:nvSpPr>
          <p:spPr>
            <a:xfrm>
              <a:off x="1004133" y="2194547"/>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48" name="矩形 147"/>
            <p:cNvSpPr/>
            <p:nvPr/>
          </p:nvSpPr>
          <p:spPr>
            <a:xfrm>
              <a:off x="1303234" y="2579969"/>
              <a:ext cx="71658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49" name="矩形 148"/>
            <p:cNvSpPr/>
            <p:nvPr/>
          </p:nvSpPr>
          <p:spPr>
            <a:xfrm>
              <a:off x="1004133" y="2581903"/>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9" name="组合 28"/>
          <p:cNvGrpSpPr/>
          <p:nvPr/>
        </p:nvGrpSpPr>
        <p:grpSpPr>
          <a:xfrm>
            <a:off x="2225312" y="3116040"/>
            <a:ext cx="1164145" cy="752366"/>
            <a:chOff x="932125" y="2905064"/>
            <a:chExt cx="1187750" cy="752366"/>
          </a:xfrm>
          <a:solidFill>
            <a:schemeClr val="bg1"/>
          </a:solidFill>
        </p:grpSpPr>
        <p:sp>
          <p:nvSpPr>
            <p:cNvPr id="170" name="矩形 169"/>
            <p:cNvSpPr/>
            <p:nvPr/>
          </p:nvSpPr>
          <p:spPr>
            <a:xfrm>
              <a:off x="932125" y="2905064"/>
              <a:ext cx="1187750" cy="752366"/>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2" name="矩形 171"/>
            <p:cNvSpPr/>
            <p:nvPr/>
          </p:nvSpPr>
          <p:spPr>
            <a:xfrm>
              <a:off x="1303234" y="2967325"/>
              <a:ext cx="726548"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73" name="矩形 172"/>
            <p:cNvSpPr/>
            <p:nvPr/>
          </p:nvSpPr>
          <p:spPr>
            <a:xfrm>
              <a:off x="1004133" y="2969259"/>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183" name="矩形 182"/>
            <p:cNvSpPr/>
            <p:nvPr/>
          </p:nvSpPr>
          <p:spPr>
            <a:xfrm>
              <a:off x="1303234" y="3354681"/>
              <a:ext cx="71658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84" name="矩形 183"/>
            <p:cNvSpPr/>
            <p:nvPr/>
          </p:nvSpPr>
          <p:spPr>
            <a:xfrm>
              <a:off x="1004133" y="3356615"/>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8" name="组合 27"/>
          <p:cNvGrpSpPr/>
          <p:nvPr/>
        </p:nvGrpSpPr>
        <p:grpSpPr>
          <a:xfrm>
            <a:off x="2225312" y="3918575"/>
            <a:ext cx="1164145" cy="744385"/>
            <a:chOff x="932125" y="3707599"/>
            <a:chExt cx="1164145" cy="744385"/>
          </a:xfrm>
          <a:solidFill>
            <a:schemeClr val="bg1"/>
          </a:solidFill>
        </p:grpSpPr>
        <p:sp>
          <p:nvSpPr>
            <p:cNvPr id="192" name="矩形 191"/>
            <p:cNvSpPr/>
            <p:nvPr/>
          </p:nvSpPr>
          <p:spPr>
            <a:xfrm>
              <a:off x="932125" y="3707599"/>
              <a:ext cx="1164145" cy="744385"/>
            </a:xfrm>
            <a:prstGeom prst="rect">
              <a:avLst/>
            </a:prstGeom>
            <a:solidFill>
              <a:schemeClr val="bg1">
                <a:lumMod val="85000"/>
              </a:schemeClr>
            </a:solidFill>
            <a:ln w="3175">
              <a:solidFill>
                <a:schemeClr val="tx1"/>
              </a:solidFill>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4" name="矩形 193"/>
            <p:cNvSpPr/>
            <p:nvPr/>
          </p:nvSpPr>
          <p:spPr>
            <a:xfrm>
              <a:off x="1303234" y="3788477"/>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195" name="矩形 194"/>
            <p:cNvSpPr/>
            <p:nvPr/>
          </p:nvSpPr>
          <p:spPr>
            <a:xfrm>
              <a:off x="1004133" y="3790411"/>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05" name="矩形 204"/>
            <p:cNvSpPr/>
            <p:nvPr/>
          </p:nvSpPr>
          <p:spPr>
            <a:xfrm>
              <a:off x="1303234" y="4175833"/>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06" name="矩形 205"/>
            <p:cNvSpPr/>
            <p:nvPr/>
          </p:nvSpPr>
          <p:spPr>
            <a:xfrm>
              <a:off x="1004133" y="4177767"/>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7" name="组合 26"/>
          <p:cNvGrpSpPr/>
          <p:nvPr/>
        </p:nvGrpSpPr>
        <p:grpSpPr>
          <a:xfrm>
            <a:off x="2225313" y="4711903"/>
            <a:ext cx="1170660" cy="759131"/>
            <a:chOff x="932126" y="4500927"/>
            <a:chExt cx="1170660" cy="759131"/>
          </a:xfrm>
          <a:solidFill>
            <a:schemeClr val="bg1"/>
          </a:solidFill>
        </p:grpSpPr>
        <p:sp>
          <p:nvSpPr>
            <p:cNvPr id="214" name="矩形 213"/>
            <p:cNvSpPr/>
            <p:nvPr/>
          </p:nvSpPr>
          <p:spPr>
            <a:xfrm>
              <a:off x="932126" y="4500927"/>
              <a:ext cx="1170660" cy="759131"/>
            </a:xfrm>
            <a:prstGeom prst="rect">
              <a:avLst/>
            </a:prstGeom>
            <a:solidFill>
              <a:schemeClr val="bg1">
                <a:lumMod val="85000"/>
              </a:schemeClr>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6" name="矩形 215"/>
            <p:cNvSpPr/>
            <p:nvPr/>
          </p:nvSpPr>
          <p:spPr>
            <a:xfrm>
              <a:off x="1303234" y="4563189"/>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17" name="矩形 216"/>
            <p:cNvSpPr/>
            <p:nvPr/>
          </p:nvSpPr>
          <p:spPr>
            <a:xfrm>
              <a:off x="1004133" y="4565123"/>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sp>
          <p:nvSpPr>
            <p:cNvPr id="227" name="矩形 226"/>
            <p:cNvSpPr/>
            <p:nvPr/>
          </p:nvSpPr>
          <p:spPr>
            <a:xfrm>
              <a:off x="1303234" y="4950545"/>
              <a:ext cx="713476"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endParaRPr lang="zh-CN" altLang="en-US" sz="1400" i="0" dirty="0">
                <a:solidFill>
                  <a:schemeClr val="tx1"/>
                </a:solidFill>
                <a:latin typeface="Arial" pitchFamily="34" charset="0"/>
                <a:cs typeface="Arial" pitchFamily="34" charset="0"/>
              </a:endParaRPr>
            </a:p>
          </p:txBody>
        </p:sp>
        <p:sp>
          <p:nvSpPr>
            <p:cNvPr id="228" name="矩形 227"/>
            <p:cNvSpPr/>
            <p:nvPr/>
          </p:nvSpPr>
          <p:spPr>
            <a:xfrm>
              <a:off x="1004133" y="4952479"/>
              <a:ext cx="227092"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a:t>
              </a:r>
              <a:endParaRPr lang="zh-CN" altLang="en-US" sz="1400" i="0" dirty="0">
                <a:solidFill>
                  <a:schemeClr val="tx1"/>
                </a:solidFill>
                <a:latin typeface="Arial" pitchFamily="34" charset="0"/>
                <a:cs typeface="Arial" pitchFamily="34" charset="0"/>
              </a:endParaRPr>
            </a:p>
          </p:txBody>
        </p:sp>
      </p:grpSp>
      <p:grpSp>
        <p:nvGrpSpPr>
          <p:cNvPr id="276" name="组合 275"/>
          <p:cNvGrpSpPr/>
          <p:nvPr/>
        </p:nvGrpSpPr>
        <p:grpSpPr>
          <a:xfrm>
            <a:off x="3545096" y="1315472"/>
            <a:ext cx="2182065" cy="228600"/>
            <a:chOff x="2861077" y="969828"/>
            <a:chExt cx="2182065" cy="228600"/>
          </a:xfrm>
          <a:solidFill>
            <a:schemeClr val="bg1"/>
          </a:solidFill>
        </p:grpSpPr>
        <p:sp>
          <p:nvSpPr>
            <p:cNvPr id="277" name="矩形 276"/>
            <p:cNvSpPr/>
            <p:nvPr/>
          </p:nvSpPr>
          <p:spPr>
            <a:xfrm>
              <a:off x="2861077" y="969828"/>
              <a:ext cx="720725"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tag</a:t>
              </a:r>
              <a:endParaRPr lang="zh-CN" altLang="en-US" sz="1400" i="0" dirty="0">
                <a:solidFill>
                  <a:schemeClr val="tx1"/>
                </a:solidFill>
                <a:latin typeface="Arial" pitchFamily="34" charset="0"/>
                <a:cs typeface="Arial" pitchFamily="34" charset="0"/>
              </a:endParaRPr>
            </a:p>
          </p:txBody>
        </p:sp>
        <p:sp>
          <p:nvSpPr>
            <p:cNvPr id="278" name="矩形 277"/>
            <p:cNvSpPr/>
            <p:nvPr/>
          </p:nvSpPr>
          <p:spPr>
            <a:xfrm>
              <a:off x="3628615"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index</a:t>
              </a:r>
              <a:endParaRPr lang="zh-CN" altLang="en-US" sz="1400" i="0" dirty="0">
                <a:solidFill>
                  <a:schemeClr val="tx1"/>
                </a:solidFill>
                <a:latin typeface="Arial" pitchFamily="34" charset="0"/>
                <a:cs typeface="Arial" pitchFamily="34" charset="0"/>
              </a:endParaRPr>
            </a:p>
          </p:txBody>
        </p:sp>
        <p:sp>
          <p:nvSpPr>
            <p:cNvPr id="279" name="矩形 278"/>
            <p:cNvSpPr/>
            <p:nvPr/>
          </p:nvSpPr>
          <p:spPr>
            <a:xfrm>
              <a:off x="4312472" y="969828"/>
              <a:ext cx="730670" cy="228600"/>
            </a:xfrm>
            <a:prstGeom prst="rect">
              <a:avLst/>
            </a:prstGeom>
            <a:grpFill/>
            <a:ln w="15875" cmpd="sng">
              <a:noFill/>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offset</a:t>
              </a:r>
              <a:endParaRPr lang="zh-CN" altLang="en-US" sz="1400" i="0" dirty="0">
                <a:solidFill>
                  <a:schemeClr val="tx1"/>
                </a:solidFill>
                <a:latin typeface="Arial" pitchFamily="34" charset="0"/>
                <a:cs typeface="Arial" pitchFamily="34" charset="0"/>
              </a:endParaRPr>
            </a:p>
          </p:txBody>
        </p:sp>
      </p:grpSp>
      <p:grpSp>
        <p:nvGrpSpPr>
          <p:cNvPr id="6" name="组合 5"/>
          <p:cNvGrpSpPr/>
          <p:nvPr/>
        </p:nvGrpSpPr>
        <p:grpSpPr>
          <a:xfrm>
            <a:off x="2311854" y="2394743"/>
            <a:ext cx="1016685" cy="230534"/>
            <a:chOff x="-1392948" y="-90301"/>
            <a:chExt cx="1016685" cy="230534"/>
          </a:xfrm>
        </p:grpSpPr>
        <p:sp>
          <p:nvSpPr>
            <p:cNvPr id="248" name="矩形 247"/>
            <p:cNvSpPr/>
            <p:nvPr/>
          </p:nvSpPr>
          <p:spPr>
            <a:xfrm>
              <a:off x="-1093848" y="-90301"/>
              <a:ext cx="71758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250" name="矩形 249"/>
            <p:cNvSpPr/>
            <p:nvPr/>
          </p:nvSpPr>
          <p:spPr>
            <a:xfrm>
              <a:off x="-1392948" y="-88367"/>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8" name="组合 7"/>
          <p:cNvGrpSpPr/>
          <p:nvPr/>
        </p:nvGrpSpPr>
        <p:grpSpPr>
          <a:xfrm>
            <a:off x="2300461" y="3176367"/>
            <a:ext cx="1005266" cy="230534"/>
            <a:chOff x="-1404341" y="691323"/>
            <a:chExt cx="1005266" cy="230534"/>
          </a:xfrm>
        </p:grpSpPr>
        <p:sp>
          <p:nvSpPr>
            <p:cNvPr id="255" name="矩形 254"/>
            <p:cNvSpPr/>
            <p:nvPr/>
          </p:nvSpPr>
          <p:spPr>
            <a:xfrm>
              <a:off x="-1111184" y="691323"/>
              <a:ext cx="712109"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256" name="矩形 255"/>
            <p:cNvSpPr/>
            <p:nvPr/>
          </p:nvSpPr>
          <p:spPr>
            <a:xfrm>
              <a:off x="-1404341" y="693257"/>
              <a:ext cx="222579"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0" name="组合 9"/>
          <p:cNvGrpSpPr/>
          <p:nvPr/>
        </p:nvGrpSpPr>
        <p:grpSpPr>
          <a:xfrm>
            <a:off x="2300461" y="3563723"/>
            <a:ext cx="995502" cy="230534"/>
            <a:chOff x="-1404341" y="1078679"/>
            <a:chExt cx="995502" cy="230534"/>
          </a:xfrm>
        </p:grpSpPr>
        <p:sp>
          <p:nvSpPr>
            <p:cNvPr id="257" name="矩形 256"/>
            <p:cNvSpPr/>
            <p:nvPr/>
          </p:nvSpPr>
          <p:spPr>
            <a:xfrm>
              <a:off x="-1111184" y="1078679"/>
              <a:ext cx="702345"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
          <p:nvSpPr>
            <p:cNvPr id="258" name="矩形 257"/>
            <p:cNvSpPr/>
            <p:nvPr/>
          </p:nvSpPr>
          <p:spPr>
            <a:xfrm>
              <a:off x="-1404341" y="1080613"/>
              <a:ext cx="222579"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1" name="组合 10"/>
          <p:cNvGrpSpPr/>
          <p:nvPr/>
        </p:nvGrpSpPr>
        <p:grpSpPr>
          <a:xfrm>
            <a:off x="2301892" y="3997519"/>
            <a:ext cx="1012577" cy="230534"/>
            <a:chOff x="-1402910" y="1512475"/>
            <a:chExt cx="1012577" cy="230534"/>
          </a:xfrm>
        </p:grpSpPr>
        <p:sp>
          <p:nvSpPr>
            <p:cNvPr id="263" name="矩形 262"/>
            <p:cNvSpPr/>
            <p:nvPr/>
          </p:nvSpPr>
          <p:spPr>
            <a:xfrm>
              <a:off x="-1103809" y="1512475"/>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a:t>
              </a:r>
              <a:endParaRPr lang="zh-CN" altLang="en-US" sz="1400" i="0" dirty="0">
                <a:solidFill>
                  <a:schemeClr val="tx1"/>
                </a:solidFill>
                <a:latin typeface="Arial" pitchFamily="34" charset="0"/>
                <a:cs typeface="Arial" pitchFamily="34" charset="0"/>
              </a:endParaRPr>
            </a:p>
          </p:txBody>
        </p:sp>
        <p:sp>
          <p:nvSpPr>
            <p:cNvPr id="264" name="矩形 263"/>
            <p:cNvSpPr/>
            <p:nvPr/>
          </p:nvSpPr>
          <p:spPr>
            <a:xfrm>
              <a:off x="-1402910" y="1514409"/>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3" name="组合 12"/>
          <p:cNvGrpSpPr/>
          <p:nvPr/>
        </p:nvGrpSpPr>
        <p:grpSpPr>
          <a:xfrm>
            <a:off x="2301892" y="4772231"/>
            <a:ext cx="1012577" cy="230534"/>
            <a:chOff x="-1402910" y="2287187"/>
            <a:chExt cx="1012577" cy="230534"/>
          </a:xfrm>
        </p:grpSpPr>
        <p:sp>
          <p:nvSpPr>
            <p:cNvPr id="270" name="矩形 269"/>
            <p:cNvSpPr/>
            <p:nvPr/>
          </p:nvSpPr>
          <p:spPr>
            <a:xfrm>
              <a:off x="-1103809" y="2287187"/>
              <a:ext cx="713476" cy="228600"/>
            </a:xfrm>
            <a:prstGeom prst="rect">
              <a:avLst/>
            </a:prstGeom>
            <a:solidFill>
              <a:srgbClr val="00B0F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271" name="矩形 270"/>
            <p:cNvSpPr/>
            <p:nvPr/>
          </p:nvSpPr>
          <p:spPr>
            <a:xfrm>
              <a:off x="-1402910" y="2289121"/>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15" name="组合 14"/>
          <p:cNvGrpSpPr/>
          <p:nvPr/>
        </p:nvGrpSpPr>
        <p:grpSpPr>
          <a:xfrm>
            <a:off x="2303618" y="3174289"/>
            <a:ext cx="1001148" cy="238100"/>
            <a:chOff x="-1390641" y="3405753"/>
            <a:chExt cx="1001148" cy="238100"/>
          </a:xfrm>
        </p:grpSpPr>
        <p:sp>
          <p:nvSpPr>
            <p:cNvPr id="272" name="矩形 271"/>
            <p:cNvSpPr/>
            <p:nvPr/>
          </p:nvSpPr>
          <p:spPr>
            <a:xfrm>
              <a:off x="-1102969" y="3405753"/>
              <a:ext cx="713476" cy="228600"/>
            </a:xfrm>
            <a:prstGeom prst="rect">
              <a:avLst/>
            </a:prstGeom>
            <a:solidFill>
              <a:srgbClr val="FF00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a:t>
              </a:r>
              <a:endParaRPr lang="zh-CN" altLang="en-US" sz="1400" i="0" dirty="0">
                <a:solidFill>
                  <a:schemeClr val="tx1"/>
                </a:solidFill>
                <a:latin typeface="Arial" pitchFamily="34" charset="0"/>
                <a:cs typeface="Arial" pitchFamily="34" charset="0"/>
              </a:endParaRPr>
            </a:p>
          </p:txBody>
        </p:sp>
        <p:sp>
          <p:nvSpPr>
            <p:cNvPr id="273" name="矩形 272"/>
            <p:cNvSpPr/>
            <p:nvPr/>
          </p:nvSpPr>
          <p:spPr>
            <a:xfrm>
              <a:off x="-1390641" y="3415253"/>
              <a:ext cx="227092" cy="228600"/>
            </a:xfrm>
            <a:prstGeom prst="rect">
              <a:avLst/>
            </a:prstGeom>
            <a:solidFill>
              <a:srgbClr val="FF6600"/>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a:t>
              </a:r>
              <a:endParaRPr lang="zh-CN" altLang="en-US" sz="1400" i="0" dirty="0">
                <a:solidFill>
                  <a:schemeClr val="tx1"/>
                </a:solidFill>
                <a:latin typeface="Arial" pitchFamily="34" charset="0"/>
                <a:cs typeface="Arial" pitchFamily="34" charset="0"/>
              </a:endParaRPr>
            </a:p>
          </p:txBody>
        </p:sp>
      </p:grpSp>
      <p:grpSp>
        <p:nvGrpSpPr>
          <p:cNvPr id="362" name="组合 361"/>
          <p:cNvGrpSpPr/>
          <p:nvPr/>
        </p:nvGrpSpPr>
        <p:grpSpPr>
          <a:xfrm>
            <a:off x="5329640" y="2413596"/>
            <a:ext cx="2984705" cy="228600"/>
            <a:chOff x="5112580" y="1043086"/>
            <a:chExt cx="2984705" cy="228600"/>
          </a:xfrm>
          <a:solidFill>
            <a:srgbClr val="99FF66"/>
          </a:solidFill>
        </p:grpSpPr>
        <p:sp>
          <p:nvSpPr>
            <p:cNvPr id="363" name="矩形 36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20</a:t>
              </a:r>
              <a:endParaRPr lang="zh-CN" altLang="en-US" sz="1400" i="0" dirty="0">
                <a:solidFill>
                  <a:schemeClr val="tx1"/>
                </a:solidFill>
                <a:latin typeface="Arial" pitchFamily="34" charset="0"/>
                <a:cs typeface="Arial" pitchFamily="34" charset="0"/>
              </a:endParaRPr>
            </a:p>
          </p:txBody>
        </p:sp>
        <p:sp>
          <p:nvSpPr>
            <p:cNvPr id="364" name="矩形 36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21</a:t>
              </a:r>
              <a:endParaRPr lang="zh-CN" altLang="en-US" sz="1400" i="0" dirty="0">
                <a:solidFill>
                  <a:schemeClr val="tx1"/>
                </a:solidFill>
                <a:latin typeface="Arial" pitchFamily="34" charset="0"/>
                <a:cs typeface="Arial" pitchFamily="34" charset="0"/>
              </a:endParaRPr>
            </a:p>
          </p:txBody>
        </p:sp>
        <p:sp>
          <p:nvSpPr>
            <p:cNvPr id="365" name="矩形 36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22</a:t>
              </a:r>
              <a:endParaRPr lang="zh-CN" altLang="en-US" sz="1400" i="0" dirty="0">
                <a:solidFill>
                  <a:schemeClr val="tx1"/>
                </a:solidFill>
                <a:latin typeface="Arial" pitchFamily="34" charset="0"/>
                <a:cs typeface="Arial" pitchFamily="34" charset="0"/>
              </a:endParaRPr>
            </a:p>
          </p:txBody>
        </p:sp>
        <p:sp>
          <p:nvSpPr>
            <p:cNvPr id="366" name="矩形 36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23</a:t>
              </a:r>
              <a:endParaRPr lang="zh-CN" altLang="en-US" sz="1400" i="0" dirty="0">
                <a:solidFill>
                  <a:schemeClr val="tx1"/>
                </a:solidFill>
                <a:latin typeface="Arial" pitchFamily="34" charset="0"/>
                <a:cs typeface="Arial" pitchFamily="34" charset="0"/>
              </a:endParaRPr>
            </a:p>
          </p:txBody>
        </p:sp>
      </p:grpSp>
      <p:grpSp>
        <p:nvGrpSpPr>
          <p:cNvPr id="367" name="组合 366"/>
          <p:cNvGrpSpPr/>
          <p:nvPr/>
        </p:nvGrpSpPr>
        <p:grpSpPr>
          <a:xfrm>
            <a:off x="5333230" y="3179479"/>
            <a:ext cx="2984705" cy="228600"/>
            <a:chOff x="5112580" y="1043086"/>
            <a:chExt cx="2984705" cy="228600"/>
          </a:xfrm>
          <a:solidFill>
            <a:srgbClr val="99FF66"/>
          </a:solidFill>
        </p:grpSpPr>
        <p:sp>
          <p:nvSpPr>
            <p:cNvPr id="368" name="矩形 36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24</a:t>
              </a:r>
              <a:endParaRPr lang="zh-CN" altLang="en-US" sz="1400" i="0" dirty="0">
                <a:solidFill>
                  <a:schemeClr val="tx1"/>
                </a:solidFill>
                <a:latin typeface="Arial" pitchFamily="34" charset="0"/>
                <a:cs typeface="Arial" pitchFamily="34" charset="0"/>
              </a:endParaRPr>
            </a:p>
          </p:txBody>
        </p:sp>
        <p:sp>
          <p:nvSpPr>
            <p:cNvPr id="369" name="矩形 36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25</a:t>
              </a:r>
              <a:endParaRPr lang="zh-CN" altLang="en-US" sz="1400" i="0" dirty="0">
                <a:solidFill>
                  <a:schemeClr val="tx1"/>
                </a:solidFill>
                <a:latin typeface="Arial" pitchFamily="34" charset="0"/>
                <a:cs typeface="Arial" pitchFamily="34" charset="0"/>
              </a:endParaRPr>
            </a:p>
          </p:txBody>
        </p:sp>
        <p:sp>
          <p:nvSpPr>
            <p:cNvPr id="370" name="矩形 36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26</a:t>
              </a:r>
              <a:endParaRPr lang="zh-CN" altLang="en-US" sz="1400" i="0" dirty="0">
                <a:solidFill>
                  <a:schemeClr val="tx1"/>
                </a:solidFill>
                <a:latin typeface="Arial" pitchFamily="34" charset="0"/>
                <a:cs typeface="Arial" pitchFamily="34" charset="0"/>
              </a:endParaRPr>
            </a:p>
          </p:txBody>
        </p:sp>
        <p:sp>
          <p:nvSpPr>
            <p:cNvPr id="371" name="矩形 370"/>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27</a:t>
              </a:r>
              <a:endParaRPr lang="zh-CN" altLang="en-US" sz="1400" i="0" dirty="0">
                <a:solidFill>
                  <a:schemeClr val="tx1"/>
                </a:solidFill>
                <a:latin typeface="Arial" pitchFamily="34" charset="0"/>
                <a:cs typeface="Arial" pitchFamily="34" charset="0"/>
              </a:endParaRPr>
            </a:p>
          </p:txBody>
        </p:sp>
      </p:grpSp>
      <p:grpSp>
        <p:nvGrpSpPr>
          <p:cNvPr id="372" name="组合 371"/>
          <p:cNvGrpSpPr/>
          <p:nvPr/>
        </p:nvGrpSpPr>
        <p:grpSpPr>
          <a:xfrm>
            <a:off x="5333230" y="4008010"/>
            <a:ext cx="2984705" cy="228600"/>
            <a:chOff x="5112580" y="1043086"/>
            <a:chExt cx="2984705" cy="228600"/>
          </a:xfrm>
        </p:grpSpPr>
        <p:sp>
          <p:nvSpPr>
            <p:cNvPr id="373" name="矩形 372"/>
            <p:cNvSpPr/>
            <p:nvPr/>
          </p:nvSpPr>
          <p:spPr>
            <a:xfrm>
              <a:off x="511258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48</a:t>
              </a:r>
              <a:endParaRPr lang="zh-CN" altLang="en-US" sz="1400" i="0" dirty="0">
                <a:solidFill>
                  <a:schemeClr val="tx1"/>
                </a:solidFill>
                <a:latin typeface="Arial" pitchFamily="34" charset="0"/>
                <a:cs typeface="Arial" pitchFamily="34" charset="0"/>
              </a:endParaRPr>
            </a:p>
          </p:txBody>
        </p:sp>
        <p:sp>
          <p:nvSpPr>
            <p:cNvPr id="374" name="矩形 373"/>
            <p:cNvSpPr/>
            <p:nvPr/>
          </p:nvSpPr>
          <p:spPr>
            <a:xfrm>
              <a:off x="586724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49</a:t>
              </a:r>
              <a:endParaRPr lang="zh-CN" altLang="en-US" sz="1400" i="0" dirty="0">
                <a:solidFill>
                  <a:schemeClr val="tx1"/>
                </a:solidFill>
                <a:latin typeface="Arial" pitchFamily="34" charset="0"/>
                <a:cs typeface="Arial" pitchFamily="34" charset="0"/>
              </a:endParaRPr>
            </a:p>
          </p:txBody>
        </p:sp>
        <p:sp>
          <p:nvSpPr>
            <p:cNvPr id="375" name="矩形 374"/>
            <p:cNvSpPr/>
            <p:nvPr/>
          </p:nvSpPr>
          <p:spPr>
            <a:xfrm>
              <a:off x="662190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4A</a:t>
              </a:r>
              <a:endParaRPr lang="zh-CN" altLang="en-US" sz="1400" i="0" dirty="0">
                <a:solidFill>
                  <a:schemeClr val="tx1"/>
                </a:solidFill>
                <a:latin typeface="Arial" pitchFamily="34" charset="0"/>
                <a:cs typeface="Arial" pitchFamily="34" charset="0"/>
              </a:endParaRPr>
            </a:p>
          </p:txBody>
        </p:sp>
        <p:sp>
          <p:nvSpPr>
            <p:cNvPr id="376" name="矩形 375"/>
            <p:cNvSpPr/>
            <p:nvPr/>
          </p:nvSpPr>
          <p:spPr>
            <a:xfrm>
              <a:off x="7376560" y="1043086"/>
              <a:ext cx="720725" cy="228600"/>
            </a:xfrm>
            <a:prstGeom prst="rect">
              <a:avLst/>
            </a:prstGeom>
            <a:solidFill>
              <a:srgbClr val="99FF66"/>
            </a:solid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4B</a:t>
              </a:r>
              <a:endParaRPr lang="zh-CN" altLang="en-US" sz="1400" i="0" dirty="0">
                <a:solidFill>
                  <a:schemeClr val="tx1"/>
                </a:solidFill>
                <a:latin typeface="Arial" pitchFamily="34" charset="0"/>
                <a:cs typeface="Arial" pitchFamily="34" charset="0"/>
              </a:endParaRPr>
            </a:p>
          </p:txBody>
        </p:sp>
      </p:grpSp>
      <p:grpSp>
        <p:nvGrpSpPr>
          <p:cNvPr id="377" name="组合 376"/>
          <p:cNvGrpSpPr/>
          <p:nvPr/>
        </p:nvGrpSpPr>
        <p:grpSpPr>
          <a:xfrm>
            <a:off x="5333230" y="3178153"/>
            <a:ext cx="2984705" cy="228829"/>
            <a:chOff x="5112580" y="1042857"/>
            <a:chExt cx="2984705" cy="228829"/>
          </a:xfrm>
          <a:solidFill>
            <a:srgbClr val="FF0000"/>
          </a:solidFill>
        </p:grpSpPr>
        <p:sp>
          <p:nvSpPr>
            <p:cNvPr id="378" name="矩形 37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104</a:t>
              </a:r>
              <a:endParaRPr lang="zh-CN" altLang="en-US" sz="1400" i="0" dirty="0">
                <a:solidFill>
                  <a:schemeClr val="tx1"/>
                </a:solidFill>
                <a:latin typeface="Arial" pitchFamily="34" charset="0"/>
                <a:cs typeface="Arial" pitchFamily="34" charset="0"/>
              </a:endParaRPr>
            </a:p>
          </p:txBody>
        </p:sp>
        <p:sp>
          <p:nvSpPr>
            <p:cNvPr id="379" name="矩形 37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105</a:t>
              </a:r>
              <a:endParaRPr lang="zh-CN" altLang="en-US" sz="1400" i="0" dirty="0">
                <a:solidFill>
                  <a:schemeClr val="tx1"/>
                </a:solidFill>
                <a:latin typeface="Arial" pitchFamily="34" charset="0"/>
                <a:cs typeface="Arial" pitchFamily="34" charset="0"/>
              </a:endParaRPr>
            </a:p>
          </p:txBody>
        </p:sp>
        <p:sp>
          <p:nvSpPr>
            <p:cNvPr id="380" name="矩形 37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106</a:t>
              </a:r>
              <a:endParaRPr lang="zh-CN" altLang="en-US" sz="1400" i="0" dirty="0">
                <a:solidFill>
                  <a:schemeClr val="tx1"/>
                </a:solidFill>
                <a:latin typeface="Arial" pitchFamily="34" charset="0"/>
                <a:cs typeface="Arial" pitchFamily="34" charset="0"/>
              </a:endParaRPr>
            </a:p>
          </p:txBody>
        </p:sp>
        <p:sp>
          <p:nvSpPr>
            <p:cNvPr id="381" name="矩形 380"/>
            <p:cNvSpPr/>
            <p:nvPr/>
          </p:nvSpPr>
          <p:spPr>
            <a:xfrm>
              <a:off x="7376560" y="1042857"/>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107</a:t>
              </a:r>
              <a:endParaRPr lang="zh-CN" altLang="en-US" sz="1400" i="0" dirty="0">
                <a:solidFill>
                  <a:schemeClr val="tx1"/>
                </a:solidFill>
                <a:latin typeface="Arial" pitchFamily="34" charset="0"/>
                <a:cs typeface="Arial" pitchFamily="34" charset="0"/>
              </a:endParaRPr>
            </a:p>
          </p:txBody>
        </p:sp>
      </p:grpSp>
      <p:grpSp>
        <p:nvGrpSpPr>
          <p:cNvPr id="382" name="组合 381"/>
          <p:cNvGrpSpPr/>
          <p:nvPr/>
        </p:nvGrpSpPr>
        <p:grpSpPr>
          <a:xfrm>
            <a:off x="5336429" y="3561028"/>
            <a:ext cx="2984705" cy="228600"/>
            <a:chOff x="5112580" y="1043086"/>
            <a:chExt cx="2984705" cy="228600"/>
          </a:xfrm>
          <a:solidFill>
            <a:srgbClr val="99FF66"/>
          </a:solidFill>
        </p:grpSpPr>
        <p:sp>
          <p:nvSpPr>
            <p:cNvPr id="383" name="矩形 382"/>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54</a:t>
              </a:r>
              <a:endParaRPr lang="zh-CN" altLang="en-US" sz="1400" i="0" dirty="0">
                <a:solidFill>
                  <a:schemeClr val="tx1"/>
                </a:solidFill>
                <a:latin typeface="Arial" pitchFamily="34" charset="0"/>
                <a:cs typeface="Arial" pitchFamily="34" charset="0"/>
              </a:endParaRPr>
            </a:p>
          </p:txBody>
        </p:sp>
        <p:sp>
          <p:nvSpPr>
            <p:cNvPr id="384" name="矩形 383"/>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55</a:t>
              </a:r>
              <a:endParaRPr lang="zh-CN" altLang="en-US" sz="1400" i="0" dirty="0">
                <a:solidFill>
                  <a:schemeClr val="tx1"/>
                </a:solidFill>
                <a:latin typeface="Arial" pitchFamily="34" charset="0"/>
                <a:cs typeface="Arial" pitchFamily="34" charset="0"/>
              </a:endParaRPr>
            </a:p>
          </p:txBody>
        </p:sp>
        <p:sp>
          <p:nvSpPr>
            <p:cNvPr id="385" name="矩形 384"/>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56</a:t>
              </a:r>
              <a:endParaRPr lang="zh-CN" altLang="en-US" sz="1400" i="0" dirty="0">
                <a:solidFill>
                  <a:schemeClr val="tx1"/>
                </a:solidFill>
                <a:latin typeface="Arial" pitchFamily="34" charset="0"/>
                <a:cs typeface="Arial" pitchFamily="34" charset="0"/>
              </a:endParaRPr>
            </a:p>
          </p:txBody>
        </p:sp>
        <p:sp>
          <p:nvSpPr>
            <p:cNvPr id="386" name="矩形 385"/>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57</a:t>
              </a:r>
              <a:endParaRPr lang="zh-CN" altLang="en-US" sz="1400" i="0" dirty="0">
                <a:solidFill>
                  <a:schemeClr val="tx1"/>
                </a:solidFill>
                <a:latin typeface="Arial" pitchFamily="34" charset="0"/>
                <a:cs typeface="Arial" pitchFamily="34" charset="0"/>
              </a:endParaRPr>
            </a:p>
          </p:txBody>
        </p:sp>
      </p:grpSp>
      <p:grpSp>
        <p:nvGrpSpPr>
          <p:cNvPr id="387" name="组合 386"/>
          <p:cNvGrpSpPr/>
          <p:nvPr/>
        </p:nvGrpSpPr>
        <p:grpSpPr>
          <a:xfrm>
            <a:off x="5333230" y="4777317"/>
            <a:ext cx="2984705" cy="228600"/>
            <a:chOff x="5112580" y="1043086"/>
            <a:chExt cx="2984705" cy="228600"/>
          </a:xfrm>
          <a:solidFill>
            <a:srgbClr val="99FF66"/>
          </a:solidFill>
        </p:grpSpPr>
        <p:sp>
          <p:nvSpPr>
            <p:cNvPr id="388" name="矩形 387"/>
            <p:cNvSpPr/>
            <p:nvPr/>
          </p:nvSpPr>
          <p:spPr>
            <a:xfrm>
              <a:off x="511258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1C</a:t>
              </a:r>
              <a:endParaRPr lang="zh-CN" altLang="en-US" sz="1400" i="0" dirty="0">
                <a:solidFill>
                  <a:schemeClr val="tx1"/>
                </a:solidFill>
                <a:latin typeface="Arial" pitchFamily="34" charset="0"/>
                <a:cs typeface="Arial" pitchFamily="34" charset="0"/>
              </a:endParaRPr>
            </a:p>
          </p:txBody>
        </p:sp>
        <p:sp>
          <p:nvSpPr>
            <p:cNvPr id="389" name="矩形 388"/>
            <p:cNvSpPr/>
            <p:nvPr/>
          </p:nvSpPr>
          <p:spPr>
            <a:xfrm>
              <a:off x="586724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1D</a:t>
              </a:r>
              <a:endParaRPr lang="zh-CN" altLang="en-US" sz="1400" i="0" dirty="0">
                <a:solidFill>
                  <a:schemeClr val="tx1"/>
                </a:solidFill>
                <a:latin typeface="Arial" pitchFamily="34" charset="0"/>
                <a:cs typeface="Arial" pitchFamily="34" charset="0"/>
              </a:endParaRPr>
            </a:p>
          </p:txBody>
        </p:sp>
        <p:sp>
          <p:nvSpPr>
            <p:cNvPr id="390" name="矩形 389"/>
            <p:cNvSpPr/>
            <p:nvPr/>
          </p:nvSpPr>
          <p:spPr>
            <a:xfrm>
              <a:off x="662190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1E</a:t>
              </a:r>
              <a:endParaRPr lang="zh-CN" altLang="en-US" sz="1400" i="0" dirty="0">
                <a:solidFill>
                  <a:schemeClr val="tx1"/>
                </a:solidFill>
                <a:latin typeface="Arial" pitchFamily="34" charset="0"/>
                <a:cs typeface="Arial" pitchFamily="34" charset="0"/>
              </a:endParaRPr>
            </a:p>
          </p:txBody>
        </p:sp>
        <p:sp>
          <p:nvSpPr>
            <p:cNvPr id="391" name="矩形 390"/>
            <p:cNvSpPr/>
            <p:nvPr/>
          </p:nvSpPr>
          <p:spPr>
            <a:xfrm>
              <a:off x="7376560" y="1043086"/>
              <a:ext cx="720725" cy="228600"/>
            </a:xfrm>
            <a:prstGeom prst="rect">
              <a:avLst/>
            </a:prstGeom>
            <a:grpFill/>
            <a:ln w="3175">
              <a:prstDash val="sysDot"/>
            </a:ln>
          </p:spPr>
          <p:style>
            <a:lnRef idx="2">
              <a:schemeClr val="accent1"/>
            </a:lnRef>
            <a:fillRef idx="1">
              <a:schemeClr val="lt1"/>
            </a:fillRef>
            <a:effectRef idx="0">
              <a:schemeClr val="accent1"/>
            </a:effectRef>
            <a:fontRef idx="minor">
              <a:schemeClr val="dk1"/>
            </a:fontRef>
          </p:style>
          <p:txBody>
            <a:bodyPr anchor="ctr"/>
            <a:lstStyle/>
            <a:p>
              <a:pPr algn="ctr"/>
              <a:r>
                <a:rPr lang="en-US" altLang="zh-CN" sz="1400" i="0" dirty="0" smtClean="0">
                  <a:solidFill>
                    <a:schemeClr val="tx1"/>
                  </a:solidFill>
                  <a:latin typeface="Arial" pitchFamily="34" charset="0"/>
                  <a:cs typeface="Arial" pitchFamily="34" charset="0"/>
                </a:rPr>
                <a:t>1F</a:t>
              </a:r>
              <a:endParaRPr lang="zh-CN" altLang="en-US" sz="1400" i="0" dirty="0">
                <a:solidFill>
                  <a:schemeClr val="tx1"/>
                </a:solidFill>
                <a:latin typeface="Arial" pitchFamily="34" charset="0"/>
                <a:cs typeface="Arial" pitchFamily="34" charset="0"/>
              </a:endParaRPr>
            </a:p>
          </p:txBody>
        </p:sp>
      </p:grpSp>
      <p:grpSp>
        <p:nvGrpSpPr>
          <p:cNvPr id="392" name="组合 391"/>
          <p:cNvGrpSpPr/>
          <p:nvPr/>
        </p:nvGrpSpPr>
        <p:grpSpPr>
          <a:xfrm>
            <a:off x="3636296" y="1581460"/>
            <a:ext cx="2182065" cy="228600"/>
            <a:chOff x="2861077" y="969828"/>
            <a:chExt cx="2182065" cy="228600"/>
          </a:xfrm>
        </p:grpSpPr>
        <p:sp>
          <p:nvSpPr>
            <p:cNvPr id="393" name="矩形 39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394" name="矩形 39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sp>
          <p:nvSpPr>
            <p:cNvPr id="395" name="矩形 39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grpSp>
        <p:nvGrpSpPr>
          <p:cNvPr id="396" name="组合 395"/>
          <p:cNvGrpSpPr/>
          <p:nvPr/>
        </p:nvGrpSpPr>
        <p:grpSpPr>
          <a:xfrm>
            <a:off x="3636296" y="1581460"/>
            <a:ext cx="2182065" cy="228600"/>
            <a:chOff x="2861077" y="969828"/>
            <a:chExt cx="2182065" cy="228600"/>
          </a:xfrm>
        </p:grpSpPr>
        <p:sp>
          <p:nvSpPr>
            <p:cNvPr id="397" name="矩形 396"/>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398" name="矩形 397"/>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sp>
          <p:nvSpPr>
            <p:cNvPr id="399" name="矩形 39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00" name="组合 399"/>
          <p:cNvGrpSpPr/>
          <p:nvPr/>
        </p:nvGrpSpPr>
        <p:grpSpPr>
          <a:xfrm>
            <a:off x="3636296" y="1581460"/>
            <a:ext cx="2182065" cy="228600"/>
            <a:chOff x="2861077" y="969828"/>
            <a:chExt cx="2182065" cy="228600"/>
          </a:xfrm>
        </p:grpSpPr>
        <p:sp>
          <p:nvSpPr>
            <p:cNvPr id="401" name="矩形 400"/>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00010</a:t>
              </a:r>
              <a:endParaRPr lang="zh-CN" altLang="en-US" sz="1400" i="0" dirty="0">
                <a:solidFill>
                  <a:schemeClr val="tx1"/>
                </a:solidFill>
                <a:latin typeface="Arial" pitchFamily="34" charset="0"/>
                <a:cs typeface="Arial" pitchFamily="34" charset="0"/>
              </a:endParaRPr>
            </a:p>
          </p:txBody>
        </p:sp>
        <p:sp>
          <p:nvSpPr>
            <p:cNvPr id="402" name="矩形 401"/>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03" name="矩形 402"/>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04" name="组合 403"/>
          <p:cNvGrpSpPr/>
          <p:nvPr/>
        </p:nvGrpSpPr>
        <p:grpSpPr>
          <a:xfrm>
            <a:off x="3636296" y="1581460"/>
            <a:ext cx="2182065" cy="228600"/>
            <a:chOff x="2861077" y="969828"/>
            <a:chExt cx="2182065" cy="228600"/>
          </a:xfrm>
        </p:grpSpPr>
        <p:sp>
          <p:nvSpPr>
            <p:cNvPr id="405" name="矩形 404"/>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00001</a:t>
              </a:r>
              <a:endParaRPr lang="zh-CN" altLang="en-US" sz="1400" i="0" dirty="0">
                <a:solidFill>
                  <a:schemeClr val="tx1"/>
                </a:solidFill>
                <a:latin typeface="Arial" pitchFamily="34" charset="0"/>
                <a:cs typeface="Arial" pitchFamily="34" charset="0"/>
              </a:endParaRPr>
            </a:p>
          </p:txBody>
        </p:sp>
        <p:sp>
          <p:nvSpPr>
            <p:cNvPr id="406" name="矩形 405"/>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sp>
          <p:nvSpPr>
            <p:cNvPr id="407" name="矩形 406"/>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grpSp>
      <p:grpSp>
        <p:nvGrpSpPr>
          <p:cNvPr id="408" name="组合 407"/>
          <p:cNvGrpSpPr/>
          <p:nvPr/>
        </p:nvGrpSpPr>
        <p:grpSpPr>
          <a:xfrm>
            <a:off x="3636296" y="1581460"/>
            <a:ext cx="2182065" cy="228600"/>
            <a:chOff x="2861077" y="969828"/>
            <a:chExt cx="2182065" cy="228600"/>
          </a:xfrm>
        </p:grpSpPr>
        <p:sp>
          <p:nvSpPr>
            <p:cNvPr id="409" name="矩形 408"/>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00100</a:t>
              </a:r>
              <a:endParaRPr lang="zh-CN" altLang="en-US" sz="1400" i="0" dirty="0">
                <a:solidFill>
                  <a:schemeClr val="tx1"/>
                </a:solidFill>
                <a:latin typeface="Arial" pitchFamily="34" charset="0"/>
                <a:cs typeface="Arial" pitchFamily="34" charset="0"/>
              </a:endParaRPr>
            </a:p>
          </p:txBody>
        </p:sp>
        <p:sp>
          <p:nvSpPr>
            <p:cNvPr id="410" name="矩形 409"/>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a:t>
              </a:r>
              <a:endParaRPr lang="zh-CN" altLang="en-US" sz="1400" i="0" dirty="0">
                <a:solidFill>
                  <a:schemeClr val="tx1"/>
                </a:solidFill>
                <a:latin typeface="Arial" pitchFamily="34" charset="0"/>
                <a:cs typeface="Arial" pitchFamily="34" charset="0"/>
              </a:endParaRPr>
            </a:p>
          </p:txBody>
        </p:sp>
        <p:sp>
          <p:nvSpPr>
            <p:cNvPr id="411" name="矩形 410"/>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12" name="组合 411"/>
          <p:cNvGrpSpPr/>
          <p:nvPr/>
        </p:nvGrpSpPr>
        <p:grpSpPr>
          <a:xfrm>
            <a:off x="3636296" y="1581460"/>
            <a:ext cx="2182065" cy="228600"/>
            <a:chOff x="2861077" y="969828"/>
            <a:chExt cx="2182065" cy="228600"/>
          </a:xfrm>
        </p:grpSpPr>
        <p:sp>
          <p:nvSpPr>
            <p:cNvPr id="413" name="矩形 412"/>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00101</a:t>
              </a:r>
              <a:endParaRPr lang="zh-CN" altLang="en-US" sz="1400" i="0" dirty="0">
                <a:solidFill>
                  <a:schemeClr val="tx1"/>
                </a:solidFill>
                <a:latin typeface="Arial" pitchFamily="34" charset="0"/>
                <a:cs typeface="Arial" pitchFamily="34" charset="0"/>
              </a:endParaRPr>
            </a:p>
          </p:txBody>
        </p:sp>
        <p:sp>
          <p:nvSpPr>
            <p:cNvPr id="414" name="矩形 413"/>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15" name="矩形 414"/>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00</a:t>
              </a:r>
              <a:endParaRPr lang="zh-CN" altLang="en-US" sz="1400" i="0" dirty="0">
                <a:solidFill>
                  <a:schemeClr val="tx1"/>
                </a:solidFill>
                <a:latin typeface="Arial" pitchFamily="34" charset="0"/>
                <a:cs typeface="Arial" pitchFamily="34" charset="0"/>
              </a:endParaRPr>
            </a:p>
          </p:txBody>
        </p:sp>
      </p:grpSp>
      <p:grpSp>
        <p:nvGrpSpPr>
          <p:cNvPr id="416" name="组合 415"/>
          <p:cNvGrpSpPr/>
          <p:nvPr/>
        </p:nvGrpSpPr>
        <p:grpSpPr>
          <a:xfrm>
            <a:off x="3636296" y="1581460"/>
            <a:ext cx="2182065" cy="228600"/>
            <a:chOff x="2861077" y="969828"/>
            <a:chExt cx="2182065" cy="228600"/>
          </a:xfrm>
        </p:grpSpPr>
        <p:sp>
          <p:nvSpPr>
            <p:cNvPr id="417" name="矩形 416"/>
            <p:cNvSpPr/>
            <p:nvPr/>
          </p:nvSpPr>
          <p:spPr>
            <a:xfrm>
              <a:off x="2861077" y="969828"/>
              <a:ext cx="720725" cy="228600"/>
            </a:xfrm>
            <a:prstGeom prst="rect">
              <a:avLst/>
            </a:prstGeom>
            <a:solidFill>
              <a:srgbClr val="00B0F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10000</a:t>
              </a:r>
              <a:endParaRPr lang="zh-CN" altLang="en-US" sz="1400" i="0" dirty="0">
                <a:solidFill>
                  <a:schemeClr val="tx1"/>
                </a:solidFill>
                <a:latin typeface="Arial" pitchFamily="34" charset="0"/>
                <a:cs typeface="Arial" pitchFamily="34" charset="0"/>
              </a:endParaRPr>
            </a:p>
          </p:txBody>
        </p:sp>
        <p:sp>
          <p:nvSpPr>
            <p:cNvPr id="418" name="矩形 417"/>
            <p:cNvSpPr/>
            <p:nvPr/>
          </p:nvSpPr>
          <p:spPr>
            <a:xfrm>
              <a:off x="3581802" y="969828"/>
              <a:ext cx="730670" cy="228600"/>
            </a:xfrm>
            <a:prstGeom prst="rect">
              <a:avLst/>
            </a:prstGeom>
            <a:solidFill>
              <a:srgbClr val="CCFFCC"/>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01</a:t>
              </a:r>
              <a:endParaRPr lang="zh-CN" altLang="en-US" sz="1400" i="0" dirty="0">
                <a:solidFill>
                  <a:schemeClr val="tx1"/>
                </a:solidFill>
                <a:latin typeface="Arial" pitchFamily="34" charset="0"/>
                <a:cs typeface="Arial" pitchFamily="34" charset="0"/>
              </a:endParaRPr>
            </a:p>
          </p:txBody>
        </p:sp>
        <p:sp>
          <p:nvSpPr>
            <p:cNvPr id="419" name="矩形 418"/>
            <p:cNvSpPr/>
            <p:nvPr/>
          </p:nvSpPr>
          <p:spPr>
            <a:xfrm>
              <a:off x="4312472" y="969828"/>
              <a:ext cx="730670" cy="228600"/>
            </a:xfrm>
            <a:prstGeom prst="rect">
              <a:avLst/>
            </a:prstGeom>
            <a:solidFill>
              <a:srgbClr val="FFC000"/>
            </a:solidFill>
            <a:ln w="15875" cmpd="sng">
              <a:prstDash val="solid"/>
            </a:ln>
          </p:spPr>
          <p:style>
            <a:lnRef idx="2">
              <a:schemeClr val="accent1"/>
            </a:lnRef>
            <a:fillRef idx="1">
              <a:schemeClr val="lt1"/>
            </a:fillRef>
            <a:effectRef idx="0">
              <a:schemeClr val="accent1"/>
            </a:effectRef>
            <a:fontRef idx="minor">
              <a:schemeClr val="dk1"/>
            </a:fontRef>
          </p:style>
          <p:txBody>
            <a:bodyPr anchor="ctr"/>
            <a:lstStyle/>
            <a:p>
              <a:pPr algn="ctr">
                <a:defRPr/>
              </a:pPr>
              <a:r>
                <a:rPr lang="en-US" altLang="zh-CN" sz="1400" i="0" dirty="0" smtClean="0">
                  <a:solidFill>
                    <a:schemeClr val="tx1"/>
                  </a:solidFill>
                  <a:latin typeface="Arial" pitchFamily="34" charset="0"/>
                  <a:cs typeface="Arial" pitchFamily="34" charset="0"/>
                </a:rPr>
                <a:t>11</a:t>
              </a:r>
              <a:endParaRPr lang="zh-CN" altLang="en-US" sz="1400" i="0" dirty="0">
                <a:solidFill>
                  <a:schemeClr val="tx1"/>
                </a:solidFill>
                <a:latin typeface="Arial" pitchFamily="34" charset="0"/>
                <a:cs typeface="Arial" pitchFamily="34" charset="0"/>
              </a:endParaRPr>
            </a:p>
          </p:txBody>
        </p:sp>
      </p:grpSp>
      <p:sp>
        <p:nvSpPr>
          <p:cNvPr id="240" name="Text Box 51"/>
          <p:cNvSpPr txBox="1">
            <a:spLocks noChangeArrowheads="1"/>
          </p:cNvSpPr>
          <p:nvPr/>
        </p:nvSpPr>
        <p:spPr bwMode="auto">
          <a:xfrm>
            <a:off x="-5674" y="884377"/>
            <a:ext cx="9149674" cy="350865"/>
          </a:xfrm>
          <a:prstGeom prst="rect">
            <a:avLst/>
          </a:prstGeom>
          <a:solidFill>
            <a:schemeClr val="bg1">
              <a:lumMod val="85000"/>
            </a:schemeClr>
          </a:solidFill>
          <a:ln w="9525">
            <a:noFill/>
            <a:miter lim="800000"/>
            <a:headEnd/>
            <a:tailEnd/>
          </a:ln>
        </p:spPr>
        <p:txBody>
          <a:bodyPr wrap="square">
            <a:spAutoFit/>
          </a:bodyPr>
          <a:lstStyle/>
          <a:p>
            <a:pPr algn="ctr">
              <a:lnSpc>
                <a:spcPct val="120000"/>
              </a:lnSpc>
            </a:pPr>
            <a:r>
              <a:rPr lang="en-US" altLang="zh-CN" sz="1400" i="0" dirty="0">
                <a:latin typeface="+mn-ea"/>
                <a:ea typeface="+mn-ea"/>
              </a:rPr>
              <a:t>Cache 8</a:t>
            </a:r>
            <a:r>
              <a:rPr lang="zh-CN" altLang="en-US" sz="1400" i="0" dirty="0">
                <a:latin typeface="+mn-ea"/>
                <a:ea typeface="+mn-ea"/>
              </a:rPr>
              <a:t>行，块</a:t>
            </a:r>
            <a:r>
              <a:rPr lang="zh-CN" altLang="en-US" sz="1400" i="0" dirty="0" smtClean="0">
                <a:latin typeface="+mn-ea"/>
                <a:ea typeface="+mn-ea"/>
              </a:rPr>
              <a:t>大小</a:t>
            </a:r>
            <a:r>
              <a:rPr lang="en-US" altLang="zh-CN" sz="1400" i="0" dirty="0" smtClean="0">
                <a:latin typeface="+mn-ea"/>
                <a:ea typeface="+mn-ea"/>
              </a:rPr>
              <a:t>4W</a:t>
            </a:r>
            <a:r>
              <a:rPr lang="zh-CN" altLang="en-US" sz="1400" i="0" dirty="0">
                <a:latin typeface="+mn-ea"/>
                <a:ea typeface="+mn-ea"/>
              </a:rPr>
              <a:t>，主存</a:t>
            </a:r>
            <a:r>
              <a:rPr lang="en-US" altLang="zh-CN" sz="1400" i="0" dirty="0" smtClean="0">
                <a:latin typeface="+mn-ea"/>
                <a:ea typeface="+mn-ea"/>
              </a:rPr>
              <a:t>2</a:t>
            </a:r>
            <a:r>
              <a:rPr lang="en-US" altLang="zh-CN" sz="1400" i="0" baseline="30000" dirty="0" smtClean="0">
                <a:latin typeface="+mn-ea"/>
                <a:ea typeface="+mn-ea"/>
              </a:rPr>
              <a:t>9  </a:t>
            </a:r>
            <a:r>
              <a:rPr lang="en-US" altLang="zh-CN" sz="1400" i="0" dirty="0">
                <a:latin typeface="+mn-ea"/>
                <a:ea typeface="+mn-ea"/>
              </a:rPr>
              <a:t>W </a:t>
            </a:r>
            <a:r>
              <a:rPr lang="en-US" altLang="zh-CN" sz="1400" i="0" dirty="0" smtClean="0">
                <a:latin typeface="+mn-ea"/>
                <a:ea typeface="+mn-ea"/>
              </a:rPr>
              <a:t>   </a:t>
            </a:r>
            <a:r>
              <a:rPr lang="en-US" altLang="zh-CN" sz="1400" i="0" dirty="0">
                <a:latin typeface="+mn-ea"/>
                <a:ea typeface="+mn-ea"/>
              </a:rPr>
              <a:t>Cache</a:t>
            </a:r>
            <a:r>
              <a:rPr lang="zh-CN" altLang="en-US" sz="1400" i="0" dirty="0">
                <a:latin typeface="+mn-ea"/>
                <a:ea typeface="+mn-ea"/>
              </a:rPr>
              <a:t>总容量</a:t>
            </a:r>
            <a:r>
              <a:rPr lang="en-US" altLang="zh-CN" sz="1400" i="0" dirty="0" smtClean="0">
                <a:latin typeface="+mn-ea"/>
                <a:ea typeface="+mn-ea"/>
              </a:rPr>
              <a:t>=</a:t>
            </a:r>
            <a:r>
              <a:rPr lang="zh-CN" altLang="en-US" sz="1400" i="0" dirty="0" smtClean="0">
                <a:solidFill>
                  <a:srgbClr val="FF0000"/>
                </a:solidFill>
                <a:latin typeface="+mn-ea"/>
                <a:ea typeface="+mn-ea"/>
              </a:rPr>
              <a:t>（</a:t>
            </a:r>
            <a:r>
              <a:rPr lang="en-US" altLang="zh-CN" sz="1400" i="0" dirty="0">
                <a:latin typeface="+mn-ea"/>
                <a:ea typeface="+mn-ea"/>
              </a:rPr>
              <a:t>valid</a:t>
            </a:r>
            <a:r>
              <a:rPr lang="en-US" altLang="zh-CN" sz="1400" i="0" dirty="0">
                <a:solidFill>
                  <a:srgbClr val="FF0000"/>
                </a:solidFill>
                <a:latin typeface="+mn-ea"/>
                <a:ea typeface="+mn-ea"/>
              </a:rPr>
              <a:t>+</a:t>
            </a:r>
            <a:r>
              <a:rPr lang="zh-CN" altLang="en-US" sz="1400" i="0" dirty="0">
                <a:solidFill>
                  <a:srgbClr val="0070C0"/>
                </a:solidFill>
                <a:latin typeface="+mn-ea"/>
                <a:ea typeface="+mn-ea"/>
              </a:rPr>
              <a:t>标记</a:t>
            </a:r>
            <a:r>
              <a:rPr lang="zh-CN" altLang="en-US" sz="1400" i="0" dirty="0" smtClean="0">
                <a:solidFill>
                  <a:srgbClr val="0070C0"/>
                </a:solidFill>
                <a:latin typeface="+mn-ea"/>
                <a:ea typeface="+mn-ea"/>
              </a:rPr>
              <a:t>位</a:t>
            </a:r>
            <a:r>
              <a:rPr lang="en-US" altLang="zh-CN" sz="1400" i="0" dirty="0" smtClean="0">
                <a:solidFill>
                  <a:srgbClr val="FF0000"/>
                </a:solidFill>
                <a:latin typeface="+mn-ea"/>
                <a:ea typeface="+mn-ea"/>
              </a:rPr>
              <a:t>+</a:t>
            </a:r>
            <a:r>
              <a:rPr lang="zh-CN" altLang="en-US" sz="1400" i="0" dirty="0" smtClean="0">
                <a:latin typeface="+mn-ea"/>
                <a:ea typeface="+mn-ea"/>
              </a:rPr>
              <a:t>标志位</a:t>
            </a:r>
            <a:r>
              <a:rPr lang="en-US" altLang="zh-CN" sz="1400" i="0" dirty="0" smtClean="0">
                <a:solidFill>
                  <a:srgbClr val="FF0000"/>
                </a:solidFill>
                <a:latin typeface="+mn-ea"/>
                <a:ea typeface="+mn-ea"/>
              </a:rPr>
              <a:t>+</a:t>
            </a:r>
            <a:r>
              <a:rPr lang="zh-CN" altLang="en-US" sz="1400" i="0" dirty="0">
                <a:solidFill>
                  <a:srgbClr val="339933"/>
                </a:solidFill>
                <a:latin typeface="+mn-ea"/>
                <a:ea typeface="+mn-ea"/>
              </a:rPr>
              <a:t>副本容量</a:t>
            </a:r>
            <a:r>
              <a:rPr lang="zh-CN" altLang="en-US" sz="1400" i="0" dirty="0">
                <a:solidFill>
                  <a:srgbClr val="FF0000"/>
                </a:solidFill>
                <a:latin typeface="+mn-ea"/>
                <a:ea typeface="+mn-ea"/>
              </a:rPr>
              <a:t>）*</a:t>
            </a:r>
            <a:r>
              <a:rPr lang="zh-CN" altLang="en-US" sz="1400" i="0" dirty="0">
                <a:latin typeface="+mn-ea"/>
                <a:ea typeface="+mn-ea"/>
              </a:rPr>
              <a:t>总行</a:t>
            </a:r>
            <a:r>
              <a:rPr lang="zh-CN" altLang="en-US" sz="1400" i="0" dirty="0" smtClean="0">
                <a:latin typeface="+mn-ea"/>
                <a:ea typeface="+mn-ea"/>
              </a:rPr>
              <a:t>数</a:t>
            </a:r>
            <a:endParaRPr lang="en-US" altLang="zh-CN" sz="1400" i="0" dirty="0">
              <a:latin typeface="+mn-ea"/>
              <a:ea typeface="+mn-ea"/>
            </a:endParaRPr>
          </a:p>
        </p:txBody>
      </p:sp>
      <p:grpSp>
        <p:nvGrpSpPr>
          <p:cNvPr id="241" name="组合 240"/>
          <p:cNvGrpSpPr/>
          <p:nvPr/>
        </p:nvGrpSpPr>
        <p:grpSpPr>
          <a:xfrm>
            <a:off x="1928046" y="2362163"/>
            <a:ext cx="292423" cy="2690657"/>
            <a:chOff x="1428451" y="2200131"/>
            <a:chExt cx="292423" cy="2690657"/>
          </a:xfrm>
        </p:grpSpPr>
        <p:cxnSp>
          <p:nvCxnSpPr>
            <p:cNvPr id="243" name="直接连接符 242"/>
            <p:cNvCxnSpPr/>
            <p:nvPr/>
          </p:nvCxnSpPr>
          <p:spPr>
            <a:xfrm>
              <a:off x="1441461" y="252744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46" name="直接连接符 245"/>
            <p:cNvCxnSpPr/>
            <p:nvPr/>
          </p:nvCxnSpPr>
          <p:spPr>
            <a:xfrm>
              <a:off x="1443803" y="3294924"/>
              <a:ext cx="274311" cy="0"/>
            </a:xfrm>
            <a:prstGeom prst="line">
              <a:avLst/>
            </a:prstGeom>
            <a:ln w="19050">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251" name="直接连接符 250"/>
            <p:cNvCxnSpPr/>
            <p:nvPr/>
          </p:nvCxnSpPr>
          <p:spPr>
            <a:xfrm>
              <a:off x="1428451" y="4079791"/>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52" name="直接连接符 251"/>
            <p:cNvCxnSpPr/>
            <p:nvPr/>
          </p:nvCxnSpPr>
          <p:spPr>
            <a:xfrm>
              <a:off x="1446563" y="4890788"/>
              <a:ext cx="274311"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253" name="组合 252"/>
            <p:cNvGrpSpPr/>
            <p:nvPr/>
          </p:nvGrpSpPr>
          <p:grpSpPr>
            <a:xfrm>
              <a:off x="1429854" y="2200131"/>
              <a:ext cx="285918" cy="2539911"/>
              <a:chOff x="987463" y="2322856"/>
              <a:chExt cx="285918" cy="2539911"/>
            </a:xfrm>
          </p:grpSpPr>
          <p:sp>
            <p:nvSpPr>
              <p:cNvPr id="254" name="文本框 253"/>
              <p:cNvSpPr txBox="1"/>
              <p:nvPr/>
            </p:nvSpPr>
            <p:spPr>
              <a:xfrm>
                <a:off x="1001089" y="2322856"/>
                <a:ext cx="269626" cy="276999"/>
              </a:xfrm>
              <a:prstGeom prst="rect">
                <a:avLst/>
              </a:prstGeom>
              <a:noFill/>
            </p:spPr>
            <p:txBody>
              <a:bodyPr wrap="none" rtlCol="0">
                <a:spAutoFit/>
              </a:bodyPr>
              <a:lstStyle/>
              <a:p>
                <a:r>
                  <a:rPr lang="en-US" altLang="zh-CN" sz="1200" dirty="0" smtClean="0"/>
                  <a:t>0</a:t>
                </a:r>
                <a:endParaRPr lang="zh-CN" altLang="en-US" sz="1200" dirty="0"/>
              </a:p>
            </p:txBody>
          </p:sp>
          <p:sp>
            <p:nvSpPr>
              <p:cNvPr id="261" name="文本框 260"/>
              <p:cNvSpPr txBox="1"/>
              <p:nvPr/>
            </p:nvSpPr>
            <p:spPr>
              <a:xfrm>
                <a:off x="987463" y="3118931"/>
                <a:ext cx="269626" cy="276999"/>
              </a:xfrm>
              <a:prstGeom prst="rect">
                <a:avLst/>
              </a:prstGeom>
              <a:noFill/>
            </p:spPr>
            <p:txBody>
              <a:bodyPr wrap="none" rtlCol="0">
                <a:spAutoFit/>
              </a:bodyPr>
              <a:lstStyle/>
              <a:p>
                <a:r>
                  <a:rPr lang="en-US" altLang="zh-CN" sz="1200" dirty="0" smtClean="0"/>
                  <a:t>1</a:t>
                </a:r>
                <a:endParaRPr lang="zh-CN" altLang="en-US" sz="1200" dirty="0"/>
              </a:p>
            </p:txBody>
          </p:sp>
          <p:sp>
            <p:nvSpPr>
              <p:cNvPr id="262" name="文本框 261"/>
              <p:cNvSpPr txBox="1"/>
              <p:nvPr/>
            </p:nvSpPr>
            <p:spPr>
              <a:xfrm>
                <a:off x="1003755" y="3921464"/>
                <a:ext cx="269626" cy="276999"/>
              </a:xfrm>
              <a:prstGeom prst="rect">
                <a:avLst/>
              </a:prstGeom>
              <a:noFill/>
            </p:spPr>
            <p:txBody>
              <a:bodyPr wrap="none" rtlCol="0">
                <a:spAutoFit/>
              </a:bodyPr>
              <a:lstStyle/>
              <a:p>
                <a:r>
                  <a:rPr lang="en-US" altLang="zh-CN" sz="1200" dirty="0" smtClean="0"/>
                  <a:t>2</a:t>
                </a:r>
                <a:endParaRPr lang="zh-CN" altLang="en-US" sz="1200" dirty="0"/>
              </a:p>
            </p:txBody>
          </p:sp>
          <p:sp>
            <p:nvSpPr>
              <p:cNvPr id="266" name="文本框 265"/>
              <p:cNvSpPr txBox="1"/>
              <p:nvPr/>
            </p:nvSpPr>
            <p:spPr>
              <a:xfrm>
                <a:off x="992664" y="4585768"/>
                <a:ext cx="269626" cy="276999"/>
              </a:xfrm>
              <a:prstGeom prst="rect">
                <a:avLst/>
              </a:prstGeom>
              <a:noFill/>
            </p:spPr>
            <p:txBody>
              <a:bodyPr wrap="none" rtlCol="0">
                <a:spAutoFit/>
              </a:bodyPr>
              <a:lstStyle/>
              <a:p>
                <a:r>
                  <a:rPr lang="en-US" altLang="zh-CN" sz="1200" dirty="0" smtClean="0"/>
                  <a:t>3</a:t>
                </a:r>
                <a:endParaRPr lang="zh-CN" altLang="en-US" sz="1200" dirty="0"/>
              </a:p>
            </p:txBody>
          </p:sp>
        </p:grpSp>
      </p:grpSp>
      <p:grpSp>
        <p:nvGrpSpPr>
          <p:cNvPr id="268" name="组合 267"/>
          <p:cNvGrpSpPr/>
          <p:nvPr/>
        </p:nvGrpSpPr>
        <p:grpSpPr>
          <a:xfrm>
            <a:off x="919452" y="2647500"/>
            <a:ext cx="2060911" cy="2265131"/>
            <a:chOff x="419189" y="2516278"/>
            <a:chExt cx="2060911" cy="2265131"/>
          </a:xfrm>
        </p:grpSpPr>
        <p:sp>
          <p:nvSpPr>
            <p:cNvPr id="269" name="斜纹 268"/>
            <p:cNvSpPr/>
            <p:nvPr/>
          </p:nvSpPr>
          <p:spPr>
            <a:xfrm rot="19064014">
              <a:off x="419189" y="2516278"/>
              <a:ext cx="2060911" cy="2265131"/>
            </a:xfrm>
            <a:prstGeom prst="diagStripe">
              <a:avLst>
                <a:gd name="adj" fmla="val 78754"/>
              </a:avLst>
            </a:prstGeom>
            <a:solidFill>
              <a:srgbClr val="CCFFCC"/>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i="0" dirty="0">
                <a:solidFill>
                  <a:schemeClr val="tx1"/>
                </a:solidFill>
              </a:endParaRPr>
            </a:p>
          </p:txBody>
        </p:sp>
        <p:sp>
          <p:nvSpPr>
            <p:cNvPr id="274" name="文本框 273"/>
            <p:cNvSpPr txBox="1"/>
            <p:nvPr/>
          </p:nvSpPr>
          <p:spPr>
            <a:xfrm>
              <a:off x="1094627" y="2871235"/>
              <a:ext cx="295324" cy="1384995"/>
            </a:xfrm>
            <a:prstGeom prst="rect">
              <a:avLst/>
            </a:prstGeom>
            <a:noFill/>
          </p:spPr>
          <p:txBody>
            <a:bodyPr wrap="square" rtlCol="0">
              <a:spAutoFit/>
            </a:bodyPr>
            <a:lstStyle/>
            <a:p>
              <a:r>
                <a:rPr lang="zh-CN" altLang="en-US" sz="1400" i="0" dirty="0" smtClean="0">
                  <a:latin typeface="微软雅黑" panose="020B0503020204020204" pitchFamily="34" charset="-122"/>
                  <a:ea typeface="微软雅黑" panose="020B0503020204020204" pitchFamily="34" charset="-122"/>
                </a:rPr>
                <a:t>组索引译码器</a:t>
              </a:r>
              <a:endParaRPr lang="zh-CN" altLang="en-US" sz="1400" i="0" dirty="0">
                <a:latin typeface="微软雅黑" panose="020B0503020204020204" pitchFamily="34" charset="-122"/>
                <a:ea typeface="微软雅黑" panose="020B0503020204020204" pitchFamily="34" charset="-122"/>
              </a:endParaRPr>
            </a:p>
          </p:txBody>
        </p:sp>
      </p:grpSp>
      <p:cxnSp>
        <p:nvCxnSpPr>
          <p:cNvPr id="280" name="直接连接符 279"/>
          <p:cNvCxnSpPr/>
          <p:nvPr/>
        </p:nvCxnSpPr>
        <p:spPr>
          <a:xfrm>
            <a:off x="1742552" y="2051896"/>
            <a:ext cx="0" cy="361700"/>
          </a:xfrm>
          <a:prstGeom prst="line">
            <a:avLst/>
          </a:prstGeom>
          <a:ln w="25400" cmpd="sng"/>
        </p:spPr>
        <p:style>
          <a:lnRef idx="1">
            <a:schemeClr val="accent1"/>
          </a:lnRef>
          <a:fillRef idx="0">
            <a:schemeClr val="accent1"/>
          </a:fillRef>
          <a:effectRef idx="0">
            <a:schemeClr val="accent1"/>
          </a:effectRef>
          <a:fontRef idx="minor">
            <a:schemeClr val="tx1"/>
          </a:fontRef>
        </p:style>
      </p:cxnSp>
      <p:grpSp>
        <p:nvGrpSpPr>
          <p:cNvPr id="317" name="组合 316"/>
          <p:cNvGrpSpPr/>
          <p:nvPr/>
        </p:nvGrpSpPr>
        <p:grpSpPr>
          <a:xfrm>
            <a:off x="2045739" y="5064707"/>
            <a:ext cx="2724787" cy="889070"/>
            <a:chOff x="1535571" y="4890788"/>
            <a:chExt cx="2724787" cy="889070"/>
          </a:xfrm>
        </p:grpSpPr>
        <p:cxnSp>
          <p:nvCxnSpPr>
            <p:cNvPr id="318" name="直接连接符 317"/>
            <p:cNvCxnSpPr/>
            <p:nvPr/>
          </p:nvCxnSpPr>
          <p:spPr>
            <a:xfrm>
              <a:off x="1578293" y="4890788"/>
              <a:ext cx="0" cy="561661"/>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grpSp>
          <p:nvGrpSpPr>
            <p:cNvPr id="319" name="组合 318"/>
            <p:cNvGrpSpPr/>
            <p:nvPr/>
          </p:nvGrpSpPr>
          <p:grpSpPr>
            <a:xfrm>
              <a:off x="1535571" y="5226696"/>
              <a:ext cx="2724787" cy="553162"/>
              <a:chOff x="1535571" y="5226696"/>
              <a:chExt cx="2724787" cy="553162"/>
            </a:xfrm>
          </p:grpSpPr>
          <p:cxnSp>
            <p:nvCxnSpPr>
              <p:cNvPr id="322" name="直接连接符 321"/>
              <p:cNvCxnSpPr/>
              <p:nvPr/>
            </p:nvCxnSpPr>
            <p:spPr>
              <a:xfrm flipV="1">
                <a:off x="1578293" y="5461795"/>
                <a:ext cx="2633667" cy="2798"/>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3" name="直接连接符 322"/>
              <p:cNvCxnSpPr/>
              <p:nvPr/>
            </p:nvCxnSpPr>
            <p:spPr>
              <a:xfrm>
                <a:off x="4201310" y="5226696"/>
                <a:ext cx="0" cy="237897"/>
              </a:xfrm>
              <a:prstGeom prst="line">
                <a:avLst/>
              </a:prstGeom>
              <a:ln w="25400" cmpd="sng">
                <a:solidFill>
                  <a:srgbClr val="C00000"/>
                </a:solidFill>
              </a:ln>
            </p:spPr>
            <p:style>
              <a:lnRef idx="1">
                <a:schemeClr val="accent1"/>
              </a:lnRef>
              <a:fillRef idx="0">
                <a:schemeClr val="accent1"/>
              </a:fillRef>
              <a:effectRef idx="0">
                <a:schemeClr val="accent1"/>
              </a:effectRef>
              <a:fontRef idx="minor">
                <a:schemeClr val="tx1"/>
              </a:fontRef>
            </p:style>
          </p:cxnSp>
          <p:sp>
            <p:nvSpPr>
              <p:cNvPr id="324" name="文本框 323"/>
              <p:cNvSpPr txBox="1"/>
              <p:nvPr/>
            </p:nvSpPr>
            <p:spPr>
              <a:xfrm>
                <a:off x="2260609" y="5502859"/>
                <a:ext cx="1261884" cy="276999"/>
              </a:xfrm>
              <a:prstGeom prst="rect">
                <a:avLst/>
              </a:prstGeom>
              <a:noFill/>
            </p:spPr>
            <p:txBody>
              <a:bodyPr wrap="none" rtlCol="0">
                <a:spAutoFit/>
              </a:bodyPr>
              <a:lstStyle/>
              <a:p>
                <a:r>
                  <a:rPr lang="zh-CN" altLang="en-US" sz="1200" i="0" dirty="0" smtClean="0">
                    <a:solidFill>
                      <a:srgbClr val="C00000"/>
                    </a:solidFill>
                    <a:latin typeface="+mn-ea"/>
                    <a:ea typeface="+mn-ea"/>
                  </a:rPr>
                  <a:t>组索引译码输出</a:t>
                </a:r>
                <a:endParaRPr lang="zh-CN" altLang="en-US" sz="1200" i="0" dirty="0">
                  <a:solidFill>
                    <a:srgbClr val="C00000"/>
                  </a:solidFill>
                  <a:latin typeface="+mn-ea"/>
                  <a:ea typeface="+mn-ea"/>
                </a:endParaRPr>
              </a:p>
            </p:txBody>
          </p:sp>
          <p:cxnSp>
            <p:nvCxnSpPr>
              <p:cNvPr id="325" name="直接连接符 324"/>
              <p:cNvCxnSpPr/>
              <p:nvPr/>
            </p:nvCxnSpPr>
            <p:spPr>
              <a:xfrm>
                <a:off x="1535571" y="5517232"/>
                <a:ext cx="2724787" cy="0"/>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cxnSp>
            <p:nvCxnSpPr>
              <p:cNvPr id="327" name="直接连接符 326"/>
              <p:cNvCxnSpPr/>
              <p:nvPr/>
            </p:nvCxnSpPr>
            <p:spPr>
              <a:xfrm flipV="1">
                <a:off x="4260358" y="5227725"/>
                <a:ext cx="0" cy="289507"/>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cxnSp>
          <p:nvCxnSpPr>
            <p:cNvPr id="320" name="直接连接符 319"/>
            <p:cNvCxnSpPr/>
            <p:nvPr/>
          </p:nvCxnSpPr>
          <p:spPr>
            <a:xfrm>
              <a:off x="1535571" y="4890788"/>
              <a:ext cx="0" cy="626444"/>
            </a:xfrm>
            <a:prstGeom prst="line">
              <a:avLst/>
            </a:prstGeom>
            <a:ln>
              <a:solidFill>
                <a:srgbClr val="00CC00"/>
              </a:solidFill>
            </a:ln>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4580681" y="2237504"/>
            <a:ext cx="276822" cy="3233530"/>
          </a:xfrm>
          <a:prstGeom prst="rect">
            <a:avLst/>
          </a:prstGeom>
          <a:solidFill>
            <a:srgbClr val="FFCCFF"/>
          </a:solidFill>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i="0" dirty="0" smtClean="0">
                <a:solidFill>
                  <a:schemeClr val="tx1"/>
                </a:solidFill>
              </a:rPr>
              <a:t>行译码</a:t>
            </a:r>
            <a:endParaRPr lang="en-US" altLang="zh-CN" sz="1400" i="0" dirty="0" smtClean="0">
              <a:solidFill>
                <a:schemeClr val="tx1"/>
              </a:solidFill>
            </a:endParaRPr>
          </a:p>
          <a:p>
            <a:pPr algn="ctr"/>
            <a:r>
              <a:rPr lang="zh-CN" altLang="en-US" sz="1400" i="0" dirty="0">
                <a:solidFill>
                  <a:schemeClr val="tx1"/>
                </a:solidFill>
              </a:rPr>
              <a:t>信号</a:t>
            </a:r>
            <a:r>
              <a:rPr lang="zh-CN" altLang="en-US" sz="1400" i="0" dirty="0" smtClean="0">
                <a:solidFill>
                  <a:schemeClr val="tx1"/>
                </a:solidFill>
              </a:rPr>
              <a:t>逻辑</a:t>
            </a:r>
            <a:endParaRPr lang="zh-CN" altLang="en-US" sz="1400" i="0" dirty="0">
              <a:solidFill>
                <a:schemeClr val="tx1"/>
              </a:solidFill>
            </a:endParaRPr>
          </a:p>
        </p:txBody>
      </p:sp>
    </p:spTree>
    <p:extLst>
      <p:ext uri="{BB962C8B-B14F-4D97-AF65-F5344CB8AC3E}">
        <p14:creationId xmlns:p14="http://schemas.microsoft.com/office/powerpoint/2010/main" val="309706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181"/>
                                        </p:tgtEl>
                                        <p:attrNameLst>
                                          <p:attrName>fillcolor</p:attrName>
                                        </p:attrNameLst>
                                      </p:cBhvr>
                                      <p:to>
                                        <a:srgbClr val="00CC00"/>
                                      </p:to>
                                    </p:animClr>
                                    <p:set>
                                      <p:cBhvr>
                                        <p:cTn id="7" dur="500" fill="hold"/>
                                        <p:tgtEl>
                                          <p:spTgt spid="181"/>
                                        </p:tgtEl>
                                        <p:attrNameLst>
                                          <p:attrName>fill.type</p:attrName>
                                        </p:attrNameLst>
                                      </p:cBhvr>
                                      <p:to>
                                        <p:strVal val="solid"/>
                                      </p:to>
                                    </p:set>
                                    <p:set>
                                      <p:cBhvr>
                                        <p:cTn id="8" dur="500" fill="hold"/>
                                        <p:tgtEl>
                                          <p:spTgt spid="181"/>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12" repeatCount="2000" fill="hold" nodeType="clickEffect">
                                  <p:stCondLst>
                                    <p:cond delay="0"/>
                                  </p:stCondLst>
                                  <p:childTnLst>
                                    <p:set>
                                      <p:cBhvr>
                                        <p:cTn id="12" dur="1" fill="hold">
                                          <p:stCondLst>
                                            <p:cond delay="0"/>
                                          </p:stCondLst>
                                        </p:cTn>
                                        <p:tgtEl>
                                          <p:spTgt spid="392"/>
                                        </p:tgtEl>
                                        <p:attrNameLst>
                                          <p:attrName>style.visibility</p:attrName>
                                        </p:attrNameLst>
                                      </p:cBhvr>
                                      <p:to>
                                        <p:strVal val="visible"/>
                                      </p:to>
                                    </p:set>
                                    <p:anim calcmode="lin" valueType="num">
                                      <p:cBhvr additive="base">
                                        <p:cTn id="13" dur="1000" fill="hold"/>
                                        <p:tgtEl>
                                          <p:spTgt spid="392"/>
                                        </p:tgtEl>
                                        <p:attrNameLst>
                                          <p:attrName>ppt_x</p:attrName>
                                        </p:attrNameLst>
                                      </p:cBhvr>
                                      <p:tavLst>
                                        <p:tav tm="0">
                                          <p:val>
                                            <p:strVal val="0-#ppt_w/2"/>
                                          </p:val>
                                        </p:tav>
                                        <p:tav tm="100000">
                                          <p:val>
                                            <p:strVal val="#ppt_x"/>
                                          </p:val>
                                        </p:tav>
                                      </p:tavLst>
                                    </p:anim>
                                    <p:anim calcmode="lin" valueType="num">
                                      <p:cBhvr additive="base">
                                        <p:cTn id="14" dur="1000" fill="hold"/>
                                        <p:tgtEl>
                                          <p:spTgt spid="39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repeatCount="300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1000" fill="hold"/>
                                        <p:tgtEl>
                                          <p:spTgt spid="13"/>
                                        </p:tgtEl>
                                        <p:attrNameLst>
                                          <p:attrName>ppt_x</p:attrName>
                                        </p:attrNameLst>
                                      </p:cBhvr>
                                      <p:tavLst>
                                        <p:tav tm="0">
                                          <p:val>
                                            <p:strVal val="#ppt_x"/>
                                          </p:val>
                                        </p:tav>
                                        <p:tav tm="100000">
                                          <p:val>
                                            <p:strVal val="#ppt_x"/>
                                          </p:val>
                                        </p:tav>
                                      </p:tavLst>
                                    </p:anim>
                                    <p:anim calcmode="lin" valueType="num">
                                      <p:cBhvr additive="base">
                                        <p:cTn id="2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repeatCount="2000" fill="hold" nodeType="clickEffect">
                                  <p:stCondLst>
                                    <p:cond delay="0"/>
                                  </p:stCondLst>
                                  <p:childTnLst>
                                    <p:set>
                                      <p:cBhvr>
                                        <p:cTn id="24" dur="1" fill="hold">
                                          <p:stCondLst>
                                            <p:cond delay="0"/>
                                          </p:stCondLst>
                                        </p:cTn>
                                        <p:tgtEl>
                                          <p:spTgt spid="387"/>
                                        </p:tgtEl>
                                        <p:attrNameLst>
                                          <p:attrName>style.visibility</p:attrName>
                                        </p:attrNameLst>
                                      </p:cBhvr>
                                      <p:to>
                                        <p:strVal val="visible"/>
                                      </p:to>
                                    </p:set>
                                    <p:anim calcmode="lin" valueType="num">
                                      <p:cBhvr additive="base">
                                        <p:cTn id="25" dur="500" fill="hold"/>
                                        <p:tgtEl>
                                          <p:spTgt spid="387"/>
                                        </p:tgtEl>
                                        <p:attrNameLst>
                                          <p:attrName>ppt_x</p:attrName>
                                        </p:attrNameLst>
                                      </p:cBhvr>
                                      <p:tavLst>
                                        <p:tav tm="0">
                                          <p:val>
                                            <p:strVal val="1+#ppt_w/2"/>
                                          </p:val>
                                        </p:tav>
                                        <p:tav tm="100000">
                                          <p:val>
                                            <p:strVal val="#ppt_x"/>
                                          </p:val>
                                        </p:tav>
                                      </p:tavLst>
                                    </p:anim>
                                    <p:anim calcmode="lin" valueType="num">
                                      <p:cBhvr additive="base">
                                        <p:cTn id="26" dur="500" fill="hold"/>
                                        <p:tgtEl>
                                          <p:spTgt spid="38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 presetClass="emph" presetSubtype="2" fill="hold" nodeType="clickEffect">
                                  <p:stCondLst>
                                    <p:cond delay="0"/>
                                  </p:stCondLst>
                                  <p:childTnLst>
                                    <p:animClr clrSpc="rgb" dir="cw">
                                      <p:cBhvr>
                                        <p:cTn id="30" dur="500" fill="hold"/>
                                        <p:tgtEl>
                                          <p:spTgt spid="202"/>
                                        </p:tgtEl>
                                        <p:attrNameLst>
                                          <p:attrName>fillcolor</p:attrName>
                                        </p:attrNameLst>
                                      </p:cBhvr>
                                      <p:to>
                                        <a:srgbClr val="00CC00"/>
                                      </p:to>
                                    </p:animClr>
                                    <p:set>
                                      <p:cBhvr>
                                        <p:cTn id="31" dur="500" fill="hold"/>
                                        <p:tgtEl>
                                          <p:spTgt spid="202"/>
                                        </p:tgtEl>
                                        <p:attrNameLst>
                                          <p:attrName>fill.type</p:attrName>
                                        </p:attrNameLst>
                                      </p:cBhvr>
                                      <p:to>
                                        <p:strVal val="solid"/>
                                      </p:to>
                                    </p:set>
                                    <p:set>
                                      <p:cBhvr>
                                        <p:cTn id="32" dur="500" fill="hold"/>
                                        <p:tgtEl>
                                          <p:spTgt spid="202"/>
                                        </p:tgtEl>
                                        <p:attrNameLst>
                                          <p:attrName>fill.on</p:attrName>
                                        </p:attrNameLst>
                                      </p:cBhvr>
                                      <p:to>
                                        <p:strVal val="true"/>
                                      </p:to>
                                    </p:set>
                                  </p:childTnLst>
                                </p:cTn>
                              </p:par>
                              <p:par>
                                <p:cTn id="33" presetID="1" presetClass="emph" presetSubtype="2" fill="hold" nodeType="withEffect">
                                  <p:stCondLst>
                                    <p:cond delay="0"/>
                                  </p:stCondLst>
                                  <p:childTnLst>
                                    <p:animClr clrSpc="rgb" dir="cw">
                                      <p:cBhvr>
                                        <p:cTn id="34" dur="500" fill="hold"/>
                                        <p:tgtEl>
                                          <p:spTgt spid="181"/>
                                        </p:tgtEl>
                                        <p:attrNameLst>
                                          <p:attrName>fillcolor</p:attrName>
                                        </p:attrNameLst>
                                      </p:cBhvr>
                                      <p:to>
                                        <a:schemeClr val="bg2"/>
                                      </p:to>
                                    </p:animClr>
                                    <p:set>
                                      <p:cBhvr>
                                        <p:cTn id="35" dur="500" fill="hold"/>
                                        <p:tgtEl>
                                          <p:spTgt spid="181"/>
                                        </p:tgtEl>
                                        <p:attrNameLst>
                                          <p:attrName>fill.type</p:attrName>
                                        </p:attrNameLst>
                                      </p:cBhvr>
                                      <p:to>
                                        <p:strVal val="solid"/>
                                      </p:to>
                                    </p:set>
                                    <p:set>
                                      <p:cBhvr>
                                        <p:cTn id="36" dur="500" fill="hold"/>
                                        <p:tgtEl>
                                          <p:spTgt spid="181"/>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2" presetClass="entr" presetSubtype="12" repeatCount="2000" fill="hold" nodeType="clickEffect">
                                  <p:stCondLst>
                                    <p:cond delay="0"/>
                                  </p:stCondLst>
                                  <p:childTnLst>
                                    <p:set>
                                      <p:cBhvr>
                                        <p:cTn id="40" dur="1" fill="hold">
                                          <p:stCondLst>
                                            <p:cond delay="0"/>
                                          </p:stCondLst>
                                        </p:cTn>
                                        <p:tgtEl>
                                          <p:spTgt spid="396"/>
                                        </p:tgtEl>
                                        <p:attrNameLst>
                                          <p:attrName>style.visibility</p:attrName>
                                        </p:attrNameLst>
                                      </p:cBhvr>
                                      <p:to>
                                        <p:strVal val="visible"/>
                                      </p:to>
                                    </p:set>
                                    <p:anim calcmode="lin" valueType="num">
                                      <p:cBhvr additive="base">
                                        <p:cTn id="41" dur="1000" fill="hold"/>
                                        <p:tgtEl>
                                          <p:spTgt spid="396"/>
                                        </p:tgtEl>
                                        <p:attrNameLst>
                                          <p:attrName>ppt_x</p:attrName>
                                        </p:attrNameLst>
                                      </p:cBhvr>
                                      <p:tavLst>
                                        <p:tav tm="0">
                                          <p:val>
                                            <p:strVal val="0-#ppt_w/2"/>
                                          </p:val>
                                        </p:tav>
                                        <p:tav tm="100000">
                                          <p:val>
                                            <p:strVal val="#ppt_x"/>
                                          </p:val>
                                        </p:tav>
                                      </p:tavLst>
                                    </p:anim>
                                    <p:anim calcmode="lin" valueType="num">
                                      <p:cBhvr additive="base">
                                        <p:cTn id="42" dur="1000" fill="hold"/>
                                        <p:tgtEl>
                                          <p:spTgt spid="39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repeatCount="300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 calcmode="lin" valueType="num">
                                      <p:cBhvr additive="base">
                                        <p:cTn id="47" dur="1000" fill="hold"/>
                                        <p:tgtEl>
                                          <p:spTgt spid="6"/>
                                        </p:tgtEl>
                                        <p:attrNameLst>
                                          <p:attrName>ppt_x</p:attrName>
                                        </p:attrNameLst>
                                      </p:cBhvr>
                                      <p:tavLst>
                                        <p:tav tm="0">
                                          <p:val>
                                            <p:strVal val="#ppt_x"/>
                                          </p:val>
                                        </p:tav>
                                        <p:tav tm="100000">
                                          <p:val>
                                            <p:strVal val="#ppt_x"/>
                                          </p:val>
                                        </p:tav>
                                      </p:tavLst>
                                    </p:anim>
                                    <p:anim calcmode="lin" valueType="num">
                                      <p:cBhvr additive="base">
                                        <p:cTn id="48" dur="1000" fill="hold"/>
                                        <p:tgtEl>
                                          <p:spTgt spid="6"/>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2" repeatCount="2000" fill="hold" nodeType="clickEffect">
                                  <p:stCondLst>
                                    <p:cond delay="0"/>
                                  </p:stCondLst>
                                  <p:childTnLst>
                                    <p:set>
                                      <p:cBhvr>
                                        <p:cTn id="52" dur="1" fill="hold">
                                          <p:stCondLst>
                                            <p:cond delay="0"/>
                                          </p:stCondLst>
                                        </p:cTn>
                                        <p:tgtEl>
                                          <p:spTgt spid="362"/>
                                        </p:tgtEl>
                                        <p:attrNameLst>
                                          <p:attrName>style.visibility</p:attrName>
                                        </p:attrNameLst>
                                      </p:cBhvr>
                                      <p:to>
                                        <p:strVal val="visible"/>
                                      </p:to>
                                    </p:set>
                                    <p:anim calcmode="lin" valueType="num">
                                      <p:cBhvr additive="base">
                                        <p:cTn id="53" dur="500" fill="hold"/>
                                        <p:tgtEl>
                                          <p:spTgt spid="362"/>
                                        </p:tgtEl>
                                        <p:attrNameLst>
                                          <p:attrName>ppt_x</p:attrName>
                                        </p:attrNameLst>
                                      </p:cBhvr>
                                      <p:tavLst>
                                        <p:tav tm="0">
                                          <p:val>
                                            <p:strVal val="1+#ppt_w/2"/>
                                          </p:val>
                                        </p:tav>
                                        <p:tav tm="100000">
                                          <p:val>
                                            <p:strVal val="#ppt_x"/>
                                          </p:val>
                                        </p:tav>
                                      </p:tavLst>
                                    </p:anim>
                                    <p:anim calcmode="lin" valueType="num">
                                      <p:cBhvr additive="base">
                                        <p:cTn id="54" dur="500" fill="hold"/>
                                        <p:tgtEl>
                                          <p:spTgt spid="362"/>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 presetClass="emph" presetSubtype="2" fill="hold" nodeType="clickEffect">
                                  <p:stCondLst>
                                    <p:cond delay="0"/>
                                  </p:stCondLst>
                                  <p:childTnLst>
                                    <p:animClr clrSpc="rgb" dir="cw">
                                      <p:cBhvr>
                                        <p:cTn id="58" dur="500" fill="hold"/>
                                        <p:tgtEl>
                                          <p:spTgt spid="203"/>
                                        </p:tgtEl>
                                        <p:attrNameLst>
                                          <p:attrName>fillcolor</p:attrName>
                                        </p:attrNameLst>
                                      </p:cBhvr>
                                      <p:to>
                                        <a:srgbClr val="00CC00"/>
                                      </p:to>
                                    </p:animClr>
                                    <p:set>
                                      <p:cBhvr>
                                        <p:cTn id="59" dur="500" fill="hold"/>
                                        <p:tgtEl>
                                          <p:spTgt spid="203"/>
                                        </p:tgtEl>
                                        <p:attrNameLst>
                                          <p:attrName>fill.type</p:attrName>
                                        </p:attrNameLst>
                                      </p:cBhvr>
                                      <p:to>
                                        <p:strVal val="solid"/>
                                      </p:to>
                                    </p:set>
                                    <p:set>
                                      <p:cBhvr>
                                        <p:cTn id="60" dur="500" fill="hold"/>
                                        <p:tgtEl>
                                          <p:spTgt spid="203"/>
                                        </p:tgtEl>
                                        <p:attrNameLst>
                                          <p:attrName>fill.on</p:attrName>
                                        </p:attrNameLst>
                                      </p:cBhvr>
                                      <p:to>
                                        <p:strVal val="true"/>
                                      </p:to>
                                    </p:set>
                                  </p:childTnLst>
                                </p:cTn>
                              </p:par>
                              <p:par>
                                <p:cTn id="61" presetID="1" presetClass="emph" presetSubtype="2" fill="hold" nodeType="withEffect">
                                  <p:stCondLst>
                                    <p:cond delay="0"/>
                                  </p:stCondLst>
                                  <p:childTnLst>
                                    <p:animClr clrSpc="rgb" dir="cw">
                                      <p:cBhvr>
                                        <p:cTn id="62" dur="500" fill="hold"/>
                                        <p:tgtEl>
                                          <p:spTgt spid="202"/>
                                        </p:tgtEl>
                                        <p:attrNameLst>
                                          <p:attrName>fillcolor</p:attrName>
                                        </p:attrNameLst>
                                      </p:cBhvr>
                                      <p:to>
                                        <a:schemeClr val="bg2"/>
                                      </p:to>
                                    </p:animClr>
                                    <p:set>
                                      <p:cBhvr>
                                        <p:cTn id="63" dur="500" fill="hold"/>
                                        <p:tgtEl>
                                          <p:spTgt spid="202"/>
                                        </p:tgtEl>
                                        <p:attrNameLst>
                                          <p:attrName>fill.type</p:attrName>
                                        </p:attrNameLst>
                                      </p:cBhvr>
                                      <p:to>
                                        <p:strVal val="solid"/>
                                      </p:to>
                                    </p:set>
                                    <p:set>
                                      <p:cBhvr>
                                        <p:cTn id="64" dur="500" fill="hold"/>
                                        <p:tgtEl>
                                          <p:spTgt spid="202"/>
                                        </p:tgtEl>
                                        <p:attrNameLst>
                                          <p:attrName>fill.on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2" presetClass="entr" presetSubtype="12" repeatCount="2000" fill="hold" nodeType="clickEffect">
                                  <p:stCondLst>
                                    <p:cond delay="0"/>
                                  </p:stCondLst>
                                  <p:childTnLst>
                                    <p:set>
                                      <p:cBhvr>
                                        <p:cTn id="68" dur="1" fill="hold">
                                          <p:stCondLst>
                                            <p:cond delay="0"/>
                                          </p:stCondLst>
                                        </p:cTn>
                                        <p:tgtEl>
                                          <p:spTgt spid="400"/>
                                        </p:tgtEl>
                                        <p:attrNameLst>
                                          <p:attrName>style.visibility</p:attrName>
                                        </p:attrNameLst>
                                      </p:cBhvr>
                                      <p:to>
                                        <p:strVal val="visible"/>
                                      </p:to>
                                    </p:set>
                                    <p:anim calcmode="lin" valueType="num">
                                      <p:cBhvr additive="base">
                                        <p:cTn id="69" dur="1000" fill="hold"/>
                                        <p:tgtEl>
                                          <p:spTgt spid="400"/>
                                        </p:tgtEl>
                                        <p:attrNameLst>
                                          <p:attrName>ppt_x</p:attrName>
                                        </p:attrNameLst>
                                      </p:cBhvr>
                                      <p:tavLst>
                                        <p:tav tm="0">
                                          <p:val>
                                            <p:strVal val="0-#ppt_w/2"/>
                                          </p:val>
                                        </p:tav>
                                        <p:tav tm="100000">
                                          <p:val>
                                            <p:strVal val="#ppt_x"/>
                                          </p:val>
                                        </p:tav>
                                      </p:tavLst>
                                    </p:anim>
                                    <p:anim calcmode="lin" valueType="num">
                                      <p:cBhvr additive="base">
                                        <p:cTn id="70" dur="1000" fill="hold"/>
                                        <p:tgtEl>
                                          <p:spTgt spid="400"/>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1" repeatCount="3000" fill="hold" nodeType="clickEffect">
                                  <p:stCondLst>
                                    <p:cond delay="0"/>
                                  </p:stCondLst>
                                  <p:childTnLst>
                                    <p:set>
                                      <p:cBhvr>
                                        <p:cTn id="74" dur="1" fill="hold">
                                          <p:stCondLst>
                                            <p:cond delay="0"/>
                                          </p:stCondLst>
                                        </p:cTn>
                                        <p:tgtEl>
                                          <p:spTgt spid="8"/>
                                        </p:tgtEl>
                                        <p:attrNameLst>
                                          <p:attrName>style.visibility</p:attrName>
                                        </p:attrNameLst>
                                      </p:cBhvr>
                                      <p:to>
                                        <p:strVal val="visible"/>
                                      </p:to>
                                    </p:set>
                                    <p:anim calcmode="lin" valueType="num">
                                      <p:cBhvr additive="base">
                                        <p:cTn id="75" dur="1000" fill="hold"/>
                                        <p:tgtEl>
                                          <p:spTgt spid="8"/>
                                        </p:tgtEl>
                                        <p:attrNameLst>
                                          <p:attrName>ppt_x</p:attrName>
                                        </p:attrNameLst>
                                      </p:cBhvr>
                                      <p:tavLst>
                                        <p:tav tm="0">
                                          <p:val>
                                            <p:strVal val="#ppt_x"/>
                                          </p:val>
                                        </p:tav>
                                        <p:tav tm="100000">
                                          <p:val>
                                            <p:strVal val="#ppt_x"/>
                                          </p:val>
                                        </p:tav>
                                      </p:tavLst>
                                    </p:anim>
                                    <p:anim calcmode="lin" valueType="num">
                                      <p:cBhvr additive="base">
                                        <p:cTn id="76" dur="1000" fill="hold"/>
                                        <p:tgtEl>
                                          <p:spTgt spid="8"/>
                                        </p:tgtEl>
                                        <p:attrNameLst>
                                          <p:attrName>ppt_y</p:attrName>
                                        </p:attrNameLst>
                                      </p:cBhvr>
                                      <p:tavLst>
                                        <p:tav tm="0">
                                          <p:val>
                                            <p:strVal val="0-#ppt_h/2"/>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2" presetClass="entr" presetSubtype="2" repeatCount="2000" fill="hold" nodeType="clickEffect">
                                  <p:stCondLst>
                                    <p:cond delay="0"/>
                                  </p:stCondLst>
                                  <p:childTnLst>
                                    <p:set>
                                      <p:cBhvr>
                                        <p:cTn id="80" dur="1" fill="hold">
                                          <p:stCondLst>
                                            <p:cond delay="0"/>
                                          </p:stCondLst>
                                        </p:cTn>
                                        <p:tgtEl>
                                          <p:spTgt spid="367"/>
                                        </p:tgtEl>
                                        <p:attrNameLst>
                                          <p:attrName>style.visibility</p:attrName>
                                        </p:attrNameLst>
                                      </p:cBhvr>
                                      <p:to>
                                        <p:strVal val="visible"/>
                                      </p:to>
                                    </p:set>
                                    <p:anim calcmode="lin" valueType="num">
                                      <p:cBhvr additive="base">
                                        <p:cTn id="81" dur="500" fill="hold"/>
                                        <p:tgtEl>
                                          <p:spTgt spid="367"/>
                                        </p:tgtEl>
                                        <p:attrNameLst>
                                          <p:attrName>ppt_x</p:attrName>
                                        </p:attrNameLst>
                                      </p:cBhvr>
                                      <p:tavLst>
                                        <p:tav tm="0">
                                          <p:val>
                                            <p:strVal val="1+#ppt_w/2"/>
                                          </p:val>
                                        </p:tav>
                                        <p:tav tm="100000">
                                          <p:val>
                                            <p:strVal val="#ppt_x"/>
                                          </p:val>
                                        </p:tav>
                                      </p:tavLst>
                                    </p:anim>
                                    <p:anim calcmode="lin" valueType="num">
                                      <p:cBhvr additive="base">
                                        <p:cTn id="82" dur="500" fill="hold"/>
                                        <p:tgtEl>
                                          <p:spTgt spid="367"/>
                                        </p:tgtEl>
                                        <p:attrNameLst>
                                          <p:attrName>ppt_y</p:attrName>
                                        </p:attrNameLst>
                                      </p:cBhvr>
                                      <p:tavLst>
                                        <p:tav tm="0">
                                          <p:val>
                                            <p:strVal val="#ppt_y"/>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1" presetClass="emph" presetSubtype="2" fill="hold" nodeType="clickEffect">
                                  <p:stCondLst>
                                    <p:cond delay="0"/>
                                  </p:stCondLst>
                                  <p:childTnLst>
                                    <p:animClr clrSpc="rgb" dir="cw">
                                      <p:cBhvr>
                                        <p:cTn id="86" dur="500" fill="hold"/>
                                        <p:tgtEl>
                                          <p:spTgt spid="203"/>
                                        </p:tgtEl>
                                        <p:attrNameLst>
                                          <p:attrName>fillcolor</p:attrName>
                                        </p:attrNameLst>
                                      </p:cBhvr>
                                      <p:to>
                                        <a:schemeClr val="bg2"/>
                                      </p:to>
                                    </p:animClr>
                                    <p:set>
                                      <p:cBhvr>
                                        <p:cTn id="87" dur="500" fill="hold"/>
                                        <p:tgtEl>
                                          <p:spTgt spid="203"/>
                                        </p:tgtEl>
                                        <p:attrNameLst>
                                          <p:attrName>fill.type</p:attrName>
                                        </p:attrNameLst>
                                      </p:cBhvr>
                                      <p:to>
                                        <p:strVal val="solid"/>
                                      </p:to>
                                    </p:set>
                                    <p:set>
                                      <p:cBhvr>
                                        <p:cTn id="88" dur="500" fill="hold"/>
                                        <p:tgtEl>
                                          <p:spTgt spid="203"/>
                                        </p:tgtEl>
                                        <p:attrNameLst>
                                          <p:attrName>fill.on</p:attrName>
                                        </p:attrNameLst>
                                      </p:cBhvr>
                                      <p:to>
                                        <p:strVal val="true"/>
                                      </p:to>
                                    </p:set>
                                  </p:childTnLst>
                                </p:cTn>
                              </p:par>
                              <p:par>
                                <p:cTn id="89" presetID="1" presetClass="emph" presetSubtype="2" fill="hold" nodeType="withEffect">
                                  <p:stCondLst>
                                    <p:cond delay="0"/>
                                  </p:stCondLst>
                                  <p:childTnLst>
                                    <p:animClr clrSpc="rgb" dir="cw">
                                      <p:cBhvr>
                                        <p:cTn id="90" dur="500" fill="hold"/>
                                        <p:tgtEl>
                                          <p:spTgt spid="207"/>
                                        </p:tgtEl>
                                        <p:attrNameLst>
                                          <p:attrName>fillcolor</p:attrName>
                                        </p:attrNameLst>
                                      </p:cBhvr>
                                      <p:to>
                                        <a:srgbClr val="00CC00"/>
                                      </p:to>
                                    </p:animClr>
                                    <p:set>
                                      <p:cBhvr>
                                        <p:cTn id="91" dur="500" fill="hold"/>
                                        <p:tgtEl>
                                          <p:spTgt spid="207"/>
                                        </p:tgtEl>
                                        <p:attrNameLst>
                                          <p:attrName>fill.type</p:attrName>
                                        </p:attrNameLst>
                                      </p:cBhvr>
                                      <p:to>
                                        <p:strVal val="solid"/>
                                      </p:to>
                                    </p:set>
                                    <p:set>
                                      <p:cBhvr>
                                        <p:cTn id="92" dur="500" fill="hold"/>
                                        <p:tgtEl>
                                          <p:spTgt spid="207"/>
                                        </p:tgtEl>
                                        <p:attrNameLst>
                                          <p:attrName>fill.on</p:attrName>
                                        </p:attrNameLst>
                                      </p:cBhvr>
                                      <p:to>
                                        <p:strVal val="true"/>
                                      </p:to>
                                    </p:set>
                                  </p:childTnLst>
                                </p:cTn>
                              </p:par>
                            </p:childTnLst>
                          </p:cTn>
                        </p:par>
                      </p:childTnLst>
                    </p:cTn>
                  </p:par>
                  <p:par>
                    <p:cTn id="93" fill="hold">
                      <p:stCondLst>
                        <p:cond delay="indefinite"/>
                      </p:stCondLst>
                      <p:childTnLst>
                        <p:par>
                          <p:cTn id="94" fill="hold">
                            <p:stCondLst>
                              <p:cond delay="0"/>
                            </p:stCondLst>
                            <p:childTnLst>
                              <p:par>
                                <p:cTn id="95" presetID="2" presetClass="entr" presetSubtype="12" repeatCount="2000" fill="hold" nodeType="clickEffect">
                                  <p:stCondLst>
                                    <p:cond delay="0"/>
                                  </p:stCondLst>
                                  <p:childTnLst>
                                    <p:set>
                                      <p:cBhvr>
                                        <p:cTn id="96" dur="1" fill="hold">
                                          <p:stCondLst>
                                            <p:cond delay="0"/>
                                          </p:stCondLst>
                                        </p:cTn>
                                        <p:tgtEl>
                                          <p:spTgt spid="404"/>
                                        </p:tgtEl>
                                        <p:attrNameLst>
                                          <p:attrName>style.visibility</p:attrName>
                                        </p:attrNameLst>
                                      </p:cBhvr>
                                      <p:to>
                                        <p:strVal val="visible"/>
                                      </p:to>
                                    </p:set>
                                    <p:anim calcmode="lin" valueType="num">
                                      <p:cBhvr additive="base">
                                        <p:cTn id="97" dur="1000" fill="hold"/>
                                        <p:tgtEl>
                                          <p:spTgt spid="404"/>
                                        </p:tgtEl>
                                        <p:attrNameLst>
                                          <p:attrName>ppt_x</p:attrName>
                                        </p:attrNameLst>
                                      </p:cBhvr>
                                      <p:tavLst>
                                        <p:tav tm="0">
                                          <p:val>
                                            <p:strVal val="0-#ppt_w/2"/>
                                          </p:val>
                                        </p:tav>
                                        <p:tav tm="100000">
                                          <p:val>
                                            <p:strVal val="#ppt_x"/>
                                          </p:val>
                                        </p:tav>
                                      </p:tavLst>
                                    </p:anim>
                                    <p:anim calcmode="lin" valueType="num">
                                      <p:cBhvr additive="base">
                                        <p:cTn id="98" dur="1000" fill="hold"/>
                                        <p:tgtEl>
                                          <p:spTgt spid="404"/>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35" presetClass="emph" presetSubtype="0" repeatCount="3000" fill="hold" nodeType="clickEffect">
                                  <p:stCondLst>
                                    <p:cond delay="0"/>
                                  </p:stCondLst>
                                  <p:childTnLst>
                                    <p:anim calcmode="discrete" valueType="str">
                                      <p:cBhvr>
                                        <p:cTn id="102" dur="1000" fill="hold"/>
                                        <p:tgtEl>
                                          <p:spTgt spid="13"/>
                                        </p:tgtEl>
                                        <p:attrNameLst>
                                          <p:attrName>style.visibility</p:attrName>
                                        </p:attrNameLst>
                                      </p:cBhvr>
                                      <p:tavLst>
                                        <p:tav tm="0">
                                          <p:val>
                                            <p:strVal val="hidden"/>
                                          </p:val>
                                        </p:tav>
                                        <p:tav tm="50000">
                                          <p:val>
                                            <p:strVal val="visible"/>
                                          </p:val>
                                        </p:tav>
                                      </p:tavLst>
                                    </p:anim>
                                  </p:childTnLst>
                                </p:cTn>
                              </p:par>
                              <p:par>
                                <p:cTn id="103" presetID="35" presetClass="emph" presetSubtype="0" repeatCount="2000" fill="hold" nodeType="withEffect">
                                  <p:stCondLst>
                                    <p:cond delay="0"/>
                                  </p:stCondLst>
                                  <p:childTnLst>
                                    <p:anim calcmode="discrete" valueType="str">
                                      <p:cBhvr>
                                        <p:cTn id="104" dur="1000" fill="hold"/>
                                        <p:tgtEl>
                                          <p:spTgt spid="387"/>
                                        </p:tgtEl>
                                        <p:attrNameLst>
                                          <p:attrName>style.visibility</p:attrName>
                                        </p:attrNameLst>
                                      </p:cBhvr>
                                      <p:tavLst>
                                        <p:tav tm="0">
                                          <p:val>
                                            <p:strVal val="hidden"/>
                                          </p:val>
                                        </p:tav>
                                        <p:tav tm="50000">
                                          <p:val>
                                            <p:strVal val="visible"/>
                                          </p:val>
                                        </p:tav>
                                      </p:tavLst>
                                    </p:anim>
                                  </p:childTnLst>
                                </p:cTn>
                              </p:par>
                              <p:par>
                                <p:cTn id="105" presetID="1" presetClass="emph" presetSubtype="2" fill="hold" nodeType="withEffect">
                                  <p:stCondLst>
                                    <p:cond delay="0"/>
                                  </p:stCondLst>
                                  <p:childTnLst>
                                    <p:animClr clrSpc="rgb" dir="cw">
                                      <p:cBhvr>
                                        <p:cTn id="106" dur="500" fill="hold"/>
                                        <p:tgtEl>
                                          <p:spTgt spid="207"/>
                                        </p:tgtEl>
                                        <p:attrNameLst>
                                          <p:attrName>fillcolor</p:attrName>
                                        </p:attrNameLst>
                                      </p:cBhvr>
                                      <p:to>
                                        <a:srgbClr val="FFFF66"/>
                                      </p:to>
                                    </p:animClr>
                                    <p:set>
                                      <p:cBhvr>
                                        <p:cTn id="107" dur="500" fill="hold"/>
                                        <p:tgtEl>
                                          <p:spTgt spid="207"/>
                                        </p:tgtEl>
                                        <p:attrNameLst>
                                          <p:attrName>fill.type</p:attrName>
                                        </p:attrNameLst>
                                      </p:cBhvr>
                                      <p:to>
                                        <p:strVal val="solid"/>
                                      </p:to>
                                    </p:set>
                                    <p:set>
                                      <p:cBhvr>
                                        <p:cTn id="108" dur="500" fill="hold"/>
                                        <p:tgtEl>
                                          <p:spTgt spid="207"/>
                                        </p:tgtEl>
                                        <p:attrNameLst>
                                          <p:attrName>fill.on</p:attrName>
                                        </p:attrNameLst>
                                      </p:cBhvr>
                                      <p:to>
                                        <p:strVal val="true"/>
                                      </p:to>
                                    </p:set>
                                  </p:childTnLst>
                                </p:cTn>
                              </p:par>
                            </p:childTnLst>
                          </p:cTn>
                        </p:par>
                      </p:childTnLst>
                    </p:cTn>
                  </p:par>
                  <p:par>
                    <p:cTn id="109" fill="hold">
                      <p:stCondLst>
                        <p:cond delay="indefinite"/>
                      </p:stCondLst>
                      <p:childTnLst>
                        <p:par>
                          <p:cTn id="110" fill="hold">
                            <p:stCondLst>
                              <p:cond delay="0"/>
                            </p:stCondLst>
                            <p:childTnLst>
                              <p:par>
                                <p:cTn id="111" presetID="1" presetClass="emph" presetSubtype="2" fill="hold" nodeType="clickEffect">
                                  <p:stCondLst>
                                    <p:cond delay="0"/>
                                  </p:stCondLst>
                                  <p:childTnLst>
                                    <p:animClr clrSpc="rgb" dir="cw">
                                      <p:cBhvr>
                                        <p:cTn id="112" dur="500" fill="hold"/>
                                        <p:tgtEl>
                                          <p:spTgt spid="224"/>
                                        </p:tgtEl>
                                        <p:attrNameLst>
                                          <p:attrName>fillcolor</p:attrName>
                                        </p:attrNameLst>
                                      </p:cBhvr>
                                      <p:to>
                                        <a:srgbClr val="00CC00"/>
                                      </p:to>
                                    </p:animClr>
                                    <p:set>
                                      <p:cBhvr>
                                        <p:cTn id="113" dur="500" fill="hold"/>
                                        <p:tgtEl>
                                          <p:spTgt spid="224"/>
                                        </p:tgtEl>
                                        <p:attrNameLst>
                                          <p:attrName>fill.type</p:attrName>
                                        </p:attrNameLst>
                                      </p:cBhvr>
                                      <p:to>
                                        <p:strVal val="solid"/>
                                      </p:to>
                                    </p:set>
                                    <p:set>
                                      <p:cBhvr>
                                        <p:cTn id="114" dur="500" fill="hold"/>
                                        <p:tgtEl>
                                          <p:spTgt spid="224"/>
                                        </p:tgtEl>
                                        <p:attrNameLst>
                                          <p:attrName>fill.on</p:attrName>
                                        </p:attrNameLst>
                                      </p:cBhvr>
                                      <p:to>
                                        <p:strVal val="true"/>
                                      </p:to>
                                    </p:set>
                                  </p:childTnLst>
                                </p:cTn>
                              </p:par>
                            </p:childTnLst>
                          </p:cTn>
                        </p:par>
                      </p:childTnLst>
                    </p:cTn>
                  </p:par>
                  <p:par>
                    <p:cTn id="115" fill="hold">
                      <p:stCondLst>
                        <p:cond delay="indefinite"/>
                      </p:stCondLst>
                      <p:childTnLst>
                        <p:par>
                          <p:cTn id="116" fill="hold">
                            <p:stCondLst>
                              <p:cond delay="0"/>
                            </p:stCondLst>
                            <p:childTnLst>
                              <p:par>
                                <p:cTn id="117" presetID="2" presetClass="entr" presetSubtype="12" repeatCount="2000" fill="hold" nodeType="clickEffect">
                                  <p:stCondLst>
                                    <p:cond delay="0"/>
                                  </p:stCondLst>
                                  <p:childTnLst>
                                    <p:set>
                                      <p:cBhvr>
                                        <p:cTn id="118" dur="1" fill="hold">
                                          <p:stCondLst>
                                            <p:cond delay="0"/>
                                          </p:stCondLst>
                                        </p:cTn>
                                        <p:tgtEl>
                                          <p:spTgt spid="408"/>
                                        </p:tgtEl>
                                        <p:attrNameLst>
                                          <p:attrName>style.visibility</p:attrName>
                                        </p:attrNameLst>
                                      </p:cBhvr>
                                      <p:to>
                                        <p:strVal val="visible"/>
                                      </p:to>
                                    </p:set>
                                    <p:anim calcmode="lin" valueType="num">
                                      <p:cBhvr additive="base">
                                        <p:cTn id="119" dur="1000" fill="hold"/>
                                        <p:tgtEl>
                                          <p:spTgt spid="408"/>
                                        </p:tgtEl>
                                        <p:attrNameLst>
                                          <p:attrName>ppt_x</p:attrName>
                                        </p:attrNameLst>
                                      </p:cBhvr>
                                      <p:tavLst>
                                        <p:tav tm="0">
                                          <p:val>
                                            <p:strVal val="0-#ppt_w/2"/>
                                          </p:val>
                                        </p:tav>
                                        <p:tav tm="100000">
                                          <p:val>
                                            <p:strVal val="#ppt_x"/>
                                          </p:val>
                                        </p:tav>
                                      </p:tavLst>
                                    </p:anim>
                                    <p:anim calcmode="lin" valueType="num">
                                      <p:cBhvr additive="base">
                                        <p:cTn id="120" dur="1000" fill="hold"/>
                                        <p:tgtEl>
                                          <p:spTgt spid="408"/>
                                        </p:tgtEl>
                                        <p:attrNameLst>
                                          <p:attrName>ppt_y</p:attrName>
                                        </p:attrNameLst>
                                      </p:cBhvr>
                                      <p:tavLst>
                                        <p:tav tm="0">
                                          <p:val>
                                            <p:strVal val="1+#ppt_h/2"/>
                                          </p:val>
                                        </p:tav>
                                        <p:tav tm="100000">
                                          <p:val>
                                            <p:strVal val="#ppt_y"/>
                                          </p:val>
                                        </p:tav>
                                      </p:tavLst>
                                    </p:anim>
                                  </p:childTnLst>
                                </p:cTn>
                              </p:par>
                            </p:childTnLst>
                          </p:cTn>
                        </p:par>
                      </p:childTnLst>
                    </p:cTn>
                  </p:par>
                  <p:par>
                    <p:cTn id="121" fill="hold">
                      <p:stCondLst>
                        <p:cond delay="indefinite"/>
                      </p:stCondLst>
                      <p:childTnLst>
                        <p:par>
                          <p:cTn id="122" fill="hold">
                            <p:stCondLst>
                              <p:cond delay="0"/>
                            </p:stCondLst>
                            <p:childTnLst>
                              <p:par>
                                <p:cTn id="123" presetID="2" presetClass="entr" presetSubtype="1" repeatCount="3000" fill="hold" nodeType="click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additive="base">
                                        <p:cTn id="125" dur="1000" fill="hold"/>
                                        <p:tgtEl>
                                          <p:spTgt spid="11"/>
                                        </p:tgtEl>
                                        <p:attrNameLst>
                                          <p:attrName>ppt_x</p:attrName>
                                        </p:attrNameLst>
                                      </p:cBhvr>
                                      <p:tavLst>
                                        <p:tav tm="0">
                                          <p:val>
                                            <p:strVal val="#ppt_x"/>
                                          </p:val>
                                        </p:tav>
                                        <p:tav tm="100000">
                                          <p:val>
                                            <p:strVal val="#ppt_x"/>
                                          </p:val>
                                        </p:tav>
                                      </p:tavLst>
                                    </p:anim>
                                    <p:anim calcmode="lin" valueType="num">
                                      <p:cBhvr additive="base">
                                        <p:cTn id="126" dur="10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27" fill="hold">
                      <p:stCondLst>
                        <p:cond delay="indefinite"/>
                      </p:stCondLst>
                      <p:childTnLst>
                        <p:par>
                          <p:cTn id="128" fill="hold">
                            <p:stCondLst>
                              <p:cond delay="0"/>
                            </p:stCondLst>
                            <p:childTnLst>
                              <p:par>
                                <p:cTn id="129" presetID="2" presetClass="entr" presetSubtype="2" repeatCount="2000" fill="hold" nodeType="clickEffect">
                                  <p:stCondLst>
                                    <p:cond delay="0"/>
                                  </p:stCondLst>
                                  <p:childTnLst>
                                    <p:set>
                                      <p:cBhvr>
                                        <p:cTn id="130" dur="1" fill="hold">
                                          <p:stCondLst>
                                            <p:cond delay="0"/>
                                          </p:stCondLst>
                                        </p:cTn>
                                        <p:tgtEl>
                                          <p:spTgt spid="372"/>
                                        </p:tgtEl>
                                        <p:attrNameLst>
                                          <p:attrName>style.visibility</p:attrName>
                                        </p:attrNameLst>
                                      </p:cBhvr>
                                      <p:to>
                                        <p:strVal val="visible"/>
                                      </p:to>
                                    </p:set>
                                    <p:anim calcmode="lin" valueType="num">
                                      <p:cBhvr additive="base">
                                        <p:cTn id="131" dur="500" fill="hold"/>
                                        <p:tgtEl>
                                          <p:spTgt spid="372"/>
                                        </p:tgtEl>
                                        <p:attrNameLst>
                                          <p:attrName>ppt_x</p:attrName>
                                        </p:attrNameLst>
                                      </p:cBhvr>
                                      <p:tavLst>
                                        <p:tav tm="0">
                                          <p:val>
                                            <p:strVal val="1+#ppt_w/2"/>
                                          </p:val>
                                        </p:tav>
                                        <p:tav tm="100000">
                                          <p:val>
                                            <p:strVal val="#ppt_x"/>
                                          </p:val>
                                        </p:tav>
                                      </p:tavLst>
                                    </p:anim>
                                    <p:anim calcmode="lin" valueType="num">
                                      <p:cBhvr additive="base">
                                        <p:cTn id="132" dur="500" fill="hold"/>
                                        <p:tgtEl>
                                          <p:spTgt spid="372"/>
                                        </p:tgtEl>
                                        <p:attrNameLst>
                                          <p:attrName>ppt_y</p:attrName>
                                        </p:attrNameLst>
                                      </p:cBhvr>
                                      <p:tavLst>
                                        <p:tav tm="0">
                                          <p:val>
                                            <p:strVal val="#ppt_y"/>
                                          </p:val>
                                        </p:tav>
                                        <p:tav tm="100000">
                                          <p:val>
                                            <p:strVal val="#ppt_y"/>
                                          </p:val>
                                        </p:tav>
                                      </p:tavLst>
                                    </p:anim>
                                  </p:childTnLst>
                                </p:cTn>
                              </p:par>
                            </p:childTnLst>
                          </p:cTn>
                        </p:par>
                      </p:childTnLst>
                    </p:cTn>
                  </p:par>
                  <p:par>
                    <p:cTn id="133" fill="hold">
                      <p:stCondLst>
                        <p:cond delay="indefinite"/>
                      </p:stCondLst>
                      <p:childTnLst>
                        <p:par>
                          <p:cTn id="134" fill="hold">
                            <p:stCondLst>
                              <p:cond delay="0"/>
                            </p:stCondLst>
                            <p:childTnLst>
                              <p:par>
                                <p:cTn id="135" presetID="1" presetClass="emph" presetSubtype="2" fill="hold" nodeType="clickEffect">
                                  <p:stCondLst>
                                    <p:cond delay="0"/>
                                  </p:stCondLst>
                                  <p:childTnLst>
                                    <p:animClr clrSpc="rgb" dir="cw">
                                      <p:cBhvr>
                                        <p:cTn id="136" dur="500" fill="hold"/>
                                        <p:tgtEl>
                                          <p:spTgt spid="225"/>
                                        </p:tgtEl>
                                        <p:attrNameLst>
                                          <p:attrName>fillcolor</p:attrName>
                                        </p:attrNameLst>
                                      </p:cBhvr>
                                      <p:to>
                                        <a:srgbClr val="00CC00"/>
                                      </p:to>
                                    </p:animClr>
                                    <p:set>
                                      <p:cBhvr>
                                        <p:cTn id="137" dur="500" fill="hold"/>
                                        <p:tgtEl>
                                          <p:spTgt spid="225"/>
                                        </p:tgtEl>
                                        <p:attrNameLst>
                                          <p:attrName>fill.type</p:attrName>
                                        </p:attrNameLst>
                                      </p:cBhvr>
                                      <p:to>
                                        <p:strVal val="solid"/>
                                      </p:to>
                                    </p:set>
                                    <p:set>
                                      <p:cBhvr>
                                        <p:cTn id="138" dur="500" fill="hold"/>
                                        <p:tgtEl>
                                          <p:spTgt spid="225"/>
                                        </p:tgtEl>
                                        <p:attrNameLst>
                                          <p:attrName>fill.on</p:attrName>
                                        </p:attrNameLst>
                                      </p:cBhvr>
                                      <p:to>
                                        <p:strVal val="true"/>
                                      </p:to>
                                    </p:set>
                                  </p:childTnLst>
                                </p:cTn>
                              </p:par>
                              <p:par>
                                <p:cTn id="139" presetID="1" presetClass="emph" presetSubtype="2" fill="hold" nodeType="withEffect">
                                  <p:stCondLst>
                                    <p:cond delay="0"/>
                                  </p:stCondLst>
                                  <p:childTnLst>
                                    <p:animClr clrSpc="rgb" dir="cw">
                                      <p:cBhvr>
                                        <p:cTn id="140" dur="500" fill="hold"/>
                                        <p:tgtEl>
                                          <p:spTgt spid="224"/>
                                        </p:tgtEl>
                                        <p:attrNameLst>
                                          <p:attrName>fillcolor</p:attrName>
                                        </p:attrNameLst>
                                      </p:cBhvr>
                                      <p:to>
                                        <a:schemeClr val="bg2"/>
                                      </p:to>
                                    </p:animClr>
                                    <p:set>
                                      <p:cBhvr>
                                        <p:cTn id="141" dur="500" fill="hold"/>
                                        <p:tgtEl>
                                          <p:spTgt spid="224"/>
                                        </p:tgtEl>
                                        <p:attrNameLst>
                                          <p:attrName>fill.type</p:attrName>
                                        </p:attrNameLst>
                                      </p:cBhvr>
                                      <p:to>
                                        <p:strVal val="solid"/>
                                      </p:to>
                                    </p:set>
                                    <p:set>
                                      <p:cBhvr>
                                        <p:cTn id="142" dur="500" fill="hold"/>
                                        <p:tgtEl>
                                          <p:spTgt spid="224"/>
                                        </p:tgtEl>
                                        <p:attrNameLst>
                                          <p:attrName>fill.on</p:attrName>
                                        </p:attrNameLst>
                                      </p:cBhvr>
                                      <p:to>
                                        <p:strVal val="true"/>
                                      </p:to>
                                    </p:set>
                                  </p:childTnLst>
                                </p:cTn>
                              </p:par>
                            </p:childTnLst>
                          </p:cTn>
                        </p:par>
                      </p:childTnLst>
                    </p:cTn>
                  </p:par>
                  <p:par>
                    <p:cTn id="143" fill="hold">
                      <p:stCondLst>
                        <p:cond delay="indefinite"/>
                      </p:stCondLst>
                      <p:childTnLst>
                        <p:par>
                          <p:cTn id="144" fill="hold">
                            <p:stCondLst>
                              <p:cond delay="0"/>
                            </p:stCondLst>
                            <p:childTnLst>
                              <p:par>
                                <p:cTn id="145" presetID="2" presetClass="entr" presetSubtype="12" repeatCount="2000" fill="hold" nodeType="clickEffect">
                                  <p:stCondLst>
                                    <p:cond delay="0"/>
                                  </p:stCondLst>
                                  <p:childTnLst>
                                    <p:set>
                                      <p:cBhvr>
                                        <p:cTn id="146" dur="1" fill="hold">
                                          <p:stCondLst>
                                            <p:cond delay="0"/>
                                          </p:stCondLst>
                                        </p:cTn>
                                        <p:tgtEl>
                                          <p:spTgt spid="412"/>
                                        </p:tgtEl>
                                        <p:attrNameLst>
                                          <p:attrName>style.visibility</p:attrName>
                                        </p:attrNameLst>
                                      </p:cBhvr>
                                      <p:to>
                                        <p:strVal val="visible"/>
                                      </p:to>
                                    </p:set>
                                    <p:anim calcmode="lin" valueType="num">
                                      <p:cBhvr additive="base">
                                        <p:cTn id="147" dur="1000" fill="hold"/>
                                        <p:tgtEl>
                                          <p:spTgt spid="412"/>
                                        </p:tgtEl>
                                        <p:attrNameLst>
                                          <p:attrName>ppt_x</p:attrName>
                                        </p:attrNameLst>
                                      </p:cBhvr>
                                      <p:tavLst>
                                        <p:tav tm="0">
                                          <p:val>
                                            <p:strVal val="0-#ppt_w/2"/>
                                          </p:val>
                                        </p:tav>
                                        <p:tav tm="100000">
                                          <p:val>
                                            <p:strVal val="#ppt_x"/>
                                          </p:val>
                                        </p:tav>
                                      </p:tavLst>
                                    </p:anim>
                                    <p:anim calcmode="lin" valueType="num">
                                      <p:cBhvr additive="base">
                                        <p:cTn id="148" dur="1000" fill="hold"/>
                                        <p:tgtEl>
                                          <p:spTgt spid="412"/>
                                        </p:tgtEl>
                                        <p:attrNameLst>
                                          <p:attrName>ppt_y</p:attrName>
                                        </p:attrNameLst>
                                      </p:cBhvr>
                                      <p:tavLst>
                                        <p:tav tm="0">
                                          <p:val>
                                            <p:strVal val="1+#ppt_h/2"/>
                                          </p:val>
                                        </p:tav>
                                        <p:tav tm="100000">
                                          <p:val>
                                            <p:strVal val="#ppt_y"/>
                                          </p:val>
                                        </p:tav>
                                      </p:tavLst>
                                    </p:anim>
                                  </p:childTnLst>
                                </p:cTn>
                              </p:par>
                            </p:childTnLst>
                          </p:cTn>
                        </p:par>
                      </p:childTnLst>
                    </p:cTn>
                  </p:par>
                  <p:par>
                    <p:cTn id="149" fill="hold">
                      <p:stCondLst>
                        <p:cond delay="indefinite"/>
                      </p:stCondLst>
                      <p:childTnLst>
                        <p:par>
                          <p:cTn id="150" fill="hold">
                            <p:stCondLst>
                              <p:cond delay="0"/>
                            </p:stCondLst>
                            <p:childTnLst>
                              <p:par>
                                <p:cTn id="151" presetID="2" presetClass="entr" presetSubtype="1" repeatCount="3000" fill="hold" nodeType="clickEffect">
                                  <p:stCondLst>
                                    <p:cond delay="0"/>
                                  </p:stCondLst>
                                  <p:childTnLst>
                                    <p:set>
                                      <p:cBhvr>
                                        <p:cTn id="152" dur="1" fill="hold">
                                          <p:stCondLst>
                                            <p:cond delay="0"/>
                                          </p:stCondLst>
                                        </p:cTn>
                                        <p:tgtEl>
                                          <p:spTgt spid="10"/>
                                        </p:tgtEl>
                                        <p:attrNameLst>
                                          <p:attrName>style.visibility</p:attrName>
                                        </p:attrNameLst>
                                      </p:cBhvr>
                                      <p:to>
                                        <p:strVal val="visible"/>
                                      </p:to>
                                    </p:set>
                                    <p:anim calcmode="lin" valueType="num">
                                      <p:cBhvr additive="base">
                                        <p:cTn id="153" dur="1000" fill="hold"/>
                                        <p:tgtEl>
                                          <p:spTgt spid="10"/>
                                        </p:tgtEl>
                                        <p:attrNameLst>
                                          <p:attrName>ppt_x</p:attrName>
                                        </p:attrNameLst>
                                      </p:cBhvr>
                                      <p:tavLst>
                                        <p:tav tm="0">
                                          <p:val>
                                            <p:strVal val="#ppt_x"/>
                                          </p:val>
                                        </p:tav>
                                        <p:tav tm="100000">
                                          <p:val>
                                            <p:strVal val="#ppt_x"/>
                                          </p:val>
                                        </p:tav>
                                      </p:tavLst>
                                    </p:anim>
                                    <p:anim calcmode="lin" valueType="num">
                                      <p:cBhvr additive="base">
                                        <p:cTn id="154" dur="10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155" fill="hold">
                      <p:stCondLst>
                        <p:cond delay="indefinite"/>
                      </p:stCondLst>
                      <p:childTnLst>
                        <p:par>
                          <p:cTn id="156" fill="hold">
                            <p:stCondLst>
                              <p:cond delay="0"/>
                            </p:stCondLst>
                            <p:childTnLst>
                              <p:par>
                                <p:cTn id="157" presetID="2" presetClass="entr" presetSubtype="2" repeatCount="2000" fill="hold" nodeType="clickEffect">
                                  <p:stCondLst>
                                    <p:cond delay="0"/>
                                  </p:stCondLst>
                                  <p:childTnLst>
                                    <p:set>
                                      <p:cBhvr>
                                        <p:cTn id="158" dur="1" fill="hold">
                                          <p:stCondLst>
                                            <p:cond delay="0"/>
                                          </p:stCondLst>
                                        </p:cTn>
                                        <p:tgtEl>
                                          <p:spTgt spid="382"/>
                                        </p:tgtEl>
                                        <p:attrNameLst>
                                          <p:attrName>style.visibility</p:attrName>
                                        </p:attrNameLst>
                                      </p:cBhvr>
                                      <p:to>
                                        <p:strVal val="visible"/>
                                      </p:to>
                                    </p:set>
                                    <p:anim calcmode="lin" valueType="num">
                                      <p:cBhvr additive="base">
                                        <p:cTn id="159" dur="500" fill="hold"/>
                                        <p:tgtEl>
                                          <p:spTgt spid="382"/>
                                        </p:tgtEl>
                                        <p:attrNameLst>
                                          <p:attrName>ppt_x</p:attrName>
                                        </p:attrNameLst>
                                      </p:cBhvr>
                                      <p:tavLst>
                                        <p:tav tm="0">
                                          <p:val>
                                            <p:strVal val="1+#ppt_w/2"/>
                                          </p:val>
                                        </p:tav>
                                        <p:tav tm="100000">
                                          <p:val>
                                            <p:strVal val="#ppt_x"/>
                                          </p:val>
                                        </p:tav>
                                      </p:tavLst>
                                    </p:anim>
                                    <p:anim calcmode="lin" valueType="num">
                                      <p:cBhvr additive="base">
                                        <p:cTn id="160" dur="500" fill="hold"/>
                                        <p:tgtEl>
                                          <p:spTgt spid="382"/>
                                        </p:tgtEl>
                                        <p:attrNameLst>
                                          <p:attrName>ppt_y</p:attrName>
                                        </p:attrNameLst>
                                      </p:cBhvr>
                                      <p:tavLst>
                                        <p:tav tm="0">
                                          <p:val>
                                            <p:strVal val="#ppt_y"/>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1" presetClass="emph" presetSubtype="2" fill="hold" nodeType="clickEffect">
                                  <p:stCondLst>
                                    <p:cond delay="0"/>
                                  </p:stCondLst>
                                  <p:childTnLst>
                                    <p:animClr clrSpc="rgb" dir="cw">
                                      <p:cBhvr>
                                        <p:cTn id="164" dur="500" fill="hold"/>
                                        <p:tgtEl>
                                          <p:spTgt spid="229"/>
                                        </p:tgtEl>
                                        <p:attrNameLst>
                                          <p:attrName>fillcolor</p:attrName>
                                        </p:attrNameLst>
                                      </p:cBhvr>
                                      <p:to>
                                        <a:srgbClr val="00CC00"/>
                                      </p:to>
                                    </p:animClr>
                                    <p:set>
                                      <p:cBhvr>
                                        <p:cTn id="165" dur="500" fill="hold"/>
                                        <p:tgtEl>
                                          <p:spTgt spid="229"/>
                                        </p:tgtEl>
                                        <p:attrNameLst>
                                          <p:attrName>fill.type</p:attrName>
                                        </p:attrNameLst>
                                      </p:cBhvr>
                                      <p:to>
                                        <p:strVal val="solid"/>
                                      </p:to>
                                    </p:set>
                                    <p:set>
                                      <p:cBhvr>
                                        <p:cTn id="166" dur="500" fill="hold"/>
                                        <p:tgtEl>
                                          <p:spTgt spid="229"/>
                                        </p:tgtEl>
                                        <p:attrNameLst>
                                          <p:attrName>fill.on</p:attrName>
                                        </p:attrNameLst>
                                      </p:cBhvr>
                                      <p:to>
                                        <p:strVal val="true"/>
                                      </p:to>
                                    </p:set>
                                  </p:childTnLst>
                                </p:cTn>
                              </p:par>
                              <p:par>
                                <p:cTn id="167" presetID="1" presetClass="emph" presetSubtype="2" fill="hold" nodeType="withEffect">
                                  <p:stCondLst>
                                    <p:cond delay="0"/>
                                  </p:stCondLst>
                                  <p:childTnLst>
                                    <p:animClr clrSpc="rgb" dir="cw">
                                      <p:cBhvr>
                                        <p:cTn id="168" dur="500" fill="hold"/>
                                        <p:tgtEl>
                                          <p:spTgt spid="225"/>
                                        </p:tgtEl>
                                        <p:attrNameLst>
                                          <p:attrName>fillcolor</p:attrName>
                                        </p:attrNameLst>
                                      </p:cBhvr>
                                      <p:to>
                                        <a:schemeClr val="bg2"/>
                                      </p:to>
                                    </p:animClr>
                                    <p:set>
                                      <p:cBhvr>
                                        <p:cTn id="169" dur="500" fill="hold"/>
                                        <p:tgtEl>
                                          <p:spTgt spid="225"/>
                                        </p:tgtEl>
                                        <p:attrNameLst>
                                          <p:attrName>fill.type</p:attrName>
                                        </p:attrNameLst>
                                      </p:cBhvr>
                                      <p:to>
                                        <p:strVal val="solid"/>
                                      </p:to>
                                    </p:set>
                                    <p:set>
                                      <p:cBhvr>
                                        <p:cTn id="170" dur="500" fill="hold"/>
                                        <p:tgtEl>
                                          <p:spTgt spid="225"/>
                                        </p:tgtEl>
                                        <p:attrNameLst>
                                          <p:attrName>fill.on</p:attrName>
                                        </p:attrNameLst>
                                      </p:cBhvr>
                                      <p:to>
                                        <p:strVal val="true"/>
                                      </p:to>
                                    </p:set>
                                  </p:childTnLst>
                                </p:cTn>
                              </p:par>
                            </p:childTnLst>
                          </p:cTn>
                        </p:par>
                      </p:childTnLst>
                    </p:cTn>
                  </p:par>
                  <p:par>
                    <p:cTn id="171" fill="hold">
                      <p:stCondLst>
                        <p:cond delay="indefinite"/>
                      </p:stCondLst>
                      <p:childTnLst>
                        <p:par>
                          <p:cTn id="172" fill="hold">
                            <p:stCondLst>
                              <p:cond delay="0"/>
                            </p:stCondLst>
                            <p:childTnLst>
                              <p:par>
                                <p:cTn id="173" presetID="2" presetClass="entr" presetSubtype="12" repeatCount="2000" fill="hold" nodeType="clickEffect">
                                  <p:stCondLst>
                                    <p:cond delay="0"/>
                                  </p:stCondLst>
                                  <p:childTnLst>
                                    <p:set>
                                      <p:cBhvr>
                                        <p:cTn id="174" dur="1" fill="hold">
                                          <p:stCondLst>
                                            <p:cond delay="0"/>
                                          </p:stCondLst>
                                        </p:cTn>
                                        <p:tgtEl>
                                          <p:spTgt spid="416"/>
                                        </p:tgtEl>
                                        <p:attrNameLst>
                                          <p:attrName>style.visibility</p:attrName>
                                        </p:attrNameLst>
                                      </p:cBhvr>
                                      <p:to>
                                        <p:strVal val="visible"/>
                                      </p:to>
                                    </p:set>
                                    <p:anim calcmode="lin" valueType="num">
                                      <p:cBhvr additive="base">
                                        <p:cTn id="175" dur="1000" fill="hold"/>
                                        <p:tgtEl>
                                          <p:spTgt spid="416"/>
                                        </p:tgtEl>
                                        <p:attrNameLst>
                                          <p:attrName>ppt_x</p:attrName>
                                        </p:attrNameLst>
                                      </p:cBhvr>
                                      <p:tavLst>
                                        <p:tav tm="0">
                                          <p:val>
                                            <p:strVal val="0-#ppt_w/2"/>
                                          </p:val>
                                        </p:tav>
                                        <p:tav tm="100000">
                                          <p:val>
                                            <p:strVal val="#ppt_x"/>
                                          </p:val>
                                        </p:tav>
                                      </p:tavLst>
                                    </p:anim>
                                    <p:anim calcmode="lin" valueType="num">
                                      <p:cBhvr additive="base">
                                        <p:cTn id="176" dur="1000" fill="hold"/>
                                        <p:tgtEl>
                                          <p:spTgt spid="416"/>
                                        </p:tgtEl>
                                        <p:attrNameLst>
                                          <p:attrName>ppt_y</p:attrName>
                                        </p:attrNameLst>
                                      </p:cBhvr>
                                      <p:tavLst>
                                        <p:tav tm="0">
                                          <p:val>
                                            <p:strVal val="1+#ppt_h/2"/>
                                          </p:val>
                                        </p:tav>
                                        <p:tav tm="100000">
                                          <p:val>
                                            <p:strVal val="#ppt_y"/>
                                          </p:val>
                                        </p:tav>
                                      </p:tavLst>
                                    </p:anim>
                                  </p:childTnLst>
                                </p:cTn>
                              </p:par>
                            </p:childTnLst>
                          </p:cTn>
                        </p:par>
                      </p:childTnLst>
                    </p:cTn>
                  </p:par>
                  <p:par>
                    <p:cTn id="177" fill="hold">
                      <p:stCondLst>
                        <p:cond delay="indefinite"/>
                      </p:stCondLst>
                      <p:childTnLst>
                        <p:par>
                          <p:cTn id="178" fill="hold">
                            <p:stCondLst>
                              <p:cond delay="0"/>
                            </p:stCondLst>
                            <p:childTnLst>
                              <p:par>
                                <p:cTn id="179" presetID="35" presetClass="emph" presetSubtype="0" repeatCount="3000" fill="hold" nodeType="clickEffect">
                                  <p:stCondLst>
                                    <p:cond delay="0"/>
                                  </p:stCondLst>
                                  <p:childTnLst>
                                    <p:anim calcmode="discrete" valueType="str">
                                      <p:cBhvr>
                                        <p:cTn id="18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181" fill="hold">
                      <p:stCondLst>
                        <p:cond delay="indefinite"/>
                      </p:stCondLst>
                      <p:childTnLst>
                        <p:par>
                          <p:cTn id="182" fill="hold">
                            <p:stCondLst>
                              <p:cond delay="0"/>
                            </p:stCondLst>
                            <p:childTnLst>
                              <p:par>
                                <p:cTn id="183" presetID="2" presetClass="entr" presetSubtype="1" repeatCount="3000" fill="hold" nodeType="clickEffect">
                                  <p:stCondLst>
                                    <p:cond delay="0"/>
                                  </p:stCondLst>
                                  <p:childTnLst>
                                    <p:set>
                                      <p:cBhvr>
                                        <p:cTn id="184" dur="1" fill="hold">
                                          <p:stCondLst>
                                            <p:cond delay="0"/>
                                          </p:stCondLst>
                                        </p:cTn>
                                        <p:tgtEl>
                                          <p:spTgt spid="15"/>
                                        </p:tgtEl>
                                        <p:attrNameLst>
                                          <p:attrName>style.visibility</p:attrName>
                                        </p:attrNameLst>
                                      </p:cBhvr>
                                      <p:to>
                                        <p:strVal val="visible"/>
                                      </p:to>
                                    </p:set>
                                    <p:anim calcmode="lin" valueType="num">
                                      <p:cBhvr additive="base">
                                        <p:cTn id="185" dur="1000" fill="hold"/>
                                        <p:tgtEl>
                                          <p:spTgt spid="15"/>
                                        </p:tgtEl>
                                        <p:attrNameLst>
                                          <p:attrName>ppt_x</p:attrName>
                                        </p:attrNameLst>
                                      </p:cBhvr>
                                      <p:tavLst>
                                        <p:tav tm="0">
                                          <p:val>
                                            <p:strVal val="#ppt_x"/>
                                          </p:val>
                                        </p:tav>
                                        <p:tav tm="100000">
                                          <p:val>
                                            <p:strVal val="#ppt_x"/>
                                          </p:val>
                                        </p:tav>
                                      </p:tavLst>
                                    </p:anim>
                                    <p:anim calcmode="lin" valueType="num">
                                      <p:cBhvr additive="base">
                                        <p:cTn id="186" dur="10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187" fill="hold">
                      <p:stCondLst>
                        <p:cond delay="indefinite"/>
                      </p:stCondLst>
                      <p:childTnLst>
                        <p:par>
                          <p:cTn id="188" fill="hold">
                            <p:stCondLst>
                              <p:cond delay="0"/>
                            </p:stCondLst>
                            <p:childTnLst>
                              <p:par>
                                <p:cTn id="189" presetID="2" presetClass="entr" presetSubtype="2" repeatCount="2000" fill="hold" nodeType="clickEffect">
                                  <p:stCondLst>
                                    <p:cond delay="0"/>
                                  </p:stCondLst>
                                  <p:childTnLst>
                                    <p:set>
                                      <p:cBhvr>
                                        <p:cTn id="190" dur="1" fill="hold">
                                          <p:stCondLst>
                                            <p:cond delay="0"/>
                                          </p:stCondLst>
                                        </p:cTn>
                                        <p:tgtEl>
                                          <p:spTgt spid="377"/>
                                        </p:tgtEl>
                                        <p:attrNameLst>
                                          <p:attrName>style.visibility</p:attrName>
                                        </p:attrNameLst>
                                      </p:cBhvr>
                                      <p:to>
                                        <p:strVal val="visible"/>
                                      </p:to>
                                    </p:set>
                                    <p:anim calcmode="lin" valueType="num">
                                      <p:cBhvr additive="base">
                                        <p:cTn id="191" dur="500" fill="hold"/>
                                        <p:tgtEl>
                                          <p:spTgt spid="377"/>
                                        </p:tgtEl>
                                        <p:attrNameLst>
                                          <p:attrName>ppt_x</p:attrName>
                                        </p:attrNameLst>
                                      </p:cBhvr>
                                      <p:tavLst>
                                        <p:tav tm="0">
                                          <p:val>
                                            <p:strVal val="1+#ppt_w/2"/>
                                          </p:val>
                                        </p:tav>
                                        <p:tav tm="100000">
                                          <p:val>
                                            <p:strVal val="#ppt_x"/>
                                          </p:val>
                                        </p:tav>
                                      </p:tavLst>
                                    </p:anim>
                                    <p:anim calcmode="lin" valueType="num">
                                      <p:cBhvr additive="base">
                                        <p:cTn id="192" dur="500" fill="hold"/>
                                        <p:tgtEl>
                                          <p:spTgt spid="377"/>
                                        </p:tgtEl>
                                        <p:attrNameLst>
                                          <p:attrName>ppt_y</p:attrName>
                                        </p:attrNameLst>
                                      </p:cBhvr>
                                      <p:tavLst>
                                        <p:tav tm="0">
                                          <p:val>
                                            <p:strVal val="#ppt_y"/>
                                          </p:val>
                                        </p:tav>
                                        <p:tav tm="100000">
                                          <p:val>
                                            <p:strVal val="#ppt_y"/>
                                          </p:val>
                                        </p:tav>
                                      </p:tavLst>
                                    </p:anim>
                                  </p:childTnLst>
                                </p:cTn>
                              </p:par>
                            </p:childTnLst>
                          </p:cTn>
                        </p:par>
                      </p:childTnLst>
                    </p:cTn>
                  </p:par>
                  <p:par>
                    <p:cTn id="193" fill="hold">
                      <p:stCondLst>
                        <p:cond delay="indefinite"/>
                      </p:stCondLst>
                      <p:childTnLst>
                        <p:par>
                          <p:cTn id="194" fill="hold">
                            <p:stCondLst>
                              <p:cond delay="0"/>
                            </p:stCondLst>
                            <p:childTnLst>
                              <p:par>
                                <p:cTn id="195" presetID="1" presetClass="emph" presetSubtype="2" fill="hold" nodeType="clickEffect">
                                  <p:stCondLst>
                                    <p:cond delay="0"/>
                                  </p:stCondLst>
                                  <p:childTnLst>
                                    <p:animClr clrSpc="rgb" dir="cw">
                                      <p:cBhvr>
                                        <p:cTn id="196" dur="2000" fill="hold"/>
                                        <p:tgtEl>
                                          <p:spTgt spid="229"/>
                                        </p:tgtEl>
                                        <p:attrNameLst>
                                          <p:attrName>fillcolor</p:attrName>
                                        </p:attrNameLst>
                                      </p:cBhvr>
                                      <p:to>
                                        <a:srgbClr val="FF0000"/>
                                      </p:to>
                                    </p:animClr>
                                    <p:set>
                                      <p:cBhvr>
                                        <p:cTn id="197" dur="2000" fill="hold"/>
                                        <p:tgtEl>
                                          <p:spTgt spid="229"/>
                                        </p:tgtEl>
                                        <p:attrNameLst>
                                          <p:attrName>fill.type</p:attrName>
                                        </p:attrNameLst>
                                      </p:cBhvr>
                                      <p:to>
                                        <p:strVal val="solid"/>
                                      </p:to>
                                    </p:set>
                                    <p:set>
                                      <p:cBhvr>
                                        <p:cTn id="198" dur="2000" fill="hold"/>
                                        <p:tgtEl>
                                          <p:spTgt spid="229"/>
                                        </p:tgtEl>
                                        <p:attrNameLst>
                                          <p:attrName>fill.on</p:attrName>
                                        </p:attrNameLst>
                                      </p:cBhvr>
                                      <p:to>
                                        <p:strVal val="true"/>
                                      </p:to>
                                    </p:set>
                                  </p:childTnLst>
                                </p:cTn>
                              </p:par>
                            </p:childTnLst>
                          </p:cTn>
                        </p:par>
                      </p:childTnLst>
                    </p:cTn>
                  </p:par>
                  <p:par>
                    <p:cTn id="199" fill="hold">
                      <p:stCondLst>
                        <p:cond delay="indefinite"/>
                      </p:stCondLst>
                      <p:childTnLst>
                        <p:par>
                          <p:cTn id="200" fill="hold">
                            <p:stCondLst>
                              <p:cond delay="0"/>
                            </p:stCondLst>
                            <p:childTnLst>
                              <p:par>
                                <p:cTn id="201" presetID="2" presetClass="entr" presetSubtype="4" fill="hold" nodeType="clickEffect">
                                  <p:stCondLst>
                                    <p:cond delay="0"/>
                                  </p:stCondLst>
                                  <p:childTnLst>
                                    <p:set>
                                      <p:cBhvr>
                                        <p:cTn id="202" dur="1" fill="hold">
                                          <p:stCondLst>
                                            <p:cond delay="0"/>
                                          </p:stCondLst>
                                        </p:cTn>
                                        <p:tgtEl>
                                          <p:spTgt spid="240">
                                            <p:txEl>
                                              <p:pRg st="0" end="0"/>
                                            </p:txEl>
                                          </p:spTgt>
                                        </p:tgtEl>
                                        <p:attrNameLst>
                                          <p:attrName>style.visibility</p:attrName>
                                        </p:attrNameLst>
                                      </p:cBhvr>
                                      <p:to>
                                        <p:strVal val="visible"/>
                                      </p:to>
                                    </p:set>
                                    <p:anim calcmode="lin" valueType="num">
                                      <p:cBhvr additive="base">
                                        <p:cTn id="203" dur="500" fill="hold"/>
                                        <p:tgtEl>
                                          <p:spTgt spid="240">
                                            <p:txEl>
                                              <p:pRg st="0" end="0"/>
                                            </p:txEl>
                                          </p:spTgt>
                                        </p:tgtEl>
                                        <p:attrNameLst>
                                          <p:attrName>ppt_x</p:attrName>
                                        </p:attrNameLst>
                                      </p:cBhvr>
                                      <p:tavLst>
                                        <p:tav tm="0">
                                          <p:val>
                                            <p:strVal val="#ppt_x"/>
                                          </p:val>
                                        </p:tav>
                                        <p:tav tm="100000">
                                          <p:val>
                                            <p:strVal val="#ppt_x"/>
                                          </p:val>
                                        </p:tav>
                                      </p:tavLst>
                                    </p:anim>
                                    <p:anim calcmode="lin" valueType="num">
                                      <p:cBhvr additive="base">
                                        <p:cTn id="204" dur="500" fill="hold"/>
                                        <p:tgtEl>
                                          <p:spTgt spid="240">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不同映射方式主存地址划分</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179</a:t>
            </a:fld>
            <a:r>
              <a:rPr lang="en-US" altLang="zh-CN" smtClean="0"/>
              <a:t>- </a:t>
            </a:r>
            <a:endParaRPr lang="en-US" altLang="zh-CN"/>
          </a:p>
        </p:txBody>
      </p:sp>
      <p:grpSp>
        <p:nvGrpSpPr>
          <p:cNvPr id="15" name="组合 183"/>
          <p:cNvGrpSpPr>
            <a:grpSpLocks/>
          </p:cNvGrpSpPr>
          <p:nvPr/>
        </p:nvGrpSpPr>
        <p:grpSpPr bwMode="auto">
          <a:xfrm>
            <a:off x="1763688" y="1950312"/>
            <a:ext cx="6552732" cy="819849"/>
            <a:chOff x="-2311354" y="5551488"/>
            <a:chExt cx="10067445" cy="1223844"/>
          </a:xfrm>
        </p:grpSpPr>
        <p:sp>
          <p:nvSpPr>
            <p:cNvPr id="17" name="Text Box 3"/>
            <p:cNvSpPr txBox="1">
              <a:spLocks noChangeArrowheads="1"/>
            </p:cNvSpPr>
            <p:nvPr/>
          </p:nvSpPr>
          <p:spPr bwMode="auto">
            <a:xfrm>
              <a:off x="6227796" y="6410693"/>
              <a:ext cx="951837"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18" name="AutoShape 6"/>
            <p:cNvSpPr>
              <a:spLocks/>
            </p:cNvSpPr>
            <p:nvPr/>
          </p:nvSpPr>
          <p:spPr bwMode="auto">
            <a:xfrm rot="16200000">
              <a:off x="6342640" y="4976969"/>
              <a:ext cx="229334" cy="2597568"/>
            </a:xfrm>
            <a:prstGeom prst="leftBrace">
              <a:avLst>
                <a:gd name="adj1" fmla="val 57712"/>
                <a:gd name="adj2" fmla="val 50000"/>
              </a:avLst>
            </a:prstGeom>
            <a:noFill/>
            <a:ln w="19050">
              <a:solidFill>
                <a:schemeClr val="tx2"/>
              </a:solidFill>
              <a:round/>
              <a:headEnd/>
              <a:tailEnd/>
            </a:ln>
          </p:spPr>
          <p:txBody>
            <a:bodyPr/>
            <a:lstStyle/>
            <a:p>
              <a:pPr algn="ctr"/>
              <a:endParaRPr lang="zh-CN" altLang="en-US" i="0"/>
            </a:p>
          </p:txBody>
        </p:sp>
        <p:sp>
          <p:nvSpPr>
            <p:cNvPr id="19" name="Rectangle 9"/>
            <p:cNvSpPr>
              <a:spLocks noChangeArrowheads="1"/>
            </p:cNvSpPr>
            <p:nvPr/>
          </p:nvSpPr>
          <p:spPr bwMode="auto">
            <a:xfrm>
              <a:off x="-2311353" y="5551488"/>
              <a:ext cx="7469872" cy="533399"/>
            </a:xfrm>
            <a:prstGeom prst="rect">
              <a:avLst/>
            </a:prstGeom>
            <a:solidFill>
              <a:srgbClr val="0066FF"/>
            </a:solidFill>
            <a:ln w="19050">
              <a:solidFill>
                <a:schemeClr val="tx2"/>
              </a:solidFill>
              <a:miter lim="800000"/>
              <a:headEnd/>
              <a:tailEnd/>
            </a:ln>
          </p:spPr>
          <p:txBody>
            <a:bodyPr/>
            <a:lstStyle/>
            <a:p>
              <a:pPr algn="ctr"/>
              <a:r>
                <a:rPr lang="zh-CN" altLang="en-US" sz="1600" i="0" dirty="0">
                  <a:solidFill>
                    <a:schemeClr val="bg1"/>
                  </a:solidFill>
                </a:rPr>
                <a:t>主存块</a:t>
              </a:r>
              <a:r>
                <a:rPr lang="zh-CN" altLang="en-US" sz="1600" i="0" dirty="0" smtClean="0">
                  <a:solidFill>
                    <a:schemeClr val="bg1"/>
                  </a:solidFill>
                </a:rPr>
                <a:t>地址（标记）</a:t>
              </a:r>
              <a:endParaRPr lang="zh-CN" altLang="en-US" sz="1600" i="0" dirty="0">
                <a:solidFill>
                  <a:schemeClr val="bg1"/>
                </a:solidFill>
              </a:endParaRPr>
            </a:p>
          </p:txBody>
        </p:sp>
        <p:sp>
          <p:nvSpPr>
            <p:cNvPr id="20" name="Rectangle 11"/>
            <p:cNvSpPr>
              <a:spLocks noChangeArrowheads="1"/>
            </p:cNvSpPr>
            <p:nvPr/>
          </p:nvSpPr>
          <p:spPr bwMode="auto">
            <a:xfrm>
              <a:off x="5158521" y="5551488"/>
              <a:ext cx="2597569" cy="533400"/>
            </a:xfrm>
            <a:prstGeom prst="rect">
              <a:avLst/>
            </a:prstGeom>
            <a:solidFill>
              <a:srgbClr val="FFFF00"/>
            </a:solidFill>
            <a:ln w="19050">
              <a:solidFill>
                <a:schemeClr val="tx2"/>
              </a:solidFill>
              <a:miter lim="800000"/>
              <a:headEnd/>
              <a:tailEnd/>
            </a:ln>
          </p:spPr>
          <p:txBody>
            <a:bodyPr/>
            <a:lstStyle/>
            <a:p>
              <a:pPr algn="ctr"/>
              <a:r>
                <a:rPr lang="zh-CN" altLang="en-US" sz="1600" i="0" dirty="0"/>
                <a:t> </a:t>
              </a:r>
              <a:r>
                <a:rPr lang="zh-CN" altLang="en-US" sz="1600" i="0" dirty="0" smtClean="0"/>
                <a:t>字 </a:t>
              </a:r>
              <a:r>
                <a:rPr lang="en-US" altLang="zh-CN" sz="1600" i="0" dirty="0" smtClean="0"/>
                <a:t>(</a:t>
              </a:r>
              <a:r>
                <a:rPr lang="zh-CN" altLang="en-US" sz="1600" i="0" dirty="0" smtClean="0"/>
                <a:t>块</a:t>
              </a:r>
              <a:r>
                <a:rPr lang="zh-CN" altLang="en-US" sz="1600" i="0" dirty="0"/>
                <a:t>内字</a:t>
              </a:r>
              <a:r>
                <a:rPr lang="zh-CN" altLang="en-US" sz="1600" i="0" dirty="0" smtClean="0"/>
                <a:t>偏移</a:t>
              </a:r>
              <a:r>
                <a:rPr lang="en-US" altLang="zh-CN" sz="1600" i="0" dirty="0" smtClean="0"/>
                <a:t>)</a:t>
              </a:r>
              <a:endParaRPr lang="zh-CN" altLang="en-US" sz="1600" i="0" dirty="0"/>
            </a:p>
          </p:txBody>
        </p:sp>
        <p:sp>
          <p:nvSpPr>
            <p:cNvPr id="21" name="Text Box 13"/>
            <p:cNvSpPr txBox="1">
              <a:spLocks noChangeArrowheads="1"/>
            </p:cNvSpPr>
            <p:nvPr/>
          </p:nvSpPr>
          <p:spPr bwMode="auto">
            <a:xfrm>
              <a:off x="966187" y="6460152"/>
              <a:ext cx="914788" cy="315180"/>
            </a:xfrm>
            <a:prstGeom prst="rect">
              <a:avLst/>
            </a:prstGeom>
            <a:noFill/>
            <a:ln w="19050">
              <a:noFill/>
              <a:miter lim="800000"/>
              <a:headEnd/>
              <a:tailEnd/>
            </a:ln>
          </p:spPr>
          <p:txBody>
            <a:bodyPr lIns="0" tIns="0" rIns="0" bIns="0"/>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2" name="AutoShape 14"/>
            <p:cNvSpPr>
              <a:spLocks/>
            </p:cNvSpPr>
            <p:nvPr/>
          </p:nvSpPr>
          <p:spPr bwMode="auto">
            <a:xfrm rot="16200000">
              <a:off x="1308914" y="2540816"/>
              <a:ext cx="229335" cy="7469871"/>
            </a:xfrm>
            <a:prstGeom prst="leftBrace">
              <a:avLst>
                <a:gd name="adj1" fmla="val 47244"/>
                <a:gd name="adj2" fmla="val 50000"/>
              </a:avLst>
            </a:prstGeom>
            <a:noFill/>
            <a:ln w="19050">
              <a:solidFill>
                <a:schemeClr val="tx2"/>
              </a:solidFill>
              <a:round/>
              <a:headEnd/>
              <a:tailEnd/>
            </a:ln>
          </p:spPr>
          <p:txBody>
            <a:bodyPr/>
            <a:lstStyle/>
            <a:p>
              <a:pPr algn="ctr"/>
              <a:endParaRPr lang="zh-CN" altLang="en-US" i="0"/>
            </a:p>
          </p:txBody>
        </p:sp>
      </p:grpSp>
      <p:grpSp>
        <p:nvGrpSpPr>
          <p:cNvPr id="24" name="组合 4"/>
          <p:cNvGrpSpPr>
            <a:grpSpLocks/>
          </p:cNvGrpSpPr>
          <p:nvPr/>
        </p:nvGrpSpPr>
        <p:grpSpPr bwMode="auto">
          <a:xfrm>
            <a:off x="1763690" y="3198862"/>
            <a:ext cx="6552729" cy="775621"/>
            <a:chOff x="1905625" y="5551488"/>
            <a:chExt cx="6484262" cy="1182243"/>
          </a:xfrm>
        </p:grpSpPr>
        <p:sp>
          <p:nvSpPr>
            <p:cNvPr id="26" name="Text Box 2"/>
            <p:cNvSpPr txBox="1">
              <a:spLocks noChangeArrowheads="1"/>
            </p:cNvSpPr>
            <p:nvPr/>
          </p:nvSpPr>
          <p:spPr bwMode="auto">
            <a:xfrm>
              <a:off x="5417478" y="6417994"/>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7"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28"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29"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30"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a:solidFill>
                    <a:schemeClr val="bg1"/>
                  </a:solidFill>
                </a:rPr>
                <a:t>区地址</a:t>
              </a:r>
              <a:r>
                <a:rPr lang="en-US" altLang="zh-CN" sz="1600" i="0" dirty="0">
                  <a:solidFill>
                    <a:schemeClr val="bg1"/>
                  </a:solidFill>
                </a:rPr>
                <a:t>-</a:t>
              </a:r>
              <a:r>
                <a:rPr lang="zh-CN" altLang="en-US" sz="1600" i="0" dirty="0">
                  <a:solidFill>
                    <a:schemeClr val="bg1"/>
                  </a:solidFill>
                </a:rPr>
                <a:t>标记</a:t>
              </a:r>
            </a:p>
          </p:txBody>
        </p:sp>
        <p:sp>
          <p:nvSpPr>
            <p:cNvPr id="31"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行索引</a:t>
              </a:r>
              <a:endParaRPr lang="zh-CN" altLang="en-US" sz="1600" i="0" dirty="0"/>
            </a:p>
          </p:txBody>
        </p:sp>
        <p:sp>
          <p:nvSpPr>
            <p:cNvPr id="32"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33" name="Text Box 13"/>
            <p:cNvSpPr txBox="1">
              <a:spLocks noChangeArrowheads="1"/>
            </p:cNvSpPr>
            <p:nvPr/>
          </p:nvSpPr>
          <p:spPr bwMode="auto">
            <a:xfrm>
              <a:off x="3012696" y="641330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34"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grpSp>
        <p:nvGrpSpPr>
          <p:cNvPr id="73" name="组合 4"/>
          <p:cNvGrpSpPr>
            <a:grpSpLocks/>
          </p:cNvGrpSpPr>
          <p:nvPr/>
        </p:nvGrpSpPr>
        <p:grpSpPr bwMode="auto">
          <a:xfrm>
            <a:off x="1763688" y="4581012"/>
            <a:ext cx="6552729" cy="792204"/>
            <a:chOff x="1905625" y="5551488"/>
            <a:chExt cx="6484262" cy="1207520"/>
          </a:xfrm>
        </p:grpSpPr>
        <p:sp>
          <p:nvSpPr>
            <p:cNvPr id="74" name="Text Box 2"/>
            <p:cNvSpPr txBox="1">
              <a:spLocks noChangeArrowheads="1"/>
            </p:cNvSpPr>
            <p:nvPr/>
          </p:nvSpPr>
          <p:spPr bwMode="auto">
            <a:xfrm>
              <a:off x="5417480" y="6437749"/>
              <a:ext cx="915658"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s</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5" name="Text Box 3"/>
            <p:cNvSpPr txBox="1">
              <a:spLocks noChangeArrowheads="1"/>
            </p:cNvSpPr>
            <p:nvPr/>
          </p:nvSpPr>
          <p:spPr bwMode="auto">
            <a:xfrm>
              <a:off x="7092150" y="6389863"/>
              <a:ext cx="953673"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b</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76" name="AutoShape 5"/>
            <p:cNvSpPr>
              <a:spLocks/>
            </p:cNvSpPr>
            <p:nvPr/>
          </p:nvSpPr>
          <p:spPr bwMode="auto">
            <a:xfrm rot="16200000">
              <a:off x="5799106" y="5395755"/>
              <a:ext cx="152404" cy="1683058"/>
            </a:xfrm>
            <a:prstGeom prst="leftBrace">
              <a:avLst>
                <a:gd name="adj1" fmla="val 46921"/>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7" name="AutoShape 6"/>
            <p:cNvSpPr>
              <a:spLocks/>
            </p:cNvSpPr>
            <p:nvPr/>
          </p:nvSpPr>
          <p:spPr bwMode="auto">
            <a:xfrm rot="16200000">
              <a:off x="7471603" y="5406316"/>
              <a:ext cx="163517" cy="1673050"/>
            </a:xfrm>
            <a:prstGeom prst="leftBrace">
              <a:avLst>
                <a:gd name="adj1" fmla="val 57696"/>
                <a:gd name="adj2" fmla="val 50000"/>
              </a:avLst>
            </a:prstGeom>
            <a:noFill/>
            <a:ln w="19050">
              <a:solidFill>
                <a:schemeClr val="tx2"/>
              </a:solidFill>
              <a:round/>
              <a:headEnd/>
              <a:tailEnd/>
            </a:ln>
          </p:spPr>
          <p:txBody>
            <a:bodyPr vert="eaVert" anchor="ctr" anchorCtr="1"/>
            <a:lstStyle/>
            <a:p>
              <a:pPr algn="ctr"/>
              <a:endParaRPr lang="zh-CN" altLang="en-US" i="0"/>
            </a:p>
          </p:txBody>
        </p:sp>
        <p:sp>
          <p:nvSpPr>
            <p:cNvPr id="78" name="Rectangle 9"/>
            <p:cNvSpPr>
              <a:spLocks noChangeArrowheads="1"/>
            </p:cNvSpPr>
            <p:nvPr/>
          </p:nvSpPr>
          <p:spPr bwMode="auto">
            <a:xfrm>
              <a:off x="1905626" y="5551488"/>
              <a:ext cx="3128154" cy="533399"/>
            </a:xfrm>
            <a:prstGeom prst="rect">
              <a:avLst/>
            </a:prstGeom>
            <a:solidFill>
              <a:srgbClr val="0066FF"/>
            </a:solidFill>
            <a:ln w="19050">
              <a:solidFill>
                <a:schemeClr val="tx2"/>
              </a:solidFill>
              <a:miter lim="800000"/>
              <a:headEnd/>
              <a:tailEnd/>
            </a:ln>
          </p:spPr>
          <p:txBody>
            <a:bodyPr anchor="ctr" anchorCtr="1"/>
            <a:lstStyle/>
            <a:p>
              <a:pPr algn="ctr"/>
              <a:r>
                <a:rPr lang="zh-CN" altLang="en-US" sz="1600" i="0" dirty="0" smtClean="0">
                  <a:solidFill>
                    <a:schemeClr val="bg1"/>
                  </a:solidFill>
                </a:rPr>
                <a:t>标记</a:t>
              </a:r>
              <a:endParaRPr lang="zh-CN" altLang="en-US" sz="1600" i="0" dirty="0">
                <a:solidFill>
                  <a:schemeClr val="bg1"/>
                </a:solidFill>
              </a:endParaRPr>
            </a:p>
          </p:txBody>
        </p:sp>
        <p:sp>
          <p:nvSpPr>
            <p:cNvPr id="79" name="Rectangle 10"/>
            <p:cNvSpPr>
              <a:spLocks noChangeArrowheads="1"/>
            </p:cNvSpPr>
            <p:nvPr/>
          </p:nvSpPr>
          <p:spPr bwMode="auto">
            <a:xfrm>
              <a:off x="5033780" y="5551488"/>
              <a:ext cx="1683057" cy="533399"/>
            </a:xfrm>
            <a:prstGeom prst="rect">
              <a:avLst/>
            </a:prstGeom>
            <a:solidFill>
              <a:srgbClr val="00B050"/>
            </a:solidFill>
            <a:ln w="19050">
              <a:solidFill>
                <a:schemeClr val="tx2"/>
              </a:solidFill>
              <a:miter lim="800000"/>
              <a:headEnd/>
              <a:tailEnd/>
            </a:ln>
          </p:spPr>
          <p:txBody>
            <a:bodyPr anchor="ctr" anchorCtr="1"/>
            <a:lstStyle/>
            <a:p>
              <a:pPr algn="ctr"/>
              <a:r>
                <a:rPr lang="zh-CN" altLang="en-US" sz="1600" i="0" dirty="0" smtClean="0"/>
                <a:t>组索引</a:t>
              </a:r>
              <a:endParaRPr lang="zh-CN" altLang="en-US" sz="1600" i="0" dirty="0"/>
            </a:p>
          </p:txBody>
        </p:sp>
        <p:sp>
          <p:nvSpPr>
            <p:cNvPr id="80" name="Rectangle 11"/>
            <p:cNvSpPr>
              <a:spLocks noChangeArrowheads="1"/>
            </p:cNvSpPr>
            <p:nvPr/>
          </p:nvSpPr>
          <p:spPr bwMode="auto">
            <a:xfrm>
              <a:off x="6716837" y="5551488"/>
              <a:ext cx="1673050" cy="533399"/>
            </a:xfrm>
            <a:prstGeom prst="rect">
              <a:avLst/>
            </a:prstGeom>
            <a:solidFill>
              <a:srgbClr val="FFFF00"/>
            </a:solidFill>
            <a:ln w="19050">
              <a:solidFill>
                <a:schemeClr val="tx2"/>
              </a:solidFill>
              <a:miter lim="800000"/>
              <a:headEnd/>
              <a:tailEnd/>
            </a:ln>
          </p:spPr>
          <p:txBody>
            <a:bodyPr anchor="ctr" anchorCtr="1"/>
            <a:lstStyle/>
            <a:p>
              <a:pPr algn="ctr"/>
              <a:r>
                <a:rPr lang="zh-CN" altLang="en-US" sz="1600" i="0" dirty="0" smtClean="0"/>
                <a:t>字 </a:t>
              </a:r>
              <a:r>
                <a:rPr lang="en-US" altLang="zh-CN" sz="1600" i="0" dirty="0"/>
                <a:t>(</a:t>
              </a:r>
              <a:r>
                <a:rPr lang="zh-CN" altLang="en-US" sz="1600" i="0" dirty="0"/>
                <a:t>块内字偏移</a:t>
              </a:r>
              <a:r>
                <a:rPr lang="en-US" altLang="zh-CN" sz="1600" i="0" dirty="0"/>
                <a:t>)</a:t>
              </a:r>
              <a:endParaRPr lang="zh-CN" altLang="en-US" sz="1600" i="0" dirty="0"/>
            </a:p>
          </p:txBody>
        </p:sp>
        <p:sp>
          <p:nvSpPr>
            <p:cNvPr id="81" name="Text Box 13"/>
            <p:cNvSpPr txBox="1">
              <a:spLocks noChangeArrowheads="1"/>
            </p:cNvSpPr>
            <p:nvPr/>
          </p:nvSpPr>
          <p:spPr bwMode="auto">
            <a:xfrm>
              <a:off x="3012698" y="6443271"/>
              <a:ext cx="914005" cy="315737"/>
            </a:xfrm>
            <a:prstGeom prst="rect">
              <a:avLst/>
            </a:prstGeom>
            <a:noFill/>
            <a:ln w="19050">
              <a:noFill/>
              <a:miter lim="800000"/>
              <a:headEnd/>
              <a:tailEnd/>
            </a:ln>
          </p:spPr>
          <p:txBody>
            <a:bodyPr lIns="0" tIns="0" rIns="0" bIns="0" anchor="ctr" anchorCtr="1"/>
            <a:lstStyle/>
            <a:p>
              <a:pPr algn="ctr">
                <a:defRPr/>
              </a:pPr>
              <a:r>
                <a:rPr lang="en-US" altLang="zh-CN" i="0" dirty="0">
                  <a:solidFill>
                    <a:schemeClr val="tx2"/>
                  </a:solidFill>
                  <a:latin typeface="Arial" pitchFamily="34" charset="0"/>
                </a:rPr>
                <a:t>t</a:t>
              </a:r>
              <a:r>
                <a:rPr lang="zh-CN" altLang="en-US" i="0" dirty="0">
                  <a:solidFill>
                    <a:schemeClr val="tx2"/>
                  </a:solidFill>
                  <a:latin typeface="Arial" pitchFamily="34" charset="0"/>
                </a:rPr>
                <a:t>位</a:t>
              </a:r>
              <a:endParaRPr lang="zh-CN" altLang="en-US" i="0" dirty="0">
                <a:solidFill>
                  <a:schemeClr val="tx2"/>
                </a:solidFill>
                <a:effectLst>
                  <a:outerShdw blurRad="38100" dist="38100" dir="2700000" algn="tl">
                    <a:srgbClr val="C0C0C0"/>
                  </a:outerShdw>
                </a:effectLst>
                <a:latin typeface="Arial" pitchFamily="34" charset="0"/>
              </a:endParaRPr>
            </a:p>
          </p:txBody>
        </p:sp>
        <p:sp>
          <p:nvSpPr>
            <p:cNvPr id="82" name="AutoShape 14"/>
            <p:cNvSpPr>
              <a:spLocks/>
            </p:cNvSpPr>
            <p:nvPr/>
          </p:nvSpPr>
          <p:spPr bwMode="auto">
            <a:xfrm rot="16200000">
              <a:off x="3393499" y="4673206"/>
              <a:ext cx="152406" cy="3128154"/>
            </a:xfrm>
            <a:prstGeom prst="leftBrace">
              <a:avLst>
                <a:gd name="adj1" fmla="val 47215"/>
                <a:gd name="adj2" fmla="val 50000"/>
              </a:avLst>
            </a:prstGeom>
            <a:noFill/>
            <a:ln w="19050">
              <a:solidFill>
                <a:schemeClr val="tx2"/>
              </a:solidFill>
              <a:round/>
              <a:headEnd/>
              <a:tailEnd/>
            </a:ln>
          </p:spPr>
          <p:txBody>
            <a:bodyPr vert="eaVert" anchor="ctr" anchorCtr="1"/>
            <a:lstStyle/>
            <a:p>
              <a:pPr algn="ctr"/>
              <a:endParaRPr lang="zh-CN" altLang="en-US" i="0"/>
            </a:p>
          </p:txBody>
        </p:sp>
      </p:grpSp>
      <p:sp>
        <p:nvSpPr>
          <p:cNvPr id="3" name="文本框 2"/>
          <p:cNvSpPr txBox="1"/>
          <p:nvPr/>
        </p:nvSpPr>
        <p:spPr>
          <a:xfrm>
            <a:off x="539552" y="1944307"/>
            <a:ext cx="1080120" cy="369332"/>
          </a:xfrm>
          <a:prstGeom prst="rect">
            <a:avLst/>
          </a:prstGeom>
          <a:noFill/>
        </p:spPr>
        <p:txBody>
          <a:bodyPr wrap="square" rtlCol="0">
            <a:spAutoFit/>
          </a:bodyPr>
          <a:lstStyle/>
          <a:p>
            <a:r>
              <a:rPr lang="zh-CN" altLang="en-US" i="0" dirty="0" smtClean="0">
                <a:latin typeface="+mj-ea"/>
                <a:ea typeface="+mj-ea"/>
              </a:rPr>
              <a:t>全相联</a:t>
            </a:r>
            <a:endParaRPr lang="zh-CN" altLang="en-US" i="0" dirty="0">
              <a:latin typeface="+mj-ea"/>
              <a:ea typeface="+mj-ea"/>
            </a:endParaRPr>
          </a:p>
        </p:txBody>
      </p:sp>
      <p:sp>
        <p:nvSpPr>
          <p:cNvPr id="86" name="文本框 85"/>
          <p:cNvSpPr txBox="1"/>
          <p:nvPr/>
        </p:nvSpPr>
        <p:spPr>
          <a:xfrm>
            <a:off x="457200" y="3198861"/>
            <a:ext cx="1188527" cy="369332"/>
          </a:xfrm>
          <a:prstGeom prst="rect">
            <a:avLst/>
          </a:prstGeom>
          <a:noFill/>
        </p:spPr>
        <p:txBody>
          <a:bodyPr wrap="square" rtlCol="0">
            <a:spAutoFit/>
          </a:bodyPr>
          <a:lstStyle/>
          <a:p>
            <a:r>
              <a:rPr lang="zh-CN" altLang="en-US" i="0" dirty="0" smtClean="0">
                <a:latin typeface="+mj-ea"/>
                <a:ea typeface="+mj-ea"/>
              </a:rPr>
              <a:t>直接相联</a:t>
            </a:r>
            <a:endParaRPr lang="zh-CN" altLang="en-US" i="0" dirty="0">
              <a:latin typeface="+mj-ea"/>
              <a:ea typeface="+mj-ea"/>
            </a:endParaRPr>
          </a:p>
        </p:txBody>
      </p:sp>
      <p:sp>
        <p:nvSpPr>
          <p:cNvPr id="87" name="文本框 86"/>
          <p:cNvSpPr txBox="1"/>
          <p:nvPr/>
        </p:nvSpPr>
        <p:spPr>
          <a:xfrm>
            <a:off x="486251" y="4560017"/>
            <a:ext cx="1188527" cy="369332"/>
          </a:xfrm>
          <a:prstGeom prst="rect">
            <a:avLst/>
          </a:prstGeom>
          <a:noFill/>
        </p:spPr>
        <p:txBody>
          <a:bodyPr wrap="square" rtlCol="0">
            <a:spAutoFit/>
          </a:bodyPr>
          <a:lstStyle/>
          <a:p>
            <a:r>
              <a:rPr lang="zh-CN" altLang="en-US" i="0" dirty="0" smtClean="0">
                <a:latin typeface="+mj-ea"/>
                <a:ea typeface="+mj-ea"/>
              </a:rPr>
              <a:t>组相联</a:t>
            </a:r>
            <a:endParaRPr lang="zh-CN" altLang="en-US" i="0" dirty="0">
              <a:latin typeface="+mj-ea"/>
              <a:ea typeface="+mj-ea"/>
            </a:endParaRPr>
          </a:p>
        </p:txBody>
      </p:sp>
    </p:spTree>
    <p:extLst>
      <p:ext uri="{BB962C8B-B14F-4D97-AF65-F5344CB8AC3E}">
        <p14:creationId xmlns:p14="http://schemas.microsoft.com/office/powerpoint/2010/main" val="327168472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zh-CN" altLang="en-US" smtClean="0"/>
              <a:t>六管</a:t>
            </a:r>
            <a:r>
              <a:rPr lang="en-US" altLang="zh-CN" smtClean="0"/>
              <a:t>SRAM</a:t>
            </a:r>
            <a:r>
              <a:rPr lang="zh-CN" altLang="en-US" smtClean="0"/>
              <a:t>存储器   </a:t>
            </a:r>
            <a:r>
              <a:rPr lang="en-US" altLang="zh-CN" smtClean="0"/>
              <a:t>(SRAM Cell)</a:t>
            </a:r>
            <a:endParaRPr lang="zh-CN" altLang="en-US" smtClean="0"/>
          </a:p>
        </p:txBody>
      </p:sp>
      <p:sp>
        <p:nvSpPr>
          <p:cNvPr id="3" name="内容占位符 2"/>
          <p:cNvSpPr>
            <a:spLocks noGrp="1"/>
          </p:cNvSpPr>
          <p:nvPr>
            <p:ph idx="1"/>
          </p:nvPr>
        </p:nvSpPr>
        <p:spPr>
          <a:xfrm>
            <a:off x="5786438" y="2932113"/>
            <a:ext cx="3043237" cy="2733675"/>
          </a:xfrm>
        </p:spPr>
        <p:txBody>
          <a:bodyPr/>
          <a:lstStyle/>
          <a:p>
            <a:pPr eaLnBrk="1" hangingPunct="1"/>
            <a:r>
              <a:rPr sz="2000" smtClean="0"/>
              <a:t>工作管</a:t>
            </a:r>
            <a:r>
              <a:rPr lang="en-US" altLang="zh-CN" sz="2000" smtClean="0"/>
              <a:t>T</a:t>
            </a:r>
            <a:r>
              <a:rPr lang="en-US" altLang="zh-CN" sz="2000" baseline="-25000" smtClean="0"/>
              <a:t>1</a:t>
            </a:r>
            <a:r>
              <a:rPr lang="en-US" altLang="zh-CN" sz="2000" smtClean="0"/>
              <a:t> T</a:t>
            </a:r>
            <a:r>
              <a:rPr lang="en-US" altLang="zh-CN" sz="2000" baseline="-25000" smtClean="0"/>
              <a:t>2</a:t>
            </a:r>
            <a:endParaRPr lang="en-US" altLang="zh-CN" sz="2000" smtClean="0"/>
          </a:p>
          <a:p>
            <a:pPr marL="742950" lvl="1" indent="-285750" eaLnBrk="1" hangingPunct="1"/>
            <a:r>
              <a:rPr sz="1800" smtClean="0"/>
              <a:t>存储数据</a:t>
            </a:r>
          </a:p>
          <a:p>
            <a:pPr eaLnBrk="1" hangingPunct="1"/>
            <a:r>
              <a:rPr sz="2000" smtClean="0"/>
              <a:t>负载管</a:t>
            </a:r>
            <a:r>
              <a:rPr lang="en-US" altLang="zh-CN" sz="2000" smtClean="0"/>
              <a:t>T</a:t>
            </a:r>
            <a:r>
              <a:rPr lang="en-US" altLang="zh-CN" sz="2000" baseline="-25000" smtClean="0"/>
              <a:t>3</a:t>
            </a:r>
            <a:r>
              <a:rPr lang="en-US" altLang="zh-CN" sz="2000" smtClean="0"/>
              <a:t> T</a:t>
            </a:r>
            <a:r>
              <a:rPr lang="en-US" altLang="zh-CN" sz="2000" baseline="-25000" smtClean="0"/>
              <a:t>4</a:t>
            </a:r>
            <a:endParaRPr lang="en-US" altLang="zh-CN" sz="2000" smtClean="0"/>
          </a:p>
          <a:p>
            <a:pPr marL="742950" lvl="1" indent="-285750" eaLnBrk="1" hangingPunct="1"/>
            <a:r>
              <a:rPr sz="1800" smtClean="0"/>
              <a:t>补充电荷</a:t>
            </a:r>
          </a:p>
          <a:p>
            <a:pPr eaLnBrk="1" hangingPunct="1"/>
            <a:r>
              <a:rPr sz="2000" smtClean="0"/>
              <a:t> 门控管</a:t>
            </a:r>
            <a:r>
              <a:rPr lang="en-US" altLang="zh-CN" sz="2000" smtClean="0"/>
              <a:t>T</a:t>
            </a:r>
            <a:r>
              <a:rPr lang="en-US" altLang="zh-CN" sz="2000" baseline="-25000" smtClean="0"/>
              <a:t>5</a:t>
            </a:r>
            <a:r>
              <a:rPr lang="en-US" altLang="zh-CN" sz="2000" smtClean="0"/>
              <a:t> T</a:t>
            </a:r>
            <a:r>
              <a:rPr lang="en-US" altLang="zh-CN" sz="2000" baseline="-25000" smtClean="0"/>
              <a:t>6</a:t>
            </a:r>
            <a:r>
              <a:rPr lang="en-US" altLang="zh-CN" sz="2000" smtClean="0"/>
              <a:t>T</a:t>
            </a:r>
            <a:r>
              <a:rPr lang="en-US" altLang="zh-CN" sz="2000" baseline="-25000" smtClean="0"/>
              <a:t>7</a:t>
            </a:r>
            <a:r>
              <a:rPr lang="en-US" altLang="zh-CN" sz="2000" smtClean="0"/>
              <a:t> T</a:t>
            </a:r>
            <a:r>
              <a:rPr lang="en-US" altLang="zh-CN" sz="2000" baseline="-25000" smtClean="0"/>
              <a:t>8</a:t>
            </a:r>
            <a:endParaRPr lang="en-US" altLang="zh-CN" sz="2000" smtClean="0"/>
          </a:p>
          <a:p>
            <a:pPr marL="742950" lvl="1" indent="-285750" eaLnBrk="1" hangingPunct="1"/>
            <a:r>
              <a:rPr sz="1800" smtClean="0"/>
              <a:t>开关作用</a:t>
            </a:r>
            <a:endParaRPr smtClean="0"/>
          </a:p>
        </p:txBody>
      </p:sp>
      <p:sp>
        <p:nvSpPr>
          <p:cNvPr id="46083" name="Rectangle 2"/>
          <p:cNvSpPr>
            <a:spLocks noChangeArrowheads="1"/>
          </p:cNvSpPr>
          <p:nvPr/>
        </p:nvSpPr>
        <p:spPr bwMode="auto">
          <a:xfrm>
            <a:off x="2171700" y="1571625"/>
            <a:ext cx="3124200" cy="2971800"/>
          </a:xfrm>
          <a:prstGeom prst="rect">
            <a:avLst/>
          </a:prstGeom>
          <a:solidFill>
            <a:srgbClr val="FF0000">
              <a:alpha val="20000"/>
            </a:srgbClr>
          </a:solidFill>
          <a:ln w="19050" algn="ctr">
            <a:noFill/>
            <a:prstDash val="dash"/>
            <a:miter lim="800000"/>
            <a:headEnd/>
            <a:tailEnd/>
          </a:ln>
        </p:spPr>
        <p:txBody>
          <a:bodyPr wrap="none" anchor="ctr"/>
          <a:lstStyle/>
          <a:p>
            <a:pPr algn="r"/>
            <a:endParaRPr lang="zh-CN" altLang="zh-CN"/>
          </a:p>
        </p:txBody>
      </p:sp>
      <p:sp>
        <p:nvSpPr>
          <p:cNvPr id="46084" name="Rectangle 4"/>
          <p:cNvSpPr>
            <a:spLocks noChangeArrowheads="1"/>
          </p:cNvSpPr>
          <p:nvPr/>
        </p:nvSpPr>
        <p:spPr bwMode="auto">
          <a:xfrm>
            <a:off x="3822700" y="40830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46085" name="Line 5"/>
          <p:cNvSpPr>
            <a:spLocks noChangeShapeType="1"/>
          </p:cNvSpPr>
          <p:nvPr/>
        </p:nvSpPr>
        <p:spPr bwMode="auto">
          <a:xfrm>
            <a:off x="1803400" y="1800225"/>
            <a:ext cx="3276600" cy="1588"/>
          </a:xfrm>
          <a:prstGeom prst="line">
            <a:avLst/>
          </a:prstGeom>
          <a:noFill/>
          <a:ln w="19050">
            <a:solidFill>
              <a:schemeClr val="tx1"/>
            </a:solidFill>
            <a:round/>
            <a:headEnd/>
            <a:tailEnd/>
          </a:ln>
        </p:spPr>
        <p:txBody>
          <a:bodyPr/>
          <a:lstStyle/>
          <a:p>
            <a:endParaRPr lang="zh-CN" altLang="en-US"/>
          </a:p>
        </p:txBody>
      </p:sp>
      <p:sp>
        <p:nvSpPr>
          <p:cNvPr id="46086" name="Line 6"/>
          <p:cNvSpPr>
            <a:spLocks noChangeAspect="1" noChangeShapeType="1"/>
          </p:cNvSpPr>
          <p:nvPr/>
        </p:nvSpPr>
        <p:spPr bwMode="auto">
          <a:xfrm>
            <a:off x="3022600" y="2333625"/>
            <a:ext cx="1447800" cy="1588"/>
          </a:xfrm>
          <a:prstGeom prst="line">
            <a:avLst/>
          </a:prstGeom>
          <a:noFill/>
          <a:ln w="19050">
            <a:solidFill>
              <a:schemeClr val="accent2"/>
            </a:solidFill>
            <a:round/>
            <a:headEnd/>
            <a:tailEnd/>
          </a:ln>
        </p:spPr>
        <p:txBody>
          <a:bodyPr/>
          <a:lstStyle/>
          <a:p>
            <a:endParaRPr lang="zh-CN" altLang="en-US"/>
          </a:p>
        </p:txBody>
      </p:sp>
      <p:sp>
        <p:nvSpPr>
          <p:cNvPr id="46087" name="Line 7"/>
          <p:cNvSpPr>
            <a:spLocks noChangeAspect="1" noChangeShapeType="1"/>
          </p:cNvSpPr>
          <p:nvPr/>
        </p:nvSpPr>
        <p:spPr bwMode="auto">
          <a:xfrm>
            <a:off x="3403600" y="2333625"/>
            <a:ext cx="0" cy="381000"/>
          </a:xfrm>
          <a:prstGeom prst="line">
            <a:avLst/>
          </a:prstGeom>
          <a:noFill/>
          <a:ln w="19050">
            <a:solidFill>
              <a:schemeClr val="accent2"/>
            </a:solidFill>
            <a:round/>
            <a:headEnd type="oval" w="med" len="med"/>
            <a:tailEnd/>
          </a:ln>
        </p:spPr>
        <p:txBody>
          <a:bodyPr/>
          <a:lstStyle/>
          <a:p>
            <a:endParaRPr lang="zh-CN" altLang="en-US"/>
          </a:p>
        </p:txBody>
      </p:sp>
      <p:sp>
        <p:nvSpPr>
          <p:cNvPr id="46088" name="Line 8"/>
          <p:cNvSpPr>
            <a:spLocks noChangeAspect="1" noChangeShapeType="1"/>
          </p:cNvSpPr>
          <p:nvPr/>
        </p:nvSpPr>
        <p:spPr bwMode="auto">
          <a:xfrm>
            <a:off x="3022600" y="2333625"/>
            <a:ext cx="0" cy="304800"/>
          </a:xfrm>
          <a:prstGeom prst="line">
            <a:avLst/>
          </a:prstGeom>
          <a:noFill/>
          <a:ln w="19050">
            <a:solidFill>
              <a:schemeClr val="accent2"/>
            </a:solidFill>
            <a:round/>
            <a:headEnd/>
            <a:tailEnd/>
          </a:ln>
        </p:spPr>
        <p:txBody>
          <a:bodyPr/>
          <a:lstStyle/>
          <a:p>
            <a:endParaRPr lang="zh-CN" altLang="en-US"/>
          </a:p>
        </p:txBody>
      </p:sp>
      <p:sp>
        <p:nvSpPr>
          <p:cNvPr id="46089" name="Line 9"/>
          <p:cNvSpPr>
            <a:spLocks noChangeAspect="1" noChangeShapeType="1"/>
          </p:cNvSpPr>
          <p:nvPr/>
        </p:nvSpPr>
        <p:spPr bwMode="auto">
          <a:xfrm>
            <a:off x="3022600" y="2790825"/>
            <a:ext cx="0" cy="304800"/>
          </a:xfrm>
          <a:prstGeom prst="line">
            <a:avLst/>
          </a:prstGeom>
          <a:noFill/>
          <a:ln w="19050">
            <a:solidFill>
              <a:schemeClr val="tx1"/>
            </a:solidFill>
            <a:round/>
            <a:headEnd/>
            <a:tailEnd/>
          </a:ln>
        </p:spPr>
        <p:txBody>
          <a:bodyPr/>
          <a:lstStyle/>
          <a:p>
            <a:endParaRPr lang="zh-CN" altLang="en-US"/>
          </a:p>
        </p:txBody>
      </p:sp>
      <p:sp>
        <p:nvSpPr>
          <p:cNvPr id="46090" name="Line 10"/>
          <p:cNvSpPr>
            <a:spLocks noChangeAspect="1" noChangeShapeType="1"/>
          </p:cNvSpPr>
          <p:nvPr/>
        </p:nvSpPr>
        <p:spPr bwMode="auto">
          <a:xfrm>
            <a:off x="3022600" y="3095625"/>
            <a:ext cx="457200" cy="1588"/>
          </a:xfrm>
          <a:prstGeom prst="line">
            <a:avLst/>
          </a:prstGeom>
          <a:noFill/>
          <a:ln w="19050">
            <a:solidFill>
              <a:schemeClr val="tx1"/>
            </a:solidFill>
            <a:round/>
            <a:headEnd/>
            <a:tailEnd/>
          </a:ln>
        </p:spPr>
        <p:txBody>
          <a:bodyPr/>
          <a:lstStyle/>
          <a:p>
            <a:endParaRPr lang="zh-CN" altLang="en-US"/>
          </a:p>
        </p:txBody>
      </p:sp>
      <p:sp>
        <p:nvSpPr>
          <p:cNvPr id="46091" name="Line 11"/>
          <p:cNvSpPr>
            <a:spLocks noChangeAspect="1" noChangeShapeType="1"/>
          </p:cNvSpPr>
          <p:nvPr/>
        </p:nvSpPr>
        <p:spPr bwMode="auto">
          <a:xfrm>
            <a:off x="4470400" y="2333625"/>
            <a:ext cx="0" cy="304800"/>
          </a:xfrm>
          <a:prstGeom prst="line">
            <a:avLst/>
          </a:prstGeom>
          <a:noFill/>
          <a:ln w="19050">
            <a:solidFill>
              <a:schemeClr val="accent2"/>
            </a:solidFill>
            <a:round/>
            <a:headEnd/>
            <a:tailEnd/>
          </a:ln>
        </p:spPr>
        <p:txBody>
          <a:bodyPr/>
          <a:lstStyle/>
          <a:p>
            <a:endParaRPr lang="zh-CN" altLang="en-US"/>
          </a:p>
        </p:txBody>
      </p:sp>
      <p:sp>
        <p:nvSpPr>
          <p:cNvPr id="46092" name="Line 12"/>
          <p:cNvSpPr>
            <a:spLocks noChangeAspect="1" noChangeShapeType="1"/>
          </p:cNvSpPr>
          <p:nvPr/>
        </p:nvSpPr>
        <p:spPr bwMode="auto">
          <a:xfrm>
            <a:off x="4089400" y="2333625"/>
            <a:ext cx="0" cy="381000"/>
          </a:xfrm>
          <a:prstGeom prst="line">
            <a:avLst/>
          </a:prstGeom>
          <a:noFill/>
          <a:ln w="19050">
            <a:solidFill>
              <a:schemeClr val="accent2"/>
            </a:solidFill>
            <a:round/>
            <a:headEnd type="oval" w="med" len="med"/>
            <a:tailEnd/>
          </a:ln>
        </p:spPr>
        <p:txBody>
          <a:bodyPr/>
          <a:lstStyle/>
          <a:p>
            <a:endParaRPr lang="zh-CN" altLang="en-US"/>
          </a:p>
        </p:txBody>
      </p:sp>
      <p:grpSp>
        <p:nvGrpSpPr>
          <p:cNvPr id="4" name="Group 13"/>
          <p:cNvGrpSpPr>
            <a:grpSpLocks/>
          </p:cNvGrpSpPr>
          <p:nvPr/>
        </p:nvGrpSpPr>
        <p:grpSpPr bwMode="auto">
          <a:xfrm>
            <a:off x="3022600" y="2562225"/>
            <a:ext cx="1447800" cy="457200"/>
            <a:chOff x="2352" y="1816"/>
            <a:chExt cx="912" cy="288"/>
          </a:xfrm>
        </p:grpSpPr>
        <p:sp>
          <p:nvSpPr>
            <p:cNvPr id="46173" name="Rectangle 14"/>
            <p:cNvSpPr>
              <a:spLocks noChangeArrowheads="1"/>
            </p:cNvSpPr>
            <p:nvPr/>
          </p:nvSpPr>
          <p:spPr bwMode="auto">
            <a:xfrm>
              <a:off x="2976"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4</a:t>
              </a:r>
              <a:endParaRPr lang="en-US" altLang="zh-CN" sz="1600">
                <a:solidFill>
                  <a:schemeClr val="accent2"/>
                </a:solidFill>
                <a:latin typeface="Tahoma" pitchFamily="34" charset="0"/>
                <a:ea typeface="宋体" charset="-122"/>
              </a:endParaRPr>
            </a:p>
          </p:txBody>
        </p:sp>
        <p:sp>
          <p:nvSpPr>
            <p:cNvPr id="46174" name="Rectangle 15"/>
            <p:cNvSpPr>
              <a:spLocks noChangeArrowheads="1"/>
            </p:cNvSpPr>
            <p:nvPr/>
          </p:nvSpPr>
          <p:spPr bwMode="auto">
            <a:xfrm>
              <a:off x="2544" y="1912"/>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T</a:t>
              </a:r>
              <a:r>
                <a:rPr lang="en-US" altLang="zh-CN" sz="1600" baseline="-25000">
                  <a:solidFill>
                    <a:schemeClr val="accent2"/>
                  </a:solidFill>
                  <a:latin typeface="Times New Roman" pitchFamily="18" charset="0"/>
                  <a:ea typeface="宋体" charset="-122"/>
                </a:rPr>
                <a:t>3</a:t>
              </a:r>
              <a:endParaRPr lang="en-US" altLang="zh-CN" sz="1600">
                <a:solidFill>
                  <a:schemeClr val="accent2"/>
                </a:solidFill>
                <a:latin typeface="Tahoma" pitchFamily="34" charset="0"/>
                <a:ea typeface="宋体" charset="-122"/>
              </a:endParaRPr>
            </a:p>
          </p:txBody>
        </p:sp>
        <p:grpSp>
          <p:nvGrpSpPr>
            <p:cNvPr id="46175" name="Group 16"/>
            <p:cNvGrpSpPr>
              <a:grpSpLocks/>
            </p:cNvGrpSpPr>
            <p:nvPr/>
          </p:nvGrpSpPr>
          <p:grpSpPr bwMode="auto">
            <a:xfrm>
              <a:off x="2352" y="1816"/>
              <a:ext cx="912" cy="192"/>
              <a:chOff x="2352" y="1816"/>
              <a:chExt cx="912" cy="192"/>
            </a:xfrm>
          </p:grpSpPr>
          <p:grpSp>
            <p:nvGrpSpPr>
              <p:cNvPr id="46176" name="Group 17"/>
              <p:cNvGrpSpPr>
                <a:grpSpLocks noChangeAspect="1"/>
              </p:cNvGrpSpPr>
              <p:nvPr/>
            </p:nvGrpSpPr>
            <p:grpSpPr bwMode="auto">
              <a:xfrm>
                <a:off x="2352" y="1816"/>
                <a:ext cx="240" cy="192"/>
                <a:chOff x="3360" y="2064"/>
                <a:chExt cx="240" cy="192"/>
              </a:xfrm>
            </p:grpSpPr>
            <p:sp>
              <p:nvSpPr>
                <p:cNvPr id="46183" name="Line 18"/>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6184" name="Line 19"/>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6185" name="Line 20"/>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6186" name="Line 21"/>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6187" name="Line 22"/>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grpSp>
            <p:nvGrpSpPr>
              <p:cNvPr id="46177" name="Group 23"/>
              <p:cNvGrpSpPr>
                <a:grpSpLocks noChangeAspect="1"/>
              </p:cNvGrpSpPr>
              <p:nvPr/>
            </p:nvGrpSpPr>
            <p:grpSpPr bwMode="auto">
              <a:xfrm>
                <a:off x="3024" y="1816"/>
                <a:ext cx="240" cy="192"/>
                <a:chOff x="4032" y="2064"/>
                <a:chExt cx="240" cy="192"/>
              </a:xfrm>
            </p:grpSpPr>
            <p:sp>
              <p:nvSpPr>
                <p:cNvPr id="46178" name="Line 24"/>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6179" name="Line 25"/>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6180" name="Line 26"/>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6181" name="Line 27"/>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6182" name="Line 28"/>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grpSp>
      <p:sp>
        <p:nvSpPr>
          <p:cNvPr id="46094" name="Line 29"/>
          <p:cNvSpPr>
            <a:spLocks noChangeAspect="1" noChangeShapeType="1"/>
          </p:cNvSpPr>
          <p:nvPr/>
        </p:nvSpPr>
        <p:spPr bwMode="auto">
          <a:xfrm>
            <a:off x="3022600" y="3095625"/>
            <a:ext cx="0" cy="304800"/>
          </a:xfrm>
          <a:prstGeom prst="line">
            <a:avLst/>
          </a:prstGeom>
          <a:noFill/>
          <a:ln w="19050">
            <a:solidFill>
              <a:schemeClr val="tx1"/>
            </a:solidFill>
            <a:round/>
            <a:headEnd/>
            <a:tailEnd/>
          </a:ln>
        </p:spPr>
        <p:txBody>
          <a:bodyPr/>
          <a:lstStyle/>
          <a:p>
            <a:endParaRPr lang="zh-CN" altLang="en-US"/>
          </a:p>
        </p:txBody>
      </p:sp>
      <p:sp>
        <p:nvSpPr>
          <p:cNvPr id="46095" name="Line 30"/>
          <p:cNvSpPr>
            <a:spLocks noChangeAspect="1" noChangeShapeType="1"/>
          </p:cNvSpPr>
          <p:nvPr/>
        </p:nvSpPr>
        <p:spPr bwMode="auto">
          <a:xfrm>
            <a:off x="4470400" y="3095625"/>
            <a:ext cx="0" cy="304800"/>
          </a:xfrm>
          <a:prstGeom prst="line">
            <a:avLst/>
          </a:prstGeom>
          <a:noFill/>
          <a:ln w="19050">
            <a:solidFill>
              <a:schemeClr val="tx1"/>
            </a:solidFill>
            <a:round/>
            <a:headEnd/>
            <a:tailEnd/>
          </a:ln>
        </p:spPr>
        <p:txBody>
          <a:bodyPr/>
          <a:lstStyle/>
          <a:p>
            <a:endParaRPr lang="zh-CN" altLang="en-US"/>
          </a:p>
        </p:txBody>
      </p:sp>
      <p:sp>
        <p:nvSpPr>
          <p:cNvPr id="46096" name="Line 31"/>
          <p:cNvSpPr>
            <a:spLocks noChangeAspect="1" noChangeShapeType="1"/>
          </p:cNvSpPr>
          <p:nvPr/>
        </p:nvSpPr>
        <p:spPr bwMode="auto">
          <a:xfrm>
            <a:off x="4013200" y="3095625"/>
            <a:ext cx="457200" cy="1588"/>
          </a:xfrm>
          <a:prstGeom prst="line">
            <a:avLst/>
          </a:prstGeom>
          <a:noFill/>
          <a:ln w="19050">
            <a:solidFill>
              <a:schemeClr val="tx1"/>
            </a:solidFill>
            <a:round/>
            <a:headEnd/>
            <a:tailEnd/>
          </a:ln>
        </p:spPr>
        <p:txBody>
          <a:bodyPr/>
          <a:lstStyle/>
          <a:p>
            <a:endParaRPr lang="zh-CN" altLang="en-US"/>
          </a:p>
        </p:txBody>
      </p:sp>
      <p:sp>
        <p:nvSpPr>
          <p:cNvPr id="46097" name="Line 32"/>
          <p:cNvSpPr>
            <a:spLocks noChangeAspect="1" noChangeShapeType="1"/>
          </p:cNvSpPr>
          <p:nvPr/>
        </p:nvSpPr>
        <p:spPr bwMode="auto">
          <a:xfrm flipV="1">
            <a:off x="3403600" y="3095625"/>
            <a:ext cx="609600" cy="381000"/>
          </a:xfrm>
          <a:prstGeom prst="line">
            <a:avLst/>
          </a:prstGeom>
          <a:noFill/>
          <a:ln w="19050">
            <a:solidFill>
              <a:schemeClr val="tx1"/>
            </a:solidFill>
            <a:round/>
            <a:headEnd/>
            <a:tailEnd/>
          </a:ln>
        </p:spPr>
        <p:txBody>
          <a:bodyPr/>
          <a:lstStyle/>
          <a:p>
            <a:endParaRPr lang="zh-CN" altLang="en-US"/>
          </a:p>
        </p:txBody>
      </p:sp>
      <p:sp>
        <p:nvSpPr>
          <p:cNvPr id="46098" name="Line 33"/>
          <p:cNvSpPr>
            <a:spLocks noChangeAspect="1" noChangeShapeType="1"/>
          </p:cNvSpPr>
          <p:nvPr/>
        </p:nvSpPr>
        <p:spPr bwMode="auto">
          <a:xfrm>
            <a:off x="3479800" y="3095625"/>
            <a:ext cx="609600" cy="381000"/>
          </a:xfrm>
          <a:prstGeom prst="line">
            <a:avLst/>
          </a:prstGeom>
          <a:noFill/>
          <a:ln w="19050">
            <a:solidFill>
              <a:schemeClr val="tx1"/>
            </a:solidFill>
            <a:round/>
            <a:headEnd/>
            <a:tailEnd/>
          </a:ln>
        </p:spPr>
        <p:txBody>
          <a:bodyPr/>
          <a:lstStyle/>
          <a:p>
            <a:endParaRPr lang="zh-CN" altLang="en-US"/>
          </a:p>
        </p:txBody>
      </p:sp>
      <p:sp>
        <p:nvSpPr>
          <p:cNvPr id="46099" name="Line 34"/>
          <p:cNvSpPr>
            <a:spLocks noChangeAspect="1" noChangeShapeType="1"/>
          </p:cNvSpPr>
          <p:nvPr/>
        </p:nvSpPr>
        <p:spPr bwMode="auto">
          <a:xfrm>
            <a:off x="3022600" y="4010025"/>
            <a:ext cx="1447800" cy="1588"/>
          </a:xfrm>
          <a:prstGeom prst="line">
            <a:avLst/>
          </a:prstGeom>
          <a:noFill/>
          <a:ln w="19050">
            <a:solidFill>
              <a:srgbClr val="008000"/>
            </a:solidFill>
            <a:round/>
            <a:headEnd/>
            <a:tailEnd/>
          </a:ln>
        </p:spPr>
        <p:txBody>
          <a:bodyPr/>
          <a:lstStyle/>
          <a:p>
            <a:endParaRPr lang="zh-CN" altLang="en-US"/>
          </a:p>
        </p:txBody>
      </p:sp>
      <p:sp>
        <p:nvSpPr>
          <p:cNvPr id="46100" name="Line 35"/>
          <p:cNvSpPr>
            <a:spLocks noChangeAspect="1" noChangeShapeType="1"/>
          </p:cNvSpPr>
          <p:nvPr/>
        </p:nvSpPr>
        <p:spPr bwMode="auto">
          <a:xfrm>
            <a:off x="3022600" y="3552825"/>
            <a:ext cx="0" cy="457200"/>
          </a:xfrm>
          <a:prstGeom prst="line">
            <a:avLst/>
          </a:prstGeom>
          <a:noFill/>
          <a:ln w="19050">
            <a:solidFill>
              <a:srgbClr val="008000"/>
            </a:solidFill>
            <a:round/>
            <a:headEnd/>
            <a:tailEnd/>
          </a:ln>
        </p:spPr>
        <p:txBody>
          <a:bodyPr/>
          <a:lstStyle/>
          <a:p>
            <a:endParaRPr lang="zh-CN" altLang="en-US"/>
          </a:p>
        </p:txBody>
      </p:sp>
      <p:sp>
        <p:nvSpPr>
          <p:cNvPr id="46101" name="Line 36"/>
          <p:cNvSpPr>
            <a:spLocks noChangeAspect="1" noChangeShapeType="1"/>
          </p:cNvSpPr>
          <p:nvPr/>
        </p:nvSpPr>
        <p:spPr bwMode="auto">
          <a:xfrm>
            <a:off x="4470400" y="3552825"/>
            <a:ext cx="0" cy="457200"/>
          </a:xfrm>
          <a:prstGeom prst="line">
            <a:avLst/>
          </a:prstGeom>
          <a:noFill/>
          <a:ln w="19050">
            <a:solidFill>
              <a:srgbClr val="008000"/>
            </a:solidFill>
            <a:round/>
            <a:headEnd/>
            <a:tailEnd/>
          </a:ln>
        </p:spPr>
        <p:txBody>
          <a:bodyPr/>
          <a:lstStyle/>
          <a:p>
            <a:endParaRPr lang="zh-CN" altLang="en-US"/>
          </a:p>
        </p:txBody>
      </p:sp>
      <p:sp>
        <p:nvSpPr>
          <p:cNvPr id="46102" name="Line 37"/>
          <p:cNvSpPr>
            <a:spLocks noChangeAspect="1" noChangeShapeType="1"/>
          </p:cNvSpPr>
          <p:nvPr/>
        </p:nvSpPr>
        <p:spPr bwMode="auto">
          <a:xfrm>
            <a:off x="4470400" y="2790825"/>
            <a:ext cx="0" cy="304800"/>
          </a:xfrm>
          <a:prstGeom prst="line">
            <a:avLst/>
          </a:prstGeom>
          <a:noFill/>
          <a:ln w="19050">
            <a:solidFill>
              <a:schemeClr val="tx1"/>
            </a:solidFill>
            <a:round/>
            <a:headEnd/>
            <a:tailEnd/>
          </a:ln>
        </p:spPr>
        <p:txBody>
          <a:bodyPr/>
          <a:lstStyle/>
          <a:p>
            <a:endParaRPr lang="zh-CN" altLang="en-US"/>
          </a:p>
        </p:txBody>
      </p:sp>
      <p:sp>
        <p:nvSpPr>
          <p:cNvPr id="46103" name="Line 38"/>
          <p:cNvSpPr>
            <a:spLocks noChangeAspect="1" noChangeShapeType="1"/>
          </p:cNvSpPr>
          <p:nvPr/>
        </p:nvSpPr>
        <p:spPr bwMode="auto">
          <a:xfrm>
            <a:off x="2717800" y="3095625"/>
            <a:ext cx="304800" cy="1588"/>
          </a:xfrm>
          <a:prstGeom prst="line">
            <a:avLst/>
          </a:prstGeom>
          <a:noFill/>
          <a:ln w="19050">
            <a:solidFill>
              <a:schemeClr val="tx1"/>
            </a:solidFill>
            <a:round/>
            <a:headEnd/>
            <a:tailEnd type="oval" w="med" len="med"/>
          </a:ln>
        </p:spPr>
        <p:txBody>
          <a:bodyPr/>
          <a:lstStyle/>
          <a:p>
            <a:endParaRPr lang="zh-CN" altLang="en-US"/>
          </a:p>
        </p:txBody>
      </p:sp>
      <p:sp>
        <p:nvSpPr>
          <p:cNvPr id="46104" name="Line 39"/>
          <p:cNvSpPr>
            <a:spLocks noChangeAspect="1" noChangeShapeType="1"/>
          </p:cNvSpPr>
          <p:nvPr/>
        </p:nvSpPr>
        <p:spPr bwMode="auto">
          <a:xfrm>
            <a:off x="4470400" y="3095625"/>
            <a:ext cx="304800" cy="1588"/>
          </a:xfrm>
          <a:prstGeom prst="line">
            <a:avLst/>
          </a:prstGeom>
          <a:noFill/>
          <a:ln w="19050">
            <a:solidFill>
              <a:schemeClr val="tx1"/>
            </a:solidFill>
            <a:round/>
            <a:headEnd type="oval" w="med" len="med"/>
            <a:tailEnd/>
          </a:ln>
        </p:spPr>
        <p:txBody>
          <a:bodyPr/>
          <a:lstStyle/>
          <a:p>
            <a:endParaRPr lang="zh-CN" altLang="en-US"/>
          </a:p>
        </p:txBody>
      </p:sp>
      <p:sp>
        <p:nvSpPr>
          <p:cNvPr id="46105" name="Line 40"/>
          <p:cNvSpPr>
            <a:spLocks noChangeShapeType="1"/>
          </p:cNvSpPr>
          <p:nvPr/>
        </p:nvSpPr>
        <p:spPr bwMode="auto">
          <a:xfrm>
            <a:off x="2413000" y="3095625"/>
            <a:ext cx="0" cy="1828800"/>
          </a:xfrm>
          <a:prstGeom prst="line">
            <a:avLst/>
          </a:prstGeom>
          <a:noFill/>
          <a:ln w="19050">
            <a:solidFill>
              <a:schemeClr val="tx1"/>
            </a:solidFill>
            <a:round/>
            <a:headEnd/>
            <a:tailEnd/>
          </a:ln>
        </p:spPr>
        <p:txBody>
          <a:bodyPr/>
          <a:lstStyle/>
          <a:p>
            <a:endParaRPr lang="zh-CN" altLang="en-US"/>
          </a:p>
        </p:txBody>
      </p:sp>
      <p:sp>
        <p:nvSpPr>
          <p:cNvPr id="46106" name="Line 41"/>
          <p:cNvSpPr>
            <a:spLocks noChangeShapeType="1"/>
          </p:cNvSpPr>
          <p:nvPr/>
        </p:nvSpPr>
        <p:spPr bwMode="auto">
          <a:xfrm flipH="1">
            <a:off x="2413000" y="3095625"/>
            <a:ext cx="152400" cy="1588"/>
          </a:xfrm>
          <a:prstGeom prst="line">
            <a:avLst/>
          </a:prstGeom>
          <a:noFill/>
          <a:ln w="19050">
            <a:solidFill>
              <a:schemeClr val="tx1"/>
            </a:solidFill>
            <a:round/>
            <a:headEnd/>
            <a:tailEnd/>
          </a:ln>
        </p:spPr>
        <p:txBody>
          <a:bodyPr/>
          <a:lstStyle/>
          <a:p>
            <a:endParaRPr lang="zh-CN" altLang="en-US"/>
          </a:p>
        </p:txBody>
      </p:sp>
      <p:sp>
        <p:nvSpPr>
          <p:cNvPr id="46107" name="Line 42"/>
          <p:cNvSpPr>
            <a:spLocks noChangeShapeType="1"/>
          </p:cNvSpPr>
          <p:nvPr/>
        </p:nvSpPr>
        <p:spPr bwMode="auto">
          <a:xfrm>
            <a:off x="5080000" y="3095625"/>
            <a:ext cx="0" cy="1828800"/>
          </a:xfrm>
          <a:prstGeom prst="line">
            <a:avLst/>
          </a:prstGeom>
          <a:noFill/>
          <a:ln w="19050">
            <a:solidFill>
              <a:schemeClr val="tx1"/>
            </a:solidFill>
            <a:round/>
            <a:headEnd/>
            <a:tailEnd/>
          </a:ln>
        </p:spPr>
        <p:txBody>
          <a:bodyPr/>
          <a:lstStyle/>
          <a:p>
            <a:endParaRPr lang="zh-CN" altLang="en-US"/>
          </a:p>
        </p:txBody>
      </p:sp>
      <p:sp>
        <p:nvSpPr>
          <p:cNvPr id="46108" name="Line 43"/>
          <p:cNvSpPr>
            <a:spLocks noChangeShapeType="1"/>
          </p:cNvSpPr>
          <p:nvPr/>
        </p:nvSpPr>
        <p:spPr bwMode="auto">
          <a:xfrm flipH="1">
            <a:off x="4927600" y="3095625"/>
            <a:ext cx="152400" cy="1588"/>
          </a:xfrm>
          <a:prstGeom prst="line">
            <a:avLst/>
          </a:prstGeom>
          <a:noFill/>
          <a:ln w="19050">
            <a:solidFill>
              <a:schemeClr val="tx1"/>
            </a:solidFill>
            <a:round/>
            <a:headEnd/>
            <a:tailEnd/>
          </a:ln>
        </p:spPr>
        <p:txBody>
          <a:bodyPr/>
          <a:lstStyle/>
          <a:p>
            <a:endParaRPr lang="zh-CN" altLang="en-US"/>
          </a:p>
        </p:txBody>
      </p:sp>
      <p:grpSp>
        <p:nvGrpSpPr>
          <p:cNvPr id="46109" name="Group 44"/>
          <p:cNvGrpSpPr>
            <a:grpSpLocks/>
          </p:cNvGrpSpPr>
          <p:nvPr/>
        </p:nvGrpSpPr>
        <p:grpSpPr bwMode="auto">
          <a:xfrm>
            <a:off x="3708400" y="4010025"/>
            <a:ext cx="76200" cy="228600"/>
            <a:chOff x="3744" y="2880"/>
            <a:chExt cx="96" cy="288"/>
          </a:xfrm>
        </p:grpSpPr>
        <p:sp>
          <p:nvSpPr>
            <p:cNvPr id="46171" name="Line 45"/>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46172" name="Oval 46"/>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46110" name="Group 47"/>
          <p:cNvGrpSpPr>
            <a:grpSpLocks/>
          </p:cNvGrpSpPr>
          <p:nvPr/>
        </p:nvGrpSpPr>
        <p:grpSpPr bwMode="auto">
          <a:xfrm flipV="1">
            <a:off x="3708400" y="2105025"/>
            <a:ext cx="76200" cy="228600"/>
            <a:chOff x="3744" y="2880"/>
            <a:chExt cx="96" cy="288"/>
          </a:xfrm>
        </p:grpSpPr>
        <p:sp>
          <p:nvSpPr>
            <p:cNvPr id="46169" name="Line 48"/>
            <p:cNvSpPr>
              <a:spLocks noChangeShapeType="1"/>
            </p:cNvSpPr>
            <p:nvPr/>
          </p:nvSpPr>
          <p:spPr bwMode="auto">
            <a:xfrm>
              <a:off x="3792" y="2880"/>
              <a:ext cx="0" cy="192"/>
            </a:xfrm>
            <a:prstGeom prst="line">
              <a:avLst/>
            </a:prstGeom>
            <a:noFill/>
            <a:ln w="19050">
              <a:solidFill>
                <a:schemeClr val="accent2"/>
              </a:solidFill>
              <a:round/>
              <a:headEnd/>
              <a:tailEnd/>
            </a:ln>
          </p:spPr>
          <p:txBody>
            <a:bodyPr/>
            <a:lstStyle/>
            <a:p>
              <a:endParaRPr lang="zh-CN" altLang="en-US"/>
            </a:p>
          </p:txBody>
        </p:sp>
        <p:sp>
          <p:nvSpPr>
            <p:cNvPr id="46170" name="Oval 49"/>
            <p:cNvSpPr>
              <a:spLocks noChangeArrowheads="1"/>
            </p:cNvSpPr>
            <p:nvPr/>
          </p:nvSpPr>
          <p:spPr bwMode="auto">
            <a:xfrm>
              <a:off x="3744" y="3072"/>
              <a:ext cx="96" cy="96"/>
            </a:xfrm>
            <a:prstGeom prst="ellipse">
              <a:avLst/>
            </a:prstGeom>
            <a:noFill/>
            <a:ln w="19050" algn="ctr">
              <a:solidFill>
                <a:schemeClr val="accent2"/>
              </a:solidFill>
              <a:round/>
              <a:headEnd/>
              <a:tailEnd/>
            </a:ln>
          </p:spPr>
          <p:txBody>
            <a:bodyPr rot="10800000" wrap="none" anchor="ctr"/>
            <a:lstStyle/>
            <a:p>
              <a:pPr algn="r"/>
              <a:endParaRPr lang="zh-CN" altLang="zh-CN"/>
            </a:p>
          </p:txBody>
        </p:sp>
      </p:grpSp>
      <p:sp>
        <p:nvSpPr>
          <p:cNvPr id="46111" name="Line 50"/>
          <p:cNvSpPr>
            <a:spLocks noChangeShapeType="1"/>
          </p:cNvSpPr>
          <p:nvPr/>
        </p:nvSpPr>
        <p:spPr bwMode="auto">
          <a:xfrm>
            <a:off x="26416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2" name="Line 51"/>
          <p:cNvSpPr>
            <a:spLocks noChangeShapeType="1"/>
          </p:cNvSpPr>
          <p:nvPr/>
        </p:nvSpPr>
        <p:spPr bwMode="auto">
          <a:xfrm>
            <a:off x="4851400" y="1800225"/>
            <a:ext cx="0" cy="914400"/>
          </a:xfrm>
          <a:prstGeom prst="line">
            <a:avLst/>
          </a:prstGeom>
          <a:noFill/>
          <a:ln w="19050">
            <a:solidFill>
              <a:schemeClr val="tx1"/>
            </a:solidFill>
            <a:round/>
            <a:headEnd type="oval" w="med" len="med"/>
            <a:tailEnd/>
          </a:ln>
        </p:spPr>
        <p:txBody>
          <a:bodyPr/>
          <a:lstStyle/>
          <a:p>
            <a:endParaRPr lang="zh-CN" altLang="en-US"/>
          </a:p>
        </p:txBody>
      </p:sp>
      <p:sp>
        <p:nvSpPr>
          <p:cNvPr id="46113" name="Line 52"/>
          <p:cNvSpPr>
            <a:spLocks noChangeShapeType="1"/>
          </p:cNvSpPr>
          <p:nvPr/>
        </p:nvSpPr>
        <p:spPr bwMode="auto">
          <a:xfrm>
            <a:off x="2794000" y="5000625"/>
            <a:ext cx="1905000" cy="1588"/>
          </a:xfrm>
          <a:prstGeom prst="line">
            <a:avLst/>
          </a:prstGeom>
          <a:noFill/>
          <a:ln w="19050">
            <a:solidFill>
              <a:schemeClr val="tx1"/>
            </a:solidFill>
            <a:round/>
            <a:headEnd/>
            <a:tailEnd/>
          </a:ln>
        </p:spPr>
        <p:txBody>
          <a:bodyPr/>
          <a:lstStyle/>
          <a:p>
            <a:endParaRPr lang="zh-CN" altLang="en-US"/>
          </a:p>
        </p:txBody>
      </p:sp>
      <p:sp>
        <p:nvSpPr>
          <p:cNvPr id="46114" name="Line 53"/>
          <p:cNvSpPr>
            <a:spLocks noChangeShapeType="1"/>
          </p:cNvSpPr>
          <p:nvPr/>
        </p:nvSpPr>
        <p:spPr bwMode="auto">
          <a:xfrm>
            <a:off x="2413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5" name="Line 54"/>
          <p:cNvSpPr>
            <a:spLocks noChangeShapeType="1"/>
          </p:cNvSpPr>
          <p:nvPr/>
        </p:nvSpPr>
        <p:spPr bwMode="auto">
          <a:xfrm>
            <a:off x="5080000" y="50768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6116" name="Line 55"/>
          <p:cNvSpPr>
            <a:spLocks noChangeShapeType="1"/>
          </p:cNvSpPr>
          <p:nvPr/>
        </p:nvSpPr>
        <p:spPr bwMode="auto">
          <a:xfrm>
            <a:off x="3708400" y="50006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grpSp>
        <p:nvGrpSpPr>
          <p:cNvPr id="47" name="Group 56"/>
          <p:cNvGrpSpPr>
            <a:grpSpLocks/>
          </p:cNvGrpSpPr>
          <p:nvPr/>
        </p:nvGrpSpPr>
        <p:grpSpPr bwMode="auto">
          <a:xfrm>
            <a:off x="3022600" y="3324225"/>
            <a:ext cx="1447800" cy="533400"/>
            <a:chOff x="2352" y="2296"/>
            <a:chExt cx="912" cy="336"/>
          </a:xfrm>
        </p:grpSpPr>
        <p:grpSp>
          <p:nvGrpSpPr>
            <p:cNvPr id="46154" name="Group 57"/>
            <p:cNvGrpSpPr>
              <a:grpSpLocks/>
            </p:cNvGrpSpPr>
            <p:nvPr/>
          </p:nvGrpSpPr>
          <p:grpSpPr bwMode="auto">
            <a:xfrm>
              <a:off x="2352" y="2296"/>
              <a:ext cx="912" cy="192"/>
              <a:chOff x="2352" y="2296"/>
              <a:chExt cx="912" cy="192"/>
            </a:xfrm>
          </p:grpSpPr>
          <p:grpSp>
            <p:nvGrpSpPr>
              <p:cNvPr id="46157" name="Group 58"/>
              <p:cNvGrpSpPr>
                <a:grpSpLocks noChangeAspect="1"/>
              </p:cNvGrpSpPr>
              <p:nvPr/>
            </p:nvGrpSpPr>
            <p:grpSpPr bwMode="auto">
              <a:xfrm>
                <a:off x="2352" y="2296"/>
                <a:ext cx="240" cy="192"/>
                <a:chOff x="3360" y="2544"/>
                <a:chExt cx="240" cy="192"/>
              </a:xfrm>
            </p:grpSpPr>
            <p:sp>
              <p:nvSpPr>
                <p:cNvPr id="461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58" name="Group 64"/>
              <p:cNvGrpSpPr>
                <a:grpSpLocks noChangeAspect="1"/>
              </p:cNvGrpSpPr>
              <p:nvPr/>
            </p:nvGrpSpPr>
            <p:grpSpPr bwMode="auto">
              <a:xfrm>
                <a:off x="3024" y="2296"/>
                <a:ext cx="240" cy="192"/>
                <a:chOff x="4032" y="2544"/>
                <a:chExt cx="240" cy="192"/>
              </a:xfrm>
            </p:grpSpPr>
            <p:sp>
              <p:nvSpPr>
                <p:cNvPr id="46159" name="Line 6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60" name="Line 6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61" name="Line 6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62" name="Line 6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63" name="Line 6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46155" name="Rectangle 70"/>
            <p:cNvSpPr>
              <a:spLocks noChangeArrowheads="1"/>
            </p:cNvSpPr>
            <p:nvPr/>
          </p:nvSpPr>
          <p:spPr bwMode="auto">
            <a:xfrm>
              <a:off x="2544"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46156" name="Rectangle 71"/>
            <p:cNvSpPr>
              <a:spLocks noChangeArrowheads="1"/>
            </p:cNvSpPr>
            <p:nvPr/>
          </p:nvSpPr>
          <p:spPr bwMode="auto">
            <a:xfrm>
              <a:off x="2976" y="2440"/>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grpSp>
      <p:grpSp>
        <p:nvGrpSpPr>
          <p:cNvPr id="63" name="Group 72"/>
          <p:cNvGrpSpPr>
            <a:grpSpLocks/>
          </p:cNvGrpSpPr>
          <p:nvPr/>
        </p:nvGrpSpPr>
        <p:grpSpPr bwMode="auto">
          <a:xfrm>
            <a:off x="2413000" y="4619625"/>
            <a:ext cx="2667000" cy="533400"/>
            <a:chOff x="1968" y="3112"/>
            <a:chExt cx="1680" cy="336"/>
          </a:xfrm>
        </p:grpSpPr>
        <p:grpSp>
          <p:nvGrpSpPr>
            <p:cNvPr id="46140" name="Group 73"/>
            <p:cNvGrpSpPr>
              <a:grpSpLocks noChangeAspect="1"/>
            </p:cNvGrpSpPr>
            <p:nvPr/>
          </p:nvGrpSpPr>
          <p:grpSpPr bwMode="auto">
            <a:xfrm>
              <a:off x="1968" y="3256"/>
              <a:ext cx="240" cy="192"/>
              <a:chOff x="3360" y="2544"/>
              <a:chExt cx="240" cy="192"/>
            </a:xfrm>
          </p:grpSpPr>
          <p:sp>
            <p:nvSpPr>
              <p:cNvPr id="46149" name="Line 7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50" name="Line 7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51" name="Line 7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52" name="Line 7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53" name="Line 7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41" name="Group 79"/>
            <p:cNvGrpSpPr>
              <a:grpSpLocks noChangeAspect="1"/>
            </p:cNvGrpSpPr>
            <p:nvPr/>
          </p:nvGrpSpPr>
          <p:grpSpPr bwMode="auto">
            <a:xfrm>
              <a:off x="3408" y="3256"/>
              <a:ext cx="240" cy="192"/>
              <a:chOff x="4032" y="2544"/>
              <a:chExt cx="240" cy="192"/>
            </a:xfrm>
          </p:grpSpPr>
          <p:sp>
            <p:nvSpPr>
              <p:cNvPr id="46144" name="Line 8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6145" name="Line 8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6146" name="Line 8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6147" name="Line 8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6148" name="Line 8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6142" name="Rectangle 85"/>
            <p:cNvSpPr>
              <a:spLocks noChangeArrowheads="1"/>
            </p:cNvSpPr>
            <p:nvPr/>
          </p:nvSpPr>
          <p:spPr bwMode="auto">
            <a:xfrm>
              <a:off x="2112"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46143" name="Rectangle 86"/>
            <p:cNvSpPr>
              <a:spLocks noChangeArrowheads="1"/>
            </p:cNvSpPr>
            <p:nvPr/>
          </p:nvSpPr>
          <p:spPr bwMode="auto">
            <a:xfrm>
              <a:off x="3360" y="311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grpSp>
      <p:grpSp>
        <p:nvGrpSpPr>
          <p:cNvPr id="76" name="Group 87"/>
          <p:cNvGrpSpPr>
            <a:grpSpLocks/>
          </p:cNvGrpSpPr>
          <p:nvPr/>
        </p:nvGrpSpPr>
        <p:grpSpPr bwMode="auto">
          <a:xfrm>
            <a:off x="2489200" y="2714625"/>
            <a:ext cx="2590800" cy="685800"/>
            <a:chOff x="2016" y="1912"/>
            <a:chExt cx="1632" cy="432"/>
          </a:xfrm>
        </p:grpSpPr>
        <p:grpSp>
          <p:nvGrpSpPr>
            <p:cNvPr id="46126" name="Group 88"/>
            <p:cNvGrpSpPr>
              <a:grpSpLocks noChangeAspect="1"/>
            </p:cNvGrpSpPr>
            <p:nvPr/>
          </p:nvGrpSpPr>
          <p:grpSpPr bwMode="auto">
            <a:xfrm rot="16200000" flipV="1">
              <a:off x="1992" y="1936"/>
              <a:ext cx="240" cy="192"/>
              <a:chOff x="3360" y="2544"/>
              <a:chExt cx="240" cy="192"/>
            </a:xfrm>
          </p:grpSpPr>
          <p:sp>
            <p:nvSpPr>
              <p:cNvPr id="46135" name="Line 8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6" name="Line 9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7" name="Line 9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8" name="Line 9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9" name="Line 9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6127" name="Group 94"/>
            <p:cNvGrpSpPr>
              <a:grpSpLocks noChangeAspect="1"/>
            </p:cNvGrpSpPr>
            <p:nvPr/>
          </p:nvGrpSpPr>
          <p:grpSpPr bwMode="auto">
            <a:xfrm rot="16200000" flipV="1">
              <a:off x="3384" y="1936"/>
              <a:ext cx="240" cy="192"/>
              <a:chOff x="3360" y="2544"/>
              <a:chExt cx="240" cy="192"/>
            </a:xfrm>
          </p:grpSpPr>
          <p:sp>
            <p:nvSpPr>
              <p:cNvPr id="46130" name="Line 9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6131" name="Line 9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6132" name="Line 9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6133" name="Line 9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6134" name="Line 9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6128" name="Rectangle 100"/>
            <p:cNvSpPr>
              <a:spLocks noChangeArrowheads="1"/>
            </p:cNvSpPr>
            <p:nvPr/>
          </p:nvSpPr>
          <p:spPr bwMode="auto">
            <a:xfrm>
              <a:off x="2016"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46129" name="Rectangle 101"/>
            <p:cNvSpPr>
              <a:spLocks noChangeArrowheads="1"/>
            </p:cNvSpPr>
            <p:nvPr/>
          </p:nvSpPr>
          <p:spPr bwMode="auto">
            <a:xfrm>
              <a:off x="3504" y="2152"/>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grpSp>
      <p:sp>
        <p:nvSpPr>
          <p:cNvPr id="46120" name="Rectangle 102"/>
          <p:cNvSpPr>
            <a:spLocks noChangeArrowheads="1"/>
          </p:cNvSpPr>
          <p:nvPr/>
        </p:nvSpPr>
        <p:spPr bwMode="auto">
          <a:xfrm>
            <a:off x="3746500" y="187325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46121" name="Rectangle 103"/>
          <p:cNvSpPr>
            <a:spLocks noChangeArrowheads="1"/>
          </p:cNvSpPr>
          <p:nvPr/>
        </p:nvSpPr>
        <p:spPr bwMode="auto">
          <a:xfrm>
            <a:off x="2451100" y="53816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46122" name="Rectangle 104"/>
          <p:cNvSpPr>
            <a:spLocks noChangeArrowheads="1"/>
          </p:cNvSpPr>
          <p:nvPr/>
        </p:nvSpPr>
        <p:spPr bwMode="auto">
          <a:xfrm flipV="1">
            <a:off x="4699000" y="5457825"/>
            <a:ext cx="342900" cy="228600"/>
          </a:xfrm>
          <a:prstGeom prst="rect">
            <a:avLst/>
          </a:prstGeom>
          <a:noFill/>
          <a:ln w="12700">
            <a:noFill/>
            <a:miter lim="800000"/>
            <a:headEnd/>
            <a:tailEnd/>
          </a:ln>
        </p:spPr>
        <p:txBody>
          <a:bodyPr lIns="12700" tIns="12700" rIns="12700" bIns="12700"/>
          <a:lstStyle/>
          <a:p>
            <a:pPr algn="just"/>
            <a:r>
              <a:rPr lang="en-US" altLang="zh-CN" sz="1600" u="sng">
                <a:solidFill>
                  <a:srgbClr val="0000FF"/>
                </a:solidFill>
                <a:latin typeface="Times New Roman" pitchFamily="18" charset="0"/>
                <a:ea typeface="宋体" charset="-122"/>
              </a:rPr>
              <a:t>O/I</a:t>
            </a:r>
            <a:endParaRPr lang="en-US" altLang="zh-CN" sz="1600" u="sng">
              <a:solidFill>
                <a:srgbClr val="0000FF"/>
              </a:solidFill>
              <a:latin typeface="Tahoma" pitchFamily="34" charset="0"/>
              <a:ea typeface="宋体" charset="-122"/>
            </a:endParaRPr>
          </a:p>
        </p:txBody>
      </p:sp>
      <p:sp>
        <p:nvSpPr>
          <p:cNvPr id="46123" name="Rectangle 105"/>
          <p:cNvSpPr>
            <a:spLocks noChangeArrowheads="1"/>
          </p:cNvSpPr>
          <p:nvPr/>
        </p:nvSpPr>
        <p:spPr bwMode="auto">
          <a:xfrm>
            <a:off x="3111500" y="5546725"/>
            <a:ext cx="13716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4" name="Rectangle 106"/>
          <p:cNvSpPr>
            <a:spLocks noChangeArrowheads="1"/>
          </p:cNvSpPr>
          <p:nvPr/>
        </p:nvSpPr>
        <p:spPr bwMode="auto">
          <a:xfrm>
            <a:off x="584200" y="16478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612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E281FCB-ACAF-4F14-AC9F-544498894ABB}" type="slidenum">
              <a:rPr lang="en-US" altLang="zh-CN">
                <a:latin typeface="Arial" charset="0"/>
              </a:rPr>
              <a:pPr/>
              <a:t>18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7"/>
                                        </p:tgtEl>
                                        <p:attrNameLst>
                                          <p:attrName>ppt_c</p:attrName>
                                        </p:attrNameLst>
                                      </p:cBhvr>
                                      <p:to>
                                        <a:srgbClr val="008000"/>
                                      </p:to>
                                    </p:animClr>
                                  </p:sub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 calcmode="lin" valueType="num">
                                      <p:cBhvr additive="base">
                                        <p:cTn id="15"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nodeType="clickEffect">
                                  <p:stCondLst>
                                    <p:cond delay="0"/>
                                  </p:stCondLst>
                                  <p:childTnLst>
                                    <p:anim calcmode="discrete" valueType="str">
                                      <p:cBhvr>
                                        <p:cTn id="20"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chemeClr val="accent2"/>
                                      </p:to>
                                    </p:animClr>
                                  </p:sub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nodeType="clickEffect">
                                  <p:stCondLst>
                                    <p:cond delay="0"/>
                                  </p:stCondLst>
                                  <p:childTnLst>
                                    <p:anim calcmode="discrete" valueType="str">
                                      <p:cBhvr>
                                        <p:cTn id="34" dur="1000" fill="hold"/>
                                        <p:tgtEl>
                                          <p:spTgt spid="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6"/>
                                        </p:tgtEl>
                                        <p:attrNameLst>
                                          <p:attrName>ppt_c</p:attrName>
                                        </p:attrNameLst>
                                      </p:cBhvr>
                                      <p:to>
                                        <a:srgbClr val="0000FF"/>
                                      </p:to>
                                    </p:animClr>
                                  </p:subTnLst>
                                </p:cTn>
                              </p:par>
                              <p:par>
                                <p:cTn id="35" presetID="35" presetClass="emph" presetSubtype="0" repeatCount="5000" fill="hold" nodeType="withEffect">
                                  <p:stCondLst>
                                    <p:cond delay="0"/>
                                  </p:stCondLst>
                                  <p:childTnLst>
                                    <p:anim calcmode="discrete" valueType="str">
                                      <p:cBhvr>
                                        <p:cTn id="36" dur="1000" fill="hold"/>
                                        <p:tgtEl>
                                          <p:spTgt spid="6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63"/>
                                        </p:tgtEl>
                                        <p:attrNameLst>
                                          <p:attrName>ppt_c</p:attrName>
                                        </p:attrNameLst>
                                      </p:cBhvr>
                                      <p:to>
                                        <a:srgbClr val="0000FF"/>
                                      </p:to>
                                    </p:animClr>
                                  </p:sub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anim calcmode="lin" valueType="num">
                                      <p:cBhvr additive="base">
                                        <p:cTn id="4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anim calcmode="lin" valueType="num">
                                      <p:cBhvr additive="base">
                                        <p:cTn id="4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49" name="Rectangle 2"/>
          <p:cNvSpPr>
            <a:spLocks noGrp="1" noChangeArrowheads="1"/>
          </p:cNvSpPr>
          <p:nvPr>
            <p:ph type="title"/>
          </p:nvPr>
        </p:nvSpPr>
        <p:spPr/>
        <p:txBody>
          <a:bodyPr/>
          <a:lstStyle/>
          <a:p>
            <a:pPr eaLnBrk="1" hangingPunct="1"/>
            <a:r>
              <a:rPr lang="zh-CN" altLang="en-US" smtClean="0"/>
              <a:t>应用场合</a:t>
            </a:r>
          </a:p>
        </p:txBody>
      </p:sp>
      <p:sp>
        <p:nvSpPr>
          <p:cNvPr id="283650" name="Rectangle 3"/>
          <p:cNvSpPr>
            <a:spLocks noGrp="1" noChangeArrowheads="1"/>
          </p:cNvSpPr>
          <p:nvPr>
            <p:ph type="body" idx="1"/>
          </p:nvPr>
        </p:nvSpPr>
        <p:spPr>
          <a:xfrm>
            <a:off x="395288" y="981075"/>
            <a:ext cx="8218487" cy="5040313"/>
          </a:xfrm>
        </p:spPr>
        <p:txBody>
          <a:bodyPr/>
          <a:lstStyle/>
          <a:p>
            <a:pPr eaLnBrk="1" hangingPunct="1"/>
            <a:r>
              <a:rPr dirty="0" smtClean="0"/>
              <a:t>容量小的</a:t>
            </a:r>
            <a:r>
              <a:rPr lang="en-US" altLang="zh-CN" dirty="0" smtClean="0"/>
              <a:t>cache</a:t>
            </a:r>
            <a:r>
              <a:rPr dirty="0" smtClean="0"/>
              <a:t>可采用全相联映射或组相联映射</a:t>
            </a:r>
          </a:p>
          <a:p>
            <a:pPr lvl="1" eaLnBrk="1" hangingPunct="1"/>
            <a:r>
              <a:rPr lang="en-US" altLang="zh-CN" dirty="0" smtClean="0">
                <a:solidFill>
                  <a:srgbClr val="7030A0"/>
                </a:solidFill>
              </a:rPr>
              <a:t>Pentium CPU  L1 L2 cache</a:t>
            </a:r>
          </a:p>
          <a:p>
            <a:pPr eaLnBrk="1" hangingPunct="1"/>
            <a:r>
              <a:rPr dirty="0" smtClean="0"/>
              <a:t>容量大的可采用直接映射方式。</a:t>
            </a:r>
            <a:endParaRPr lang="en-US" dirty="0" smtClean="0"/>
          </a:p>
          <a:p>
            <a:pPr lvl="1" eaLnBrk="1" hangingPunct="1"/>
            <a:r>
              <a:rPr dirty="0" smtClean="0"/>
              <a:t>查找速度快</a:t>
            </a:r>
            <a:r>
              <a:rPr lang="zh-CN" altLang="en-US" dirty="0" smtClean="0"/>
              <a:t>，</a:t>
            </a:r>
            <a:r>
              <a:rPr dirty="0" smtClean="0"/>
              <a:t>命中率相对低</a:t>
            </a:r>
            <a:endParaRPr lang="en-US" dirty="0" smtClean="0"/>
          </a:p>
          <a:p>
            <a:pPr lvl="1" eaLnBrk="1" hangingPunct="1"/>
            <a:r>
              <a:rPr dirty="0" smtClean="0"/>
              <a:t>但</a:t>
            </a:r>
            <a:r>
              <a:rPr lang="en-US" altLang="zh-CN" dirty="0" smtClean="0"/>
              <a:t>cache</a:t>
            </a:r>
            <a:r>
              <a:rPr dirty="0" smtClean="0"/>
              <a:t>容量大可提高命中率</a:t>
            </a:r>
          </a:p>
          <a:p>
            <a:pPr lvl="1" eaLnBrk="1" hangingPunct="1"/>
            <a:r>
              <a:rPr dirty="0" smtClean="0">
                <a:solidFill>
                  <a:srgbClr val="7030A0"/>
                </a:solidFill>
              </a:rPr>
              <a:t>块设备缓存</a:t>
            </a:r>
          </a:p>
        </p:txBody>
      </p:sp>
      <p:sp>
        <p:nvSpPr>
          <p:cNvPr id="283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363BBE-2925-4FEB-AF14-18E4E5FA0222}" type="slidenum">
              <a:rPr lang="en-US" altLang="zh-CN">
                <a:latin typeface="Arial" charset="0"/>
              </a:rPr>
              <a:pPr/>
              <a:t>180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a:spLocks noChangeArrowheads="1"/>
          </p:cNvSpPr>
          <p:nvPr/>
        </p:nvSpPr>
        <p:spPr bwMode="auto">
          <a:xfrm>
            <a:off x="395288" y="428625"/>
            <a:ext cx="8177212" cy="1414463"/>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spcBef>
                <a:spcPct val="20000"/>
              </a:spcBef>
              <a:defRPr/>
            </a:pPr>
            <a:r>
              <a:rPr lang="zh-CN" altLang="en-US" i="0" dirty="0" smtClean="0">
                <a:latin typeface="+mn-ea"/>
              </a:rPr>
              <a:t>例</a:t>
            </a:r>
            <a:r>
              <a:rPr lang="en-US" altLang="zh-CN" i="0" smtClean="0">
                <a:latin typeface="+mn-ea"/>
              </a:rPr>
              <a:t>. </a:t>
            </a:r>
            <a:r>
              <a:rPr lang="zh-CN" altLang="en-US" i="0" smtClean="0">
                <a:latin typeface="+mn-ea"/>
              </a:rPr>
              <a:t>某</a:t>
            </a:r>
            <a:r>
              <a:rPr lang="zh-CN" altLang="en-US" i="0" dirty="0" smtClean="0">
                <a:latin typeface="+mn-ea"/>
              </a:rPr>
              <a:t>计算机的主存</a:t>
            </a:r>
            <a:r>
              <a:rPr lang="zh-CN" altLang="en-US" i="0" dirty="0" smtClean="0">
                <a:latin typeface="宋体" pitchFamily="2" charset="-122"/>
                <a:ea typeface="宋体" pitchFamily="2" charset="-122"/>
              </a:rPr>
              <a:t>地址空间</a:t>
            </a:r>
            <a:r>
              <a:rPr lang="zh-CN" altLang="en-US" i="0" dirty="0" smtClean="0">
                <a:latin typeface="+mn-ea"/>
              </a:rPr>
              <a:t>大小为</a:t>
            </a:r>
            <a:r>
              <a:rPr lang="en-US" altLang="zh-CN" i="0" dirty="0" smtClean="0">
                <a:latin typeface="+mn-ea"/>
              </a:rPr>
              <a:t>256MB</a:t>
            </a:r>
            <a:r>
              <a:rPr lang="zh-CN" altLang="en-US" i="0" dirty="0" smtClean="0">
                <a:latin typeface="+mn-ea"/>
              </a:rPr>
              <a:t>，按字节编址。指令</a:t>
            </a:r>
            <a:r>
              <a:rPr lang="en-US" altLang="zh-CN" i="0" dirty="0" smtClean="0">
                <a:latin typeface="+mn-ea"/>
              </a:rPr>
              <a:t>Cache</a:t>
            </a:r>
            <a:r>
              <a:rPr lang="zh-CN" altLang="en-US" i="0" dirty="0" smtClean="0">
                <a:latin typeface="+mn-ea"/>
              </a:rPr>
              <a:t>和数据</a:t>
            </a:r>
            <a:r>
              <a:rPr lang="en-US" altLang="zh-CN" i="0" dirty="0" smtClean="0">
                <a:latin typeface="+mn-ea"/>
              </a:rPr>
              <a:t>Cache</a:t>
            </a:r>
            <a:r>
              <a:rPr lang="zh-CN" altLang="en-US" i="0" dirty="0" smtClean="0">
                <a:latin typeface="+mn-ea"/>
              </a:rPr>
              <a:t>分离，均有</a:t>
            </a:r>
            <a:r>
              <a:rPr lang="en-US" altLang="zh-CN" i="0" dirty="0" smtClean="0">
                <a:latin typeface="+mn-ea"/>
              </a:rPr>
              <a:t>8</a:t>
            </a:r>
            <a:r>
              <a:rPr lang="zh-CN" altLang="en-US" i="0" dirty="0" smtClean="0">
                <a:latin typeface="+mn-ea"/>
              </a:rPr>
              <a:t>个</a:t>
            </a:r>
            <a:r>
              <a:rPr lang="en-US" altLang="zh-CN" i="0" dirty="0" smtClean="0">
                <a:latin typeface="+mn-ea"/>
              </a:rPr>
              <a:t>Cache</a:t>
            </a:r>
            <a:r>
              <a:rPr lang="zh-CN" altLang="en-US" i="0" dirty="0" smtClean="0">
                <a:latin typeface="+mn-ea"/>
              </a:rPr>
              <a:t>行，每个</a:t>
            </a:r>
            <a:r>
              <a:rPr lang="en-US" altLang="zh-CN" i="0" dirty="0" smtClean="0">
                <a:latin typeface="+mn-ea"/>
              </a:rPr>
              <a:t>Cache</a:t>
            </a:r>
            <a:r>
              <a:rPr lang="zh-CN" altLang="en-US" i="0" dirty="0" smtClean="0">
                <a:latin typeface="+mn-ea"/>
              </a:rPr>
              <a:t>行大小为</a:t>
            </a:r>
            <a:r>
              <a:rPr lang="en-US" altLang="zh-CN" i="0" dirty="0" smtClean="0">
                <a:latin typeface="+mn-ea"/>
              </a:rPr>
              <a:t>64B</a:t>
            </a:r>
            <a:r>
              <a:rPr lang="zh-CN" altLang="en-US" i="0" dirty="0" smtClean="0">
                <a:latin typeface="+mn-ea"/>
              </a:rPr>
              <a:t>，数据</a:t>
            </a:r>
            <a:r>
              <a:rPr lang="en-US" altLang="zh-CN" i="0" dirty="0" smtClean="0">
                <a:latin typeface="+mn-ea"/>
              </a:rPr>
              <a:t>Cache</a:t>
            </a:r>
            <a:r>
              <a:rPr lang="zh-CN" altLang="en-US" i="0" dirty="0" smtClean="0">
                <a:latin typeface="+mn-ea"/>
              </a:rPr>
              <a:t>采用直接相联映射。现有两个功能相同的程序</a:t>
            </a:r>
            <a:r>
              <a:rPr lang="en-US" altLang="zh-CN" i="0" dirty="0" smtClean="0">
                <a:latin typeface="+mn-ea"/>
              </a:rPr>
              <a:t>A</a:t>
            </a:r>
            <a:r>
              <a:rPr lang="zh-CN" altLang="en-US" i="0" dirty="0" smtClean="0">
                <a:latin typeface="+mn-ea"/>
              </a:rPr>
              <a:t>，</a:t>
            </a:r>
            <a:r>
              <a:rPr lang="en-US" altLang="zh-CN" i="0" dirty="0" smtClean="0">
                <a:latin typeface="+mn-ea"/>
              </a:rPr>
              <a:t>B</a:t>
            </a:r>
            <a:r>
              <a:rPr lang="zh-CN" altLang="en-US" i="0" dirty="0" smtClean="0">
                <a:latin typeface="+mn-ea"/>
              </a:rPr>
              <a:t>，其伪代码如下所示： </a:t>
            </a:r>
            <a:r>
              <a:rPr lang="en-US" altLang="zh-CN" i="0" baseline="30000" dirty="0" smtClean="0">
                <a:latin typeface="+mn-ea"/>
              </a:rPr>
              <a:t>(10</a:t>
            </a:r>
            <a:r>
              <a:rPr lang="zh-CN" altLang="en-US" i="0" baseline="30000" dirty="0" smtClean="0">
                <a:latin typeface="+mn-ea"/>
              </a:rPr>
              <a:t>研究生统考</a:t>
            </a:r>
            <a:r>
              <a:rPr lang="en-US" altLang="zh-CN" i="0" baseline="30000" dirty="0" smtClean="0">
                <a:latin typeface="+mn-ea"/>
              </a:rPr>
              <a:t>)</a:t>
            </a:r>
            <a:endParaRPr lang="zh-CN" altLang="en-US" i="0" baseline="30000" dirty="0">
              <a:latin typeface="+mn-ea"/>
            </a:endParaRPr>
          </a:p>
        </p:txBody>
      </p:sp>
      <p:sp>
        <p:nvSpPr>
          <p:cNvPr id="4" name="Text Box 4"/>
          <p:cNvSpPr txBox="1">
            <a:spLocks noChangeArrowheads="1"/>
          </p:cNvSpPr>
          <p:nvPr/>
        </p:nvSpPr>
        <p:spPr bwMode="auto">
          <a:xfrm>
            <a:off x="571500" y="1857375"/>
            <a:ext cx="3963988" cy="1200150"/>
          </a:xfrm>
          <a:prstGeom prst="rect">
            <a:avLst/>
          </a:prstGeom>
          <a:solidFill>
            <a:srgbClr val="99FF66"/>
          </a:solidFill>
          <a:ln>
            <a:headEnd/>
            <a:tailEnd/>
          </a:ln>
        </p:spPr>
        <p:style>
          <a:lnRef idx="1">
            <a:schemeClr val="accent3"/>
          </a:lnRef>
          <a:fillRef idx="2">
            <a:schemeClr val="accent3"/>
          </a:fillRef>
          <a:effectRef idx="1">
            <a:schemeClr val="accent3"/>
          </a:effectRef>
          <a:fontRef idx="minor">
            <a:schemeClr val="dk1"/>
          </a:fontRef>
        </p:style>
        <p:txBody>
          <a:bodyPr>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endParaRPr lang="en-US" altLang="zh-CN" b="1" dirty="0">
              <a:latin typeface="Courier New" pitchFamily="49" charset="0"/>
              <a:ea typeface="宋体" pitchFamily="2" charset="-122"/>
            </a:endParaRPr>
          </a:p>
          <a:p>
            <a:pPr eaLnBrk="0" hangingPunct="0">
              <a:defRPr/>
            </a:pPr>
            <a:r>
              <a:rPr lang="en-US" b="1" dirty="0">
                <a:latin typeface="Courier New" pitchFamily="49" charset="0"/>
                <a:ea typeface="宋体" pitchFamily="2" charset="-122"/>
              </a:rPr>
              <a:t>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solidFill>
                  <a:srgbClr val="0000FF"/>
                </a:solidFill>
                <a:latin typeface="Courier New" pitchFamily="49" charset="0"/>
                <a:ea typeface="宋体" pitchFamily="2" charset="-122"/>
              </a:rPr>
              <a:t> for (j = 0; j &lt; 256; j++)</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5" name="Text Box 5"/>
          <p:cNvSpPr txBox="1">
            <a:spLocks noChangeArrowheads="1"/>
          </p:cNvSpPr>
          <p:nvPr/>
        </p:nvSpPr>
        <p:spPr bwMode="auto">
          <a:xfrm>
            <a:off x="4632325" y="1857375"/>
            <a:ext cx="4043363" cy="1200150"/>
          </a:xfrm>
          <a:prstGeom prst="rect">
            <a:avLst/>
          </a:prstGeom>
          <a:solidFill>
            <a:srgbClr val="FFFF00"/>
          </a:solidFill>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eaLnBrk="0" hangingPunct="0">
              <a:defRPr/>
            </a:pPr>
            <a:r>
              <a:rPr lang="en-US" b="1" dirty="0" err="1">
                <a:latin typeface="Courier New" pitchFamily="49" charset="0"/>
              </a:rPr>
              <a:t>int</a:t>
            </a:r>
            <a:r>
              <a:rPr lang="en-US" b="1" dirty="0">
                <a:latin typeface="Courier New" pitchFamily="49" charset="0"/>
              </a:rPr>
              <a:t> a[256][256]</a:t>
            </a:r>
            <a:r>
              <a:rPr lang="en-US" altLang="zh-CN" b="1" dirty="0">
                <a:latin typeface="Courier New" pitchFamily="49" charset="0"/>
              </a:rPr>
              <a:t>;</a:t>
            </a:r>
          </a:p>
          <a:p>
            <a:pPr eaLnBrk="0" hangingPunct="0">
              <a:defRPr/>
            </a:pPr>
            <a:r>
              <a:rPr lang="en-US" b="1" dirty="0">
                <a:solidFill>
                  <a:srgbClr val="0000FF"/>
                </a:solidFill>
                <a:latin typeface="Courier New" pitchFamily="49" charset="0"/>
                <a:ea typeface="宋体" pitchFamily="2" charset="-122"/>
              </a:rPr>
              <a:t>for (j = 0; j &lt; 256; j++)</a:t>
            </a:r>
          </a:p>
          <a:p>
            <a:pPr eaLnBrk="0" hangingPunct="0">
              <a:defRPr/>
            </a:pPr>
            <a:r>
              <a:rPr lang="en-US" altLang="zh-CN" b="1" dirty="0">
                <a:latin typeface="Courier New" pitchFamily="49" charset="0"/>
                <a:ea typeface="宋体" pitchFamily="2" charset="-122"/>
              </a:rPr>
              <a:t> </a:t>
            </a:r>
            <a:r>
              <a:rPr lang="en-US" b="1" dirty="0">
                <a:latin typeface="Courier New" pitchFamily="49" charset="0"/>
                <a:ea typeface="宋体" pitchFamily="2" charset="-122"/>
              </a:rPr>
              <a:t> for (</a:t>
            </a:r>
            <a:r>
              <a:rPr lang="en-US" b="1" dirty="0" err="1">
                <a:latin typeface="Courier New" pitchFamily="49" charset="0"/>
                <a:ea typeface="宋体" pitchFamily="2" charset="-122"/>
              </a:rPr>
              <a:t>i</a:t>
            </a:r>
            <a:r>
              <a:rPr lang="en-US" b="1" dirty="0">
                <a:latin typeface="Courier New" pitchFamily="49" charset="0"/>
                <a:ea typeface="宋体" pitchFamily="2" charset="-122"/>
              </a:rPr>
              <a:t> = 0; </a:t>
            </a:r>
            <a:r>
              <a:rPr lang="en-US" b="1" dirty="0" err="1">
                <a:latin typeface="Courier New" pitchFamily="49" charset="0"/>
                <a:ea typeface="宋体" pitchFamily="2" charset="-122"/>
              </a:rPr>
              <a:t>i</a:t>
            </a:r>
            <a:r>
              <a:rPr lang="en-US" b="1" dirty="0">
                <a:latin typeface="Courier New" pitchFamily="49" charset="0"/>
                <a:ea typeface="宋体" pitchFamily="2" charset="-122"/>
              </a:rPr>
              <a:t> &lt; 256; </a:t>
            </a:r>
            <a:r>
              <a:rPr lang="en-US" b="1" dirty="0" err="1">
                <a:latin typeface="Courier New" pitchFamily="49" charset="0"/>
                <a:ea typeface="宋体" pitchFamily="2" charset="-122"/>
              </a:rPr>
              <a:t>i</a:t>
            </a:r>
            <a:r>
              <a:rPr lang="en-US" b="1" dirty="0">
                <a:latin typeface="Courier New" pitchFamily="49" charset="0"/>
                <a:ea typeface="宋体" pitchFamily="2" charset="-122"/>
              </a:rPr>
              <a:t>++)</a:t>
            </a:r>
          </a:p>
          <a:p>
            <a:pPr eaLnBrk="0" hangingPunct="0">
              <a:defRPr/>
            </a:pPr>
            <a:r>
              <a:rPr lang="en-US" b="1" dirty="0">
                <a:latin typeface="Courier New" pitchFamily="49" charset="0"/>
                <a:ea typeface="宋体" pitchFamily="2" charset="-122"/>
              </a:rPr>
              <a:t>    sum += a[</a:t>
            </a:r>
            <a:r>
              <a:rPr lang="en-US" b="1" dirty="0" err="1">
                <a:latin typeface="Courier New" pitchFamily="49" charset="0"/>
                <a:ea typeface="宋体" pitchFamily="2" charset="-122"/>
              </a:rPr>
              <a:t>i</a:t>
            </a:r>
            <a:r>
              <a:rPr lang="en-US" b="1" dirty="0">
                <a:latin typeface="Courier New" pitchFamily="49" charset="0"/>
                <a:ea typeface="宋体" pitchFamily="2" charset="-122"/>
              </a:rPr>
              <a:t>][j];</a:t>
            </a:r>
          </a:p>
        </p:txBody>
      </p:sp>
      <p:sp>
        <p:nvSpPr>
          <p:cNvPr id="6" name="矩形 5"/>
          <p:cNvSpPr/>
          <p:nvPr/>
        </p:nvSpPr>
        <p:spPr>
          <a:xfrm>
            <a:off x="4067175"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A</a:t>
            </a:r>
            <a:endParaRPr lang="zh-CN" altLang="en-US" dirty="0">
              <a:latin typeface="Arial" pitchFamily="34" charset="0"/>
            </a:endParaRPr>
          </a:p>
        </p:txBody>
      </p:sp>
      <p:sp>
        <p:nvSpPr>
          <p:cNvPr id="8" name="Rectangle 3"/>
          <p:cNvSpPr>
            <a:spLocks noChangeArrowheads="1"/>
          </p:cNvSpPr>
          <p:nvPr/>
        </p:nvSpPr>
        <p:spPr bwMode="auto">
          <a:xfrm>
            <a:off x="323850" y="3143250"/>
            <a:ext cx="8367713" cy="2622550"/>
          </a:xfrm>
          <a:prstGeom prst="rect">
            <a:avLst/>
          </a:prstGeom>
          <a:noFill/>
          <a:ln w="9525" algn="ctr">
            <a:noFill/>
            <a:miter lim="800000"/>
            <a:headEnd/>
            <a:tailEnd/>
          </a:ln>
          <a:effectLst/>
        </p:spPr>
        <p:txBody>
          <a:bodyPr lIns="92075" tIns="82800" rIns="92075" bIns="82800" anchor="ct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50000"/>
              </a:lnSpc>
              <a:spcBef>
                <a:spcPct val="20000"/>
              </a:spcBef>
              <a:defRPr/>
            </a:pPr>
            <a:r>
              <a:rPr lang="zh-CN" altLang="en-US" i="0" dirty="0" smtClean="0">
                <a:latin typeface="+mn-ea"/>
              </a:rPr>
              <a:t>假定</a:t>
            </a:r>
            <a:r>
              <a:rPr lang="en-US" altLang="zh-CN" i="0" dirty="0" err="1" smtClean="0">
                <a:latin typeface="+mn-ea"/>
              </a:rPr>
              <a:t>int</a:t>
            </a:r>
            <a:r>
              <a:rPr lang="zh-CN" altLang="en-US" i="0" dirty="0" smtClean="0">
                <a:latin typeface="+mn-ea"/>
              </a:rPr>
              <a:t>类型数据用</a:t>
            </a:r>
            <a:r>
              <a:rPr lang="en-US" altLang="zh-CN" i="0" dirty="0" smtClean="0">
                <a:latin typeface="+mn-ea"/>
              </a:rPr>
              <a:t>32</a:t>
            </a:r>
            <a:r>
              <a:rPr lang="zh-CN" altLang="en-US" i="0" dirty="0" smtClean="0">
                <a:latin typeface="+mn-ea"/>
              </a:rPr>
              <a:t>位补码表示，程序编译时</a:t>
            </a:r>
            <a:r>
              <a:rPr lang="en-US" altLang="zh-CN" i="0" dirty="0" err="1" smtClean="0">
                <a:latin typeface="+mn-ea"/>
              </a:rPr>
              <a:t>i,j,sum</a:t>
            </a:r>
            <a:r>
              <a:rPr lang="zh-CN" altLang="en-US" i="0" dirty="0" smtClean="0">
                <a:latin typeface="+mn-ea"/>
              </a:rPr>
              <a:t>均分配在寄存器中，数组</a:t>
            </a:r>
            <a:r>
              <a:rPr lang="en-US" altLang="zh-CN" i="0" dirty="0" smtClean="0">
                <a:latin typeface="+mn-ea"/>
              </a:rPr>
              <a:t>a</a:t>
            </a:r>
            <a:r>
              <a:rPr lang="zh-CN" altLang="en-US" i="0" dirty="0" smtClean="0">
                <a:latin typeface="+mn-ea"/>
              </a:rPr>
              <a:t>按行优先方式存放，首地址为</a:t>
            </a:r>
            <a:r>
              <a:rPr lang="en-US" altLang="zh-CN" i="0" dirty="0" smtClean="0">
                <a:latin typeface="+mn-ea"/>
              </a:rPr>
              <a:t>320</a:t>
            </a:r>
            <a:r>
              <a:rPr lang="zh-CN" altLang="en-US" i="0" dirty="0" smtClean="0">
                <a:latin typeface="+mn-ea"/>
              </a:rPr>
              <a:t>（十进制）。</a:t>
            </a:r>
            <a:endParaRPr lang="en-US" altLang="zh-CN"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1</a:t>
            </a:r>
            <a:r>
              <a:rPr lang="zh-CN" altLang="en-US" sz="1600" b="1" i="0" dirty="0" smtClean="0">
                <a:latin typeface="+mn-ea"/>
              </a:rPr>
              <a:t>）若不考虑用于</a:t>
            </a:r>
            <a:r>
              <a:rPr lang="en-US" altLang="zh-CN" sz="1600" b="1" i="0" dirty="0" smtClean="0">
                <a:latin typeface="+mn-ea"/>
              </a:rPr>
              <a:t>Cache</a:t>
            </a:r>
            <a:r>
              <a:rPr lang="zh-CN" altLang="en-US" sz="1600" b="1" i="0" dirty="0" smtClean="0">
                <a:latin typeface="+mn-ea"/>
              </a:rPr>
              <a:t>一致性维护和替换算法的控制位，数据</a:t>
            </a:r>
            <a:r>
              <a:rPr lang="en-US" altLang="zh-CN" sz="1600" b="1" i="0" dirty="0" smtClean="0">
                <a:latin typeface="+mn-ea"/>
              </a:rPr>
              <a:t>cache</a:t>
            </a:r>
            <a:r>
              <a:rPr lang="zh-CN" altLang="en-US" sz="1600" b="1" i="0" dirty="0" smtClean="0">
                <a:latin typeface="+mn-ea"/>
              </a:rPr>
              <a:t>的总容量是多少？</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a:t>
            </a:r>
            <a:r>
              <a:rPr lang="en-US" altLang="zh-CN" sz="1600" b="1" i="0" dirty="0" smtClean="0">
                <a:latin typeface="+mn-ea"/>
              </a:rPr>
              <a:t>2</a:t>
            </a:r>
            <a:r>
              <a:rPr lang="zh-CN" altLang="en-US" sz="1600" b="1" i="0" dirty="0" smtClean="0">
                <a:latin typeface="+mn-ea"/>
              </a:rPr>
              <a:t>）数组元素</a:t>
            </a:r>
            <a:r>
              <a:rPr lang="en-US" altLang="zh-CN" sz="1600" b="1" i="0" dirty="0" smtClean="0">
                <a:latin typeface="+mn-ea"/>
              </a:rPr>
              <a:t>a[0][31],a[1][1]</a:t>
            </a:r>
            <a:r>
              <a:rPr lang="zh-CN" altLang="en-US" sz="1600" b="1" i="0" dirty="0" smtClean="0">
                <a:latin typeface="+mn-ea"/>
              </a:rPr>
              <a:t>各自所在的主存块对应的</a:t>
            </a:r>
            <a:r>
              <a:rPr lang="en-US" altLang="zh-CN" sz="1600" b="1" i="0" dirty="0" smtClean="0">
                <a:latin typeface="+mn-ea"/>
              </a:rPr>
              <a:t>cache</a:t>
            </a:r>
            <a:r>
              <a:rPr lang="zh-CN" altLang="en-US" sz="1600" b="1" i="0" dirty="0" smtClean="0">
                <a:latin typeface="+mn-ea"/>
              </a:rPr>
              <a:t>行号分别是多少， </a:t>
            </a:r>
            <a:r>
              <a:rPr lang="en-US" altLang="zh-CN" sz="1600" b="1" i="0" dirty="0" smtClean="0">
                <a:latin typeface="+mn-ea"/>
              </a:rPr>
              <a:t>cache</a:t>
            </a:r>
            <a:r>
              <a:rPr lang="zh-CN" altLang="en-US" sz="1600" b="1" i="0" dirty="0" smtClean="0">
                <a:latin typeface="+mn-ea"/>
              </a:rPr>
              <a:t>行号从零开始。</a:t>
            </a:r>
            <a:endParaRPr lang="en-US" altLang="zh-CN" sz="1600" b="1" i="0" dirty="0" smtClean="0">
              <a:latin typeface="+mn-ea"/>
            </a:endParaRPr>
          </a:p>
          <a:p>
            <a:pPr algn="just">
              <a:lnSpc>
                <a:spcPct val="150000"/>
              </a:lnSpc>
              <a:spcBef>
                <a:spcPct val="20000"/>
              </a:spcBef>
              <a:defRPr/>
            </a:pPr>
            <a:r>
              <a:rPr lang="zh-CN" altLang="en-US" sz="1600" b="1" i="0" dirty="0" smtClean="0">
                <a:latin typeface="+mn-ea"/>
              </a:rPr>
              <a:t> </a:t>
            </a:r>
            <a:r>
              <a:rPr lang="en-US" altLang="zh-CN" sz="1600" b="1" i="0" dirty="0" smtClean="0">
                <a:latin typeface="+mn-ea"/>
              </a:rPr>
              <a:t>(3)</a:t>
            </a:r>
            <a:r>
              <a:rPr lang="zh-CN" altLang="en-US" sz="1600" b="1" i="0" dirty="0" smtClean="0">
                <a:latin typeface="+mn-ea"/>
              </a:rPr>
              <a:t>程序</a:t>
            </a:r>
            <a:r>
              <a:rPr lang="en-US" altLang="zh-CN" sz="1600" b="1" i="0" dirty="0" smtClean="0">
                <a:latin typeface="+mn-ea"/>
              </a:rPr>
              <a:t>A</a:t>
            </a:r>
            <a:r>
              <a:rPr lang="zh-CN" altLang="en-US" sz="1600" b="1" i="0" dirty="0" smtClean="0">
                <a:latin typeface="+mn-ea"/>
              </a:rPr>
              <a:t>，</a:t>
            </a:r>
            <a:r>
              <a:rPr lang="en-US" altLang="zh-CN" sz="1600" b="1" i="0" dirty="0" smtClean="0">
                <a:latin typeface="+mn-ea"/>
              </a:rPr>
              <a:t>B</a:t>
            </a:r>
            <a:r>
              <a:rPr lang="zh-CN" altLang="en-US" sz="1600" b="1" i="0" dirty="0" smtClean="0">
                <a:latin typeface="+mn-ea"/>
              </a:rPr>
              <a:t>的数据访问命中率各是多少？那个程序的执行时间更短</a:t>
            </a:r>
            <a:endParaRPr lang="en-US" altLang="zh-CN" sz="1600" b="1" i="0" dirty="0" smtClean="0">
              <a:latin typeface="+mn-ea"/>
            </a:endParaRPr>
          </a:p>
        </p:txBody>
      </p:sp>
      <p:sp>
        <p:nvSpPr>
          <p:cNvPr id="9" name="矩形 8"/>
          <p:cNvSpPr/>
          <p:nvPr/>
        </p:nvSpPr>
        <p:spPr>
          <a:xfrm>
            <a:off x="8272463" y="2071688"/>
            <a:ext cx="476250" cy="923925"/>
          </a:xfrm>
          <a:prstGeom prst="rect">
            <a:avLst/>
          </a:prstGeom>
        </p:spPr>
        <p:txBody>
          <a:bodyPr>
            <a:spAutoFit/>
          </a:bodyPr>
          <a:lstStyle/>
          <a:p>
            <a:pPr algn="ctr">
              <a:defRPr/>
            </a:pPr>
            <a:r>
              <a:rPr lang="zh-CN" altLang="en-US" dirty="0">
                <a:latin typeface="+mn-ea"/>
              </a:rPr>
              <a:t>程序</a:t>
            </a:r>
            <a:r>
              <a:rPr lang="en-US" altLang="zh-CN" dirty="0">
                <a:latin typeface="+mn-ea"/>
              </a:rPr>
              <a:t>B</a:t>
            </a:r>
            <a:endParaRPr lang="zh-CN" altLang="en-US" dirty="0">
              <a:latin typeface="Arial" pitchFamily="34" charset="0"/>
            </a:endParaRPr>
          </a:p>
        </p:txBody>
      </p:sp>
      <p:sp>
        <p:nvSpPr>
          <p:cNvPr id="2846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4079C4E-E6E1-46FC-A969-20F4ECA94667}" type="slidenum">
              <a:rPr lang="en-US" altLang="zh-CN">
                <a:latin typeface="Arial" charset="0"/>
              </a:rPr>
              <a:pPr/>
              <a:t>181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28672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solidFill>
                  <a:srgbClr val="FF0000"/>
                </a:solidFill>
                <a:effectLst>
                  <a:outerShdw blurRad="38100" dist="38100" dir="2700000" algn="tl">
                    <a:srgbClr val="000000">
                      <a:alpha val="43137"/>
                    </a:srgbClr>
                  </a:outerShdw>
                </a:effectLst>
              </a:rPr>
              <a:t>替换策略与写操作策略</a:t>
            </a:r>
          </a:p>
          <a:p>
            <a:pPr eaLnBrk="1" hangingPunct="1"/>
            <a:r>
              <a:rPr lang="en-US" altLang="zh-CN" dirty="0" smtClean="0"/>
              <a:t>Cache</a:t>
            </a:r>
            <a:r>
              <a:rPr dirty="0" smtClean="0"/>
              <a:t>实际应用</a:t>
            </a:r>
          </a:p>
          <a:p>
            <a:pPr eaLnBrk="1" hangingPunct="1">
              <a:buFont typeface="Wingdings" pitchFamily="2" charset="2"/>
              <a:buNone/>
            </a:pPr>
            <a:endParaRPr lang="en-US" altLang="zh-CN" dirty="0" smtClean="0"/>
          </a:p>
        </p:txBody>
      </p:sp>
      <p:sp>
        <p:nvSpPr>
          <p:cNvPr id="286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6F09956-2302-4929-AB65-1549EF3B059B}" type="slidenum">
              <a:rPr lang="en-US" altLang="zh-CN">
                <a:latin typeface="Arial" charset="0"/>
              </a:rPr>
              <a:pPr/>
              <a:t>182</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5" name="Rectangle 2"/>
          <p:cNvSpPr>
            <a:spLocks noGrp="1" noChangeArrowheads="1"/>
          </p:cNvSpPr>
          <p:nvPr>
            <p:ph type="title"/>
          </p:nvPr>
        </p:nvSpPr>
        <p:spPr/>
        <p:txBody>
          <a:bodyPr/>
          <a:lstStyle/>
          <a:p>
            <a:pPr eaLnBrk="1" hangingPunct="1"/>
            <a:r>
              <a:rPr lang="zh-CN" altLang="en-US" b="0" smtClean="0">
                <a:latin typeface="Times New Roman" pitchFamily="18" charset="0"/>
              </a:rPr>
              <a:t>替换策略与写操作策略</a:t>
            </a:r>
          </a:p>
        </p:txBody>
      </p:sp>
      <p:sp>
        <p:nvSpPr>
          <p:cNvPr id="287746" name="Rectangle 3"/>
          <p:cNvSpPr>
            <a:spLocks noGrp="1" noChangeArrowheads="1"/>
          </p:cNvSpPr>
          <p:nvPr>
            <p:ph type="body" idx="1"/>
          </p:nvPr>
        </p:nvSpPr>
        <p:spPr>
          <a:xfrm>
            <a:off x="395288" y="981075"/>
            <a:ext cx="8218487" cy="5040313"/>
          </a:xfrm>
        </p:spPr>
        <p:txBody>
          <a:bodyPr/>
          <a:lstStyle/>
          <a:p>
            <a:pPr eaLnBrk="1" hangingPunct="1"/>
            <a:r>
              <a:rPr smtClean="0">
                <a:latin typeface="Times New Roman" pitchFamily="18" charset="0"/>
              </a:rPr>
              <a:t>替换策略：</a:t>
            </a:r>
          </a:p>
          <a:p>
            <a:pPr lvl="1" eaLnBrk="1" hangingPunct="1"/>
            <a:r>
              <a:rPr sz="2400" smtClean="0">
                <a:latin typeface="Times New Roman" pitchFamily="18" charset="0"/>
              </a:rPr>
              <a:t>先进先出法</a:t>
            </a:r>
          </a:p>
          <a:p>
            <a:pPr lvl="1" eaLnBrk="1" hangingPunct="1"/>
            <a:r>
              <a:rPr sz="2400" smtClean="0">
                <a:latin typeface="Times New Roman" pitchFamily="18" charset="0"/>
              </a:rPr>
              <a:t>最近最不经常使用方法</a:t>
            </a:r>
            <a:r>
              <a:rPr lang="en-US" altLang="zh-CN" sz="2400" smtClean="0">
                <a:latin typeface="Times New Roman" pitchFamily="18" charset="0"/>
              </a:rPr>
              <a:t>---LFU</a:t>
            </a:r>
          </a:p>
          <a:p>
            <a:pPr lvl="1" eaLnBrk="1" hangingPunct="1"/>
            <a:r>
              <a:rPr sz="2400" smtClean="0">
                <a:latin typeface="Times New Roman" pitchFamily="18" charset="0"/>
              </a:rPr>
              <a:t>近期最少使用法</a:t>
            </a:r>
            <a:r>
              <a:rPr lang="en-US" altLang="zh-CN" sz="2400" smtClean="0">
                <a:latin typeface="Times New Roman" pitchFamily="18" charset="0"/>
              </a:rPr>
              <a:t>--- LRU</a:t>
            </a:r>
          </a:p>
          <a:p>
            <a:pPr lvl="1" eaLnBrk="1" hangingPunct="1"/>
            <a:r>
              <a:rPr sz="2400" smtClean="0">
                <a:latin typeface="Times New Roman" pitchFamily="18" charset="0"/>
              </a:rPr>
              <a:t>随机替换法</a:t>
            </a:r>
          </a:p>
          <a:p>
            <a:pPr eaLnBrk="1" hangingPunct="1"/>
            <a:endParaRPr lang="en-US" altLang="zh-CN" smtClean="0"/>
          </a:p>
        </p:txBody>
      </p:sp>
      <p:sp>
        <p:nvSpPr>
          <p:cNvPr id="287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D427F48-EF1E-4884-A7D6-568ED5A0A084}" type="slidenum">
              <a:rPr lang="en-US" altLang="zh-CN">
                <a:latin typeface="Arial" charset="0"/>
              </a:rPr>
              <a:pPr/>
              <a:t>183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69" name="Rectangle 2"/>
          <p:cNvSpPr>
            <a:spLocks noGrp="1" noChangeArrowheads="1"/>
          </p:cNvSpPr>
          <p:nvPr>
            <p:ph type="title"/>
          </p:nvPr>
        </p:nvSpPr>
        <p:spPr/>
        <p:txBody>
          <a:bodyPr/>
          <a:lstStyle/>
          <a:p>
            <a:pPr eaLnBrk="1" hangingPunct="1"/>
            <a:r>
              <a:rPr lang="en-US" altLang="zh-CN" smtClean="0"/>
              <a:t>Cache</a:t>
            </a:r>
            <a:r>
              <a:rPr lang="zh-CN" altLang="en-US" smtClean="0"/>
              <a:t>先进先出替换策略</a:t>
            </a:r>
            <a:r>
              <a:rPr lang="en-US" altLang="zh-CN" smtClean="0"/>
              <a:t>(FIFO)</a:t>
            </a:r>
          </a:p>
        </p:txBody>
      </p:sp>
      <p:sp>
        <p:nvSpPr>
          <p:cNvPr id="288770" name="Text Box 4"/>
          <p:cNvSpPr txBox="1">
            <a:spLocks noChangeArrowheads="1"/>
          </p:cNvSpPr>
          <p:nvPr/>
        </p:nvSpPr>
        <p:spPr bwMode="auto">
          <a:xfrm>
            <a:off x="457200" y="1196975"/>
            <a:ext cx="685800" cy="366713"/>
          </a:xfrm>
          <a:prstGeom prst="rect">
            <a:avLst/>
          </a:prstGeom>
          <a:noFill/>
          <a:ln w="9525">
            <a:noFill/>
            <a:miter lim="800000"/>
            <a:headEnd/>
            <a:tailEnd/>
          </a:ln>
        </p:spPr>
        <p:txBody>
          <a:bodyPr>
            <a:spAutoFit/>
          </a:bodyPr>
          <a:lstStyle/>
          <a:p>
            <a:pPr algn="ctr"/>
            <a:endParaRPr lang="zh-CN" altLang="zh-CN" i="0">
              <a:latin typeface="Tahoma" pitchFamily="34" charset="0"/>
              <a:ea typeface="宋体" charset="-122"/>
            </a:endParaRPr>
          </a:p>
        </p:txBody>
      </p:sp>
      <p:sp>
        <p:nvSpPr>
          <p:cNvPr id="1255429" name="Text Box 5"/>
          <p:cNvSpPr txBox="1">
            <a:spLocks noChangeArrowheads="1"/>
          </p:cNvSpPr>
          <p:nvPr/>
        </p:nvSpPr>
        <p:spPr bwMode="auto">
          <a:xfrm>
            <a:off x="9906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0" name="Text Box 6"/>
          <p:cNvSpPr txBox="1">
            <a:spLocks noChangeArrowheads="1"/>
          </p:cNvSpPr>
          <p:nvPr/>
        </p:nvSpPr>
        <p:spPr bwMode="auto">
          <a:xfrm>
            <a:off x="1981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5431" name="Text Box 7"/>
          <p:cNvSpPr txBox="1">
            <a:spLocks noChangeArrowheads="1"/>
          </p:cNvSpPr>
          <p:nvPr/>
        </p:nvSpPr>
        <p:spPr bwMode="auto">
          <a:xfrm>
            <a:off x="29718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5432" name="Text Box 8"/>
          <p:cNvSpPr txBox="1">
            <a:spLocks noChangeArrowheads="1"/>
          </p:cNvSpPr>
          <p:nvPr/>
        </p:nvSpPr>
        <p:spPr bwMode="auto">
          <a:xfrm>
            <a:off x="388620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5433" name="Text Box 9"/>
          <p:cNvSpPr txBox="1">
            <a:spLocks noChangeArrowheads="1"/>
          </p:cNvSpPr>
          <p:nvPr/>
        </p:nvSpPr>
        <p:spPr bwMode="auto">
          <a:xfrm>
            <a:off x="49466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5434" name="Text Box 10"/>
          <p:cNvSpPr txBox="1">
            <a:spLocks noChangeArrowheads="1"/>
          </p:cNvSpPr>
          <p:nvPr/>
        </p:nvSpPr>
        <p:spPr bwMode="auto">
          <a:xfrm>
            <a:off x="59372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5435" name="Text Box 11"/>
          <p:cNvSpPr txBox="1">
            <a:spLocks noChangeArrowheads="1"/>
          </p:cNvSpPr>
          <p:nvPr/>
        </p:nvSpPr>
        <p:spPr bwMode="auto">
          <a:xfrm>
            <a:off x="69278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5436" name="Text Box 12"/>
          <p:cNvSpPr txBox="1">
            <a:spLocks noChangeArrowheads="1"/>
          </p:cNvSpPr>
          <p:nvPr/>
        </p:nvSpPr>
        <p:spPr bwMode="auto">
          <a:xfrm>
            <a:off x="7918450" y="174466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5437" name="Text Box 13"/>
          <p:cNvSpPr txBox="1">
            <a:spLocks noChangeArrowheads="1"/>
          </p:cNvSpPr>
          <p:nvPr/>
        </p:nvSpPr>
        <p:spPr bwMode="auto">
          <a:xfrm>
            <a:off x="9144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8" name="Text Box 14"/>
          <p:cNvSpPr txBox="1">
            <a:spLocks noChangeArrowheads="1"/>
          </p:cNvSpPr>
          <p:nvPr/>
        </p:nvSpPr>
        <p:spPr bwMode="auto">
          <a:xfrm>
            <a:off x="1905000" y="471646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39" name="Text Box 15"/>
          <p:cNvSpPr txBox="1">
            <a:spLocks noChangeArrowheads="1"/>
          </p:cNvSpPr>
          <p:nvPr/>
        </p:nvSpPr>
        <p:spPr bwMode="auto">
          <a:xfrm>
            <a:off x="2895600" y="470217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5440" name="Text Box 16"/>
          <p:cNvSpPr txBox="1">
            <a:spLocks noChangeArrowheads="1"/>
          </p:cNvSpPr>
          <p:nvPr/>
        </p:nvSpPr>
        <p:spPr bwMode="auto">
          <a:xfrm>
            <a:off x="38862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5441" name="Text Box 17"/>
          <p:cNvSpPr txBox="1">
            <a:spLocks noChangeArrowheads="1"/>
          </p:cNvSpPr>
          <p:nvPr/>
        </p:nvSpPr>
        <p:spPr bwMode="auto">
          <a:xfrm>
            <a:off x="4953000" y="4702175"/>
            <a:ext cx="685800" cy="707886"/>
          </a:xfrm>
          <a:prstGeom prst="rect">
            <a:avLst/>
          </a:prstGeom>
          <a:noFill/>
          <a:ln w="9525">
            <a:noFill/>
            <a:miter lim="800000"/>
            <a:headEnd/>
            <a:tailEnd/>
          </a:ln>
        </p:spPr>
        <p:txBody>
          <a:bodyPr>
            <a:spAutoFit/>
          </a:bodyPr>
          <a:lstStyle/>
          <a:p>
            <a:pPr algn="ctr"/>
            <a:r>
              <a:rPr lang="zh-CN" altLang="en-US" sz="2000" i="0" dirty="0">
                <a:latin typeface="+mj-ea"/>
                <a:ea typeface="+mj-ea"/>
              </a:rPr>
              <a:t>载入</a:t>
            </a:r>
          </a:p>
        </p:txBody>
      </p:sp>
      <p:sp>
        <p:nvSpPr>
          <p:cNvPr id="1255442" name="Text Box 18"/>
          <p:cNvSpPr txBox="1">
            <a:spLocks noChangeArrowheads="1"/>
          </p:cNvSpPr>
          <p:nvPr/>
        </p:nvSpPr>
        <p:spPr bwMode="auto">
          <a:xfrm>
            <a:off x="5867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3" name="Text Box 19"/>
          <p:cNvSpPr txBox="1">
            <a:spLocks noChangeArrowheads="1"/>
          </p:cNvSpPr>
          <p:nvPr/>
        </p:nvSpPr>
        <p:spPr bwMode="auto">
          <a:xfrm>
            <a:off x="67818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4" name="Text Box 20"/>
          <p:cNvSpPr txBox="1">
            <a:spLocks noChangeArrowheads="1"/>
          </p:cNvSpPr>
          <p:nvPr/>
        </p:nvSpPr>
        <p:spPr bwMode="auto">
          <a:xfrm>
            <a:off x="7772400" y="470217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替换</a:t>
            </a:r>
          </a:p>
        </p:txBody>
      </p:sp>
      <p:sp>
        <p:nvSpPr>
          <p:cNvPr id="1255445" name="Line 21"/>
          <p:cNvSpPr>
            <a:spLocks noChangeShapeType="1"/>
          </p:cNvSpPr>
          <p:nvPr/>
        </p:nvSpPr>
        <p:spPr bwMode="auto">
          <a:xfrm>
            <a:off x="990600" y="1654175"/>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8788" name="Text Box 22"/>
          <p:cNvSpPr txBox="1">
            <a:spLocks noChangeArrowheads="1"/>
          </p:cNvSpPr>
          <p:nvPr/>
        </p:nvSpPr>
        <p:spPr bwMode="auto">
          <a:xfrm>
            <a:off x="8077200" y="127317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8063"/>
            <a:ext cx="685800" cy="2181225"/>
            <a:chOff x="0" y="1689"/>
            <a:chExt cx="432" cy="1374"/>
          </a:xfrm>
        </p:grpSpPr>
        <p:sp>
          <p:nvSpPr>
            <p:cNvPr id="288839"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88840"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88841"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88842"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11375"/>
            <a:ext cx="614363" cy="2466975"/>
            <a:chOff x="384" y="1584"/>
            <a:chExt cx="387" cy="1554"/>
          </a:xfrm>
        </p:grpSpPr>
        <p:sp>
          <p:nvSpPr>
            <p:cNvPr id="288835"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6"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7"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8"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57" name="Rectangle 33"/>
          <p:cNvSpPr>
            <a:spLocks noChangeArrowheads="1"/>
          </p:cNvSpPr>
          <p:nvPr/>
        </p:nvSpPr>
        <p:spPr bwMode="auto">
          <a:xfrm>
            <a:off x="914400" y="21113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nvGrpSpPr>
          <p:cNvPr id="4" name="Group 34"/>
          <p:cNvGrpSpPr>
            <a:grpSpLocks/>
          </p:cNvGrpSpPr>
          <p:nvPr/>
        </p:nvGrpSpPr>
        <p:grpSpPr bwMode="auto">
          <a:xfrm>
            <a:off x="1905000" y="2111375"/>
            <a:ext cx="614363" cy="2466975"/>
            <a:chOff x="1008" y="1584"/>
            <a:chExt cx="387" cy="1554"/>
          </a:xfrm>
        </p:grpSpPr>
        <p:sp>
          <p:nvSpPr>
            <p:cNvPr id="288831"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32"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3"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34"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sp>
        <p:nvSpPr>
          <p:cNvPr id="1255463" name="Rectangle 39"/>
          <p:cNvSpPr>
            <a:spLocks noChangeArrowheads="1"/>
          </p:cNvSpPr>
          <p:nvPr/>
        </p:nvSpPr>
        <p:spPr bwMode="auto">
          <a:xfrm>
            <a:off x="1905000" y="2713038"/>
            <a:ext cx="614363"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grpSp>
        <p:nvGrpSpPr>
          <p:cNvPr id="5" name="Group 40"/>
          <p:cNvGrpSpPr>
            <a:grpSpLocks/>
          </p:cNvGrpSpPr>
          <p:nvPr/>
        </p:nvGrpSpPr>
        <p:grpSpPr bwMode="auto">
          <a:xfrm>
            <a:off x="4948238" y="2111375"/>
            <a:ext cx="614362" cy="2466975"/>
            <a:chOff x="2925" y="1584"/>
            <a:chExt cx="387" cy="1554"/>
          </a:xfrm>
        </p:grpSpPr>
        <p:sp>
          <p:nvSpPr>
            <p:cNvPr id="288827"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28"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9"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30"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11375"/>
            <a:ext cx="614363" cy="2466975"/>
            <a:chOff x="3504" y="1584"/>
            <a:chExt cx="387" cy="1554"/>
          </a:xfrm>
        </p:grpSpPr>
        <p:sp>
          <p:nvSpPr>
            <p:cNvPr id="288823"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24"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5"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26"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7</a:t>
              </a:r>
            </a:p>
          </p:txBody>
        </p:sp>
      </p:grpSp>
      <p:grpSp>
        <p:nvGrpSpPr>
          <p:cNvPr id="7" name="Group 50"/>
          <p:cNvGrpSpPr>
            <a:grpSpLocks/>
          </p:cNvGrpSpPr>
          <p:nvPr/>
        </p:nvGrpSpPr>
        <p:grpSpPr bwMode="auto">
          <a:xfrm>
            <a:off x="7767638" y="2111375"/>
            <a:ext cx="614362" cy="2466975"/>
            <a:chOff x="4701" y="1584"/>
            <a:chExt cx="387" cy="1554"/>
          </a:xfrm>
        </p:grpSpPr>
        <p:sp>
          <p:nvSpPr>
            <p:cNvPr id="288819"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sp>
          <p:nvSpPr>
            <p:cNvPr id="288820"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21"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288822"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endParaRPr lang="en-US" altLang="zh-CN" sz="1600" b="1" i="0" dirty="0">
                <a:solidFill>
                  <a:srgbClr val="003300"/>
                </a:solidFill>
                <a:latin typeface="仿宋_GB2312" pitchFamily="49" charset="-122"/>
                <a:ea typeface="仿宋_GB2312" pitchFamily="49" charset="-122"/>
              </a:endParaRPr>
            </a:p>
          </p:txBody>
        </p:sp>
      </p:grpSp>
      <p:sp>
        <p:nvSpPr>
          <p:cNvPr id="1255479" name="Rectangle 55"/>
          <p:cNvSpPr>
            <a:spLocks noChangeArrowheads="1"/>
          </p:cNvSpPr>
          <p:nvPr/>
        </p:nvSpPr>
        <p:spPr bwMode="auto">
          <a:xfrm>
            <a:off x="4948238" y="3954463"/>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7</a:t>
            </a:r>
          </a:p>
        </p:txBody>
      </p:sp>
      <p:sp>
        <p:nvSpPr>
          <p:cNvPr id="1255480" name="Rectangle 56"/>
          <p:cNvSpPr>
            <a:spLocks noChangeArrowheads="1"/>
          </p:cNvSpPr>
          <p:nvPr/>
        </p:nvSpPr>
        <p:spPr bwMode="auto">
          <a:xfrm>
            <a:off x="5867400" y="21034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grpSp>
        <p:nvGrpSpPr>
          <p:cNvPr id="8" name="Group 57"/>
          <p:cNvGrpSpPr>
            <a:grpSpLocks/>
          </p:cNvGrpSpPr>
          <p:nvPr/>
        </p:nvGrpSpPr>
        <p:grpSpPr bwMode="auto">
          <a:xfrm>
            <a:off x="6858000" y="2111375"/>
            <a:ext cx="614363" cy="2466975"/>
            <a:chOff x="4128" y="1584"/>
            <a:chExt cx="387" cy="1554"/>
          </a:xfrm>
        </p:grpSpPr>
        <p:sp>
          <p:nvSpPr>
            <p:cNvPr id="288815"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16</a:t>
              </a:r>
            </a:p>
          </p:txBody>
        </p:sp>
        <p:sp>
          <p:nvSpPr>
            <p:cNvPr id="288816"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17"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dirty="0" smtClean="0">
                  <a:solidFill>
                    <a:srgbClr val="003300"/>
                  </a:solidFill>
                  <a:latin typeface="仿宋_GB2312" pitchFamily="49" charset="-122"/>
                  <a:ea typeface="仿宋_GB2312" pitchFamily="49" charset="-122"/>
                </a:rPr>
                <a:t>7</a:t>
              </a:r>
              <a:endParaRPr lang="en-US" altLang="zh-CN" sz="1600" b="1" i="0" dirty="0">
                <a:solidFill>
                  <a:srgbClr val="003300"/>
                </a:solidFill>
                <a:latin typeface="仿宋_GB2312" pitchFamily="49" charset="-122"/>
                <a:ea typeface="仿宋_GB2312" pitchFamily="49" charset="-122"/>
              </a:endParaRPr>
            </a:p>
          </p:txBody>
        </p:sp>
        <p:sp>
          <p:nvSpPr>
            <p:cNvPr id="288818" name="Rectangle 61"/>
            <p:cNvSpPr>
              <a:spLocks noChangeArrowheads="1"/>
            </p:cNvSpPr>
            <p:nvPr/>
          </p:nvSpPr>
          <p:spPr bwMode="auto">
            <a:xfrm>
              <a:off x="4128" y="236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grpSp>
      <p:grpSp>
        <p:nvGrpSpPr>
          <p:cNvPr id="9" name="Group 62"/>
          <p:cNvGrpSpPr>
            <a:grpSpLocks/>
          </p:cNvGrpSpPr>
          <p:nvPr/>
        </p:nvGrpSpPr>
        <p:grpSpPr bwMode="auto">
          <a:xfrm>
            <a:off x="2890838" y="2111375"/>
            <a:ext cx="614362" cy="2466975"/>
            <a:chOff x="1629" y="1584"/>
            <a:chExt cx="387" cy="1554"/>
          </a:xfrm>
        </p:grpSpPr>
        <p:sp>
          <p:nvSpPr>
            <p:cNvPr id="288811"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sp>
          <p:nvSpPr>
            <p:cNvPr id="288812"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3"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4"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sp>
        <p:nvSpPr>
          <p:cNvPr id="1255491" name="Rectangle 67"/>
          <p:cNvSpPr>
            <a:spLocks noChangeArrowheads="1"/>
          </p:cNvSpPr>
          <p:nvPr/>
        </p:nvSpPr>
        <p:spPr bwMode="auto">
          <a:xfrm>
            <a:off x="2890838" y="2103438"/>
            <a:ext cx="614362"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grpSp>
        <p:nvGrpSpPr>
          <p:cNvPr id="10" name="Group 68"/>
          <p:cNvGrpSpPr>
            <a:grpSpLocks/>
          </p:cNvGrpSpPr>
          <p:nvPr/>
        </p:nvGrpSpPr>
        <p:grpSpPr bwMode="auto">
          <a:xfrm>
            <a:off x="3886200" y="2111375"/>
            <a:ext cx="614363" cy="2466975"/>
            <a:chOff x="2256" y="1584"/>
            <a:chExt cx="387" cy="1554"/>
          </a:xfrm>
        </p:grpSpPr>
        <p:sp>
          <p:nvSpPr>
            <p:cNvPr id="288807"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22</a:t>
              </a:r>
            </a:p>
          </p:txBody>
        </p:sp>
        <p:sp>
          <p:nvSpPr>
            <p:cNvPr id="288808"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09"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sz="1600" b="1" i="0">
                <a:solidFill>
                  <a:srgbClr val="003300"/>
                </a:solidFill>
                <a:latin typeface="仿宋_GB2312" pitchFamily="49" charset="-122"/>
                <a:ea typeface="仿宋_GB2312" pitchFamily="49" charset="-122"/>
              </a:endParaRPr>
            </a:p>
          </p:txBody>
        </p:sp>
        <p:sp>
          <p:nvSpPr>
            <p:cNvPr id="288810"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11</a:t>
              </a:r>
            </a:p>
          </p:txBody>
        </p:sp>
      </p:grpSp>
      <p:sp>
        <p:nvSpPr>
          <p:cNvPr id="1255497" name="Rectangle 73"/>
          <p:cNvSpPr>
            <a:spLocks noChangeArrowheads="1"/>
          </p:cNvSpPr>
          <p:nvPr/>
        </p:nvSpPr>
        <p:spPr bwMode="auto">
          <a:xfrm>
            <a:off x="3886200" y="3330575"/>
            <a:ext cx="614363" cy="6604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19</a:t>
            </a:r>
          </a:p>
        </p:txBody>
      </p:sp>
      <p:sp>
        <p:nvSpPr>
          <p:cNvPr id="1255498" name="Rectangle 74"/>
          <p:cNvSpPr>
            <a:spLocks noChangeArrowheads="1"/>
          </p:cNvSpPr>
          <p:nvPr/>
        </p:nvSpPr>
        <p:spPr bwMode="auto">
          <a:xfrm>
            <a:off x="6858000" y="2720975"/>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4</a:t>
            </a:r>
          </a:p>
        </p:txBody>
      </p:sp>
      <p:sp>
        <p:nvSpPr>
          <p:cNvPr id="1255499" name="Rectangle 75"/>
          <p:cNvSpPr>
            <a:spLocks noChangeArrowheads="1"/>
          </p:cNvSpPr>
          <p:nvPr/>
        </p:nvSpPr>
        <p:spPr bwMode="auto">
          <a:xfrm>
            <a:off x="7772400" y="3322638"/>
            <a:ext cx="614363"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3</a:t>
            </a:r>
          </a:p>
        </p:txBody>
      </p:sp>
      <p:sp>
        <p:nvSpPr>
          <p:cNvPr id="28880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64988FF-7DD3-40BF-AB03-53175DBB0049}" type="slidenum">
              <a:rPr lang="en-US" altLang="zh-CN">
                <a:latin typeface="Arial" charset="0"/>
              </a:rPr>
              <a:pPr/>
              <a:t>184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5445"/>
                                        </p:tgtEl>
                                        <p:attrNameLst>
                                          <p:attrName>style.visibility</p:attrName>
                                        </p:attrNameLst>
                                      </p:cBhvr>
                                      <p:to>
                                        <p:strVal val="visible"/>
                                      </p:to>
                                    </p:set>
                                    <p:anim calcmode="lin" valueType="num">
                                      <p:cBhvr>
                                        <p:cTn id="7" dur="500" fill="hold"/>
                                        <p:tgtEl>
                                          <p:spTgt spid="1255445"/>
                                        </p:tgtEl>
                                        <p:attrNameLst>
                                          <p:attrName>ppt_x</p:attrName>
                                        </p:attrNameLst>
                                      </p:cBhvr>
                                      <p:tavLst>
                                        <p:tav tm="0">
                                          <p:val>
                                            <p:strVal val="#ppt_x-#ppt_w/2"/>
                                          </p:val>
                                        </p:tav>
                                        <p:tav tm="100000">
                                          <p:val>
                                            <p:strVal val="#ppt_x"/>
                                          </p:val>
                                        </p:tav>
                                      </p:tavLst>
                                    </p:anim>
                                    <p:anim calcmode="lin" valueType="num">
                                      <p:cBhvr>
                                        <p:cTn id="8" dur="500" fill="hold"/>
                                        <p:tgtEl>
                                          <p:spTgt spid="1255445"/>
                                        </p:tgtEl>
                                        <p:attrNameLst>
                                          <p:attrName>ppt_y</p:attrName>
                                        </p:attrNameLst>
                                      </p:cBhvr>
                                      <p:tavLst>
                                        <p:tav tm="0">
                                          <p:val>
                                            <p:strVal val="#ppt_y"/>
                                          </p:val>
                                        </p:tav>
                                        <p:tav tm="100000">
                                          <p:val>
                                            <p:strVal val="#ppt_y"/>
                                          </p:val>
                                        </p:tav>
                                      </p:tavLst>
                                    </p:anim>
                                    <p:anim calcmode="lin" valueType="num">
                                      <p:cBhvr>
                                        <p:cTn id="9" dur="500" fill="hold"/>
                                        <p:tgtEl>
                                          <p:spTgt spid="1255445"/>
                                        </p:tgtEl>
                                        <p:attrNameLst>
                                          <p:attrName>ppt_w</p:attrName>
                                        </p:attrNameLst>
                                      </p:cBhvr>
                                      <p:tavLst>
                                        <p:tav tm="0">
                                          <p:val>
                                            <p:fltVal val="0"/>
                                          </p:val>
                                        </p:tav>
                                        <p:tav tm="100000">
                                          <p:val>
                                            <p:strVal val="#ppt_w"/>
                                          </p:val>
                                        </p:tav>
                                      </p:tavLst>
                                    </p:anim>
                                    <p:anim calcmode="lin" valueType="num">
                                      <p:cBhvr>
                                        <p:cTn id="10" dur="500" fill="hold"/>
                                        <p:tgtEl>
                                          <p:spTgt spid="1255445"/>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5429"/>
                                        </p:tgtEl>
                                        <p:attrNameLst>
                                          <p:attrName>style.visibility</p:attrName>
                                        </p:attrNameLst>
                                      </p:cBhvr>
                                      <p:to>
                                        <p:strVal val="visible"/>
                                      </p:to>
                                    </p:set>
                                    <p:anim calcmode="lin" valueType="num">
                                      <p:cBhvr additive="base">
                                        <p:cTn id="15" dur="500" fill="hold"/>
                                        <p:tgtEl>
                                          <p:spTgt spid="1255429"/>
                                        </p:tgtEl>
                                        <p:attrNameLst>
                                          <p:attrName>ppt_x</p:attrName>
                                        </p:attrNameLst>
                                      </p:cBhvr>
                                      <p:tavLst>
                                        <p:tav tm="0">
                                          <p:val>
                                            <p:strVal val="#ppt_x"/>
                                          </p:val>
                                        </p:tav>
                                        <p:tav tm="100000">
                                          <p:val>
                                            <p:strVal val="#ppt_x"/>
                                          </p:val>
                                        </p:tav>
                                      </p:tavLst>
                                    </p:anim>
                                    <p:anim calcmode="lin" valueType="num">
                                      <p:cBhvr additive="base">
                                        <p:cTn id="16" dur="500" fill="hold"/>
                                        <p:tgtEl>
                                          <p:spTgt spid="1255429"/>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5430"/>
                                        </p:tgtEl>
                                        <p:attrNameLst>
                                          <p:attrName>style.visibility</p:attrName>
                                        </p:attrNameLst>
                                      </p:cBhvr>
                                      <p:to>
                                        <p:strVal val="visible"/>
                                      </p:to>
                                    </p:set>
                                    <p:anim calcmode="lin" valueType="num">
                                      <p:cBhvr additive="base">
                                        <p:cTn id="21" dur="500" fill="hold"/>
                                        <p:tgtEl>
                                          <p:spTgt spid="1255430"/>
                                        </p:tgtEl>
                                        <p:attrNameLst>
                                          <p:attrName>ppt_x</p:attrName>
                                        </p:attrNameLst>
                                      </p:cBhvr>
                                      <p:tavLst>
                                        <p:tav tm="0">
                                          <p:val>
                                            <p:strVal val="#ppt_x"/>
                                          </p:val>
                                        </p:tav>
                                        <p:tav tm="100000">
                                          <p:val>
                                            <p:strVal val="#ppt_x"/>
                                          </p:val>
                                        </p:tav>
                                      </p:tavLst>
                                    </p:anim>
                                    <p:anim calcmode="lin" valueType="num">
                                      <p:cBhvr additive="base">
                                        <p:cTn id="22" dur="500" fill="hold"/>
                                        <p:tgtEl>
                                          <p:spTgt spid="125543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5431"/>
                                        </p:tgtEl>
                                        <p:attrNameLst>
                                          <p:attrName>style.visibility</p:attrName>
                                        </p:attrNameLst>
                                      </p:cBhvr>
                                      <p:to>
                                        <p:strVal val="visible"/>
                                      </p:to>
                                    </p:set>
                                    <p:anim calcmode="lin" valueType="num">
                                      <p:cBhvr additive="base">
                                        <p:cTn id="27" dur="500" fill="hold"/>
                                        <p:tgtEl>
                                          <p:spTgt spid="1255431"/>
                                        </p:tgtEl>
                                        <p:attrNameLst>
                                          <p:attrName>ppt_x</p:attrName>
                                        </p:attrNameLst>
                                      </p:cBhvr>
                                      <p:tavLst>
                                        <p:tav tm="0">
                                          <p:val>
                                            <p:strVal val="#ppt_x"/>
                                          </p:val>
                                        </p:tav>
                                        <p:tav tm="100000">
                                          <p:val>
                                            <p:strVal val="#ppt_x"/>
                                          </p:val>
                                        </p:tav>
                                      </p:tavLst>
                                    </p:anim>
                                    <p:anim calcmode="lin" valueType="num">
                                      <p:cBhvr additive="base">
                                        <p:cTn id="28" dur="500" fill="hold"/>
                                        <p:tgtEl>
                                          <p:spTgt spid="1255431"/>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5432"/>
                                        </p:tgtEl>
                                        <p:attrNameLst>
                                          <p:attrName>style.visibility</p:attrName>
                                        </p:attrNameLst>
                                      </p:cBhvr>
                                      <p:to>
                                        <p:strVal val="visible"/>
                                      </p:to>
                                    </p:set>
                                    <p:anim calcmode="lin" valueType="num">
                                      <p:cBhvr additive="base">
                                        <p:cTn id="33" dur="500" fill="hold"/>
                                        <p:tgtEl>
                                          <p:spTgt spid="1255432"/>
                                        </p:tgtEl>
                                        <p:attrNameLst>
                                          <p:attrName>ppt_x</p:attrName>
                                        </p:attrNameLst>
                                      </p:cBhvr>
                                      <p:tavLst>
                                        <p:tav tm="0">
                                          <p:val>
                                            <p:strVal val="#ppt_x"/>
                                          </p:val>
                                        </p:tav>
                                        <p:tav tm="100000">
                                          <p:val>
                                            <p:strVal val="#ppt_x"/>
                                          </p:val>
                                        </p:tav>
                                      </p:tavLst>
                                    </p:anim>
                                    <p:anim calcmode="lin" valueType="num">
                                      <p:cBhvr additive="base">
                                        <p:cTn id="34" dur="500" fill="hold"/>
                                        <p:tgtEl>
                                          <p:spTgt spid="125543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5433"/>
                                        </p:tgtEl>
                                        <p:attrNameLst>
                                          <p:attrName>style.visibility</p:attrName>
                                        </p:attrNameLst>
                                      </p:cBhvr>
                                      <p:to>
                                        <p:strVal val="visible"/>
                                      </p:to>
                                    </p:set>
                                    <p:anim calcmode="lin" valueType="num">
                                      <p:cBhvr additive="base">
                                        <p:cTn id="39" dur="500" fill="hold"/>
                                        <p:tgtEl>
                                          <p:spTgt spid="1255433"/>
                                        </p:tgtEl>
                                        <p:attrNameLst>
                                          <p:attrName>ppt_x</p:attrName>
                                        </p:attrNameLst>
                                      </p:cBhvr>
                                      <p:tavLst>
                                        <p:tav tm="0">
                                          <p:val>
                                            <p:strVal val="#ppt_x"/>
                                          </p:val>
                                        </p:tav>
                                        <p:tav tm="100000">
                                          <p:val>
                                            <p:strVal val="#ppt_x"/>
                                          </p:val>
                                        </p:tav>
                                      </p:tavLst>
                                    </p:anim>
                                    <p:anim calcmode="lin" valueType="num">
                                      <p:cBhvr additive="base">
                                        <p:cTn id="40" dur="500" fill="hold"/>
                                        <p:tgtEl>
                                          <p:spTgt spid="1255433"/>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5434"/>
                                        </p:tgtEl>
                                        <p:attrNameLst>
                                          <p:attrName>style.visibility</p:attrName>
                                        </p:attrNameLst>
                                      </p:cBhvr>
                                      <p:to>
                                        <p:strVal val="visible"/>
                                      </p:to>
                                    </p:set>
                                    <p:anim calcmode="lin" valueType="num">
                                      <p:cBhvr additive="base">
                                        <p:cTn id="45" dur="500" fill="hold"/>
                                        <p:tgtEl>
                                          <p:spTgt spid="1255434"/>
                                        </p:tgtEl>
                                        <p:attrNameLst>
                                          <p:attrName>ppt_x</p:attrName>
                                        </p:attrNameLst>
                                      </p:cBhvr>
                                      <p:tavLst>
                                        <p:tav tm="0">
                                          <p:val>
                                            <p:strVal val="#ppt_x"/>
                                          </p:val>
                                        </p:tav>
                                        <p:tav tm="100000">
                                          <p:val>
                                            <p:strVal val="#ppt_x"/>
                                          </p:val>
                                        </p:tav>
                                      </p:tavLst>
                                    </p:anim>
                                    <p:anim calcmode="lin" valueType="num">
                                      <p:cBhvr additive="base">
                                        <p:cTn id="46" dur="500" fill="hold"/>
                                        <p:tgtEl>
                                          <p:spTgt spid="1255434"/>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5435"/>
                                        </p:tgtEl>
                                        <p:attrNameLst>
                                          <p:attrName>style.visibility</p:attrName>
                                        </p:attrNameLst>
                                      </p:cBhvr>
                                      <p:to>
                                        <p:strVal val="visible"/>
                                      </p:to>
                                    </p:set>
                                    <p:anim calcmode="lin" valueType="num">
                                      <p:cBhvr additive="base">
                                        <p:cTn id="51" dur="500" fill="hold"/>
                                        <p:tgtEl>
                                          <p:spTgt spid="1255435"/>
                                        </p:tgtEl>
                                        <p:attrNameLst>
                                          <p:attrName>ppt_x</p:attrName>
                                        </p:attrNameLst>
                                      </p:cBhvr>
                                      <p:tavLst>
                                        <p:tav tm="0">
                                          <p:val>
                                            <p:strVal val="#ppt_x"/>
                                          </p:val>
                                        </p:tav>
                                        <p:tav tm="100000">
                                          <p:val>
                                            <p:strVal val="#ppt_x"/>
                                          </p:val>
                                        </p:tav>
                                      </p:tavLst>
                                    </p:anim>
                                    <p:anim calcmode="lin" valueType="num">
                                      <p:cBhvr additive="base">
                                        <p:cTn id="52" dur="500" fill="hold"/>
                                        <p:tgtEl>
                                          <p:spTgt spid="1255435"/>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5436"/>
                                        </p:tgtEl>
                                        <p:attrNameLst>
                                          <p:attrName>style.visibility</p:attrName>
                                        </p:attrNameLst>
                                      </p:cBhvr>
                                      <p:to>
                                        <p:strVal val="visible"/>
                                      </p:to>
                                    </p:set>
                                    <p:anim calcmode="lin" valueType="num">
                                      <p:cBhvr additive="base">
                                        <p:cTn id="57" dur="500" fill="hold"/>
                                        <p:tgtEl>
                                          <p:spTgt spid="1255436"/>
                                        </p:tgtEl>
                                        <p:attrNameLst>
                                          <p:attrName>ppt_x</p:attrName>
                                        </p:attrNameLst>
                                      </p:cBhvr>
                                      <p:tavLst>
                                        <p:tav tm="0">
                                          <p:val>
                                            <p:strVal val="#ppt_x"/>
                                          </p:val>
                                        </p:tav>
                                        <p:tav tm="100000">
                                          <p:val>
                                            <p:strVal val="#ppt_x"/>
                                          </p:val>
                                        </p:tav>
                                      </p:tavLst>
                                    </p:anim>
                                    <p:anim calcmode="lin" valueType="num">
                                      <p:cBhvr additive="base">
                                        <p:cTn id="58" dur="500" fill="hold"/>
                                        <p:tgtEl>
                                          <p:spTgt spid="125543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5437"/>
                                        </p:tgtEl>
                                        <p:attrNameLst>
                                          <p:attrName>style.visibility</p:attrName>
                                        </p:attrNameLst>
                                      </p:cBhvr>
                                      <p:to>
                                        <p:strVal val="visible"/>
                                      </p:to>
                                    </p:set>
                                    <p:anim calcmode="lin" valueType="num">
                                      <p:cBhvr additive="base">
                                        <p:cTn id="75" dur="500" fill="hold"/>
                                        <p:tgtEl>
                                          <p:spTgt spid="1255437"/>
                                        </p:tgtEl>
                                        <p:attrNameLst>
                                          <p:attrName>ppt_x</p:attrName>
                                        </p:attrNameLst>
                                      </p:cBhvr>
                                      <p:tavLst>
                                        <p:tav tm="0">
                                          <p:val>
                                            <p:strVal val="#ppt_x"/>
                                          </p:val>
                                        </p:tav>
                                        <p:tav tm="100000">
                                          <p:val>
                                            <p:strVal val="#ppt_x"/>
                                          </p:val>
                                        </p:tav>
                                      </p:tavLst>
                                    </p:anim>
                                    <p:anim calcmode="lin" valueType="num">
                                      <p:cBhvr additive="base">
                                        <p:cTn id="76" dur="500" fill="hold"/>
                                        <p:tgtEl>
                                          <p:spTgt spid="1255437"/>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5457"/>
                                        </p:tgtEl>
                                        <p:attrNameLst>
                                          <p:attrName>style.visibility</p:attrName>
                                        </p:attrNameLst>
                                      </p:cBhvr>
                                      <p:to>
                                        <p:strVal val="visible"/>
                                      </p:to>
                                    </p:set>
                                    <p:anim calcmode="lin" valueType="num">
                                      <p:cBhvr additive="base">
                                        <p:cTn id="81" dur="500" fill="hold"/>
                                        <p:tgtEl>
                                          <p:spTgt spid="1255457"/>
                                        </p:tgtEl>
                                        <p:attrNameLst>
                                          <p:attrName>ppt_x</p:attrName>
                                        </p:attrNameLst>
                                      </p:cBhvr>
                                      <p:tavLst>
                                        <p:tav tm="0">
                                          <p:val>
                                            <p:strVal val="#ppt_x"/>
                                          </p:val>
                                        </p:tav>
                                        <p:tav tm="100000">
                                          <p:val>
                                            <p:strVal val="#ppt_x"/>
                                          </p:val>
                                        </p:tav>
                                      </p:tavLst>
                                    </p:anim>
                                    <p:anim calcmode="lin" valueType="num">
                                      <p:cBhvr additive="base">
                                        <p:cTn id="82" dur="500" fill="hold"/>
                                        <p:tgtEl>
                                          <p:spTgt spid="1255457"/>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5438"/>
                                        </p:tgtEl>
                                        <p:attrNameLst>
                                          <p:attrName>style.visibility</p:attrName>
                                        </p:attrNameLst>
                                      </p:cBhvr>
                                      <p:to>
                                        <p:strVal val="visible"/>
                                      </p:to>
                                    </p:set>
                                    <p:anim calcmode="lin" valueType="num">
                                      <p:cBhvr additive="base">
                                        <p:cTn id="93" dur="500" fill="hold"/>
                                        <p:tgtEl>
                                          <p:spTgt spid="1255438"/>
                                        </p:tgtEl>
                                        <p:attrNameLst>
                                          <p:attrName>ppt_x</p:attrName>
                                        </p:attrNameLst>
                                      </p:cBhvr>
                                      <p:tavLst>
                                        <p:tav tm="0">
                                          <p:val>
                                            <p:strVal val="#ppt_x"/>
                                          </p:val>
                                        </p:tav>
                                        <p:tav tm="100000">
                                          <p:val>
                                            <p:strVal val="#ppt_x"/>
                                          </p:val>
                                        </p:tav>
                                      </p:tavLst>
                                    </p:anim>
                                    <p:anim calcmode="lin" valueType="num">
                                      <p:cBhvr additive="base">
                                        <p:cTn id="94" dur="500" fill="hold"/>
                                        <p:tgtEl>
                                          <p:spTgt spid="1255438"/>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5463"/>
                                        </p:tgtEl>
                                        <p:attrNameLst>
                                          <p:attrName>style.visibility</p:attrName>
                                        </p:attrNameLst>
                                      </p:cBhvr>
                                      <p:to>
                                        <p:strVal val="visible"/>
                                      </p:to>
                                    </p:set>
                                    <p:anim calcmode="lin" valueType="num">
                                      <p:cBhvr additive="base">
                                        <p:cTn id="99" dur="500" fill="hold"/>
                                        <p:tgtEl>
                                          <p:spTgt spid="1255463"/>
                                        </p:tgtEl>
                                        <p:attrNameLst>
                                          <p:attrName>ppt_x</p:attrName>
                                        </p:attrNameLst>
                                      </p:cBhvr>
                                      <p:tavLst>
                                        <p:tav tm="0">
                                          <p:val>
                                            <p:strVal val="#ppt_x"/>
                                          </p:val>
                                        </p:tav>
                                        <p:tav tm="100000">
                                          <p:val>
                                            <p:strVal val="#ppt_x"/>
                                          </p:val>
                                        </p:tav>
                                      </p:tavLst>
                                    </p:anim>
                                    <p:anim calcmode="lin" valueType="num">
                                      <p:cBhvr additive="base">
                                        <p:cTn id="100" dur="500" fill="hold"/>
                                        <p:tgtEl>
                                          <p:spTgt spid="1255463"/>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5491"/>
                                        </p:tgtEl>
                                        <p:attrNameLst>
                                          <p:attrName>style.visibility</p:attrName>
                                        </p:attrNameLst>
                                      </p:cBhvr>
                                      <p:to>
                                        <p:strVal val="visible"/>
                                      </p:to>
                                    </p:set>
                                    <p:anim calcmode="lin" valueType="num">
                                      <p:cBhvr additive="base">
                                        <p:cTn id="111" dur="500" fill="hold"/>
                                        <p:tgtEl>
                                          <p:spTgt spid="1255491"/>
                                        </p:tgtEl>
                                        <p:attrNameLst>
                                          <p:attrName>ppt_x</p:attrName>
                                        </p:attrNameLst>
                                      </p:cBhvr>
                                      <p:tavLst>
                                        <p:tav tm="0">
                                          <p:val>
                                            <p:strVal val="#ppt_x"/>
                                          </p:val>
                                        </p:tav>
                                        <p:tav tm="100000">
                                          <p:val>
                                            <p:strVal val="#ppt_x"/>
                                          </p:val>
                                        </p:tav>
                                      </p:tavLst>
                                    </p:anim>
                                    <p:anim calcmode="lin" valueType="num">
                                      <p:cBhvr additive="base">
                                        <p:cTn id="112" dur="500" fill="hold"/>
                                        <p:tgtEl>
                                          <p:spTgt spid="1255491"/>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5439"/>
                                        </p:tgtEl>
                                        <p:attrNameLst>
                                          <p:attrName>style.visibility</p:attrName>
                                        </p:attrNameLst>
                                      </p:cBhvr>
                                      <p:to>
                                        <p:strVal val="visible"/>
                                      </p:to>
                                    </p:set>
                                    <p:anim calcmode="lin" valueType="num">
                                      <p:cBhvr additive="base">
                                        <p:cTn id="117" dur="500" fill="hold"/>
                                        <p:tgtEl>
                                          <p:spTgt spid="1255439"/>
                                        </p:tgtEl>
                                        <p:attrNameLst>
                                          <p:attrName>ppt_x</p:attrName>
                                        </p:attrNameLst>
                                      </p:cBhvr>
                                      <p:tavLst>
                                        <p:tav tm="0">
                                          <p:val>
                                            <p:strVal val="#ppt_x"/>
                                          </p:val>
                                        </p:tav>
                                        <p:tav tm="100000">
                                          <p:val>
                                            <p:strVal val="#ppt_x"/>
                                          </p:val>
                                        </p:tav>
                                      </p:tavLst>
                                    </p:anim>
                                    <p:anim calcmode="lin" valueType="num">
                                      <p:cBhvr additive="base">
                                        <p:cTn id="118" dur="500" fill="hold"/>
                                        <p:tgtEl>
                                          <p:spTgt spid="1255439"/>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5440"/>
                                        </p:tgtEl>
                                        <p:attrNameLst>
                                          <p:attrName>style.visibility</p:attrName>
                                        </p:attrNameLst>
                                      </p:cBhvr>
                                      <p:to>
                                        <p:strVal val="visible"/>
                                      </p:to>
                                    </p:set>
                                    <p:anim calcmode="lin" valueType="num">
                                      <p:cBhvr additive="base">
                                        <p:cTn id="129" dur="500" fill="hold"/>
                                        <p:tgtEl>
                                          <p:spTgt spid="1255440"/>
                                        </p:tgtEl>
                                        <p:attrNameLst>
                                          <p:attrName>ppt_x</p:attrName>
                                        </p:attrNameLst>
                                      </p:cBhvr>
                                      <p:tavLst>
                                        <p:tav tm="0">
                                          <p:val>
                                            <p:strVal val="#ppt_x"/>
                                          </p:val>
                                        </p:tav>
                                        <p:tav tm="100000">
                                          <p:val>
                                            <p:strVal val="#ppt_x"/>
                                          </p:val>
                                        </p:tav>
                                      </p:tavLst>
                                    </p:anim>
                                    <p:anim calcmode="lin" valueType="num">
                                      <p:cBhvr additive="base">
                                        <p:cTn id="130" dur="500" fill="hold"/>
                                        <p:tgtEl>
                                          <p:spTgt spid="1255440"/>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5497"/>
                                        </p:tgtEl>
                                        <p:attrNameLst>
                                          <p:attrName>style.visibility</p:attrName>
                                        </p:attrNameLst>
                                      </p:cBhvr>
                                      <p:to>
                                        <p:strVal val="visible"/>
                                      </p:to>
                                    </p:set>
                                    <p:anim calcmode="lin" valueType="num">
                                      <p:cBhvr additive="base">
                                        <p:cTn id="135" dur="500" fill="hold"/>
                                        <p:tgtEl>
                                          <p:spTgt spid="1255497"/>
                                        </p:tgtEl>
                                        <p:attrNameLst>
                                          <p:attrName>ppt_x</p:attrName>
                                        </p:attrNameLst>
                                      </p:cBhvr>
                                      <p:tavLst>
                                        <p:tav tm="0">
                                          <p:val>
                                            <p:strVal val="#ppt_x"/>
                                          </p:val>
                                        </p:tav>
                                        <p:tav tm="100000">
                                          <p:val>
                                            <p:strVal val="#ppt_x"/>
                                          </p:val>
                                        </p:tav>
                                      </p:tavLst>
                                    </p:anim>
                                    <p:anim calcmode="lin" valueType="num">
                                      <p:cBhvr additive="base">
                                        <p:cTn id="136" dur="500" fill="hold"/>
                                        <p:tgtEl>
                                          <p:spTgt spid="1255497"/>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5441"/>
                                        </p:tgtEl>
                                        <p:attrNameLst>
                                          <p:attrName>style.visibility</p:attrName>
                                        </p:attrNameLst>
                                      </p:cBhvr>
                                      <p:to>
                                        <p:strVal val="visible"/>
                                      </p:to>
                                    </p:set>
                                    <p:anim calcmode="lin" valueType="num">
                                      <p:cBhvr additive="base">
                                        <p:cTn id="147" dur="500" fill="hold"/>
                                        <p:tgtEl>
                                          <p:spTgt spid="1255441"/>
                                        </p:tgtEl>
                                        <p:attrNameLst>
                                          <p:attrName>ppt_x</p:attrName>
                                        </p:attrNameLst>
                                      </p:cBhvr>
                                      <p:tavLst>
                                        <p:tav tm="0">
                                          <p:val>
                                            <p:strVal val="#ppt_x"/>
                                          </p:val>
                                        </p:tav>
                                        <p:tav tm="100000">
                                          <p:val>
                                            <p:strVal val="#ppt_x"/>
                                          </p:val>
                                        </p:tav>
                                      </p:tavLst>
                                    </p:anim>
                                    <p:anim calcmode="lin" valueType="num">
                                      <p:cBhvr additive="base">
                                        <p:cTn id="148" dur="500" fill="hold"/>
                                        <p:tgtEl>
                                          <p:spTgt spid="1255441"/>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5479"/>
                                        </p:tgtEl>
                                        <p:attrNameLst>
                                          <p:attrName>style.visibility</p:attrName>
                                        </p:attrNameLst>
                                      </p:cBhvr>
                                      <p:to>
                                        <p:strVal val="visible"/>
                                      </p:to>
                                    </p:set>
                                    <p:anim calcmode="lin" valueType="num">
                                      <p:cBhvr additive="base">
                                        <p:cTn id="153" dur="500" fill="hold"/>
                                        <p:tgtEl>
                                          <p:spTgt spid="1255479"/>
                                        </p:tgtEl>
                                        <p:attrNameLst>
                                          <p:attrName>ppt_x</p:attrName>
                                        </p:attrNameLst>
                                      </p:cBhvr>
                                      <p:tavLst>
                                        <p:tav tm="0">
                                          <p:val>
                                            <p:strVal val="#ppt_x"/>
                                          </p:val>
                                        </p:tav>
                                        <p:tav tm="100000">
                                          <p:val>
                                            <p:strVal val="#ppt_x"/>
                                          </p:val>
                                        </p:tav>
                                      </p:tavLst>
                                    </p:anim>
                                    <p:anim calcmode="lin" valueType="num">
                                      <p:cBhvr additive="base">
                                        <p:cTn id="154" dur="500" fill="hold"/>
                                        <p:tgtEl>
                                          <p:spTgt spid="1255479"/>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5442"/>
                                        </p:tgtEl>
                                        <p:attrNameLst>
                                          <p:attrName>style.visibility</p:attrName>
                                        </p:attrNameLst>
                                      </p:cBhvr>
                                      <p:to>
                                        <p:strVal val="visible"/>
                                      </p:to>
                                    </p:set>
                                    <p:anim calcmode="lin" valueType="num">
                                      <p:cBhvr additive="base">
                                        <p:cTn id="165" dur="500" fill="hold"/>
                                        <p:tgtEl>
                                          <p:spTgt spid="1255442"/>
                                        </p:tgtEl>
                                        <p:attrNameLst>
                                          <p:attrName>ppt_x</p:attrName>
                                        </p:attrNameLst>
                                      </p:cBhvr>
                                      <p:tavLst>
                                        <p:tav tm="0">
                                          <p:val>
                                            <p:strVal val="#ppt_x"/>
                                          </p:val>
                                        </p:tav>
                                        <p:tav tm="100000">
                                          <p:val>
                                            <p:strVal val="#ppt_x"/>
                                          </p:val>
                                        </p:tav>
                                      </p:tavLst>
                                    </p:anim>
                                    <p:anim calcmode="lin" valueType="num">
                                      <p:cBhvr additive="base">
                                        <p:cTn id="166" dur="500" fill="hold"/>
                                        <p:tgtEl>
                                          <p:spTgt spid="1255442"/>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5480"/>
                                        </p:tgtEl>
                                        <p:attrNameLst>
                                          <p:attrName>style.visibility</p:attrName>
                                        </p:attrNameLst>
                                      </p:cBhvr>
                                      <p:to>
                                        <p:strVal val="visible"/>
                                      </p:to>
                                    </p:set>
                                    <p:anim calcmode="lin" valueType="num">
                                      <p:cBhvr additive="base">
                                        <p:cTn id="171" dur="500" fill="hold"/>
                                        <p:tgtEl>
                                          <p:spTgt spid="1255480"/>
                                        </p:tgtEl>
                                        <p:attrNameLst>
                                          <p:attrName>ppt_x</p:attrName>
                                        </p:attrNameLst>
                                      </p:cBhvr>
                                      <p:tavLst>
                                        <p:tav tm="0">
                                          <p:val>
                                            <p:strVal val="#ppt_x"/>
                                          </p:val>
                                        </p:tav>
                                        <p:tav tm="100000">
                                          <p:val>
                                            <p:strVal val="#ppt_x"/>
                                          </p:val>
                                        </p:tav>
                                      </p:tavLst>
                                    </p:anim>
                                    <p:anim calcmode="lin" valueType="num">
                                      <p:cBhvr additive="base">
                                        <p:cTn id="172" dur="500" fill="hold"/>
                                        <p:tgtEl>
                                          <p:spTgt spid="1255480"/>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5443"/>
                                        </p:tgtEl>
                                        <p:attrNameLst>
                                          <p:attrName>style.visibility</p:attrName>
                                        </p:attrNameLst>
                                      </p:cBhvr>
                                      <p:to>
                                        <p:strVal val="visible"/>
                                      </p:to>
                                    </p:set>
                                    <p:anim calcmode="lin" valueType="num">
                                      <p:cBhvr additive="base">
                                        <p:cTn id="183" dur="500" fill="hold"/>
                                        <p:tgtEl>
                                          <p:spTgt spid="1255443"/>
                                        </p:tgtEl>
                                        <p:attrNameLst>
                                          <p:attrName>ppt_x</p:attrName>
                                        </p:attrNameLst>
                                      </p:cBhvr>
                                      <p:tavLst>
                                        <p:tav tm="0">
                                          <p:val>
                                            <p:strVal val="#ppt_x"/>
                                          </p:val>
                                        </p:tav>
                                        <p:tav tm="100000">
                                          <p:val>
                                            <p:strVal val="#ppt_x"/>
                                          </p:val>
                                        </p:tav>
                                      </p:tavLst>
                                    </p:anim>
                                    <p:anim calcmode="lin" valueType="num">
                                      <p:cBhvr additive="base">
                                        <p:cTn id="184" dur="500" fill="hold"/>
                                        <p:tgtEl>
                                          <p:spTgt spid="1255443"/>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5498"/>
                                        </p:tgtEl>
                                        <p:attrNameLst>
                                          <p:attrName>style.visibility</p:attrName>
                                        </p:attrNameLst>
                                      </p:cBhvr>
                                      <p:to>
                                        <p:strVal val="visible"/>
                                      </p:to>
                                    </p:set>
                                    <p:anim calcmode="lin" valueType="num">
                                      <p:cBhvr additive="base">
                                        <p:cTn id="189" dur="500" fill="hold"/>
                                        <p:tgtEl>
                                          <p:spTgt spid="1255498"/>
                                        </p:tgtEl>
                                        <p:attrNameLst>
                                          <p:attrName>ppt_x</p:attrName>
                                        </p:attrNameLst>
                                      </p:cBhvr>
                                      <p:tavLst>
                                        <p:tav tm="0">
                                          <p:val>
                                            <p:strVal val="#ppt_x"/>
                                          </p:val>
                                        </p:tav>
                                        <p:tav tm="100000">
                                          <p:val>
                                            <p:strVal val="#ppt_x"/>
                                          </p:val>
                                        </p:tav>
                                      </p:tavLst>
                                    </p:anim>
                                    <p:anim calcmode="lin" valueType="num">
                                      <p:cBhvr additive="base">
                                        <p:cTn id="190" dur="500" fill="hold"/>
                                        <p:tgtEl>
                                          <p:spTgt spid="1255498"/>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5444"/>
                                        </p:tgtEl>
                                        <p:attrNameLst>
                                          <p:attrName>style.visibility</p:attrName>
                                        </p:attrNameLst>
                                      </p:cBhvr>
                                      <p:to>
                                        <p:strVal val="visible"/>
                                      </p:to>
                                    </p:set>
                                    <p:anim calcmode="lin" valueType="num">
                                      <p:cBhvr additive="base">
                                        <p:cTn id="201" dur="500" fill="hold"/>
                                        <p:tgtEl>
                                          <p:spTgt spid="1255444"/>
                                        </p:tgtEl>
                                        <p:attrNameLst>
                                          <p:attrName>ppt_x</p:attrName>
                                        </p:attrNameLst>
                                      </p:cBhvr>
                                      <p:tavLst>
                                        <p:tav tm="0">
                                          <p:val>
                                            <p:strVal val="#ppt_x"/>
                                          </p:val>
                                        </p:tav>
                                        <p:tav tm="100000">
                                          <p:val>
                                            <p:strVal val="#ppt_x"/>
                                          </p:val>
                                        </p:tav>
                                      </p:tavLst>
                                    </p:anim>
                                    <p:anim calcmode="lin" valueType="num">
                                      <p:cBhvr additive="base">
                                        <p:cTn id="202" dur="500" fill="hold"/>
                                        <p:tgtEl>
                                          <p:spTgt spid="1255444"/>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5499"/>
                                        </p:tgtEl>
                                        <p:attrNameLst>
                                          <p:attrName>style.visibility</p:attrName>
                                        </p:attrNameLst>
                                      </p:cBhvr>
                                      <p:to>
                                        <p:strVal val="visible"/>
                                      </p:to>
                                    </p:set>
                                    <p:anim calcmode="lin" valueType="num">
                                      <p:cBhvr additive="base">
                                        <p:cTn id="207" dur="500" fill="hold"/>
                                        <p:tgtEl>
                                          <p:spTgt spid="1255499"/>
                                        </p:tgtEl>
                                        <p:attrNameLst>
                                          <p:attrName>ppt_x</p:attrName>
                                        </p:attrNameLst>
                                      </p:cBhvr>
                                      <p:tavLst>
                                        <p:tav tm="0">
                                          <p:val>
                                            <p:strVal val="#ppt_x"/>
                                          </p:val>
                                        </p:tav>
                                        <p:tav tm="100000">
                                          <p:val>
                                            <p:strVal val="#ppt_x"/>
                                          </p:val>
                                        </p:tav>
                                      </p:tavLst>
                                    </p:anim>
                                    <p:anim calcmode="lin" valueType="num">
                                      <p:cBhvr additive="base">
                                        <p:cTn id="208" dur="500" fill="hold"/>
                                        <p:tgtEl>
                                          <p:spTgt spid="12554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5429" grpId="0"/>
      <p:bldP spid="1255430" grpId="0"/>
      <p:bldP spid="1255431" grpId="0"/>
      <p:bldP spid="1255432" grpId="0"/>
      <p:bldP spid="1255433" grpId="0"/>
      <p:bldP spid="1255434" grpId="0"/>
      <p:bldP spid="1255435" grpId="0"/>
      <p:bldP spid="1255436" grpId="0"/>
      <p:bldP spid="1255437" grpId="0"/>
      <p:bldP spid="1255438" grpId="0"/>
      <p:bldP spid="1255439" grpId="0"/>
      <p:bldP spid="1255440" grpId="0"/>
      <p:bldP spid="1255441" grpId="0"/>
      <p:bldP spid="1255442" grpId="0"/>
      <p:bldP spid="1255443" grpId="0"/>
      <p:bldP spid="1255444" grpId="0"/>
      <p:bldP spid="1255445" grpId="0" animBg="1"/>
      <p:bldP spid="1255457" grpId="0" animBg="1"/>
      <p:bldP spid="1255463" grpId="0" animBg="1"/>
      <p:bldP spid="1255479" grpId="0" animBg="1"/>
      <p:bldP spid="1255480" grpId="0" animBg="1"/>
      <p:bldP spid="1255491" grpId="0" animBg="1"/>
      <p:bldP spid="1255497" grpId="0" animBg="1"/>
      <p:bldP spid="1255498" grpId="0" animBg="1"/>
      <p:bldP spid="1255499"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793" name="Rectangle 2"/>
          <p:cNvSpPr>
            <a:spLocks noGrp="1" noChangeArrowheads="1"/>
          </p:cNvSpPr>
          <p:nvPr>
            <p:ph type="title"/>
          </p:nvPr>
        </p:nvSpPr>
        <p:spPr/>
        <p:txBody>
          <a:bodyPr/>
          <a:lstStyle/>
          <a:p>
            <a:pPr eaLnBrk="1" hangingPunct="1"/>
            <a:r>
              <a:rPr lang="en-US" altLang="zh-CN" smtClean="0"/>
              <a:t>Cache</a:t>
            </a:r>
            <a:r>
              <a:rPr lang="zh-CN" altLang="en-US" smtClean="0"/>
              <a:t>最不经常使用算法</a:t>
            </a:r>
            <a:r>
              <a:rPr lang="en-US" altLang="zh-CN" smtClean="0"/>
              <a:t>(LFU)</a:t>
            </a:r>
          </a:p>
        </p:txBody>
      </p:sp>
      <p:sp>
        <p:nvSpPr>
          <p:cNvPr id="1254480" name="Text Box 80"/>
          <p:cNvSpPr txBox="1">
            <a:spLocks noChangeArrowheads="1"/>
          </p:cNvSpPr>
          <p:nvPr/>
        </p:nvSpPr>
        <p:spPr bwMode="auto">
          <a:xfrm>
            <a:off x="717550" y="1812925"/>
            <a:ext cx="533400" cy="366713"/>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22</a:t>
            </a:r>
          </a:p>
        </p:txBody>
      </p:sp>
      <p:sp>
        <p:nvSpPr>
          <p:cNvPr id="1254481" name="Text Box 81"/>
          <p:cNvSpPr txBox="1">
            <a:spLocks noChangeArrowheads="1"/>
          </p:cNvSpPr>
          <p:nvPr/>
        </p:nvSpPr>
        <p:spPr bwMode="auto">
          <a:xfrm>
            <a:off x="1593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2" name="Text Box 82"/>
          <p:cNvSpPr txBox="1">
            <a:spLocks noChangeArrowheads="1"/>
          </p:cNvSpPr>
          <p:nvPr/>
        </p:nvSpPr>
        <p:spPr bwMode="auto">
          <a:xfrm>
            <a:off x="24447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483" name="Text Box 83"/>
          <p:cNvSpPr txBox="1">
            <a:spLocks noChangeArrowheads="1"/>
          </p:cNvSpPr>
          <p:nvPr/>
        </p:nvSpPr>
        <p:spPr bwMode="auto">
          <a:xfrm>
            <a:off x="33464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4484" name="Text Box 84"/>
          <p:cNvSpPr txBox="1">
            <a:spLocks noChangeArrowheads="1"/>
          </p:cNvSpPr>
          <p:nvPr/>
        </p:nvSpPr>
        <p:spPr bwMode="auto">
          <a:xfrm>
            <a:off x="43053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4485" name="Text Box 85"/>
          <p:cNvSpPr txBox="1">
            <a:spLocks noChangeArrowheads="1"/>
          </p:cNvSpPr>
          <p:nvPr/>
        </p:nvSpPr>
        <p:spPr bwMode="auto">
          <a:xfrm>
            <a:off x="52959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4486" name="Text Box 86"/>
          <p:cNvSpPr txBox="1">
            <a:spLocks noChangeArrowheads="1"/>
          </p:cNvSpPr>
          <p:nvPr/>
        </p:nvSpPr>
        <p:spPr bwMode="auto">
          <a:xfrm>
            <a:off x="7221538"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4487" name="Text Box 87"/>
          <p:cNvSpPr txBox="1">
            <a:spLocks noChangeArrowheads="1"/>
          </p:cNvSpPr>
          <p:nvPr/>
        </p:nvSpPr>
        <p:spPr bwMode="auto">
          <a:xfrm>
            <a:off x="8191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4488" name="Text Box 88"/>
          <p:cNvSpPr txBox="1">
            <a:spLocks noChangeArrowheads="1"/>
          </p:cNvSpPr>
          <p:nvPr/>
        </p:nvSpPr>
        <p:spPr bwMode="auto">
          <a:xfrm>
            <a:off x="6921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89" name="Text Box 89"/>
          <p:cNvSpPr txBox="1">
            <a:spLocks noChangeArrowheads="1"/>
          </p:cNvSpPr>
          <p:nvPr/>
        </p:nvSpPr>
        <p:spPr bwMode="auto">
          <a:xfrm>
            <a:off x="1530350" y="4799013"/>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0" name="Text Box 90"/>
          <p:cNvSpPr txBox="1">
            <a:spLocks noChangeArrowheads="1"/>
          </p:cNvSpPr>
          <p:nvPr/>
        </p:nvSpPr>
        <p:spPr bwMode="auto">
          <a:xfrm>
            <a:off x="24320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1" name="Text Box 91"/>
          <p:cNvSpPr txBox="1">
            <a:spLocks noChangeArrowheads="1"/>
          </p:cNvSpPr>
          <p:nvPr/>
        </p:nvSpPr>
        <p:spPr bwMode="auto">
          <a:xfrm>
            <a:off x="3346450" y="48101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2" name="Text Box 92"/>
          <p:cNvSpPr txBox="1">
            <a:spLocks noChangeArrowheads="1"/>
          </p:cNvSpPr>
          <p:nvPr/>
        </p:nvSpPr>
        <p:spPr bwMode="auto">
          <a:xfrm>
            <a:off x="4311650" y="4784725"/>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sp>
        <p:nvSpPr>
          <p:cNvPr id="1254493" name="Text Box 93"/>
          <p:cNvSpPr txBox="1">
            <a:spLocks noChangeArrowheads="1"/>
          </p:cNvSpPr>
          <p:nvPr/>
        </p:nvSpPr>
        <p:spPr bwMode="auto">
          <a:xfrm>
            <a:off x="5276850" y="4784725"/>
            <a:ext cx="685800" cy="707886"/>
          </a:xfrm>
          <a:prstGeom prst="rect">
            <a:avLst/>
          </a:prstGeom>
          <a:noFill/>
          <a:ln w="9525">
            <a:noFill/>
            <a:miter lim="800000"/>
            <a:headEnd/>
            <a:tailEnd/>
          </a:ln>
        </p:spPr>
        <p:txBody>
          <a:bodyPr>
            <a:spAutoFit/>
          </a:bodyPr>
          <a:lstStyle/>
          <a:p>
            <a:pPr algn="ctr"/>
            <a:r>
              <a:rPr lang="zh-CN" altLang="en-US" sz="2000" i="0">
                <a:latin typeface="+mn-ea"/>
                <a:ea typeface="+mn-ea"/>
              </a:rPr>
              <a:t>载入</a:t>
            </a:r>
          </a:p>
        </p:txBody>
      </p:sp>
      <p:sp>
        <p:nvSpPr>
          <p:cNvPr id="1254494" name="Text Box 94"/>
          <p:cNvSpPr txBox="1">
            <a:spLocks noChangeArrowheads="1"/>
          </p:cNvSpPr>
          <p:nvPr/>
        </p:nvSpPr>
        <p:spPr bwMode="auto">
          <a:xfrm>
            <a:off x="7126288"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5" name="Text Box 95"/>
          <p:cNvSpPr txBox="1">
            <a:spLocks noChangeArrowheads="1"/>
          </p:cNvSpPr>
          <p:nvPr/>
        </p:nvSpPr>
        <p:spPr bwMode="auto">
          <a:xfrm>
            <a:off x="8172450" y="4784725"/>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n-ea"/>
                <a:ea typeface="+mn-ea"/>
              </a:rPr>
              <a:t>替换</a:t>
            </a:r>
          </a:p>
        </p:txBody>
      </p:sp>
      <p:sp>
        <p:nvSpPr>
          <p:cNvPr id="1254496" name="Line 96"/>
          <p:cNvSpPr>
            <a:spLocks noChangeShapeType="1"/>
          </p:cNvSpPr>
          <p:nvPr/>
        </p:nvSpPr>
        <p:spPr bwMode="auto">
          <a:xfrm>
            <a:off x="107315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89811" name="Text Box 97"/>
          <p:cNvSpPr txBox="1">
            <a:spLocks noChangeArrowheads="1"/>
          </p:cNvSpPr>
          <p:nvPr/>
        </p:nvSpPr>
        <p:spPr bwMode="auto">
          <a:xfrm>
            <a:off x="815975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98"/>
          <p:cNvGrpSpPr>
            <a:grpSpLocks/>
          </p:cNvGrpSpPr>
          <p:nvPr/>
        </p:nvGrpSpPr>
        <p:grpSpPr bwMode="auto">
          <a:xfrm>
            <a:off x="179388" y="2276475"/>
            <a:ext cx="685800" cy="2181225"/>
            <a:chOff x="0" y="1689"/>
            <a:chExt cx="432" cy="1374"/>
          </a:xfrm>
        </p:grpSpPr>
        <p:sp>
          <p:nvSpPr>
            <p:cNvPr id="289870" name="Text Box 99"/>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0</a:t>
              </a:r>
            </a:p>
          </p:txBody>
        </p:sp>
        <p:sp>
          <p:nvSpPr>
            <p:cNvPr id="289871" name="Text Box 100"/>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1</a:t>
              </a:r>
            </a:p>
          </p:txBody>
        </p:sp>
        <p:sp>
          <p:nvSpPr>
            <p:cNvPr id="289872" name="Text Box 101"/>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2</a:t>
              </a:r>
            </a:p>
          </p:txBody>
        </p:sp>
        <p:sp>
          <p:nvSpPr>
            <p:cNvPr id="289873" name="Text Box 102"/>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a:latin typeface="Tahoma" pitchFamily="34" charset="0"/>
                  <a:ea typeface="宋体" charset="-122"/>
                </a:rPr>
                <a:t>3</a:t>
              </a:r>
            </a:p>
          </p:txBody>
        </p:sp>
      </p:grpSp>
      <p:grpSp>
        <p:nvGrpSpPr>
          <p:cNvPr id="3" name="Group 103"/>
          <p:cNvGrpSpPr>
            <a:grpSpLocks/>
          </p:cNvGrpSpPr>
          <p:nvPr/>
        </p:nvGrpSpPr>
        <p:grpSpPr bwMode="auto">
          <a:xfrm>
            <a:off x="692150" y="2179638"/>
            <a:ext cx="614363" cy="2466975"/>
            <a:chOff x="384" y="1584"/>
            <a:chExt cx="387" cy="1554"/>
          </a:xfrm>
        </p:grpSpPr>
        <p:sp>
          <p:nvSpPr>
            <p:cNvPr id="289866" name="Rectangle 104"/>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7" name="Rectangle 105"/>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8" name="Rectangle 106"/>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sp>
          <p:nvSpPr>
            <p:cNvPr id="289869" name="Rectangle 107"/>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a:solidFill>
                  <a:srgbClr val="003300"/>
                </a:solidFill>
                <a:latin typeface="仿宋_GB2312" pitchFamily="49" charset="-122"/>
                <a:ea typeface="仿宋_GB2312" pitchFamily="49" charset="-122"/>
              </a:endParaRPr>
            </a:p>
          </p:txBody>
        </p:sp>
      </p:grpSp>
      <p:sp>
        <p:nvSpPr>
          <p:cNvPr id="1254508" name="Rectangle 108"/>
          <p:cNvSpPr>
            <a:spLocks noChangeArrowheads="1"/>
          </p:cNvSpPr>
          <p:nvPr/>
        </p:nvSpPr>
        <p:spPr bwMode="auto">
          <a:xfrm>
            <a:off x="692150" y="217963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22</a:t>
            </a:r>
            <a:r>
              <a:rPr lang="en-US" altLang="zh-CN" b="1" i="0" baseline="50000" dirty="0">
                <a:solidFill>
                  <a:srgbClr val="003300"/>
                </a:solidFill>
                <a:latin typeface="仿宋_GB2312" pitchFamily="49" charset="-122"/>
                <a:ea typeface="仿宋_GB2312" pitchFamily="49" charset="-122"/>
              </a:rPr>
              <a:t>0</a:t>
            </a:r>
          </a:p>
        </p:txBody>
      </p:sp>
      <p:grpSp>
        <p:nvGrpSpPr>
          <p:cNvPr id="4" name="Group 109"/>
          <p:cNvGrpSpPr>
            <a:grpSpLocks/>
          </p:cNvGrpSpPr>
          <p:nvPr/>
        </p:nvGrpSpPr>
        <p:grpSpPr bwMode="auto">
          <a:xfrm>
            <a:off x="1530350" y="2179638"/>
            <a:ext cx="614363" cy="2466975"/>
            <a:chOff x="1008" y="1584"/>
            <a:chExt cx="387" cy="1554"/>
          </a:xfrm>
        </p:grpSpPr>
        <p:sp>
          <p:nvSpPr>
            <p:cNvPr id="289862" name="Rectangle 110"/>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63" name="Rectangle 111"/>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4" name="Rectangle 112"/>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65" name="Rectangle 113"/>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4514" name="Rectangle 114"/>
          <p:cNvSpPr>
            <a:spLocks noChangeArrowheads="1"/>
          </p:cNvSpPr>
          <p:nvPr/>
        </p:nvSpPr>
        <p:spPr bwMode="auto">
          <a:xfrm>
            <a:off x="1530350" y="27924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115"/>
          <p:cNvGrpSpPr>
            <a:grpSpLocks/>
          </p:cNvGrpSpPr>
          <p:nvPr/>
        </p:nvGrpSpPr>
        <p:grpSpPr bwMode="auto">
          <a:xfrm>
            <a:off x="4306888" y="2179638"/>
            <a:ext cx="614362" cy="2466975"/>
            <a:chOff x="2925" y="1584"/>
            <a:chExt cx="387" cy="1554"/>
          </a:xfrm>
        </p:grpSpPr>
        <p:sp>
          <p:nvSpPr>
            <p:cNvPr id="289858" name="Rectangle 116"/>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9" name="Rectangle 117"/>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60" name="Rectangle 118"/>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61" name="Rectangle 119"/>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120"/>
          <p:cNvGrpSpPr>
            <a:grpSpLocks/>
          </p:cNvGrpSpPr>
          <p:nvPr/>
        </p:nvGrpSpPr>
        <p:grpSpPr bwMode="auto">
          <a:xfrm>
            <a:off x="5276850" y="2179638"/>
            <a:ext cx="614363" cy="2466975"/>
            <a:chOff x="3504" y="1584"/>
            <a:chExt cx="387" cy="1554"/>
          </a:xfrm>
        </p:grpSpPr>
        <p:sp>
          <p:nvSpPr>
            <p:cNvPr id="289854" name="Rectangle 121"/>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55" name="Rectangle 122"/>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6" name="Rectangle 123"/>
            <p:cNvSpPr>
              <a:spLocks noChangeArrowheads="1"/>
            </p:cNvSpPr>
            <p:nvPr/>
          </p:nvSpPr>
          <p:spPr bwMode="auto">
            <a:xfrm>
              <a:off x="3504" y="2354"/>
              <a:ext cx="387" cy="396"/>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89857" name="Rectangle 124"/>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7" name="Group 125"/>
          <p:cNvGrpSpPr>
            <a:grpSpLocks/>
          </p:cNvGrpSpPr>
          <p:nvPr/>
        </p:nvGrpSpPr>
        <p:grpSpPr bwMode="auto">
          <a:xfrm>
            <a:off x="8167688" y="2179638"/>
            <a:ext cx="614362" cy="2466975"/>
            <a:chOff x="4701" y="1584"/>
            <a:chExt cx="387" cy="1554"/>
          </a:xfrm>
        </p:grpSpPr>
        <p:sp>
          <p:nvSpPr>
            <p:cNvPr id="289850" name="Rectangle 126"/>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51" name="Rectangle 127"/>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52" name="Rectangle 128"/>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289853" name="Rectangle 129"/>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sp>
        <p:nvSpPr>
          <p:cNvPr id="1254530" name="Rectangle 130"/>
          <p:cNvSpPr>
            <a:spLocks noChangeArrowheads="1"/>
          </p:cNvSpPr>
          <p:nvPr/>
        </p:nvSpPr>
        <p:spPr bwMode="auto">
          <a:xfrm>
            <a:off x="4306888" y="2781300"/>
            <a:ext cx="614362" cy="646113"/>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1254531" name="Rectangle 131"/>
          <p:cNvSpPr>
            <a:spLocks noChangeArrowheads="1"/>
          </p:cNvSpPr>
          <p:nvPr/>
        </p:nvSpPr>
        <p:spPr bwMode="auto">
          <a:xfrm>
            <a:off x="5276850" y="4008438"/>
            <a:ext cx="614363" cy="6461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grpSp>
        <p:nvGrpSpPr>
          <p:cNvPr id="8" name="Group 132"/>
          <p:cNvGrpSpPr>
            <a:grpSpLocks/>
          </p:cNvGrpSpPr>
          <p:nvPr/>
        </p:nvGrpSpPr>
        <p:grpSpPr bwMode="auto">
          <a:xfrm>
            <a:off x="7202488" y="2179638"/>
            <a:ext cx="614362" cy="2466975"/>
            <a:chOff x="4128" y="1584"/>
            <a:chExt cx="387" cy="1554"/>
          </a:xfrm>
        </p:grpSpPr>
        <p:sp>
          <p:nvSpPr>
            <p:cNvPr id="289846" name="Rectangle 133"/>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47" name="Rectangle 134"/>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48" name="Rectangle 135"/>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89849" name="Rectangle 136"/>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137"/>
          <p:cNvGrpSpPr>
            <a:grpSpLocks/>
          </p:cNvGrpSpPr>
          <p:nvPr/>
        </p:nvGrpSpPr>
        <p:grpSpPr bwMode="auto">
          <a:xfrm>
            <a:off x="2427288" y="2179638"/>
            <a:ext cx="614362" cy="2466975"/>
            <a:chOff x="1629" y="1584"/>
            <a:chExt cx="387" cy="1554"/>
          </a:xfrm>
        </p:grpSpPr>
        <p:sp>
          <p:nvSpPr>
            <p:cNvPr id="289842" name="Rectangle 138"/>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89843" name="Rectangle 139"/>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4" name="Rectangle 140"/>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5" name="Rectangle 141"/>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4542" name="Rectangle 142"/>
          <p:cNvSpPr>
            <a:spLocks noChangeArrowheads="1"/>
          </p:cNvSpPr>
          <p:nvPr/>
        </p:nvSpPr>
        <p:spPr bwMode="auto">
          <a:xfrm>
            <a:off x="2427288" y="2171700"/>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grpSp>
        <p:nvGrpSpPr>
          <p:cNvPr id="10" name="Group 143"/>
          <p:cNvGrpSpPr>
            <a:grpSpLocks/>
          </p:cNvGrpSpPr>
          <p:nvPr/>
        </p:nvGrpSpPr>
        <p:grpSpPr bwMode="auto">
          <a:xfrm>
            <a:off x="3346450" y="2179638"/>
            <a:ext cx="614363" cy="2466975"/>
            <a:chOff x="2256" y="1584"/>
            <a:chExt cx="387" cy="1554"/>
          </a:xfrm>
        </p:grpSpPr>
        <p:sp>
          <p:nvSpPr>
            <p:cNvPr id="289838" name="Rectangle 144"/>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1</a:t>
              </a:r>
            </a:p>
          </p:txBody>
        </p:sp>
        <p:sp>
          <p:nvSpPr>
            <p:cNvPr id="289839" name="Rectangle 145"/>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0" name="Rectangle 146"/>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89841" name="Rectangle 147"/>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endParaRPr lang="en-US" altLang="zh-CN" b="1" i="0" baseline="50000">
                <a:solidFill>
                  <a:srgbClr val="003300"/>
                </a:solidFill>
                <a:latin typeface="仿宋_GB2312" pitchFamily="49" charset="-122"/>
                <a:ea typeface="仿宋_GB2312" pitchFamily="49" charset="-122"/>
              </a:endParaRPr>
            </a:p>
          </p:txBody>
        </p:sp>
      </p:grpSp>
      <p:sp>
        <p:nvSpPr>
          <p:cNvPr id="1254548" name="Rectangle 148"/>
          <p:cNvSpPr>
            <a:spLocks noChangeArrowheads="1"/>
          </p:cNvSpPr>
          <p:nvPr/>
        </p:nvSpPr>
        <p:spPr bwMode="auto">
          <a:xfrm>
            <a:off x="3346450" y="3398838"/>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1254549" name="Rectangle 149"/>
          <p:cNvSpPr>
            <a:spLocks noChangeArrowheads="1"/>
          </p:cNvSpPr>
          <p:nvPr/>
        </p:nvSpPr>
        <p:spPr bwMode="auto">
          <a:xfrm>
            <a:off x="7202488" y="3398838"/>
            <a:ext cx="614362" cy="6334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p>
        </p:txBody>
      </p:sp>
      <p:sp>
        <p:nvSpPr>
          <p:cNvPr id="1254550" name="Rectangle 150"/>
          <p:cNvSpPr>
            <a:spLocks noChangeArrowheads="1"/>
          </p:cNvSpPr>
          <p:nvPr/>
        </p:nvSpPr>
        <p:spPr bwMode="auto">
          <a:xfrm>
            <a:off x="8175625" y="4008438"/>
            <a:ext cx="606425" cy="64611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3</a:t>
            </a:r>
          </a:p>
        </p:txBody>
      </p:sp>
      <p:sp>
        <p:nvSpPr>
          <p:cNvPr id="1254551" name="Text Box 151"/>
          <p:cNvSpPr txBox="1">
            <a:spLocks noChangeArrowheads="1"/>
          </p:cNvSpPr>
          <p:nvPr/>
        </p:nvSpPr>
        <p:spPr bwMode="auto">
          <a:xfrm>
            <a:off x="6273800" y="17986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4552" name="Text Box 152"/>
          <p:cNvSpPr txBox="1">
            <a:spLocks noChangeArrowheads="1"/>
          </p:cNvSpPr>
          <p:nvPr/>
        </p:nvSpPr>
        <p:spPr bwMode="auto">
          <a:xfrm>
            <a:off x="6165850" y="4770438"/>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n-ea"/>
                <a:ea typeface="+mn-ea"/>
              </a:rPr>
              <a:t>命中</a:t>
            </a:r>
          </a:p>
        </p:txBody>
      </p:sp>
      <p:grpSp>
        <p:nvGrpSpPr>
          <p:cNvPr id="11" name="Group 153"/>
          <p:cNvGrpSpPr>
            <a:grpSpLocks/>
          </p:cNvGrpSpPr>
          <p:nvPr/>
        </p:nvGrpSpPr>
        <p:grpSpPr bwMode="auto">
          <a:xfrm>
            <a:off x="6242050" y="2165351"/>
            <a:ext cx="614363" cy="2481263"/>
            <a:chOff x="4128" y="1584"/>
            <a:chExt cx="387" cy="1563"/>
          </a:xfrm>
        </p:grpSpPr>
        <p:sp>
          <p:nvSpPr>
            <p:cNvPr id="289834" name="Rectangle 154"/>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89835" name="Rectangle 155"/>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003300"/>
                  </a:solidFill>
                  <a:latin typeface="仿宋_GB2312" pitchFamily="49" charset="-122"/>
                  <a:ea typeface="仿宋_GB2312" pitchFamily="49" charset="-122"/>
                </a:rPr>
                <a:t>1</a:t>
              </a:r>
            </a:p>
          </p:txBody>
        </p:sp>
        <p:sp>
          <p:nvSpPr>
            <p:cNvPr id="289836" name="Rectangle 156"/>
            <p:cNvSpPr>
              <a:spLocks noChangeArrowheads="1"/>
            </p:cNvSpPr>
            <p:nvPr/>
          </p:nvSpPr>
          <p:spPr bwMode="auto">
            <a:xfrm>
              <a:off x="4128" y="2718"/>
              <a:ext cx="387" cy="42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dirty="0">
                  <a:solidFill>
                    <a:srgbClr val="003300"/>
                  </a:solidFill>
                  <a:latin typeface="仿宋_GB2312" pitchFamily="49" charset="-122"/>
                  <a:ea typeface="仿宋_GB2312" pitchFamily="49" charset="-122"/>
                </a:rPr>
                <a:t>16</a:t>
              </a:r>
            </a:p>
          </p:txBody>
        </p:sp>
        <p:sp>
          <p:nvSpPr>
            <p:cNvPr id="289837" name="Rectangle 157"/>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sp>
        <p:nvSpPr>
          <p:cNvPr id="1254558" name="Rectangle 158"/>
          <p:cNvSpPr>
            <a:spLocks noChangeArrowheads="1"/>
          </p:cNvSpPr>
          <p:nvPr/>
        </p:nvSpPr>
        <p:spPr bwMode="auto">
          <a:xfrm>
            <a:off x="6242050" y="2165350"/>
            <a:ext cx="614363"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898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A619D16-5D3D-4CB7-B3FF-B9D3FB677BD0}" type="slidenum">
              <a:rPr lang="en-US" altLang="zh-CN">
                <a:latin typeface="Arial" charset="0"/>
              </a:rPr>
              <a:pPr/>
              <a:t>185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4496"/>
                                        </p:tgtEl>
                                        <p:attrNameLst>
                                          <p:attrName>style.visibility</p:attrName>
                                        </p:attrNameLst>
                                      </p:cBhvr>
                                      <p:to>
                                        <p:strVal val="visible"/>
                                      </p:to>
                                    </p:set>
                                    <p:anim calcmode="lin" valueType="num">
                                      <p:cBhvr>
                                        <p:cTn id="7" dur="500" fill="hold"/>
                                        <p:tgtEl>
                                          <p:spTgt spid="1254496"/>
                                        </p:tgtEl>
                                        <p:attrNameLst>
                                          <p:attrName>ppt_x</p:attrName>
                                        </p:attrNameLst>
                                      </p:cBhvr>
                                      <p:tavLst>
                                        <p:tav tm="0">
                                          <p:val>
                                            <p:strVal val="#ppt_x-#ppt_w/2"/>
                                          </p:val>
                                        </p:tav>
                                        <p:tav tm="100000">
                                          <p:val>
                                            <p:strVal val="#ppt_x"/>
                                          </p:val>
                                        </p:tav>
                                      </p:tavLst>
                                    </p:anim>
                                    <p:anim calcmode="lin" valueType="num">
                                      <p:cBhvr>
                                        <p:cTn id="8" dur="500" fill="hold"/>
                                        <p:tgtEl>
                                          <p:spTgt spid="1254496"/>
                                        </p:tgtEl>
                                        <p:attrNameLst>
                                          <p:attrName>ppt_y</p:attrName>
                                        </p:attrNameLst>
                                      </p:cBhvr>
                                      <p:tavLst>
                                        <p:tav tm="0">
                                          <p:val>
                                            <p:strVal val="#ppt_y"/>
                                          </p:val>
                                        </p:tav>
                                        <p:tav tm="100000">
                                          <p:val>
                                            <p:strVal val="#ppt_y"/>
                                          </p:val>
                                        </p:tav>
                                      </p:tavLst>
                                    </p:anim>
                                    <p:anim calcmode="lin" valueType="num">
                                      <p:cBhvr>
                                        <p:cTn id="9" dur="500" fill="hold"/>
                                        <p:tgtEl>
                                          <p:spTgt spid="1254496"/>
                                        </p:tgtEl>
                                        <p:attrNameLst>
                                          <p:attrName>ppt_w</p:attrName>
                                        </p:attrNameLst>
                                      </p:cBhvr>
                                      <p:tavLst>
                                        <p:tav tm="0">
                                          <p:val>
                                            <p:fltVal val="0"/>
                                          </p:val>
                                        </p:tav>
                                        <p:tav tm="100000">
                                          <p:val>
                                            <p:strVal val="#ppt_w"/>
                                          </p:val>
                                        </p:tav>
                                      </p:tavLst>
                                    </p:anim>
                                    <p:anim calcmode="lin" valueType="num">
                                      <p:cBhvr>
                                        <p:cTn id="10" dur="500" fill="hold"/>
                                        <p:tgtEl>
                                          <p:spTgt spid="1254496"/>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4480"/>
                                        </p:tgtEl>
                                        <p:attrNameLst>
                                          <p:attrName>style.visibility</p:attrName>
                                        </p:attrNameLst>
                                      </p:cBhvr>
                                      <p:to>
                                        <p:strVal val="visible"/>
                                      </p:to>
                                    </p:set>
                                    <p:anim calcmode="lin" valueType="num">
                                      <p:cBhvr additive="base">
                                        <p:cTn id="15" dur="500" fill="hold"/>
                                        <p:tgtEl>
                                          <p:spTgt spid="1254480"/>
                                        </p:tgtEl>
                                        <p:attrNameLst>
                                          <p:attrName>ppt_x</p:attrName>
                                        </p:attrNameLst>
                                      </p:cBhvr>
                                      <p:tavLst>
                                        <p:tav tm="0">
                                          <p:val>
                                            <p:strVal val="#ppt_x"/>
                                          </p:val>
                                        </p:tav>
                                        <p:tav tm="100000">
                                          <p:val>
                                            <p:strVal val="#ppt_x"/>
                                          </p:val>
                                        </p:tav>
                                      </p:tavLst>
                                    </p:anim>
                                    <p:anim calcmode="lin" valueType="num">
                                      <p:cBhvr additive="base">
                                        <p:cTn id="16" dur="500" fill="hold"/>
                                        <p:tgtEl>
                                          <p:spTgt spid="1254480"/>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4481"/>
                                        </p:tgtEl>
                                        <p:attrNameLst>
                                          <p:attrName>style.visibility</p:attrName>
                                        </p:attrNameLst>
                                      </p:cBhvr>
                                      <p:to>
                                        <p:strVal val="visible"/>
                                      </p:to>
                                    </p:set>
                                    <p:anim calcmode="lin" valueType="num">
                                      <p:cBhvr additive="base">
                                        <p:cTn id="21" dur="500" fill="hold"/>
                                        <p:tgtEl>
                                          <p:spTgt spid="1254481"/>
                                        </p:tgtEl>
                                        <p:attrNameLst>
                                          <p:attrName>ppt_x</p:attrName>
                                        </p:attrNameLst>
                                      </p:cBhvr>
                                      <p:tavLst>
                                        <p:tav tm="0">
                                          <p:val>
                                            <p:strVal val="#ppt_x"/>
                                          </p:val>
                                        </p:tav>
                                        <p:tav tm="100000">
                                          <p:val>
                                            <p:strVal val="#ppt_x"/>
                                          </p:val>
                                        </p:tav>
                                      </p:tavLst>
                                    </p:anim>
                                    <p:anim calcmode="lin" valueType="num">
                                      <p:cBhvr additive="base">
                                        <p:cTn id="22" dur="500" fill="hold"/>
                                        <p:tgtEl>
                                          <p:spTgt spid="1254481"/>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4482"/>
                                        </p:tgtEl>
                                        <p:attrNameLst>
                                          <p:attrName>style.visibility</p:attrName>
                                        </p:attrNameLst>
                                      </p:cBhvr>
                                      <p:to>
                                        <p:strVal val="visible"/>
                                      </p:to>
                                    </p:set>
                                    <p:anim calcmode="lin" valueType="num">
                                      <p:cBhvr additive="base">
                                        <p:cTn id="27" dur="500" fill="hold"/>
                                        <p:tgtEl>
                                          <p:spTgt spid="1254482"/>
                                        </p:tgtEl>
                                        <p:attrNameLst>
                                          <p:attrName>ppt_x</p:attrName>
                                        </p:attrNameLst>
                                      </p:cBhvr>
                                      <p:tavLst>
                                        <p:tav tm="0">
                                          <p:val>
                                            <p:strVal val="#ppt_x"/>
                                          </p:val>
                                        </p:tav>
                                        <p:tav tm="100000">
                                          <p:val>
                                            <p:strVal val="#ppt_x"/>
                                          </p:val>
                                        </p:tav>
                                      </p:tavLst>
                                    </p:anim>
                                    <p:anim calcmode="lin" valueType="num">
                                      <p:cBhvr additive="base">
                                        <p:cTn id="28" dur="500" fill="hold"/>
                                        <p:tgtEl>
                                          <p:spTgt spid="1254482"/>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4483"/>
                                        </p:tgtEl>
                                        <p:attrNameLst>
                                          <p:attrName>style.visibility</p:attrName>
                                        </p:attrNameLst>
                                      </p:cBhvr>
                                      <p:to>
                                        <p:strVal val="visible"/>
                                      </p:to>
                                    </p:set>
                                    <p:anim calcmode="lin" valueType="num">
                                      <p:cBhvr additive="base">
                                        <p:cTn id="33" dur="500" fill="hold"/>
                                        <p:tgtEl>
                                          <p:spTgt spid="1254483"/>
                                        </p:tgtEl>
                                        <p:attrNameLst>
                                          <p:attrName>ppt_x</p:attrName>
                                        </p:attrNameLst>
                                      </p:cBhvr>
                                      <p:tavLst>
                                        <p:tav tm="0">
                                          <p:val>
                                            <p:strVal val="#ppt_x"/>
                                          </p:val>
                                        </p:tav>
                                        <p:tav tm="100000">
                                          <p:val>
                                            <p:strVal val="#ppt_x"/>
                                          </p:val>
                                        </p:tav>
                                      </p:tavLst>
                                    </p:anim>
                                    <p:anim calcmode="lin" valueType="num">
                                      <p:cBhvr additive="base">
                                        <p:cTn id="34" dur="500" fill="hold"/>
                                        <p:tgtEl>
                                          <p:spTgt spid="1254483"/>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4484"/>
                                        </p:tgtEl>
                                        <p:attrNameLst>
                                          <p:attrName>style.visibility</p:attrName>
                                        </p:attrNameLst>
                                      </p:cBhvr>
                                      <p:to>
                                        <p:strVal val="visible"/>
                                      </p:to>
                                    </p:set>
                                    <p:anim calcmode="lin" valueType="num">
                                      <p:cBhvr additive="base">
                                        <p:cTn id="39" dur="500" fill="hold"/>
                                        <p:tgtEl>
                                          <p:spTgt spid="1254484"/>
                                        </p:tgtEl>
                                        <p:attrNameLst>
                                          <p:attrName>ppt_x</p:attrName>
                                        </p:attrNameLst>
                                      </p:cBhvr>
                                      <p:tavLst>
                                        <p:tav tm="0">
                                          <p:val>
                                            <p:strVal val="#ppt_x"/>
                                          </p:val>
                                        </p:tav>
                                        <p:tav tm="100000">
                                          <p:val>
                                            <p:strVal val="#ppt_x"/>
                                          </p:val>
                                        </p:tav>
                                      </p:tavLst>
                                    </p:anim>
                                    <p:anim calcmode="lin" valueType="num">
                                      <p:cBhvr additive="base">
                                        <p:cTn id="40" dur="500" fill="hold"/>
                                        <p:tgtEl>
                                          <p:spTgt spid="1254484"/>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4485"/>
                                        </p:tgtEl>
                                        <p:attrNameLst>
                                          <p:attrName>style.visibility</p:attrName>
                                        </p:attrNameLst>
                                      </p:cBhvr>
                                      <p:to>
                                        <p:strVal val="visible"/>
                                      </p:to>
                                    </p:set>
                                    <p:anim calcmode="lin" valueType="num">
                                      <p:cBhvr additive="base">
                                        <p:cTn id="45" dur="500" fill="hold"/>
                                        <p:tgtEl>
                                          <p:spTgt spid="1254485"/>
                                        </p:tgtEl>
                                        <p:attrNameLst>
                                          <p:attrName>ppt_x</p:attrName>
                                        </p:attrNameLst>
                                      </p:cBhvr>
                                      <p:tavLst>
                                        <p:tav tm="0">
                                          <p:val>
                                            <p:strVal val="#ppt_x"/>
                                          </p:val>
                                        </p:tav>
                                        <p:tav tm="100000">
                                          <p:val>
                                            <p:strVal val="#ppt_x"/>
                                          </p:val>
                                        </p:tav>
                                      </p:tavLst>
                                    </p:anim>
                                    <p:anim calcmode="lin" valueType="num">
                                      <p:cBhvr additive="base">
                                        <p:cTn id="46" dur="500" fill="hold"/>
                                        <p:tgtEl>
                                          <p:spTgt spid="1254485"/>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4551"/>
                                        </p:tgtEl>
                                        <p:attrNameLst>
                                          <p:attrName>style.visibility</p:attrName>
                                        </p:attrNameLst>
                                      </p:cBhvr>
                                      <p:to>
                                        <p:strVal val="visible"/>
                                      </p:to>
                                    </p:set>
                                    <p:anim calcmode="lin" valueType="num">
                                      <p:cBhvr additive="base">
                                        <p:cTn id="51" dur="500" fill="hold"/>
                                        <p:tgtEl>
                                          <p:spTgt spid="1254551"/>
                                        </p:tgtEl>
                                        <p:attrNameLst>
                                          <p:attrName>ppt_x</p:attrName>
                                        </p:attrNameLst>
                                      </p:cBhvr>
                                      <p:tavLst>
                                        <p:tav tm="0">
                                          <p:val>
                                            <p:strVal val="#ppt_x"/>
                                          </p:val>
                                        </p:tav>
                                        <p:tav tm="100000">
                                          <p:val>
                                            <p:strVal val="#ppt_x"/>
                                          </p:val>
                                        </p:tav>
                                      </p:tavLst>
                                    </p:anim>
                                    <p:anim calcmode="lin" valueType="num">
                                      <p:cBhvr additive="base">
                                        <p:cTn id="52" dur="500" fill="hold"/>
                                        <p:tgtEl>
                                          <p:spTgt spid="1254551"/>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4486"/>
                                        </p:tgtEl>
                                        <p:attrNameLst>
                                          <p:attrName>style.visibility</p:attrName>
                                        </p:attrNameLst>
                                      </p:cBhvr>
                                      <p:to>
                                        <p:strVal val="visible"/>
                                      </p:to>
                                    </p:set>
                                    <p:anim calcmode="lin" valueType="num">
                                      <p:cBhvr additive="base">
                                        <p:cTn id="57" dur="500" fill="hold"/>
                                        <p:tgtEl>
                                          <p:spTgt spid="1254486"/>
                                        </p:tgtEl>
                                        <p:attrNameLst>
                                          <p:attrName>ppt_x</p:attrName>
                                        </p:attrNameLst>
                                      </p:cBhvr>
                                      <p:tavLst>
                                        <p:tav tm="0">
                                          <p:val>
                                            <p:strVal val="#ppt_x"/>
                                          </p:val>
                                        </p:tav>
                                        <p:tav tm="100000">
                                          <p:val>
                                            <p:strVal val="#ppt_x"/>
                                          </p:val>
                                        </p:tav>
                                      </p:tavLst>
                                    </p:anim>
                                    <p:anim calcmode="lin" valueType="num">
                                      <p:cBhvr additive="base">
                                        <p:cTn id="58" dur="500" fill="hold"/>
                                        <p:tgtEl>
                                          <p:spTgt spid="1254486"/>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1254487"/>
                                        </p:tgtEl>
                                        <p:attrNameLst>
                                          <p:attrName>style.visibility</p:attrName>
                                        </p:attrNameLst>
                                      </p:cBhvr>
                                      <p:to>
                                        <p:strVal val="visible"/>
                                      </p:to>
                                    </p:set>
                                    <p:anim calcmode="lin" valueType="num">
                                      <p:cBhvr additive="base">
                                        <p:cTn id="63" dur="500" fill="hold"/>
                                        <p:tgtEl>
                                          <p:spTgt spid="1254487"/>
                                        </p:tgtEl>
                                        <p:attrNameLst>
                                          <p:attrName>ppt_x</p:attrName>
                                        </p:attrNameLst>
                                      </p:cBhvr>
                                      <p:tavLst>
                                        <p:tav tm="0">
                                          <p:val>
                                            <p:strVal val="#ppt_x"/>
                                          </p:val>
                                        </p:tav>
                                        <p:tav tm="100000">
                                          <p:val>
                                            <p:strVal val="#ppt_x"/>
                                          </p:val>
                                        </p:tav>
                                      </p:tavLst>
                                    </p:anim>
                                    <p:anim calcmode="lin" valueType="num">
                                      <p:cBhvr additive="base">
                                        <p:cTn id="64" dur="500" fill="hold"/>
                                        <p:tgtEl>
                                          <p:spTgt spid="1254487"/>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4" fill="hold" nodeType="clickEffect">
                                  <p:stCondLst>
                                    <p:cond delay="0"/>
                                  </p:stCondLst>
                                  <p:childTnLst>
                                    <p:set>
                                      <p:cBhvr>
                                        <p:cTn id="68" dur="1" fill="hold">
                                          <p:stCondLst>
                                            <p:cond delay="0"/>
                                          </p:stCondLst>
                                        </p:cTn>
                                        <p:tgtEl>
                                          <p:spTgt spid="2"/>
                                        </p:tgtEl>
                                        <p:attrNameLst>
                                          <p:attrName>style.visibility</p:attrName>
                                        </p:attrNameLst>
                                      </p:cBhvr>
                                      <p:to>
                                        <p:strVal val="visible"/>
                                      </p:to>
                                    </p:set>
                                    <p:anim calcmode="lin" valueType="num">
                                      <p:cBhvr additive="base">
                                        <p:cTn id="69" dur="500" fill="hold"/>
                                        <p:tgtEl>
                                          <p:spTgt spid="2"/>
                                        </p:tgtEl>
                                        <p:attrNameLst>
                                          <p:attrName>ppt_x</p:attrName>
                                        </p:attrNameLst>
                                      </p:cBhvr>
                                      <p:tavLst>
                                        <p:tav tm="0">
                                          <p:val>
                                            <p:strVal val="#ppt_x"/>
                                          </p:val>
                                        </p:tav>
                                        <p:tav tm="100000">
                                          <p:val>
                                            <p:strVal val="#ppt_x"/>
                                          </p:val>
                                        </p:tav>
                                      </p:tavLst>
                                    </p:anim>
                                    <p:anim calcmode="lin" valueType="num">
                                      <p:cBhvr additive="base">
                                        <p:cTn id="7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2" fill="hold" nodeType="clickEffect">
                                  <p:stCondLst>
                                    <p:cond delay="0"/>
                                  </p:stCondLst>
                                  <p:childTnLst>
                                    <p:set>
                                      <p:cBhvr>
                                        <p:cTn id="74" dur="1" fill="hold">
                                          <p:stCondLst>
                                            <p:cond delay="0"/>
                                          </p:stCondLst>
                                        </p:cTn>
                                        <p:tgtEl>
                                          <p:spTgt spid="3"/>
                                        </p:tgtEl>
                                        <p:attrNameLst>
                                          <p:attrName>style.visibility</p:attrName>
                                        </p:attrNameLst>
                                      </p:cBhvr>
                                      <p:to>
                                        <p:strVal val="visible"/>
                                      </p:to>
                                    </p:set>
                                    <p:anim calcmode="lin" valueType="num">
                                      <p:cBhvr additive="base">
                                        <p:cTn id="75" dur="500" fill="hold"/>
                                        <p:tgtEl>
                                          <p:spTgt spid="3"/>
                                        </p:tgtEl>
                                        <p:attrNameLst>
                                          <p:attrName>ppt_x</p:attrName>
                                        </p:attrNameLst>
                                      </p:cBhvr>
                                      <p:tavLst>
                                        <p:tav tm="0">
                                          <p:val>
                                            <p:strVal val="1+#ppt_w/2"/>
                                          </p:val>
                                        </p:tav>
                                        <p:tav tm="100000">
                                          <p:val>
                                            <p:strVal val="#ppt_x"/>
                                          </p:val>
                                        </p:tav>
                                      </p:tavLst>
                                    </p:anim>
                                    <p:anim calcmode="lin" valueType="num">
                                      <p:cBhvr additive="base">
                                        <p:cTn id="7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4488"/>
                                        </p:tgtEl>
                                        <p:attrNameLst>
                                          <p:attrName>style.visibility</p:attrName>
                                        </p:attrNameLst>
                                      </p:cBhvr>
                                      <p:to>
                                        <p:strVal val="visible"/>
                                      </p:to>
                                    </p:set>
                                    <p:anim calcmode="lin" valueType="num">
                                      <p:cBhvr additive="base">
                                        <p:cTn id="81" dur="500" fill="hold"/>
                                        <p:tgtEl>
                                          <p:spTgt spid="1254488"/>
                                        </p:tgtEl>
                                        <p:attrNameLst>
                                          <p:attrName>ppt_x</p:attrName>
                                        </p:attrNameLst>
                                      </p:cBhvr>
                                      <p:tavLst>
                                        <p:tav tm="0">
                                          <p:val>
                                            <p:strVal val="#ppt_x"/>
                                          </p:val>
                                        </p:tav>
                                        <p:tav tm="100000">
                                          <p:val>
                                            <p:strVal val="#ppt_x"/>
                                          </p:val>
                                        </p:tav>
                                      </p:tavLst>
                                    </p:anim>
                                    <p:anim calcmode="lin" valueType="num">
                                      <p:cBhvr additive="base">
                                        <p:cTn id="82" dur="500" fill="hold"/>
                                        <p:tgtEl>
                                          <p:spTgt spid="1254488"/>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4" fill="hold" grpId="0" nodeType="clickEffect">
                                  <p:stCondLst>
                                    <p:cond delay="0"/>
                                  </p:stCondLst>
                                  <p:childTnLst>
                                    <p:set>
                                      <p:cBhvr>
                                        <p:cTn id="86" dur="1" fill="hold">
                                          <p:stCondLst>
                                            <p:cond delay="0"/>
                                          </p:stCondLst>
                                        </p:cTn>
                                        <p:tgtEl>
                                          <p:spTgt spid="1254508"/>
                                        </p:tgtEl>
                                        <p:attrNameLst>
                                          <p:attrName>style.visibility</p:attrName>
                                        </p:attrNameLst>
                                      </p:cBhvr>
                                      <p:to>
                                        <p:strVal val="visible"/>
                                      </p:to>
                                    </p:set>
                                    <p:anim calcmode="lin" valueType="num">
                                      <p:cBhvr additive="base">
                                        <p:cTn id="87" dur="500" fill="hold"/>
                                        <p:tgtEl>
                                          <p:spTgt spid="1254508"/>
                                        </p:tgtEl>
                                        <p:attrNameLst>
                                          <p:attrName>ppt_x</p:attrName>
                                        </p:attrNameLst>
                                      </p:cBhvr>
                                      <p:tavLst>
                                        <p:tav tm="0">
                                          <p:val>
                                            <p:strVal val="#ppt_x"/>
                                          </p:val>
                                        </p:tav>
                                        <p:tav tm="100000">
                                          <p:val>
                                            <p:strVal val="#ppt_x"/>
                                          </p:val>
                                        </p:tav>
                                      </p:tavLst>
                                    </p:anim>
                                    <p:anim calcmode="lin" valueType="num">
                                      <p:cBhvr additive="base">
                                        <p:cTn id="88" dur="500" fill="hold"/>
                                        <p:tgtEl>
                                          <p:spTgt spid="1254508"/>
                                        </p:tgtEl>
                                        <p:attrNameLst>
                                          <p:attrName>ppt_y</p:attrName>
                                        </p:attrNameLst>
                                      </p:cBhvr>
                                      <p:tavLst>
                                        <p:tav tm="0">
                                          <p:val>
                                            <p:strVal val="1+#ppt_h/2"/>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2" fill="hold" nodeType="clickEffect">
                                  <p:stCondLst>
                                    <p:cond delay="0"/>
                                  </p:stCondLst>
                                  <p:childTnLst>
                                    <p:set>
                                      <p:cBhvr>
                                        <p:cTn id="92" dur="1" fill="hold">
                                          <p:stCondLst>
                                            <p:cond delay="0"/>
                                          </p:stCondLst>
                                        </p:cTn>
                                        <p:tgtEl>
                                          <p:spTgt spid="4"/>
                                        </p:tgtEl>
                                        <p:attrNameLst>
                                          <p:attrName>style.visibility</p:attrName>
                                        </p:attrNameLst>
                                      </p:cBhvr>
                                      <p:to>
                                        <p:strVal val="visible"/>
                                      </p:to>
                                    </p:set>
                                    <p:anim calcmode="lin" valueType="num">
                                      <p:cBhvr additive="base">
                                        <p:cTn id="93" dur="500" fill="hold"/>
                                        <p:tgtEl>
                                          <p:spTgt spid="4"/>
                                        </p:tgtEl>
                                        <p:attrNameLst>
                                          <p:attrName>ppt_x</p:attrName>
                                        </p:attrNameLst>
                                      </p:cBhvr>
                                      <p:tavLst>
                                        <p:tav tm="0">
                                          <p:val>
                                            <p:strVal val="1+#ppt_w/2"/>
                                          </p:val>
                                        </p:tav>
                                        <p:tav tm="100000">
                                          <p:val>
                                            <p:strVal val="#ppt_x"/>
                                          </p:val>
                                        </p:tav>
                                      </p:tavLst>
                                    </p:anim>
                                    <p:anim calcmode="lin" valueType="num">
                                      <p:cBhvr additive="base">
                                        <p:cTn id="94"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4489"/>
                                        </p:tgtEl>
                                        <p:attrNameLst>
                                          <p:attrName>style.visibility</p:attrName>
                                        </p:attrNameLst>
                                      </p:cBhvr>
                                      <p:to>
                                        <p:strVal val="visible"/>
                                      </p:to>
                                    </p:set>
                                    <p:anim calcmode="lin" valueType="num">
                                      <p:cBhvr additive="base">
                                        <p:cTn id="99" dur="500" fill="hold"/>
                                        <p:tgtEl>
                                          <p:spTgt spid="1254489"/>
                                        </p:tgtEl>
                                        <p:attrNameLst>
                                          <p:attrName>ppt_x</p:attrName>
                                        </p:attrNameLst>
                                      </p:cBhvr>
                                      <p:tavLst>
                                        <p:tav tm="0">
                                          <p:val>
                                            <p:strVal val="#ppt_x"/>
                                          </p:val>
                                        </p:tav>
                                        <p:tav tm="100000">
                                          <p:val>
                                            <p:strVal val="#ppt_x"/>
                                          </p:val>
                                        </p:tav>
                                      </p:tavLst>
                                    </p:anim>
                                    <p:anim calcmode="lin" valueType="num">
                                      <p:cBhvr additive="base">
                                        <p:cTn id="100" dur="500" fill="hold"/>
                                        <p:tgtEl>
                                          <p:spTgt spid="1254489"/>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4" fill="hold" grpId="0" nodeType="clickEffect">
                                  <p:stCondLst>
                                    <p:cond delay="0"/>
                                  </p:stCondLst>
                                  <p:childTnLst>
                                    <p:set>
                                      <p:cBhvr>
                                        <p:cTn id="104" dur="1" fill="hold">
                                          <p:stCondLst>
                                            <p:cond delay="0"/>
                                          </p:stCondLst>
                                        </p:cTn>
                                        <p:tgtEl>
                                          <p:spTgt spid="1254514"/>
                                        </p:tgtEl>
                                        <p:attrNameLst>
                                          <p:attrName>style.visibility</p:attrName>
                                        </p:attrNameLst>
                                      </p:cBhvr>
                                      <p:to>
                                        <p:strVal val="visible"/>
                                      </p:to>
                                    </p:set>
                                    <p:anim calcmode="lin" valueType="num">
                                      <p:cBhvr additive="base">
                                        <p:cTn id="105" dur="500" fill="hold"/>
                                        <p:tgtEl>
                                          <p:spTgt spid="1254514"/>
                                        </p:tgtEl>
                                        <p:attrNameLst>
                                          <p:attrName>ppt_x</p:attrName>
                                        </p:attrNameLst>
                                      </p:cBhvr>
                                      <p:tavLst>
                                        <p:tav tm="0">
                                          <p:val>
                                            <p:strVal val="#ppt_x"/>
                                          </p:val>
                                        </p:tav>
                                        <p:tav tm="100000">
                                          <p:val>
                                            <p:strVal val="#ppt_x"/>
                                          </p:val>
                                        </p:tav>
                                      </p:tavLst>
                                    </p:anim>
                                    <p:anim calcmode="lin" valueType="num">
                                      <p:cBhvr additive="base">
                                        <p:cTn id="106" dur="500" fill="hold"/>
                                        <p:tgtEl>
                                          <p:spTgt spid="1254514"/>
                                        </p:tgtEl>
                                        <p:attrNameLst>
                                          <p:attrName>ppt_y</p:attrName>
                                        </p:attrNameLst>
                                      </p:cBhvr>
                                      <p:tavLst>
                                        <p:tav tm="0">
                                          <p:val>
                                            <p:strVal val="1+#ppt_h/2"/>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2" fill="hold" nodeType="clickEffect">
                                  <p:stCondLst>
                                    <p:cond delay="0"/>
                                  </p:stCondLst>
                                  <p:childTnLst>
                                    <p:set>
                                      <p:cBhvr>
                                        <p:cTn id="110" dur="1" fill="hold">
                                          <p:stCondLst>
                                            <p:cond delay="0"/>
                                          </p:stCondLst>
                                        </p:cTn>
                                        <p:tgtEl>
                                          <p:spTgt spid="9"/>
                                        </p:tgtEl>
                                        <p:attrNameLst>
                                          <p:attrName>style.visibility</p:attrName>
                                        </p:attrNameLst>
                                      </p:cBhvr>
                                      <p:to>
                                        <p:strVal val="visible"/>
                                      </p:to>
                                    </p:set>
                                    <p:anim calcmode="lin" valueType="num">
                                      <p:cBhvr additive="base">
                                        <p:cTn id="111" dur="500" fill="hold"/>
                                        <p:tgtEl>
                                          <p:spTgt spid="9"/>
                                        </p:tgtEl>
                                        <p:attrNameLst>
                                          <p:attrName>ppt_x</p:attrName>
                                        </p:attrNameLst>
                                      </p:cBhvr>
                                      <p:tavLst>
                                        <p:tav tm="0">
                                          <p:val>
                                            <p:strVal val="1+#ppt_w/2"/>
                                          </p:val>
                                        </p:tav>
                                        <p:tav tm="100000">
                                          <p:val>
                                            <p:strVal val="#ppt_x"/>
                                          </p:val>
                                        </p:tav>
                                      </p:tavLst>
                                    </p:anim>
                                    <p:anim calcmode="lin" valueType="num">
                                      <p:cBhvr additive="base">
                                        <p:cTn id="1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4542"/>
                                        </p:tgtEl>
                                        <p:attrNameLst>
                                          <p:attrName>style.visibility</p:attrName>
                                        </p:attrNameLst>
                                      </p:cBhvr>
                                      <p:to>
                                        <p:strVal val="visible"/>
                                      </p:to>
                                    </p:set>
                                    <p:anim calcmode="lin" valueType="num">
                                      <p:cBhvr additive="base">
                                        <p:cTn id="117" dur="500" fill="hold"/>
                                        <p:tgtEl>
                                          <p:spTgt spid="1254542"/>
                                        </p:tgtEl>
                                        <p:attrNameLst>
                                          <p:attrName>ppt_x</p:attrName>
                                        </p:attrNameLst>
                                      </p:cBhvr>
                                      <p:tavLst>
                                        <p:tav tm="0">
                                          <p:val>
                                            <p:strVal val="#ppt_x"/>
                                          </p:val>
                                        </p:tav>
                                        <p:tav tm="100000">
                                          <p:val>
                                            <p:strVal val="#ppt_x"/>
                                          </p:val>
                                        </p:tav>
                                      </p:tavLst>
                                    </p:anim>
                                    <p:anim calcmode="lin" valueType="num">
                                      <p:cBhvr additive="base">
                                        <p:cTn id="118" dur="500" fill="hold"/>
                                        <p:tgtEl>
                                          <p:spTgt spid="1254542"/>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254490"/>
                                        </p:tgtEl>
                                        <p:attrNameLst>
                                          <p:attrName>style.visibility</p:attrName>
                                        </p:attrNameLst>
                                      </p:cBhvr>
                                      <p:to>
                                        <p:strVal val="visible"/>
                                      </p:to>
                                    </p:set>
                                    <p:anim calcmode="lin" valueType="num">
                                      <p:cBhvr additive="base">
                                        <p:cTn id="123" dur="500" fill="hold"/>
                                        <p:tgtEl>
                                          <p:spTgt spid="1254490"/>
                                        </p:tgtEl>
                                        <p:attrNameLst>
                                          <p:attrName>ppt_x</p:attrName>
                                        </p:attrNameLst>
                                      </p:cBhvr>
                                      <p:tavLst>
                                        <p:tav tm="0">
                                          <p:val>
                                            <p:strVal val="#ppt_x"/>
                                          </p:val>
                                        </p:tav>
                                        <p:tav tm="100000">
                                          <p:val>
                                            <p:strVal val="#ppt_x"/>
                                          </p:val>
                                        </p:tav>
                                      </p:tavLst>
                                    </p:anim>
                                    <p:anim calcmode="lin" valueType="num">
                                      <p:cBhvr additive="base">
                                        <p:cTn id="124" dur="500" fill="hold"/>
                                        <p:tgtEl>
                                          <p:spTgt spid="1254490"/>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2" fill="hold" nodeType="clickEffect">
                                  <p:stCondLst>
                                    <p:cond delay="0"/>
                                  </p:stCondLst>
                                  <p:childTnLst>
                                    <p:set>
                                      <p:cBhvr>
                                        <p:cTn id="128" dur="1" fill="hold">
                                          <p:stCondLst>
                                            <p:cond delay="0"/>
                                          </p:stCondLst>
                                        </p:cTn>
                                        <p:tgtEl>
                                          <p:spTgt spid="10"/>
                                        </p:tgtEl>
                                        <p:attrNameLst>
                                          <p:attrName>style.visibility</p:attrName>
                                        </p:attrNameLst>
                                      </p:cBhvr>
                                      <p:to>
                                        <p:strVal val="visible"/>
                                      </p:to>
                                    </p:set>
                                    <p:anim calcmode="lin" valueType="num">
                                      <p:cBhvr additive="base">
                                        <p:cTn id="129" dur="500" fill="hold"/>
                                        <p:tgtEl>
                                          <p:spTgt spid="10"/>
                                        </p:tgtEl>
                                        <p:attrNameLst>
                                          <p:attrName>ppt_x</p:attrName>
                                        </p:attrNameLst>
                                      </p:cBhvr>
                                      <p:tavLst>
                                        <p:tav tm="0">
                                          <p:val>
                                            <p:strVal val="1+#ppt_w/2"/>
                                          </p:val>
                                        </p:tav>
                                        <p:tav tm="100000">
                                          <p:val>
                                            <p:strVal val="#ppt_x"/>
                                          </p:val>
                                        </p:tav>
                                      </p:tavLst>
                                    </p:anim>
                                    <p:anim calcmode="lin" valueType="num">
                                      <p:cBhvr additive="base">
                                        <p:cTn id="13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4491"/>
                                        </p:tgtEl>
                                        <p:attrNameLst>
                                          <p:attrName>style.visibility</p:attrName>
                                        </p:attrNameLst>
                                      </p:cBhvr>
                                      <p:to>
                                        <p:strVal val="visible"/>
                                      </p:to>
                                    </p:set>
                                    <p:anim calcmode="lin" valueType="num">
                                      <p:cBhvr additive="base">
                                        <p:cTn id="135" dur="500" fill="hold"/>
                                        <p:tgtEl>
                                          <p:spTgt spid="1254491"/>
                                        </p:tgtEl>
                                        <p:attrNameLst>
                                          <p:attrName>ppt_x</p:attrName>
                                        </p:attrNameLst>
                                      </p:cBhvr>
                                      <p:tavLst>
                                        <p:tav tm="0">
                                          <p:val>
                                            <p:strVal val="#ppt_x"/>
                                          </p:val>
                                        </p:tav>
                                        <p:tav tm="100000">
                                          <p:val>
                                            <p:strVal val="#ppt_x"/>
                                          </p:val>
                                        </p:tav>
                                      </p:tavLst>
                                    </p:anim>
                                    <p:anim calcmode="lin" valueType="num">
                                      <p:cBhvr additive="base">
                                        <p:cTn id="136" dur="500" fill="hold"/>
                                        <p:tgtEl>
                                          <p:spTgt spid="1254491"/>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4" fill="hold" grpId="0" nodeType="clickEffect">
                                  <p:stCondLst>
                                    <p:cond delay="0"/>
                                  </p:stCondLst>
                                  <p:childTnLst>
                                    <p:set>
                                      <p:cBhvr>
                                        <p:cTn id="140" dur="1" fill="hold">
                                          <p:stCondLst>
                                            <p:cond delay="0"/>
                                          </p:stCondLst>
                                        </p:cTn>
                                        <p:tgtEl>
                                          <p:spTgt spid="1254548"/>
                                        </p:tgtEl>
                                        <p:attrNameLst>
                                          <p:attrName>style.visibility</p:attrName>
                                        </p:attrNameLst>
                                      </p:cBhvr>
                                      <p:to>
                                        <p:strVal val="visible"/>
                                      </p:to>
                                    </p:set>
                                    <p:anim calcmode="lin" valueType="num">
                                      <p:cBhvr additive="base">
                                        <p:cTn id="141" dur="500" fill="hold"/>
                                        <p:tgtEl>
                                          <p:spTgt spid="1254548"/>
                                        </p:tgtEl>
                                        <p:attrNameLst>
                                          <p:attrName>ppt_x</p:attrName>
                                        </p:attrNameLst>
                                      </p:cBhvr>
                                      <p:tavLst>
                                        <p:tav tm="0">
                                          <p:val>
                                            <p:strVal val="#ppt_x"/>
                                          </p:val>
                                        </p:tav>
                                        <p:tav tm="100000">
                                          <p:val>
                                            <p:strVal val="#ppt_x"/>
                                          </p:val>
                                        </p:tav>
                                      </p:tavLst>
                                    </p:anim>
                                    <p:anim calcmode="lin" valueType="num">
                                      <p:cBhvr additive="base">
                                        <p:cTn id="142" dur="500" fill="hold"/>
                                        <p:tgtEl>
                                          <p:spTgt spid="1254548"/>
                                        </p:tgtEl>
                                        <p:attrNameLst>
                                          <p:attrName>ppt_y</p:attrName>
                                        </p:attrNameLst>
                                      </p:cBhvr>
                                      <p:tavLst>
                                        <p:tav tm="0">
                                          <p:val>
                                            <p:strVal val="1+#ppt_h/2"/>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2" fill="hold" nodeType="clickEffect">
                                  <p:stCondLst>
                                    <p:cond delay="0"/>
                                  </p:stCondLst>
                                  <p:childTnLst>
                                    <p:set>
                                      <p:cBhvr>
                                        <p:cTn id="146" dur="1" fill="hold">
                                          <p:stCondLst>
                                            <p:cond delay="0"/>
                                          </p:stCondLst>
                                        </p:cTn>
                                        <p:tgtEl>
                                          <p:spTgt spid="5"/>
                                        </p:tgtEl>
                                        <p:attrNameLst>
                                          <p:attrName>style.visibility</p:attrName>
                                        </p:attrNameLst>
                                      </p:cBhvr>
                                      <p:to>
                                        <p:strVal val="visible"/>
                                      </p:to>
                                    </p:set>
                                    <p:anim calcmode="lin" valueType="num">
                                      <p:cBhvr additive="base">
                                        <p:cTn id="147" dur="500" fill="hold"/>
                                        <p:tgtEl>
                                          <p:spTgt spid="5"/>
                                        </p:tgtEl>
                                        <p:attrNameLst>
                                          <p:attrName>ppt_x</p:attrName>
                                        </p:attrNameLst>
                                      </p:cBhvr>
                                      <p:tavLst>
                                        <p:tav tm="0">
                                          <p:val>
                                            <p:strVal val="1+#ppt_w/2"/>
                                          </p:val>
                                        </p:tav>
                                        <p:tav tm="100000">
                                          <p:val>
                                            <p:strVal val="#ppt_x"/>
                                          </p:val>
                                        </p:tav>
                                      </p:tavLst>
                                    </p:anim>
                                    <p:anim calcmode="lin" valueType="num">
                                      <p:cBhvr additive="base">
                                        <p:cTn id="14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4492"/>
                                        </p:tgtEl>
                                        <p:attrNameLst>
                                          <p:attrName>style.visibility</p:attrName>
                                        </p:attrNameLst>
                                      </p:cBhvr>
                                      <p:to>
                                        <p:strVal val="visible"/>
                                      </p:to>
                                    </p:set>
                                    <p:anim calcmode="lin" valueType="num">
                                      <p:cBhvr additive="base">
                                        <p:cTn id="153" dur="500" fill="hold"/>
                                        <p:tgtEl>
                                          <p:spTgt spid="1254492"/>
                                        </p:tgtEl>
                                        <p:attrNameLst>
                                          <p:attrName>ppt_x</p:attrName>
                                        </p:attrNameLst>
                                      </p:cBhvr>
                                      <p:tavLst>
                                        <p:tav tm="0">
                                          <p:val>
                                            <p:strVal val="#ppt_x"/>
                                          </p:val>
                                        </p:tav>
                                        <p:tav tm="100000">
                                          <p:val>
                                            <p:strVal val="#ppt_x"/>
                                          </p:val>
                                        </p:tav>
                                      </p:tavLst>
                                    </p:anim>
                                    <p:anim calcmode="lin" valueType="num">
                                      <p:cBhvr additive="base">
                                        <p:cTn id="154" dur="500" fill="hold"/>
                                        <p:tgtEl>
                                          <p:spTgt spid="1254492"/>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4" fill="hold" grpId="0" nodeType="clickEffect">
                                  <p:stCondLst>
                                    <p:cond delay="0"/>
                                  </p:stCondLst>
                                  <p:childTnLst>
                                    <p:set>
                                      <p:cBhvr>
                                        <p:cTn id="158" dur="1" fill="hold">
                                          <p:stCondLst>
                                            <p:cond delay="0"/>
                                          </p:stCondLst>
                                        </p:cTn>
                                        <p:tgtEl>
                                          <p:spTgt spid="1254530"/>
                                        </p:tgtEl>
                                        <p:attrNameLst>
                                          <p:attrName>style.visibility</p:attrName>
                                        </p:attrNameLst>
                                      </p:cBhvr>
                                      <p:to>
                                        <p:strVal val="visible"/>
                                      </p:to>
                                    </p:set>
                                    <p:anim calcmode="lin" valueType="num">
                                      <p:cBhvr additive="base">
                                        <p:cTn id="159" dur="500" fill="hold"/>
                                        <p:tgtEl>
                                          <p:spTgt spid="1254530"/>
                                        </p:tgtEl>
                                        <p:attrNameLst>
                                          <p:attrName>ppt_x</p:attrName>
                                        </p:attrNameLst>
                                      </p:cBhvr>
                                      <p:tavLst>
                                        <p:tav tm="0">
                                          <p:val>
                                            <p:strVal val="#ppt_x"/>
                                          </p:val>
                                        </p:tav>
                                        <p:tav tm="100000">
                                          <p:val>
                                            <p:strVal val="#ppt_x"/>
                                          </p:val>
                                        </p:tav>
                                      </p:tavLst>
                                    </p:anim>
                                    <p:anim calcmode="lin" valueType="num">
                                      <p:cBhvr additive="base">
                                        <p:cTn id="160" dur="500" fill="hold"/>
                                        <p:tgtEl>
                                          <p:spTgt spid="1254530"/>
                                        </p:tgtEl>
                                        <p:attrNameLst>
                                          <p:attrName>ppt_y</p:attrName>
                                        </p:attrNameLst>
                                      </p:cBhvr>
                                      <p:tavLst>
                                        <p:tav tm="0">
                                          <p:val>
                                            <p:strVal val="1+#ppt_h/2"/>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2" fill="hold" nodeType="clickEffect">
                                  <p:stCondLst>
                                    <p:cond delay="0"/>
                                  </p:stCondLst>
                                  <p:childTnLst>
                                    <p:set>
                                      <p:cBhvr>
                                        <p:cTn id="164" dur="1" fill="hold">
                                          <p:stCondLst>
                                            <p:cond delay="0"/>
                                          </p:stCondLst>
                                        </p:cTn>
                                        <p:tgtEl>
                                          <p:spTgt spid="6"/>
                                        </p:tgtEl>
                                        <p:attrNameLst>
                                          <p:attrName>style.visibility</p:attrName>
                                        </p:attrNameLst>
                                      </p:cBhvr>
                                      <p:to>
                                        <p:strVal val="visible"/>
                                      </p:to>
                                    </p:set>
                                    <p:anim calcmode="lin" valueType="num">
                                      <p:cBhvr additive="base">
                                        <p:cTn id="165" dur="500" fill="hold"/>
                                        <p:tgtEl>
                                          <p:spTgt spid="6"/>
                                        </p:tgtEl>
                                        <p:attrNameLst>
                                          <p:attrName>ppt_x</p:attrName>
                                        </p:attrNameLst>
                                      </p:cBhvr>
                                      <p:tavLst>
                                        <p:tav tm="0">
                                          <p:val>
                                            <p:strVal val="1+#ppt_w/2"/>
                                          </p:val>
                                        </p:tav>
                                        <p:tav tm="100000">
                                          <p:val>
                                            <p:strVal val="#ppt_x"/>
                                          </p:val>
                                        </p:tav>
                                      </p:tavLst>
                                    </p:anim>
                                    <p:anim calcmode="lin" valueType="num">
                                      <p:cBhvr additive="base">
                                        <p:cTn id="166"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4493"/>
                                        </p:tgtEl>
                                        <p:attrNameLst>
                                          <p:attrName>style.visibility</p:attrName>
                                        </p:attrNameLst>
                                      </p:cBhvr>
                                      <p:to>
                                        <p:strVal val="visible"/>
                                      </p:to>
                                    </p:set>
                                    <p:anim calcmode="lin" valueType="num">
                                      <p:cBhvr additive="base">
                                        <p:cTn id="171" dur="500" fill="hold"/>
                                        <p:tgtEl>
                                          <p:spTgt spid="1254493"/>
                                        </p:tgtEl>
                                        <p:attrNameLst>
                                          <p:attrName>ppt_x</p:attrName>
                                        </p:attrNameLst>
                                      </p:cBhvr>
                                      <p:tavLst>
                                        <p:tav tm="0">
                                          <p:val>
                                            <p:strVal val="#ppt_x"/>
                                          </p:val>
                                        </p:tav>
                                        <p:tav tm="100000">
                                          <p:val>
                                            <p:strVal val="#ppt_x"/>
                                          </p:val>
                                        </p:tav>
                                      </p:tavLst>
                                    </p:anim>
                                    <p:anim calcmode="lin" valueType="num">
                                      <p:cBhvr additive="base">
                                        <p:cTn id="172" dur="500" fill="hold"/>
                                        <p:tgtEl>
                                          <p:spTgt spid="1254493"/>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4" fill="hold" grpId="0" nodeType="clickEffect">
                                  <p:stCondLst>
                                    <p:cond delay="0"/>
                                  </p:stCondLst>
                                  <p:childTnLst>
                                    <p:set>
                                      <p:cBhvr>
                                        <p:cTn id="176" dur="1" fill="hold">
                                          <p:stCondLst>
                                            <p:cond delay="0"/>
                                          </p:stCondLst>
                                        </p:cTn>
                                        <p:tgtEl>
                                          <p:spTgt spid="1254531"/>
                                        </p:tgtEl>
                                        <p:attrNameLst>
                                          <p:attrName>style.visibility</p:attrName>
                                        </p:attrNameLst>
                                      </p:cBhvr>
                                      <p:to>
                                        <p:strVal val="visible"/>
                                      </p:to>
                                    </p:set>
                                    <p:anim calcmode="lin" valueType="num">
                                      <p:cBhvr additive="base">
                                        <p:cTn id="177" dur="500" fill="hold"/>
                                        <p:tgtEl>
                                          <p:spTgt spid="1254531"/>
                                        </p:tgtEl>
                                        <p:attrNameLst>
                                          <p:attrName>ppt_x</p:attrName>
                                        </p:attrNameLst>
                                      </p:cBhvr>
                                      <p:tavLst>
                                        <p:tav tm="0">
                                          <p:val>
                                            <p:strVal val="#ppt_x"/>
                                          </p:val>
                                        </p:tav>
                                        <p:tav tm="100000">
                                          <p:val>
                                            <p:strVal val="#ppt_x"/>
                                          </p:val>
                                        </p:tav>
                                      </p:tavLst>
                                    </p:anim>
                                    <p:anim calcmode="lin" valueType="num">
                                      <p:cBhvr additive="base">
                                        <p:cTn id="178" dur="500" fill="hold"/>
                                        <p:tgtEl>
                                          <p:spTgt spid="1254531"/>
                                        </p:tgtEl>
                                        <p:attrNameLst>
                                          <p:attrName>ppt_y</p:attrName>
                                        </p:attrNameLst>
                                      </p:cBhvr>
                                      <p:tavLst>
                                        <p:tav tm="0">
                                          <p:val>
                                            <p:strVal val="1+#ppt_h/2"/>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2" fill="hold" nodeType="clickEffect">
                                  <p:stCondLst>
                                    <p:cond delay="0"/>
                                  </p:stCondLst>
                                  <p:childTnLst>
                                    <p:set>
                                      <p:cBhvr>
                                        <p:cTn id="182" dur="1" fill="hold">
                                          <p:stCondLst>
                                            <p:cond delay="0"/>
                                          </p:stCondLst>
                                        </p:cTn>
                                        <p:tgtEl>
                                          <p:spTgt spid="11"/>
                                        </p:tgtEl>
                                        <p:attrNameLst>
                                          <p:attrName>style.visibility</p:attrName>
                                        </p:attrNameLst>
                                      </p:cBhvr>
                                      <p:to>
                                        <p:strVal val="visible"/>
                                      </p:to>
                                    </p:set>
                                    <p:anim calcmode="lin" valueType="num">
                                      <p:cBhvr additive="base">
                                        <p:cTn id="183" dur="500" fill="hold"/>
                                        <p:tgtEl>
                                          <p:spTgt spid="11"/>
                                        </p:tgtEl>
                                        <p:attrNameLst>
                                          <p:attrName>ppt_x</p:attrName>
                                        </p:attrNameLst>
                                      </p:cBhvr>
                                      <p:tavLst>
                                        <p:tav tm="0">
                                          <p:val>
                                            <p:strVal val="1+#ppt_w/2"/>
                                          </p:val>
                                        </p:tav>
                                        <p:tav tm="100000">
                                          <p:val>
                                            <p:strVal val="#ppt_x"/>
                                          </p:val>
                                        </p:tav>
                                      </p:tavLst>
                                    </p:anim>
                                    <p:anim calcmode="lin" valueType="num">
                                      <p:cBhvr additive="base">
                                        <p:cTn id="184"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nodeType="clickEffect">
                                  <p:stCondLst>
                                    <p:cond delay="0"/>
                                  </p:stCondLst>
                                  <p:childTnLst>
                                    <p:set>
                                      <p:cBhvr>
                                        <p:cTn id="188" dur="1" fill="hold">
                                          <p:stCondLst>
                                            <p:cond delay="0"/>
                                          </p:stCondLst>
                                        </p:cTn>
                                        <p:tgtEl>
                                          <p:spTgt spid="1254552"/>
                                        </p:tgtEl>
                                        <p:attrNameLst>
                                          <p:attrName>style.visibility</p:attrName>
                                        </p:attrNameLst>
                                      </p:cBhvr>
                                      <p:to>
                                        <p:strVal val="visible"/>
                                      </p:to>
                                    </p:set>
                                    <p:anim calcmode="lin" valueType="num">
                                      <p:cBhvr additive="base">
                                        <p:cTn id="189" dur="500" fill="hold"/>
                                        <p:tgtEl>
                                          <p:spTgt spid="1254552"/>
                                        </p:tgtEl>
                                        <p:attrNameLst>
                                          <p:attrName>ppt_x</p:attrName>
                                        </p:attrNameLst>
                                      </p:cBhvr>
                                      <p:tavLst>
                                        <p:tav tm="0">
                                          <p:val>
                                            <p:strVal val="#ppt_x"/>
                                          </p:val>
                                        </p:tav>
                                        <p:tav tm="100000">
                                          <p:val>
                                            <p:strVal val="#ppt_x"/>
                                          </p:val>
                                        </p:tav>
                                      </p:tavLst>
                                    </p:anim>
                                    <p:anim calcmode="lin" valueType="num">
                                      <p:cBhvr additive="base">
                                        <p:cTn id="190" dur="500" fill="hold"/>
                                        <p:tgtEl>
                                          <p:spTgt spid="1254552"/>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4" fill="hold" nodeType="clickEffect">
                                  <p:stCondLst>
                                    <p:cond delay="0"/>
                                  </p:stCondLst>
                                  <p:childTnLst>
                                    <p:set>
                                      <p:cBhvr>
                                        <p:cTn id="194" dur="1" fill="hold">
                                          <p:stCondLst>
                                            <p:cond delay="0"/>
                                          </p:stCondLst>
                                        </p:cTn>
                                        <p:tgtEl>
                                          <p:spTgt spid="1254558"/>
                                        </p:tgtEl>
                                        <p:attrNameLst>
                                          <p:attrName>style.visibility</p:attrName>
                                        </p:attrNameLst>
                                      </p:cBhvr>
                                      <p:to>
                                        <p:strVal val="visible"/>
                                      </p:to>
                                    </p:set>
                                    <p:anim calcmode="lin" valueType="num">
                                      <p:cBhvr additive="base">
                                        <p:cTn id="195" dur="500" fill="hold"/>
                                        <p:tgtEl>
                                          <p:spTgt spid="1254558"/>
                                        </p:tgtEl>
                                        <p:attrNameLst>
                                          <p:attrName>ppt_x</p:attrName>
                                        </p:attrNameLst>
                                      </p:cBhvr>
                                      <p:tavLst>
                                        <p:tav tm="0">
                                          <p:val>
                                            <p:strVal val="#ppt_x"/>
                                          </p:val>
                                        </p:tav>
                                        <p:tav tm="100000">
                                          <p:val>
                                            <p:strVal val="#ppt_x"/>
                                          </p:val>
                                        </p:tav>
                                      </p:tavLst>
                                    </p:anim>
                                    <p:anim calcmode="lin" valueType="num">
                                      <p:cBhvr additive="base">
                                        <p:cTn id="196" dur="500" fill="hold"/>
                                        <p:tgtEl>
                                          <p:spTgt spid="1254558"/>
                                        </p:tgtEl>
                                        <p:attrNameLst>
                                          <p:attrName>ppt_y</p:attrName>
                                        </p:attrNameLst>
                                      </p:cBhvr>
                                      <p:tavLst>
                                        <p:tav tm="0">
                                          <p:val>
                                            <p:strVal val="1+#ppt_h/2"/>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2" fill="hold" nodeType="clickEffect">
                                  <p:stCondLst>
                                    <p:cond delay="0"/>
                                  </p:stCondLst>
                                  <p:childTnLst>
                                    <p:set>
                                      <p:cBhvr>
                                        <p:cTn id="200" dur="1" fill="hold">
                                          <p:stCondLst>
                                            <p:cond delay="0"/>
                                          </p:stCondLst>
                                        </p:cTn>
                                        <p:tgtEl>
                                          <p:spTgt spid="8"/>
                                        </p:tgtEl>
                                        <p:attrNameLst>
                                          <p:attrName>style.visibility</p:attrName>
                                        </p:attrNameLst>
                                      </p:cBhvr>
                                      <p:to>
                                        <p:strVal val="visible"/>
                                      </p:to>
                                    </p:set>
                                    <p:anim calcmode="lin" valueType="num">
                                      <p:cBhvr additive="base">
                                        <p:cTn id="201" dur="500" fill="hold"/>
                                        <p:tgtEl>
                                          <p:spTgt spid="8"/>
                                        </p:tgtEl>
                                        <p:attrNameLst>
                                          <p:attrName>ppt_x</p:attrName>
                                        </p:attrNameLst>
                                      </p:cBhvr>
                                      <p:tavLst>
                                        <p:tav tm="0">
                                          <p:val>
                                            <p:strVal val="1+#ppt_w/2"/>
                                          </p:val>
                                        </p:tav>
                                        <p:tav tm="100000">
                                          <p:val>
                                            <p:strVal val="#ppt_x"/>
                                          </p:val>
                                        </p:tav>
                                      </p:tavLst>
                                    </p:anim>
                                    <p:anim calcmode="lin" valueType="num">
                                      <p:cBhvr additive="base">
                                        <p:cTn id="20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4494"/>
                                        </p:tgtEl>
                                        <p:attrNameLst>
                                          <p:attrName>style.visibility</p:attrName>
                                        </p:attrNameLst>
                                      </p:cBhvr>
                                      <p:to>
                                        <p:strVal val="visible"/>
                                      </p:to>
                                    </p:set>
                                    <p:anim calcmode="lin" valueType="num">
                                      <p:cBhvr additive="base">
                                        <p:cTn id="207" dur="500" fill="hold"/>
                                        <p:tgtEl>
                                          <p:spTgt spid="1254494"/>
                                        </p:tgtEl>
                                        <p:attrNameLst>
                                          <p:attrName>ppt_x</p:attrName>
                                        </p:attrNameLst>
                                      </p:cBhvr>
                                      <p:tavLst>
                                        <p:tav tm="0">
                                          <p:val>
                                            <p:strVal val="#ppt_x"/>
                                          </p:val>
                                        </p:tav>
                                        <p:tav tm="100000">
                                          <p:val>
                                            <p:strVal val="#ppt_x"/>
                                          </p:val>
                                        </p:tav>
                                      </p:tavLst>
                                    </p:anim>
                                    <p:anim calcmode="lin" valueType="num">
                                      <p:cBhvr additive="base">
                                        <p:cTn id="208" dur="500" fill="hold"/>
                                        <p:tgtEl>
                                          <p:spTgt spid="1254494"/>
                                        </p:tgtEl>
                                        <p:attrNameLst>
                                          <p:attrName>ppt_y</p:attrName>
                                        </p:attrNameLst>
                                      </p:cBhvr>
                                      <p:tavLst>
                                        <p:tav tm="0">
                                          <p:val>
                                            <p:strVal val="1+#ppt_h/2"/>
                                          </p:val>
                                        </p:tav>
                                        <p:tav tm="100000">
                                          <p:val>
                                            <p:strVal val="#ppt_y"/>
                                          </p:val>
                                        </p:tav>
                                      </p:tavLst>
                                    </p:anim>
                                  </p:childTnLst>
                                </p:cTn>
                              </p:par>
                            </p:childTnLst>
                          </p:cTn>
                        </p:par>
                      </p:childTnLst>
                    </p:cTn>
                  </p:par>
                  <p:par>
                    <p:cTn id="209" fill="hold" nodeType="clickPar">
                      <p:stCondLst>
                        <p:cond delay="indefinite"/>
                      </p:stCondLst>
                      <p:childTnLst>
                        <p:par>
                          <p:cTn id="210" fill="hold" nodeType="withGroup">
                            <p:stCondLst>
                              <p:cond delay="0"/>
                            </p:stCondLst>
                            <p:childTnLst>
                              <p:par>
                                <p:cTn id="211" presetID="2" presetClass="entr" presetSubtype="4" fill="hold" grpId="0" nodeType="clickEffect">
                                  <p:stCondLst>
                                    <p:cond delay="0"/>
                                  </p:stCondLst>
                                  <p:childTnLst>
                                    <p:set>
                                      <p:cBhvr>
                                        <p:cTn id="212" dur="1" fill="hold">
                                          <p:stCondLst>
                                            <p:cond delay="0"/>
                                          </p:stCondLst>
                                        </p:cTn>
                                        <p:tgtEl>
                                          <p:spTgt spid="1254549"/>
                                        </p:tgtEl>
                                        <p:attrNameLst>
                                          <p:attrName>style.visibility</p:attrName>
                                        </p:attrNameLst>
                                      </p:cBhvr>
                                      <p:to>
                                        <p:strVal val="visible"/>
                                      </p:to>
                                    </p:set>
                                    <p:anim calcmode="lin" valueType="num">
                                      <p:cBhvr additive="base">
                                        <p:cTn id="213" dur="500" fill="hold"/>
                                        <p:tgtEl>
                                          <p:spTgt spid="1254549"/>
                                        </p:tgtEl>
                                        <p:attrNameLst>
                                          <p:attrName>ppt_x</p:attrName>
                                        </p:attrNameLst>
                                      </p:cBhvr>
                                      <p:tavLst>
                                        <p:tav tm="0">
                                          <p:val>
                                            <p:strVal val="#ppt_x"/>
                                          </p:val>
                                        </p:tav>
                                        <p:tav tm="100000">
                                          <p:val>
                                            <p:strVal val="#ppt_x"/>
                                          </p:val>
                                        </p:tav>
                                      </p:tavLst>
                                    </p:anim>
                                    <p:anim calcmode="lin" valueType="num">
                                      <p:cBhvr additive="base">
                                        <p:cTn id="214" dur="500" fill="hold"/>
                                        <p:tgtEl>
                                          <p:spTgt spid="1254549"/>
                                        </p:tgtEl>
                                        <p:attrNameLst>
                                          <p:attrName>ppt_y</p:attrName>
                                        </p:attrNameLst>
                                      </p:cBhvr>
                                      <p:tavLst>
                                        <p:tav tm="0">
                                          <p:val>
                                            <p:strVal val="1+#ppt_h/2"/>
                                          </p:val>
                                        </p:tav>
                                        <p:tav tm="100000">
                                          <p:val>
                                            <p:strVal val="#ppt_y"/>
                                          </p:val>
                                        </p:tav>
                                      </p:tavLst>
                                    </p:anim>
                                  </p:childTnLst>
                                </p:cTn>
                              </p:par>
                            </p:childTnLst>
                          </p:cTn>
                        </p:par>
                      </p:childTnLst>
                    </p:cTn>
                  </p:par>
                  <p:par>
                    <p:cTn id="215" fill="hold" nodeType="clickPar">
                      <p:stCondLst>
                        <p:cond delay="indefinite"/>
                      </p:stCondLst>
                      <p:childTnLst>
                        <p:par>
                          <p:cTn id="216" fill="hold" nodeType="withGroup">
                            <p:stCondLst>
                              <p:cond delay="0"/>
                            </p:stCondLst>
                            <p:childTnLst>
                              <p:par>
                                <p:cTn id="217" presetID="2" presetClass="entr" presetSubtype="2" fill="hold" nodeType="clickEffect">
                                  <p:stCondLst>
                                    <p:cond delay="0"/>
                                  </p:stCondLst>
                                  <p:childTnLst>
                                    <p:set>
                                      <p:cBhvr>
                                        <p:cTn id="218" dur="1" fill="hold">
                                          <p:stCondLst>
                                            <p:cond delay="0"/>
                                          </p:stCondLst>
                                        </p:cTn>
                                        <p:tgtEl>
                                          <p:spTgt spid="7"/>
                                        </p:tgtEl>
                                        <p:attrNameLst>
                                          <p:attrName>style.visibility</p:attrName>
                                        </p:attrNameLst>
                                      </p:cBhvr>
                                      <p:to>
                                        <p:strVal val="visible"/>
                                      </p:to>
                                    </p:set>
                                    <p:anim calcmode="lin" valueType="num">
                                      <p:cBhvr additive="base">
                                        <p:cTn id="219" dur="500" fill="hold"/>
                                        <p:tgtEl>
                                          <p:spTgt spid="7"/>
                                        </p:tgtEl>
                                        <p:attrNameLst>
                                          <p:attrName>ppt_x</p:attrName>
                                        </p:attrNameLst>
                                      </p:cBhvr>
                                      <p:tavLst>
                                        <p:tav tm="0">
                                          <p:val>
                                            <p:strVal val="1+#ppt_w/2"/>
                                          </p:val>
                                        </p:tav>
                                        <p:tav tm="100000">
                                          <p:val>
                                            <p:strVal val="#ppt_x"/>
                                          </p:val>
                                        </p:tav>
                                      </p:tavLst>
                                    </p:anim>
                                    <p:anim calcmode="lin" valueType="num">
                                      <p:cBhvr additive="base">
                                        <p:cTn id="220"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21" fill="hold" nodeType="clickPar">
                      <p:stCondLst>
                        <p:cond delay="indefinite"/>
                      </p:stCondLst>
                      <p:childTnLst>
                        <p:par>
                          <p:cTn id="222" fill="hold" nodeType="withGroup">
                            <p:stCondLst>
                              <p:cond delay="0"/>
                            </p:stCondLst>
                            <p:childTnLst>
                              <p:par>
                                <p:cTn id="223" presetID="2" presetClass="entr" presetSubtype="4" fill="hold" grpId="0" nodeType="clickEffect">
                                  <p:stCondLst>
                                    <p:cond delay="0"/>
                                  </p:stCondLst>
                                  <p:childTnLst>
                                    <p:set>
                                      <p:cBhvr>
                                        <p:cTn id="224" dur="1" fill="hold">
                                          <p:stCondLst>
                                            <p:cond delay="0"/>
                                          </p:stCondLst>
                                        </p:cTn>
                                        <p:tgtEl>
                                          <p:spTgt spid="1254495"/>
                                        </p:tgtEl>
                                        <p:attrNameLst>
                                          <p:attrName>style.visibility</p:attrName>
                                        </p:attrNameLst>
                                      </p:cBhvr>
                                      <p:to>
                                        <p:strVal val="visible"/>
                                      </p:to>
                                    </p:set>
                                    <p:anim calcmode="lin" valueType="num">
                                      <p:cBhvr additive="base">
                                        <p:cTn id="225" dur="500" fill="hold"/>
                                        <p:tgtEl>
                                          <p:spTgt spid="1254495"/>
                                        </p:tgtEl>
                                        <p:attrNameLst>
                                          <p:attrName>ppt_x</p:attrName>
                                        </p:attrNameLst>
                                      </p:cBhvr>
                                      <p:tavLst>
                                        <p:tav tm="0">
                                          <p:val>
                                            <p:strVal val="#ppt_x"/>
                                          </p:val>
                                        </p:tav>
                                        <p:tav tm="100000">
                                          <p:val>
                                            <p:strVal val="#ppt_x"/>
                                          </p:val>
                                        </p:tav>
                                      </p:tavLst>
                                    </p:anim>
                                    <p:anim calcmode="lin" valueType="num">
                                      <p:cBhvr additive="base">
                                        <p:cTn id="226" dur="500" fill="hold"/>
                                        <p:tgtEl>
                                          <p:spTgt spid="1254495"/>
                                        </p:tgtEl>
                                        <p:attrNameLst>
                                          <p:attrName>ppt_y</p:attrName>
                                        </p:attrNameLst>
                                      </p:cBhvr>
                                      <p:tavLst>
                                        <p:tav tm="0">
                                          <p:val>
                                            <p:strVal val="1+#ppt_h/2"/>
                                          </p:val>
                                        </p:tav>
                                        <p:tav tm="100000">
                                          <p:val>
                                            <p:strVal val="#ppt_y"/>
                                          </p:val>
                                        </p:tav>
                                      </p:tavLst>
                                    </p:anim>
                                  </p:childTnLst>
                                </p:cTn>
                              </p:par>
                            </p:childTnLst>
                          </p:cTn>
                        </p:par>
                      </p:childTnLst>
                    </p:cTn>
                  </p:par>
                  <p:par>
                    <p:cTn id="227" fill="hold" nodeType="clickPar">
                      <p:stCondLst>
                        <p:cond delay="indefinite"/>
                      </p:stCondLst>
                      <p:childTnLst>
                        <p:par>
                          <p:cTn id="228" fill="hold" nodeType="withGroup">
                            <p:stCondLst>
                              <p:cond delay="0"/>
                            </p:stCondLst>
                            <p:childTnLst>
                              <p:par>
                                <p:cTn id="229" presetID="2" presetClass="entr" presetSubtype="4" fill="hold" grpId="0" nodeType="clickEffect">
                                  <p:stCondLst>
                                    <p:cond delay="0"/>
                                  </p:stCondLst>
                                  <p:childTnLst>
                                    <p:set>
                                      <p:cBhvr>
                                        <p:cTn id="230" dur="1" fill="hold">
                                          <p:stCondLst>
                                            <p:cond delay="0"/>
                                          </p:stCondLst>
                                        </p:cTn>
                                        <p:tgtEl>
                                          <p:spTgt spid="1254550"/>
                                        </p:tgtEl>
                                        <p:attrNameLst>
                                          <p:attrName>style.visibility</p:attrName>
                                        </p:attrNameLst>
                                      </p:cBhvr>
                                      <p:to>
                                        <p:strVal val="visible"/>
                                      </p:to>
                                    </p:set>
                                    <p:anim calcmode="lin" valueType="num">
                                      <p:cBhvr additive="base">
                                        <p:cTn id="231" dur="500" fill="hold"/>
                                        <p:tgtEl>
                                          <p:spTgt spid="1254550"/>
                                        </p:tgtEl>
                                        <p:attrNameLst>
                                          <p:attrName>ppt_x</p:attrName>
                                        </p:attrNameLst>
                                      </p:cBhvr>
                                      <p:tavLst>
                                        <p:tav tm="0">
                                          <p:val>
                                            <p:strVal val="#ppt_x"/>
                                          </p:val>
                                        </p:tav>
                                        <p:tav tm="100000">
                                          <p:val>
                                            <p:strVal val="#ppt_x"/>
                                          </p:val>
                                        </p:tav>
                                      </p:tavLst>
                                    </p:anim>
                                    <p:anim calcmode="lin" valueType="num">
                                      <p:cBhvr additive="base">
                                        <p:cTn id="232" dur="500" fill="hold"/>
                                        <p:tgtEl>
                                          <p:spTgt spid="12545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4480" grpId="0"/>
      <p:bldP spid="1254481" grpId="0"/>
      <p:bldP spid="1254482" grpId="0"/>
      <p:bldP spid="1254483" grpId="0"/>
      <p:bldP spid="1254484" grpId="0"/>
      <p:bldP spid="1254485" grpId="0"/>
      <p:bldP spid="1254486" grpId="0"/>
      <p:bldP spid="1254487" grpId="0"/>
      <p:bldP spid="1254488" grpId="0"/>
      <p:bldP spid="1254489" grpId="0"/>
      <p:bldP spid="1254490" grpId="0"/>
      <p:bldP spid="1254491" grpId="0"/>
      <p:bldP spid="1254492" grpId="0"/>
      <p:bldP spid="1254493" grpId="0"/>
      <p:bldP spid="1254494" grpId="0"/>
      <p:bldP spid="1254495" grpId="0"/>
      <p:bldP spid="1254496" grpId="0" animBg="1"/>
      <p:bldP spid="1254508" grpId="0" animBg="1"/>
      <p:bldP spid="1254514" grpId="0" animBg="1"/>
      <p:bldP spid="1254530" grpId="0" animBg="1"/>
      <p:bldP spid="1254531" grpId="0" animBg="1"/>
      <p:bldP spid="1254542" grpId="0" animBg="1"/>
      <p:bldP spid="1254548" grpId="0" animBg="1"/>
      <p:bldP spid="1254549" grpId="0" animBg="1"/>
      <p:bldP spid="1254550" grpId="0" animBg="1"/>
      <p:bldP spid="1254551"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7" name="Rectangle 2"/>
          <p:cNvSpPr>
            <a:spLocks noGrp="1" noChangeArrowheads="1"/>
          </p:cNvSpPr>
          <p:nvPr>
            <p:ph type="title"/>
          </p:nvPr>
        </p:nvSpPr>
        <p:spPr/>
        <p:txBody>
          <a:bodyPr/>
          <a:lstStyle/>
          <a:p>
            <a:pPr eaLnBrk="1" hangingPunct="1"/>
            <a:r>
              <a:rPr lang="en-US" altLang="zh-CN" smtClean="0"/>
              <a:t>Cache</a:t>
            </a:r>
            <a:r>
              <a:rPr lang="zh-CN" altLang="en-US" smtClean="0"/>
              <a:t>近期最久未使用算法</a:t>
            </a:r>
            <a:r>
              <a:rPr lang="en-US" altLang="zh-CN" smtClean="0"/>
              <a:t>(LRU)</a:t>
            </a:r>
          </a:p>
        </p:txBody>
      </p:sp>
      <p:sp>
        <p:nvSpPr>
          <p:cNvPr id="1253381" name="Text Box 5"/>
          <p:cNvSpPr txBox="1">
            <a:spLocks noChangeArrowheads="1"/>
          </p:cNvSpPr>
          <p:nvPr/>
        </p:nvSpPr>
        <p:spPr bwMode="auto">
          <a:xfrm>
            <a:off x="9906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2" name="Text Box 6"/>
          <p:cNvSpPr txBox="1">
            <a:spLocks noChangeArrowheads="1"/>
          </p:cNvSpPr>
          <p:nvPr/>
        </p:nvSpPr>
        <p:spPr bwMode="auto">
          <a:xfrm>
            <a:off x="1930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3383" name="Text Box 7"/>
          <p:cNvSpPr txBox="1">
            <a:spLocks noChangeArrowheads="1"/>
          </p:cNvSpPr>
          <p:nvPr/>
        </p:nvSpPr>
        <p:spPr bwMode="auto">
          <a:xfrm>
            <a:off x="29464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3384" name="Text Box 8"/>
          <p:cNvSpPr txBox="1">
            <a:spLocks noChangeArrowheads="1"/>
          </p:cNvSpPr>
          <p:nvPr/>
        </p:nvSpPr>
        <p:spPr bwMode="auto">
          <a:xfrm>
            <a:off x="389890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3385" name="Text Box 9"/>
          <p:cNvSpPr txBox="1">
            <a:spLocks noChangeArrowheads="1"/>
          </p:cNvSpPr>
          <p:nvPr/>
        </p:nvSpPr>
        <p:spPr bwMode="auto">
          <a:xfrm>
            <a:off x="49466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3386" name="Text Box 10"/>
          <p:cNvSpPr txBox="1">
            <a:spLocks noChangeArrowheads="1"/>
          </p:cNvSpPr>
          <p:nvPr/>
        </p:nvSpPr>
        <p:spPr bwMode="auto">
          <a:xfrm>
            <a:off x="5873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3387" name="Text Box 11"/>
          <p:cNvSpPr txBox="1">
            <a:spLocks noChangeArrowheads="1"/>
          </p:cNvSpPr>
          <p:nvPr/>
        </p:nvSpPr>
        <p:spPr bwMode="auto">
          <a:xfrm>
            <a:off x="68770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4</a:t>
            </a:r>
          </a:p>
        </p:txBody>
      </p:sp>
      <p:sp>
        <p:nvSpPr>
          <p:cNvPr id="1253388" name="Text Box 12"/>
          <p:cNvSpPr txBox="1">
            <a:spLocks noChangeArrowheads="1"/>
          </p:cNvSpPr>
          <p:nvPr/>
        </p:nvSpPr>
        <p:spPr bwMode="auto">
          <a:xfrm>
            <a:off x="7778750" y="1739900"/>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sp>
        <p:nvSpPr>
          <p:cNvPr id="1253389" name="Text Box 13"/>
          <p:cNvSpPr txBox="1">
            <a:spLocks noChangeArrowheads="1"/>
          </p:cNvSpPr>
          <p:nvPr/>
        </p:nvSpPr>
        <p:spPr bwMode="auto">
          <a:xfrm>
            <a:off x="9144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0" name="Text Box 14"/>
          <p:cNvSpPr txBox="1">
            <a:spLocks noChangeArrowheads="1"/>
          </p:cNvSpPr>
          <p:nvPr/>
        </p:nvSpPr>
        <p:spPr bwMode="auto">
          <a:xfrm>
            <a:off x="1905000" y="4711700"/>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1" name="Text Box 15"/>
          <p:cNvSpPr txBox="1">
            <a:spLocks noChangeArrowheads="1"/>
          </p:cNvSpPr>
          <p:nvPr/>
        </p:nvSpPr>
        <p:spPr bwMode="auto">
          <a:xfrm>
            <a:off x="2895600" y="4697413"/>
            <a:ext cx="685800" cy="707886"/>
          </a:xfrm>
          <a:prstGeom prst="rect">
            <a:avLst/>
          </a:prstGeom>
          <a:noFill/>
          <a:ln w="9525">
            <a:noFill/>
            <a:miter lim="800000"/>
            <a:headEnd/>
            <a:tailEnd/>
          </a:ln>
        </p:spPr>
        <p:txBody>
          <a:bodyPr>
            <a:spAutoFit/>
          </a:bodyPr>
          <a:lstStyle/>
          <a:p>
            <a:pPr algn="ctr"/>
            <a:r>
              <a:rPr lang="zh-CN" altLang="en-US" sz="2000" i="0">
                <a:solidFill>
                  <a:srgbClr val="FF0000"/>
                </a:solidFill>
                <a:latin typeface="+mj-ea"/>
                <a:ea typeface="+mj-ea"/>
              </a:rPr>
              <a:t>命中</a:t>
            </a:r>
          </a:p>
        </p:txBody>
      </p:sp>
      <p:sp>
        <p:nvSpPr>
          <p:cNvPr id="1253392" name="Text Box 16"/>
          <p:cNvSpPr txBox="1">
            <a:spLocks noChangeArrowheads="1"/>
          </p:cNvSpPr>
          <p:nvPr/>
        </p:nvSpPr>
        <p:spPr bwMode="auto">
          <a:xfrm>
            <a:off x="38862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3" name="Text Box 17"/>
          <p:cNvSpPr txBox="1">
            <a:spLocks noChangeArrowheads="1"/>
          </p:cNvSpPr>
          <p:nvPr/>
        </p:nvSpPr>
        <p:spPr bwMode="auto">
          <a:xfrm>
            <a:off x="4953000" y="4697413"/>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3394" name="Text Box 18"/>
          <p:cNvSpPr txBox="1">
            <a:spLocks noChangeArrowheads="1"/>
          </p:cNvSpPr>
          <p:nvPr/>
        </p:nvSpPr>
        <p:spPr bwMode="auto">
          <a:xfrm>
            <a:off x="5867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5" name="Text Box 19"/>
          <p:cNvSpPr txBox="1">
            <a:spLocks noChangeArrowheads="1"/>
          </p:cNvSpPr>
          <p:nvPr/>
        </p:nvSpPr>
        <p:spPr bwMode="auto">
          <a:xfrm>
            <a:off x="67818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6" name="Text Box 20"/>
          <p:cNvSpPr txBox="1">
            <a:spLocks noChangeArrowheads="1"/>
          </p:cNvSpPr>
          <p:nvPr/>
        </p:nvSpPr>
        <p:spPr bwMode="auto">
          <a:xfrm>
            <a:off x="7772400" y="4697413"/>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3397" name="Line 21"/>
          <p:cNvSpPr>
            <a:spLocks noChangeShapeType="1"/>
          </p:cNvSpPr>
          <p:nvPr/>
        </p:nvSpPr>
        <p:spPr bwMode="auto">
          <a:xfrm>
            <a:off x="762000" y="1649413"/>
            <a:ext cx="7620000" cy="0"/>
          </a:xfrm>
          <a:prstGeom prst="line">
            <a:avLst/>
          </a:prstGeom>
          <a:noFill/>
          <a:ln w="28575">
            <a:solidFill>
              <a:srgbClr val="33CC33"/>
            </a:solidFill>
            <a:round/>
            <a:headEnd/>
            <a:tailEnd type="triangle" w="med" len="med"/>
          </a:ln>
        </p:spPr>
        <p:txBody>
          <a:bodyPr/>
          <a:lstStyle/>
          <a:p>
            <a:endParaRPr lang="zh-CN" altLang="en-US"/>
          </a:p>
        </p:txBody>
      </p:sp>
      <p:sp>
        <p:nvSpPr>
          <p:cNvPr id="1253398" name="Text Box 22"/>
          <p:cNvSpPr txBox="1">
            <a:spLocks noChangeArrowheads="1"/>
          </p:cNvSpPr>
          <p:nvPr/>
        </p:nvSpPr>
        <p:spPr bwMode="auto">
          <a:xfrm>
            <a:off x="8077200" y="1268413"/>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3"/>
          <p:cNvGrpSpPr>
            <a:grpSpLocks/>
          </p:cNvGrpSpPr>
          <p:nvPr/>
        </p:nvGrpSpPr>
        <p:grpSpPr bwMode="auto">
          <a:xfrm>
            <a:off x="304800" y="2273300"/>
            <a:ext cx="685800" cy="2181225"/>
            <a:chOff x="0" y="1689"/>
            <a:chExt cx="432" cy="1374"/>
          </a:xfrm>
        </p:grpSpPr>
        <p:sp>
          <p:nvSpPr>
            <p:cNvPr id="290886" name="Text Box 24"/>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0887" name="Text Box 25"/>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0888" name="Text Box 26"/>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0889" name="Text Box 27"/>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8"/>
          <p:cNvGrpSpPr>
            <a:grpSpLocks/>
          </p:cNvGrpSpPr>
          <p:nvPr/>
        </p:nvGrpSpPr>
        <p:grpSpPr bwMode="auto">
          <a:xfrm>
            <a:off x="914400" y="2106613"/>
            <a:ext cx="614363" cy="2466975"/>
            <a:chOff x="384" y="1584"/>
            <a:chExt cx="387" cy="1554"/>
          </a:xfrm>
        </p:grpSpPr>
        <p:sp>
          <p:nvSpPr>
            <p:cNvPr id="290882" name="Rectangle 29"/>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3" name="Rectangle 30"/>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4" name="Rectangle 31"/>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5" name="Rectangle 32"/>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09" name="Rectangle 33"/>
          <p:cNvSpPr>
            <a:spLocks noChangeArrowheads="1"/>
          </p:cNvSpPr>
          <p:nvPr/>
        </p:nvSpPr>
        <p:spPr bwMode="auto">
          <a:xfrm>
            <a:off x="914400" y="2106613"/>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0</a:t>
            </a:r>
          </a:p>
        </p:txBody>
      </p:sp>
      <p:grpSp>
        <p:nvGrpSpPr>
          <p:cNvPr id="4" name="Group 34"/>
          <p:cNvGrpSpPr>
            <a:grpSpLocks/>
          </p:cNvGrpSpPr>
          <p:nvPr/>
        </p:nvGrpSpPr>
        <p:grpSpPr bwMode="auto">
          <a:xfrm>
            <a:off x="1905000" y="2106613"/>
            <a:ext cx="614363" cy="2466975"/>
            <a:chOff x="1008" y="1584"/>
            <a:chExt cx="387" cy="1554"/>
          </a:xfrm>
        </p:grpSpPr>
        <p:sp>
          <p:nvSpPr>
            <p:cNvPr id="290878" name="Rectangle 35"/>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1</a:t>
              </a:r>
            </a:p>
          </p:txBody>
        </p:sp>
        <p:sp>
          <p:nvSpPr>
            <p:cNvPr id="290879" name="Rectangle 36"/>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0" name="Rectangle 37"/>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81" name="Rectangle 38"/>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3415" name="Rectangle 39"/>
          <p:cNvSpPr>
            <a:spLocks noChangeArrowheads="1"/>
          </p:cNvSpPr>
          <p:nvPr/>
        </p:nvSpPr>
        <p:spPr bwMode="auto">
          <a:xfrm>
            <a:off x="1905000" y="2719388"/>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0</a:t>
            </a:r>
          </a:p>
        </p:txBody>
      </p:sp>
      <p:grpSp>
        <p:nvGrpSpPr>
          <p:cNvPr id="5" name="Group 40"/>
          <p:cNvGrpSpPr>
            <a:grpSpLocks/>
          </p:cNvGrpSpPr>
          <p:nvPr/>
        </p:nvGrpSpPr>
        <p:grpSpPr bwMode="auto">
          <a:xfrm>
            <a:off x="4948238" y="2106613"/>
            <a:ext cx="614362" cy="2466975"/>
            <a:chOff x="2925" y="1584"/>
            <a:chExt cx="387" cy="1554"/>
          </a:xfrm>
        </p:grpSpPr>
        <p:sp>
          <p:nvSpPr>
            <p:cNvPr id="290874" name="Rectangle 41"/>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2</a:t>
              </a:r>
            </a:p>
          </p:txBody>
        </p:sp>
        <p:sp>
          <p:nvSpPr>
            <p:cNvPr id="290875" name="Rectangle 42"/>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3</a:t>
              </a:r>
            </a:p>
          </p:txBody>
        </p:sp>
        <p:sp>
          <p:nvSpPr>
            <p:cNvPr id="290876" name="Rectangle 43"/>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1</a:t>
              </a:r>
            </a:p>
          </p:txBody>
        </p:sp>
        <p:sp>
          <p:nvSpPr>
            <p:cNvPr id="290877" name="Rectangle 44"/>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grpSp>
        <p:nvGrpSpPr>
          <p:cNvPr id="6" name="Group 45"/>
          <p:cNvGrpSpPr>
            <a:grpSpLocks/>
          </p:cNvGrpSpPr>
          <p:nvPr/>
        </p:nvGrpSpPr>
        <p:grpSpPr bwMode="auto">
          <a:xfrm>
            <a:off x="5867400" y="2106613"/>
            <a:ext cx="614363" cy="2466975"/>
            <a:chOff x="3504" y="1584"/>
            <a:chExt cx="387" cy="1554"/>
          </a:xfrm>
        </p:grpSpPr>
        <p:sp>
          <p:nvSpPr>
            <p:cNvPr id="290870" name="Rectangle 46"/>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r>
                <a:rPr lang="en-US" altLang="zh-CN" b="1" i="0" baseline="50000">
                  <a:solidFill>
                    <a:srgbClr val="FF0000"/>
                  </a:solidFill>
                  <a:latin typeface="仿宋_GB2312" pitchFamily="49" charset="-122"/>
                  <a:ea typeface="仿宋_GB2312" pitchFamily="49" charset="-122"/>
                </a:rPr>
                <a:t>3</a:t>
              </a:r>
            </a:p>
          </p:txBody>
        </p:sp>
        <p:sp>
          <p:nvSpPr>
            <p:cNvPr id="290871" name="Rectangle 47"/>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p>
          </p:txBody>
        </p:sp>
        <p:sp>
          <p:nvSpPr>
            <p:cNvPr id="290872" name="Rectangle 48"/>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2</a:t>
              </a:r>
            </a:p>
          </p:txBody>
        </p:sp>
        <p:sp>
          <p:nvSpPr>
            <p:cNvPr id="290873" name="Rectangle 49"/>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1</a:t>
              </a:r>
            </a:p>
          </p:txBody>
        </p:sp>
      </p:grpSp>
      <p:grpSp>
        <p:nvGrpSpPr>
          <p:cNvPr id="7" name="Group 50"/>
          <p:cNvGrpSpPr>
            <a:grpSpLocks/>
          </p:cNvGrpSpPr>
          <p:nvPr/>
        </p:nvGrpSpPr>
        <p:grpSpPr bwMode="auto">
          <a:xfrm>
            <a:off x="7767638" y="2106613"/>
            <a:ext cx="614362" cy="2466975"/>
            <a:chOff x="4701" y="1584"/>
            <a:chExt cx="387" cy="1554"/>
          </a:xfrm>
        </p:grpSpPr>
        <p:sp>
          <p:nvSpPr>
            <p:cNvPr id="290866" name="Rectangle 51"/>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1</a:t>
              </a:r>
            </a:p>
          </p:txBody>
        </p:sp>
        <p:sp>
          <p:nvSpPr>
            <p:cNvPr id="290867" name="Rectangle 52"/>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2</a:t>
              </a:r>
            </a:p>
          </p:txBody>
        </p:sp>
        <p:sp>
          <p:nvSpPr>
            <p:cNvPr id="290868" name="Rectangle 53"/>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p>
          </p:txBody>
        </p:sp>
        <p:sp>
          <p:nvSpPr>
            <p:cNvPr id="290869" name="Rectangle 54"/>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7</a:t>
              </a:r>
              <a:r>
                <a:rPr lang="en-US" altLang="zh-CN" b="1" i="0" baseline="50000">
                  <a:solidFill>
                    <a:srgbClr val="FF0000"/>
                  </a:solidFill>
                  <a:latin typeface="仿宋_GB2312" pitchFamily="49" charset="-122"/>
                  <a:ea typeface="仿宋_GB2312" pitchFamily="49" charset="-122"/>
                </a:rPr>
                <a:t>3</a:t>
              </a:r>
            </a:p>
          </p:txBody>
        </p:sp>
      </p:grpSp>
      <p:sp>
        <p:nvSpPr>
          <p:cNvPr id="1253431" name="Rectangle 55"/>
          <p:cNvSpPr>
            <a:spLocks noChangeArrowheads="1"/>
          </p:cNvSpPr>
          <p:nvPr/>
        </p:nvSpPr>
        <p:spPr bwMode="auto">
          <a:xfrm>
            <a:off x="4948238" y="3948113"/>
            <a:ext cx="614362" cy="633412"/>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0</a:t>
            </a:r>
          </a:p>
        </p:txBody>
      </p:sp>
      <p:sp>
        <p:nvSpPr>
          <p:cNvPr id="1253432" name="Rectangle 56"/>
          <p:cNvSpPr>
            <a:spLocks noChangeArrowheads="1"/>
          </p:cNvSpPr>
          <p:nvPr/>
        </p:nvSpPr>
        <p:spPr bwMode="auto">
          <a:xfrm>
            <a:off x="5867400" y="2716213"/>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0</a:t>
            </a:r>
          </a:p>
        </p:txBody>
      </p:sp>
      <p:grpSp>
        <p:nvGrpSpPr>
          <p:cNvPr id="8" name="Group 57"/>
          <p:cNvGrpSpPr>
            <a:grpSpLocks/>
          </p:cNvGrpSpPr>
          <p:nvPr/>
        </p:nvGrpSpPr>
        <p:grpSpPr bwMode="auto">
          <a:xfrm>
            <a:off x="6858000" y="2106613"/>
            <a:ext cx="614363" cy="2466975"/>
            <a:chOff x="4128" y="1584"/>
            <a:chExt cx="387" cy="1554"/>
          </a:xfrm>
        </p:grpSpPr>
        <p:sp>
          <p:nvSpPr>
            <p:cNvPr id="290862" name="Rectangle 58"/>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22</a:t>
              </a:r>
            </a:p>
          </p:txBody>
        </p:sp>
        <p:sp>
          <p:nvSpPr>
            <p:cNvPr id="290863" name="Rectangle 59"/>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r>
                <a:rPr lang="en-US" altLang="zh-CN" b="1" i="0" baseline="50000">
                  <a:solidFill>
                    <a:srgbClr val="003300"/>
                  </a:solidFill>
                  <a:latin typeface="仿宋_GB2312" pitchFamily="49" charset="-122"/>
                  <a:ea typeface="仿宋_GB2312" pitchFamily="49" charset="-122"/>
                </a:rPr>
                <a:t>1</a:t>
              </a:r>
            </a:p>
          </p:txBody>
        </p:sp>
        <p:sp>
          <p:nvSpPr>
            <p:cNvPr id="290864" name="Rectangle 60"/>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r>
                <a:rPr lang="en-US" altLang="zh-CN" b="1" i="0" baseline="50000">
                  <a:solidFill>
                    <a:srgbClr val="003300"/>
                  </a:solidFill>
                  <a:latin typeface="仿宋_GB2312" pitchFamily="49" charset="-122"/>
                  <a:ea typeface="仿宋_GB2312" pitchFamily="49" charset="-122"/>
                </a:rPr>
                <a:t>2</a:t>
              </a:r>
            </a:p>
          </p:txBody>
        </p:sp>
        <p:sp>
          <p:nvSpPr>
            <p:cNvPr id="290865" name="Rectangle 61"/>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19</a:t>
              </a:r>
              <a:r>
                <a:rPr lang="en-US" altLang="zh-CN" b="1" i="0" baseline="50000">
                  <a:solidFill>
                    <a:srgbClr val="FF0000"/>
                  </a:solidFill>
                  <a:latin typeface="仿宋_GB2312" pitchFamily="49" charset="-122"/>
                  <a:ea typeface="仿宋_GB2312" pitchFamily="49" charset="-122"/>
                </a:rPr>
                <a:t>3</a:t>
              </a:r>
            </a:p>
          </p:txBody>
        </p:sp>
      </p:grpSp>
      <p:grpSp>
        <p:nvGrpSpPr>
          <p:cNvPr id="9" name="Group 62"/>
          <p:cNvGrpSpPr>
            <a:grpSpLocks/>
          </p:cNvGrpSpPr>
          <p:nvPr/>
        </p:nvGrpSpPr>
        <p:grpSpPr bwMode="auto">
          <a:xfrm>
            <a:off x="2890838" y="2106613"/>
            <a:ext cx="614362" cy="2466975"/>
            <a:chOff x="1629" y="1584"/>
            <a:chExt cx="387" cy="1554"/>
          </a:xfrm>
        </p:grpSpPr>
        <p:sp>
          <p:nvSpPr>
            <p:cNvPr id="290858" name="Rectangle 63"/>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Tahoma" pitchFamily="34" charset="0"/>
                  <a:ea typeface="宋体" charset="-122"/>
                </a:rPr>
                <a:t>1</a:t>
              </a:r>
            </a:p>
          </p:txBody>
        </p:sp>
        <p:sp>
          <p:nvSpPr>
            <p:cNvPr id="290859" name="Rectangle 64"/>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0" name="Rectangle 65"/>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61" name="Rectangle 66"/>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3443" name="Rectangle 67"/>
          <p:cNvSpPr>
            <a:spLocks noChangeArrowheads="1"/>
          </p:cNvSpPr>
          <p:nvPr/>
        </p:nvSpPr>
        <p:spPr bwMode="auto">
          <a:xfrm>
            <a:off x="2890838" y="2098675"/>
            <a:ext cx="614362" cy="617538"/>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0</a:t>
            </a:r>
          </a:p>
        </p:txBody>
      </p:sp>
      <p:grpSp>
        <p:nvGrpSpPr>
          <p:cNvPr id="10" name="Group 68"/>
          <p:cNvGrpSpPr>
            <a:grpSpLocks/>
          </p:cNvGrpSpPr>
          <p:nvPr/>
        </p:nvGrpSpPr>
        <p:grpSpPr bwMode="auto">
          <a:xfrm>
            <a:off x="3886200" y="2106613"/>
            <a:ext cx="614363" cy="2466975"/>
            <a:chOff x="2256" y="1584"/>
            <a:chExt cx="387" cy="1554"/>
          </a:xfrm>
        </p:grpSpPr>
        <p:sp>
          <p:nvSpPr>
            <p:cNvPr id="290854" name="Rectangle 69"/>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latin typeface="仿宋_GB2312" pitchFamily="49" charset="-122"/>
                  <a:ea typeface="仿宋_GB2312" pitchFamily="49" charset="-122"/>
                </a:rPr>
                <a:t>22</a:t>
              </a:r>
              <a:r>
                <a:rPr lang="en-US" altLang="zh-CN" b="1" i="0" baseline="50000">
                  <a:latin typeface="Tahoma" pitchFamily="34" charset="0"/>
                  <a:ea typeface="宋体" charset="-122"/>
                </a:rPr>
                <a:t>1</a:t>
              </a:r>
            </a:p>
          </p:txBody>
        </p:sp>
        <p:sp>
          <p:nvSpPr>
            <p:cNvPr id="290855" name="Rectangle 70"/>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6" name="Rectangle 71"/>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0857" name="Rectangle 72"/>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FF0000"/>
                  </a:solidFill>
                  <a:latin typeface="仿宋_GB2312" pitchFamily="49" charset="-122"/>
                  <a:ea typeface="仿宋_GB2312" pitchFamily="49" charset="-122"/>
                </a:rPr>
                <a:t>11</a:t>
              </a:r>
              <a:r>
                <a:rPr lang="en-US" altLang="zh-CN" b="1" i="0" baseline="50000">
                  <a:solidFill>
                    <a:srgbClr val="FF0000"/>
                  </a:solidFill>
                  <a:latin typeface="仿宋_GB2312" pitchFamily="49" charset="-122"/>
                  <a:ea typeface="仿宋_GB2312" pitchFamily="49" charset="-122"/>
                </a:rPr>
                <a:t>2</a:t>
              </a:r>
            </a:p>
          </p:txBody>
        </p:sp>
      </p:grpSp>
      <p:sp>
        <p:nvSpPr>
          <p:cNvPr id="1253449" name="Rectangle 73"/>
          <p:cNvSpPr>
            <a:spLocks noChangeArrowheads="1"/>
          </p:cNvSpPr>
          <p:nvPr/>
        </p:nvSpPr>
        <p:spPr bwMode="auto">
          <a:xfrm>
            <a:off x="3886200" y="3325813"/>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r>
              <a:rPr lang="en-US" altLang="zh-CN" b="1" i="0" baseline="50000">
                <a:solidFill>
                  <a:srgbClr val="003300"/>
                </a:solidFill>
                <a:latin typeface="仿宋_GB2312" pitchFamily="49" charset="-122"/>
                <a:ea typeface="仿宋_GB2312" pitchFamily="49" charset="-122"/>
              </a:rPr>
              <a:t>0</a:t>
            </a:r>
          </a:p>
        </p:txBody>
      </p:sp>
      <p:sp>
        <p:nvSpPr>
          <p:cNvPr id="1253450" name="Rectangle 74"/>
          <p:cNvSpPr>
            <a:spLocks noChangeArrowheads="1"/>
          </p:cNvSpPr>
          <p:nvPr/>
        </p:nvSpPr>
        <p:spPr bwMode="auto">
          <a:xfrm>
            <a:off x="6858000" y="2106613"/>
            <a:ext cx="614363" cy="617537"/>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4</a:t>
            </a:r>
            <a:r>
              <a:rPr lang="en-US" altLang="zh-CN" b="1" i="0" baseline="50000">
                <a:solidFill>
                  <a:srgbClr val="003300"/>
                </a:solidFill>
                <a:latin typeface="仿宋_GB2312" pitchFamily="49" charset="-122"/>
                <a:ea typeface="仿宋_GB2312" pitchFamily="49" charset="-122"/>
              </a:rPr>
              <a:t>0</a:t>
            </a:r>
          </a:p>
        </p:txBody>
      </p:sp>
      <p:sp>
        <p:nvSpPr>
          <p:cNvPr id="1253451" name="Rectangle 75"/>
          <p:cNvSpPr>
            <a:spLocks noChangeArrowheads="1"/>
          </p:cNvSpPr>
          <p:nvPr/>
        </p:nvSpPr>
        <p:spPr bwMode="auto">
          <a:xfrm>
            <a:off x="7777163" y="3317875"/>
            <a:ext cx="609600" cy="64770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3</a:t>
            </a:r>
            <a:r>
              <a:rPr lang="en-US" altLang="zh-CN" b="1" i="0" baseline="50000">
                <a:solidFill>
                  <a:srgbClr val="003300"/>
                </a:solidFill>
                <a:latin typeface="仿宋_GB2312" pitchFamily="49" charset="-122"/>
                <a:ea typeface="仿宋_GB2312" pitchFamily="49" charset="-122"/>
              </a:rPr>
              <a:t>0</a:t>
            </a:r>
          </a:p>
        </p:txBody>
      </p:sp>
      <p:sp>
        <p:nvSpPr>
          <p:cNvPr id="2908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096F269-685C-4A3D-AC97-E42FBA641A3D}" type="slidenum">
              <a:rPr lang="en-US" altLang="zh-CN">
                <a:latin typeface="Arial" charset="0"/>
              </a:rPr>
              <a:pPr/>
              <a:t>186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3397"/>
                                        </p:tgtEl>
                                        <p:attrNameLst>
                                          <p:attrName>style.visibility</p:attrName>
                                        </p:attrNameLst>
                                      </p:cBhvr>
                                      <p:to>
                                        <p:strVal val="visible"/>
                                      </p:to>
                                    </p:set>
                                    <p:anim calcmode="lin" valueType="num">
                                      <p:cBhvr>
                                        <p:cTn id="7" dur="500" fill="hold"/>
                                        <p:tgtEl>
                                          <p:spTgt spid="1253397"/>
                                        </p:tgtEl>
                                        <p:attrNameLst>
                                          <p:attrName>ppt_x</p:attrName>
                                        </p:attrNameLst>
                                      </p:cBhvr>
                                      <p:tavLst>
                                        <p:tav tm="0">
                                          <p:val>
                                            <p:strVal val="#ppt_x-#ppt_w/2"/>
                                          </p:val>
                                        </p:tav>
                                        <p:tav tm="100000">
                                          <p:val>
                                            <p:strVal val="#ppt_x"/>
                                          </p:val>
                                        </p:tav>
                                      </p:tavLst>
                                    </p:anim>
                                    <p:anim calcmode="lin" valueType="num">
                                      <p:cBhvr>
                                        <p:cTn id="8" dur="500" fill="hold"/>
                                        <p:tgtEl>
                                          <p:spTgt spid="1253397"/>
                                        </p:tgtEl>
                                        <p:attrNameLst>
                                          <p:attrName>ppt_y</p:attrName>
                                        </p:attrNameLst>
                                      </p:cBhvr>
                                      <p:tavLst>
                                        <p:tav tm="0">
                                          <p:val>
                                            <p:strVal val="#ppt_y"/>
                                          </p:val>
                                        </p:tav>
                                        <p:tav tm="100000">
                                          <p:val>
                                            <p:strVal val="#ppt_y"/>
                                          </p:val>
                                        </p:tav>
                                      </p:tavLst>
                                    </p:anim>
                                    <p:anim calcmode="lin" valueType="num">
                                      <p:cBhvr>
                                        <p:cTn id="9" dur="500" fill="hold"/>
                                        <p:tgtEl>
                                          <p:spTgt spid="1253397"/>
                                        </p:tgtEl>
                                        <p:attrNameLst>
                                          <p:attrName>ppt_w</p:attrName>
                                        </p:attrNameLst>
                                      </p:cBhvr>
                                      <p:tavLst>
                                        <p:tav tm="0">
                                          <p:val>
                                            <p:fltVal val="0"/>
                                          </p:val>
                                        </p:tav>
                                        <p:tav tm="100000">
                                          <p:val>
                                            <p:strVal val="#ppt_w"/>
                                          </p:val>
                                        </p:tav>
                                      </p:tavLst>
                                    </p:anim>
                                    <p:anim calcmode="lin" valueType="num">
                                      <p:cBhvr>
                                        <p:cTn id="10" dur="500" fill="hold"/>
                                        <p:tgtEl>
                                          <p:spTgt spid="1253397"/>
                                        </p:tgtEl>
                                        <p:attrNameLst>
                                          <p:attrName>ppt_h</p:attrName>
                                        </p:attrNameLst>
                                      </p:cBhvr>
                                      <p:tavLst>
                                        <p:tav tm="0">
                                          <p:val>
                                            <p:strVal val="#ppt_h"/>
                                          </p:val>
                                        </p:tav>
                                        <p:tav tm="100000">
                                          <p:val>
                                            <p:strVal val="#ppt_h"/>
                                          </p:val>
                                        </p:tav>
                                      </p:tavLst>
                                    </p:anim>
                                  </p:childTnLst>
                                </p:cTn>
                              </p:par>
                              <p:par>
                                <p:cTn id="11" presetID="2" presetClass="entr" presetSubtype="4" fill="hold" grpId="0" nodeType="withEffect">
                                  <p:stCondLst>
                                    <p:cond delay="0"/>
                                  </p:stCondLst>
                                  <p:childTnLst>
                                    <p:set>
                                      <p:cBhvr>
                                        <p:cTn id="12" dur="1" fill="hold">
                                          <p:stCondLst>
                                            <p:cond delay="0"/>
                                          </p:stCondLst>
                                        </p:cTn>
                                        <p:tgtEl>
                                          <p:spTgt spid="1253398"/>
                                        </p:tgtEl>
                                        <p:attrNameLst>
                                          <p:attrName>style.visibility</p:attrName>
                                        </p:attrNameLst>
                                      </p:cBhvr>
                                      <p:to>
                                        <p:strVal val="visible"/>
                                      </p:to>
                                    </p:set>
                                    <p:anim calcmode="lin" valueType="num">
                                      <p:cBhvr additive="base">
                                        <p:cTn id="13" dur="500" fill="hold"/>
                                        <p:tgtEl>
                                          <p:spTgt spid="1253398"/>
                                        </p:tgtEl>
                                        <p:attrNameLst>
                                          <p:attrName>ppt_x</p:attrName>
                                        </p:attrNameLst>
                                      </p:cBhvr>
                                      <p:tavLst>
                                        <p:tav tm="0">
                                          <p:val>
                                            <p:strVal val="#ppt_x"/>
                                          </p:val>
                                        </p:tav>
                                        <p:tav tm="100000">
                                          <p:val>
                                            <p:strVal val="#ppt_x"/>
                                          </p:val>
                                        </p:tav>
                                      </p:tavLst>
                                    </p:anim>
                                    <p:anim calcmode="lin" valueType="num">
                                      <p:cBhvr additive="base">
                                        <p:cTn id="14" dur="500" fill="hold"/>
                                        <p:tgtEl>
                                          <p:spTgt spid="125339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53381"/>
                                        </p:tgtEl>
                                        <p:attrNameLst>
                                          <p:attrName>style.visibility</p:attrName>
                                        </p:attrNameLst>
                                      </p:cBhvr>
                                      <p:to>
                                        <p:strVal val="visible"/>
                                      </p:to>
                                    </p:set>
                                    <p:anim calcmode="lin" valueType="num">
                                      <p:cBhvr additive="base">
                                        <p:cTn id="19" dur="500" fill="hold"/>
                                        <p:tgtEl>
                                          <p:spTgt spid="1253381"/>
                                        </p:tgtEl>
                                        <p:attrNameLst>
                                          <p:attrName>ppt_x</p:attrName>
                                        </p:attrNameLst>
                                      </p:cBhvr>
                                      <p:tavLst>
                                        <p:tav tm="0">
                                          <p:val>
                                            <p:strVal val="#ppt_x"/>
                                          </p:val>
                                        </p:tav>
                                        <p:tav tm="100000">
                                          <p:val>
                                            <p:strVal val="#ppt_x"/>
                                          </p:val>
                                        </p:tav>
                                      </p:tavLst>
                                    </p:anim>
                                    <p:anim calcmode="lin" valueType="num">
                                      <p:cBhvr additive="base">
                                        <p:cTn id="20" dur="500" fill="hold"/>
                                        <p:tgtEl>
                                          <p:spTgt spid="125338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53382"/>
                                        </p:tgtEl>
                                        <p:attrNameLst>
                                          <p:attrName>style.visibility</p:attrName>
                                        </p:attrNameLst>
                                      </p:cBhvr>
                                      <p:to>
                                        <p:strVal val="visible"/>
                                      </p:to>
                                    </p:set>
                                    <p:anim calcmode="lin" valueType="num">
                                      <p:cBhvr additive="base">
                                        <p:cTn id="23" dur="500" fill="hold"/>
                                        <p:tgtEl>
                                          <p:spTgt spid="1253382"/>
                                        </p:tgtEl>
                                        <p:attrNameLst>
                                          <p:attrName>ppt_x</p:attrName>
                                        </p:attrNameLst>
                                      </p:cBhvr>
                                      <p:tavLst>
                                        <p:tav tm="0">
                                          <p:val>
                                            <p:strVal val="#ppt_x"/>
                                          </p:val>
                                        </p:tav>
                                        <p:tav tm="100000">
                                          <p:val>
                                            <p:strVal val="#ppt_x"/>
                                          </p:val>
                                        </p:tav>
                                      </p:tavLst>
                                    </p:anim>
                                    <p:anim calcmode="lin" valueType="num">
                                      <p:cBhvr additive="base">
                                        <p:cTn id="24" dur="500" fill="hold"/>
                                        <p:tgtEl>
                                          <p:spTgt spid="125338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253383"/>
                                        </p:tgtEl>
                                        <p:attrNameLst>
                                          <p:attrName>style.visibility</p:attrName>
                                        </p:attrNameLst>
                                      </p:cBhvr>
                                      <p:to>
                                        <p:strVal val="visible"/>
                                      </p:to>
                                    </p:set>
                                    <p:anim calcmode="lin" valueType="num">
                                      <p:cBhvr additive="base">
                                        <p:cTn id="27" dur="500" fill="hold"/>
                                        <p:tgtEl>
                                          <p:spTgt spid="1253383"/>
                                        </p:tgtEl>
                                        <p:attrNameLst>
                                          <p:attrName>ppt_x</p:attrName>
                                        </p:attrNameLst>
                                      </p:cBhvr>
                                      <p:tavLst>
                                        <p:tav tm="0">
                                          <p:val>
                                            <p:strVal val="#ppt_x"/>
                                          </p:val>
                                        </p:tav>
                                        <p:tav tm="100000">
                                          <p:val>
                                            <p:strVal val="#ppt_x"/>
                                          </p:val>
                                        </p:tav>
                                      </p:tavLst>
                                    </p:anim>
                                    <p:anim calcmode="lin" valueType="num">
                                      <p:cBhvr additive="base">
                                        <p:cTn id="28" dur="500" fill="hold"/>
                                        <p:tgtEl>
                                          <p:spTgt spid="1253383"/>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53384"/>
                                        </p:tgtEl>
                                        <p:attrNameLst>
                                          <p:attrName>style.visibility</p:attrName>
                                        </p:attrNameLst>
                                      </p:cBhvr>
                                      <p:to>
                                        <p:strVal val="visible"/>
                                      </p:to>
                                    </p:set>
                                    <p:anim calcmode="lin" valueType="num">
                                      <p:cBhvr additive="base">
                                        <p:cTn id="31" dur="500" fill="hold"/>
                                        <p:tgtEl>
                                          <p:spTgt spid="1253384"/>
                                        </p:tgtEl>
                                        <p:attrNameLst>
                                          <p:attrName>ppt_x</p:attrName>
                                        </p:attrNameLst>
                                      </p:cBhvr>
                                      <p:tavLst>
                                        <p:tav tm="0">
                                          <p:val>
                                            <p:strVal val="#ppt_x"/>
                                          </p:val>
                                        </p:tav>
                                        <p:tav tm="100000">
                                          <p:val>
                                            <p:strVal val="#ppt_x"/>
                                          </p:val>
                                        </p:tav>
                                      </p:tavLst>
                                    </p:anim>
                                    <p:anim calcmode="lin" valueType="num">
                                      <p:cBhvr additive="base">
                                        <p:cTn id="32" dur="500" fill="hold"/>
                                        <p:tgtEl>
                                          <p:spTgt spid="1253384"/>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253385"/>
                                        </p:tgtEl>
                                        <p:attrNameLst>
                                          <p:attrName>style.visibility</p:attrName>
                                        </p:attrNameLst>
                                      </p:cBhvr>
                                      <p:to>
                                        <p:strVal val="visible"/>
                                      </p:to>
                                    </p:set>
                                    <p:anim calcmode="lin" valueType="num">
                                      <p:cBhvr additive="base">
                                        <p:cTn id="35" dur="500" fill="hold"/>
                                        <p:tgtEl>
                                          <p:spTgt spid="1253385"/>
                                        </p:tgtEl>
                                        <p:attrNameLst>
                                          <p:attrName>ppt_x</p:attrName>
                                        </p:attrNameLst>
                                      </p:cBhvr>
                                      <p:tavLst>
                                        <p:tav tm="0">
                                          <p:val>
                                            <p:strVal val="#ppt_x"/>
                                          </p:val>
                                        </p:tav>
                                        <p:tav tm="100000">
                                          <p:val>
                                            <p:strVal val="#ppt_x"/>
                                          </p:val>
                                        </p:tav>
                                      </p:tavLst>
                                    </p:anim>
                                    <p:anim calcmode="lin" valueType="num">
                                      <p:cBhvr additive="base">
                                        <p:cTn id="36" dur="500" fill="hold"/>
                                        <p:tgtEl>
                                          <p:spTgt spid="1253385"/>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53386"/>
                                        </p:tgtEl>
                                        <p:attrNameLst>
                                          <p:attrName>style.visibility</p:attrName>
                                        </p:attrNameLst>
                                      </p:cBhvr>
                                      <p:to>
                                        <p:strVal val="visible"/>
                                      </p:to>
                                    </p:set>
                                    <p:anim calcmode="lin" valueType="num">
                                      <p:cBhvr additive="base">
                                        <p:cTn id="39" dur="500" fill="hold"/>
                                        <p:tgtEl>
                                          <p:spTgt spid="1253386"/>
                                        </p:tgtEl>
                                        <p:attrNameLst>
                                          <p:attrName>ppt_x</p:attrName>
                                        </p:attrNameLst>
                                      </p:cBhvr>
                                      <p:tavLst>
                                        <p:tav tm="0">
                                          <p:val>
                                            <p:strVal val="#ppt_x"/>
                                          </p:val>
                                        </p:tav>
                                        <p:tav tm="100000">
                                          <p:val>
                                            <p:strVal val="#ppt_x"/>
                                          </p:val>
                                        </p:tav>
                                      </p:tavLst>
                                    </p:anim>
                                    <p:anim calcmode="lin" valueType="num">
                                      <p:cBhvr additive="base">
                                        <p:cTn id="40" dur="500" fill="hold"/>
                                        <p:tgtEl>
                                          <p:spTgt spid="1253386"/>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53387"/>
                                        </p:tgtEl>
                                        <p:attrNameLst>
                                          <p:attrName>style.visibility</p:attrName>
                                        </p:attrNameLst>
                                      </p:cBhvr>
                                      <p:to>
                                        <p:strVal val="visible"/>
                                      </p:to>
                                    </p:set>
                                    <p:anim calcmode="lin" valueType="num">
                                      <p:cBhvr additive="base">
                                        <p:cTn id="43" dur="500" fill="hold"/>
                                        <p:tgtEl>
                                          <p:spTgt spid="1253387"/>
                                        </p:tgtEl>
                                        <p:attrNameLst>
                                          <p:attrName>ppt_x</p:attrName>
                                        </p:attrNameLst>
                                      </p:cBhvr>
                                      <p:tavLst>
                                        <p:tav tm="0">
                                          <p:val>
                                            <p:strVal val="#ppt_x"/>
                                          </p:val>
                                        </p:tav>
                                        <p:tav tm="100000">
                                          <p:val>
                                            <p:strVal val="#ppt_x"/>
                                          </p:val>
                                        </p:tav>
                                      </p:tavLst>
                                    </p:anim>
                                    <p:anim calcmode="lin" valueType="num">
                                      <p:cBhvr additive="base">
                                        <p:cTn id="44" dur="500" fill="hold"/>
                                        <p:tgtEl>
                                          <p:spTgt spid="1253387"/>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253388"/>
                                        </p:tgtEl>
                                        <p:attrNameLst>
                                          <p:attrName>style.visibility</p:attrName>
                                        </p:attrNameLst>
                                      </p:cBhvr>
                                      <p:to>
                                        <p:strVal val="visible"/>
                                      </p:to>
                                    </p:set>
                                    <p:anim calcmode="lin" valueType="num">
                                      <p:cBhvr additive="base">
                                        <p:cTn id="47" dur="500" fill="hold"/>
                                        <p:tgtEl>
                                          <p:spTgt spid="1253388"/>
                                        </p:tgtEl>
                                        <p:attrNameLst>
                                          <p:attrName>ppt_x</p:attrName>
                                        </p:attrNameLst>
                                      </p:cBhvr>
                                      <p:tavLst>
                                        <p:tav tm="0">
                                          <p:val>
                                            <p:strVal val="#ppt_x"/>
                                          </p:val>
                                        </p:tav>
                                        <p:tav tm="100000">
                                          <p:val>
                                            <p:strVal val="#ppt_x"/>
                                          </p:val>
                                        </p:tav>
                                      </p:tavLst>
                                    </p:anim>
                                    <p:anim calcmode="lin" valueType="num">
                                      <p:cBhvr additive="base">
                                        <p:cTn id="48" dur="500" fill="hold"/>
                                        <p:tgtEl>
                                          <p:spTgt spid="1253388"/>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nodeType="clickEffect">
                                  <p:stCondLst>
                                    <p:cond delay="0"/>
                                  </p:stCondLst>
                                  <p:childTnLst>
                                    <p:set>
                                      <p:cBhvr>
                                        <p:cTn id="52" dur="1" fill="hold">
                                          <p:stCondLst>
                                            <p:cond delay="0"/>
                                          </p:stCondLst>
                                        </p:cTn>
                                        <p:tgtEl>
                                          <p:spTgt spid="2"/>
                                        </p:tgtEl>
                                        <p:attrNameLst>
                                          <p:attrName>style.visibility</p:attrName>
                                        </p:attrNameLst>
                                      </p:cBhvr>
                                      <p:to>
                                        <p:strVal val="visible"/>
                                      </p:to>
                                    </p:set>
                                    <p:anim calcmode="lin" valueType="num">
                                      <p:cBhvr additive="base">
                                        <p:cTn id="53" dur="500" fill="hold"/>
                                        <p:tgtEl>
                                          <p:spTgt spid="2"/>
                                        </p:tgtEl>
                                        <p:attrNameLst>
                                          <p:attrName>ppt_x</p:attrName>
                                        </p:attrNameLst>
                                      </p:cBhvr>
                                      <p:tavLst>
                                        <p:tav tm="0">
                                          <p:val>
                                            <p:strVal val="#ppt_x"/>
                                          </p:val>
                                        </p:tav>
                                        <p:tav tm="100000">
                                          <p:val>
                                            <p:strVal val="#ppt_x"/>
                                          </p:val>
                                        </p:tav>
                                      </p:tavLst>
                                    </p:anim>
                                    <p:anim calcmode="lin" valueType="num">
                                      <p:cBhvr additive="base">
                                        <p:cTn id="5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2" fill="hold" nodeType="click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additive="base">
                                        <p:cTn id="59" dur="500" fill="hold"/>
                                        <p:tgtEl>
                                          <p:spTgt spid="3"/>
                                        </p:tgtEl>
                                        <p:attrNameLst>
                                          <p:attrName>ppt_x</p:attrName>
                                        </p:attrNameLst>
                                      </p:cBhvr>
                                      <p:tavLst>
                                        <p:tav tm="0">
                                          <p:val>
                                            <p:strVal val="1+#ppt_w/2"/>
                                          </p:val>
                                        </p:tav>
                                        <p:tav tm="100000">
                                          <p:val>
                                            <p:strVal val="#ppt_x"/>
                                          </p:val>
                                        </p:tav>
                                      </p:tavLst>
                                    </p:anim>
                                    <p:anim calcmode="lin" valueType="num">
                                      <p:cBhvr additive="base">
                                        <p:cTn id="6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253389"/>
                                        </p:tgtEl>
                                        <p:attrNameLst>
                                          <p:attrName>style.visibility</p:attrName>
                                        </p:attrNameLst>
                                      </p:cBhvr>
                                      <p:to>
                                        <p:strVal val="visible"/>
                                      </p:to>
                                    </p:set>
                                    <p:anim calcmode="lin" valueType="num">
                                      <p:cBhvr additive="base">
                                        <p:cTn id="65" dur="500" fill="hold"/>
                                        <p:tgtEl>
                                          <p:spTgt spid="1253389"/>
                                        </p:tgtEl>
                                        <p:attrNameLst>
                                          <p:attrName>ppt_x</p:attrName>
                                        </p:attrNameLst>
                                      </p:cBhvr>
                                      <p:tavLst>
                                        <p:tav tm="0">
                                          <p:val>
                                            <p:strVal val="#ppt_x"/>
                                          </p:val>
                                        </p:tav>
                                        <p:tav tm="100000">
                                          <p:val>
                                            <p:strVal val="#ppt_x"/>
                                          </p:val>
                                        </p:tav>
                                      </p:tavLst>
                                    </p:anim>
                                    <p:anim calcmode="lin" valueType="num">
                                      <p:cBhvr additive="base">
                                        <p:cTn id="66" dur="500" fill="hold"/>
                                        <p:tgtEl>
                                          <p:spTgt spid="1253389"/>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1253409"/>
                                        </p:tgtEl>
                                        <p:attrNameLst>
                                          <p:attrName>style.visibility</p:attrName>
                                        </p:attrNameLst>
                                      </p:cBhvr>
                                      <p:to>
                                        <p:strVal val="visible"/>
                                      </p:to>
                                    </p:set>
                                    <p:anim calcmode="lin" valueType="num">
                                      <p:cBhvr additive="base">
                                        <p:cTn id="71" dur="500" fill="hold"/>
                                        <p:tgtEl>
                                          <p:spTgt spid="1253409"/>
                                        </p:tgtEl>
                                        <p:attrNameLst>
                                          <p:attrName>ppt_x</p:attrName>
                                        </p:attrNameLst>
                                      </p:cBhvr>
                                      <p:tavLst>
                                        <p:tav tm="0">
                                          <p:val>
                                            <p:strVal val="#ppt_x"/>
                                          </p:val>
                                        </p:tav>
                                        <p:tav tm="100000">
                                          <p:val>
                                            <p:strVal val="#ppt_x"/>
                                          </p:val>
                                        </p:tav>
                                      </p:tavLst>
                                    </p:anim>
                                    <p:anim calcmode="lin" valueType="num">
                                      <p:cBhvr additive="base">
                                        <p:cTn id="72" dur="500" fill="hold"/>
                                        <p:tgtEl>
                                          <p:spTgt spid="1253409"/>
                                        </p:tgtEl>
                                        <p:attrNameLst>
                                          <p:attrName>ppt_y</p:attrName>
                                        </p:attrNameLst>
                                      </p:cBhvr>
                                      <p:tavLst>
                                        <p:tav tm="0">
                                          <p:val>
                                            <p:strVal val="1+#ppt_h/2"/>
                                          </p:val>
                                        </p:tav>
                                        <p:tav tm="100000">
                                          <p:val>
                                            <p:strVal val="#ppt_y"/>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2"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1+#ppt_w/2"/>
                                          </p:val>
                                        </p:tav>
                                        <p:tav tm="100000">
                                          <p:val>
                                            <p:strVal val="#ppt_x"/>
                                          </p:val>
                                        </p:tav>
                                      </p:tavLst>
                                    </p:anim>
                                    <p:anim calcmode="lin" valueType="num">
                                      <p:cBhvr additive="base">
                                        <p:cTn id="7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1253390"/>
                                        </p:tgtEl>
                                        <p:attrNameLst>
                                          <p:attrName>style.visibility</p:attrName>
                                        </p:attrNameLst>
                                      </p:cBhvr>
                                      <p:to>
                                        <p:strVal val="visible"/>
                                      </p:to>
                                    </p:set>
                                    <p:anim calcmode="lin" valueType="num">
                                      <p:cBhvr additive="base">
                                        <p:cTn id="83" dur="500" fill="hold"/>
                                        <p:tgtEl>
                                          <p:spTgt spid="1253390"/>
                                        </p:tgtEl>
                                        <p:attrNameLst>
                                          <p:attrName>ppt_x</p:attrName>
                                        </p:attrNameLst>
                                      </p:cBhvr>
                                      <p:tavLst>
                                        <p:tav tm="0">
                                          <p:val>
                                            <p:strVal val="#ppt_x"/>
                                          </p:val>
                                        </p:tav>
                                        <p:tav tm="100000">
                                          <p:val>
                                            <p:strVal val="#ppt_x"/>
                                          </p:val>
                                        </p:tav>
                                      </p:tavLst>
                                    </p:anim>
                                    <p:anim calcmode="lin" valueType="num">
                                      <p:cBhvr additive="base">
                                        <p:cTn id="84" dur="500" fill="hold"/>
                                        <p:tgtEl>
                                          <p:spTgt spid="1253390"/>
                                        </p:tgtEl>
                                        <p:attrNameLst>
                                          <p:attrName>ppt_y</p:attrName>
                                        </p:attrNameLst>
                                      </p:cBhvr>
                                      <p:tavLst>
                                        <p:tav tm="0">
                                          <p:val>
                                            <p:strVal val="1+#ppt_h/2"/>
                                          </p:val>
                                        </p:tav>
                                        <p:tav tm="100000">
                                          <p:val>
                                            <p:strVal val="#ppt_y"/>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1253415"/>
                                        </p:tgtEl>
                                        <p:attrNameLst>
                                          <p:attrName>style.visibility</p:attrName>
                                        </p:attrNameLst>
                                      </p:cBhvr>
                                      <p:to>
                                        <p:strVal val="visible"/>
                                      </p:to>
                                    </p:set>
                                    <p:anim calcmode="lin" valueType="num">
                                      <p:cBhvr additive="base">
                                        <p:cTn id="89" dur="500" fill="hold"/>
                                        <p:tgtEl>
                                          <p:spTgt spid="1253415"/>
                                        </p:tgtEl>
                                        <p:attrNameLst>
                                          <p:attrName>ppt_x</p:attrName>
                                        </p:attrNameLst>
                                      </p:cBhvr>
                                      <p:tavLst>
                                        <p:tav tm="0">
                                          <p:val>
                                            <p:strVal val="#ppt_x"/>
                                          </p:val>
                                        </p:tav>
                                        <p:tav tm="100000">
                                          <p:val>
                                            <p:strVal val="#ppt_x"/>
                                          </p:val>
                                        </p:tav>
                                      </p:tavLst>
                                    </p:anim>
                                    <p:anim calcmode="lin" valueType="num">
                                      <p:cBhvr additive="base">
                                        <p:cTn id="90" dur="500" fill="hold"/>
                                        <p:tgtEl>
                                          <p:spTgt spid="1253415"/>
                                        </p:tgtEl>
                                        <p:attrNameLst>
                                          <p:attrName>ppt_y</p:attrName>
                                        </p:attrNameLst>
                                      </p:cBhvr>
                                      <p:tavLst>
                                        <p:tav tm="0">
                                          <p:val>
                                            <p:strVal val="1+#ppt_h/2"/>
                                          </p:val>
                                        </p:tav>
                                        <p:tav tm="100000">
                                          <p:val>
                                            <p:strVal val="#ppt_y"/>
                                          </p:val>
                                        </p:tav>
                                      </p:tavLst>
                                    </p:anim>
                                  </p:childTnLst>
                                </p:cTn>
                              </p:par>
                            </p:childTnLst>
                          </p:cTn>
                        </p:par>
                      </p:childTnLst>
                    </p:cTn>
                  </p:par>
                  <p:par>
                    <p:cTn id="91" fill="hold" nodeType="clickPar">
                      <p:stCondLst>
                        <p:cond delay="indefinite"/>
                      </p:stCondLst>
                      <p:childTnLst>
                        <p:par>
                          <p:cTn id="92" fill="hold" nodeType="withGroup">
                            <p:stCondLst>
                              <p:cond delay="0"/>
                            </p:stCondLst>
                            <p:childTnLst>
                              <p:par>
                                <p:cTn id="93" presetID="2" presetClass="entr" presetSubtype="2" fill="hold" nodeType="clickEffect">
                                  <p:stCondLst>
                                    <p:cond delay="0"/>
                                  </p:stCondLst>
                                  <p:childTnLst>
                                    <p:set>
                                      <p:cBhvr>
                                        <p:cTn id="94" dur="1" fill="hold">
                                          <p:stCondLst>
                                            <p:cond delay="0"/>
                                          </p:stCondLst>
                                        </p:cTn>
                                        <p:tgtEl>
                                          <p:spTgt spid="9"/>
                                        </p:tgtEl>
                                        <p:attrNameLst>
                                          <p:attrName>style.visibility</p:attrName>
                                        </p:attrNameLst>
                                      </p:cBhvr>
                                      <p:to>
                                        <p:strVal val="visible"/>
                                      </p:to>
                                    </p:set>
                                    <p:anim calcmode="lin" valueType="num">
                                      <p:cBhvr additive="base">
                                        <p:cTn id="95" dur="500" fill="hold"/>
                                        <p:tgtEl>
                                          <p:spTgt spid="9"/>
                                        </p:tgtEl>
                                        <p:attrNameLst>
                                          <p:attrName>ppt_x</p:attrName>
                                        </p:attrNameLst>
                                      </p:cBhvr>
                                      <p:tavLst>
                                        <p:tav tm="0">
                                          <p:val>
                                            <p:strVal val="1+#ppt_w/2"/>
                                          </p:val>
                                        </p:tav>
                                        <p:tav tm="100000">
                                          <p:val>
                                            <p:strVal val="#ppt_x"/>
                                          </p:val>
                                        </p:tav>
                                      </p:tavLst>
                                    </p:anim>
                                    <p:anim calcmode="lin" valueType="num">
                                      <p:cBhvr additive="base">
                                        <p:cTn id="9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7" fill="hold" nodeType="clickPar">
                      <p:stCondLst>
                        <p:cond delay="indefinite"/>
                      </p:stCondLst>
                      <p:childTnLst>
                        <p:par>
                          <p:cTn id="98" fill="hold" nodeType="withGroup">
                            <p:stCondLst>
                              <p:cond delay="0"/>
                            </p:stCondLst>
                            <p:childTnLst>
                              <p:par>
                                <p:cTn id="99" presetID="2" presetClass="entr" presetSubtype="4" fill="hold" grpId="0" nodeType="clickEffect">
                                  <p:stCondLst>
                                    <p:cond delay="0"/>
                                  </p:stCondLst>
                                  <p:childTnLst>
                                    <p:set>
                                      <p:cBhvr>
                                        <p:cTn id="100" dur="1" fill="hold">
                                          <p:stCondLst>
                                            <p:cond delay="0"/>
                                          </p:stCondLst>
                                        </p:cTn>
                                        <p:tgtEl>
                                          <p:spTgt spid="1253443"/>
                                        </p:tgtEl>
                                        <p:attrNameLst>
                                          <p:attrName>style.visibility</p:attrName>
                                        </p:attrNameLst>
                                      </p:cBhvr>
                                      <p:to>
                                        <p:strVal val="visible"/>
                                      </p:to>
                                    </p:set>
                                    <p:anim calcmode="lin" valueType="num">
                                      <p:cBhvr additive="base">
                                        <p:cTn id="101" dur="500" fill="hold"/>
                                        <p:tgtEl>
                                          <p:spTgt spid="1253443"/>
                                        </p:tgtEl>
                                        <p:attrNameLst>
                                          <p:attrName>ppt_x</p:attrName>
                                        </p:attrNameLst>
                                      </p:cBhvr>
                                      <p:tavLst>
                                        <p:tav tm="0">
                                          <p:val>
                                            <p:strVal val="#ppt_x"/>
                                          </p:val>
                                        </p:tav>
                                        <p:tav tm="100000">
                                          <p:val>
                                            <p:strVal val="#ppt_x"/>
                                          </p:val>
                                        </p:tav>
                                      </p:tavLst>
                                    </p:anim>
                                    <p:anim calcmode="lin" valueType="num">
                                      <p:cBhvr additive="base">
                                        <p:cTn id="102" dur="500" fill="hold"/>
                                        <p:tgtEl>
                                          <p:spTgt spid="1253443"/>
                                        </p:tgtEl>
                                        <p:attrNameLst>
                                          <p:attrName>ppt_y</p:attrName>
                                        </p:attrNameLst>
                                      </p:cBhvr>
                                      <p:tavLst>
                                        <p:tav tm="0">
                                          <p:val>
                                            <p:strVal val="1+#ppt_h/2"/>
                                          </p:val>
                                        </p:tav>
                                        <p:tav tm="100000">
                                          <p:val>
                                            <p:strVal val="#ppt_y"/>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1253391"/>
                                        </p:tgtEl>
                                        <p:attrNameLst>
                                          <p:attrName>style.visibility</p:attrName>
                                        </p:attrNameLst>
                                      </p:cBhvr>
                                      <p:to>
                                        <p:strVal val="visible"/>
                                      </p:to>
                                    </p:set>
                                    <p:anim calcmode="lin" valueType="num">
                                      <p:cBhvr additive="base">
                                        <p:cTn id="107" dur="500" fill="hold"/>
                                        <p:tgtEl>
                                          <p:spTgt spid="1253391"/>
                                        </p:tgtEl>
                                        <p:attrNameLst>
                                          <p:attrName>ppt_x</p:attrName>
                                        </p:attrNameLst>
                                      </p:cBhvr>
                                      <p:tavLst>
                                        <p:tav tm="0">
                                          <p:val>
                                            <p:strVal val="#ppt_x"/>
                                          </p:val>
                                        </p:tav>
                                        <p:tav tm="100000">
                                          <p:val>
                                            <p:strVal val="#ppt_x"/>
                                          </p:val>
                                        </p:tav>
                                      </p:tavLst>
                                    </p:anim>
                                    <p:anim calcmode="lin" valueType="num">
                                      <p:cBhvr additive="base">
                                        <p:cTn id="108" dur="500" fill="hold"/>
                                        <p:tgtEl>
                                          <p:spTgt spid="1253391"/>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2" presetClass="entr" presetSubtype="2" fill="hold" nodeType="clickEffect">
                                  <p:stCondLst>
                                    <p:cond delay="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2" presetClass="entr" presetSubtype="4" fill="hold" grpId="0" nodeType="clickEffect">
                                  <p:stCondLst>
                                    <p:cond delay="0"/>
                                  </p:stCondLst>
                                  <p:childTnLst>
                                    <p:set>
                                      <p:cBhvr>
                                        <p:cTn id="118" dur="1" fill="hold">
                                          <p:stCondLst>
                                            <p:cond delay="0"/>
                                          </p:stCondLst>
                                        </p:cTn>
                                        <p:tgtEl>
                                          <p:spTgt spid="1253392"/>
                                        </p:tgtEl>
                                        <p:attrNameLst>
                                          <p:attrName>style.visibility</p:attrName>
                                        </p:attrNameLst>
                                      </p:cBhvr>
                                      <p:to>
                                        <p:strVal val="visible"/>
                                      </p:to>
                                    </p:set>
                                    <p:anim calcmode="lin" valueType="num">
                                      <p:cBhvr additive="base">
                                        <p:cTn id="119" dur="500" fill="hold"/>
                                        <p:tgtEl>
                                          <p:spTgt spid="1253392"/>
                                        </p:tgtEl>
                                        <p:attrNameLst>
                                          <p:attrName>ppt_x</p:attrName>
                                        </p:attrNameLst>
                                      </p:cBhvr>
                                      <p:tavLst>
                                        <p:tav tm="0">
                                          <p:val>
                                            <p:strVal val="#ppt_x"/>
                                          </p:val>
                                        </p:tav>
                                        <p:tav tm="100000">
                                          <p:val>
                                            <p:strVal val="#ppt_x"/>
                                          </p:val>
                                        </p:tav>
                                      </p:tavLst>
                                    </p:anim>
                                    <p:anim calcmode="lin" valueType="num">
                                      <p:cBhvr additive="base">
                                        <p:cTn id="120" dur="500" fill="hold"/>
                                        <p:tgtEl>
                                          <p:spTgt spid="1253392"/>
                                        </p:tgtEl>
                                        <p:attrNameLst>
                                          <p:attrName>ppt_y</p:attrName>
                                        </p:attrNameLst>
                                      </p:cBhvr>
                                      <p:tavLst>
                                        <p:tav tm="0">
                                          <p:val>
                                            <p:strVal val="1+#ppt_h/2"/>
                                          </p:val>
                                        </p:tav>
                                        <p:tav tm="100000">
                                          <p:val>
                                            <p:strVal val="#ppt_y"/>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grpId="0" nodeType="clickEffect">
                                  <p:stCondLst>
                                    <p:cond delay="0"/>
                                  </p:stCondLst>
                                  <p:childTnLst>
                                    <p:set>
                                      <p:cBhvr>
                                        <p:cTn id="124" dur="1" fill="hold">
                                          <p:stCondLst>
                                            <p:cond delay="0"/>
                                          </p:stCondLst>
                                        </p:cTn>
                                        <p:tgtEl>
                                          <p:spTgt spid="1253449"/>
                                        </p:tgtEl>
                                        <p:attrNameLst>
                                          <p:attrName>style.visibility</p:attrName>
                                        </p:attrNameLst>
                                      </p:cBhvr>
                                      <p:to>
                                        <p:strVal val="visible"/>
                                      </p:to>
                                    </p:set>
                                    <p:anim calcmode="lin" valueType="num">
                                      <p:cBhvr additive="base">
                                        <p:cTn id="125" dur="500" fill="hold"/>
                                        <p:tgtEl>
                                          <p:spTgt spid="1253449"/>
                                        </p:tgtEl>
                                        <p:attrNameLst>
                                          <p:attrName>ppt_x</p:attrName>
                                        </p:attrNameLst>
                                      </p:cBhvr>
                                      <p:tavLst>
                                        <p:tav tm="0">
                                          <p:val>
                                            <p:strVal val="#ppt_x"/>
                                          </p:val>
                                        </p:tav>
                                        <p:tav tm="100000">
                                          <p:val>
                                            <p:strVal val="#ppt_x"/>
                                          </p:val>
                                        </p:tav>
                                      </p:tavLst>
                                    </p:anim>
                                    <p:anim calcmode="lin" valueType="num">
                                      <p:cBhvr additive="base">
                                        <p:cTn id="126" dur="500" fill="hold"/>
                                        <p:tgtEl>
                                          <p:spTgt spid="1253449"/>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 presetClass="entr" presetSubtype="2" fill="hold" nodeType="clickEffect">
                                  <p:stCondLst>
                                    <p:cond delay="0"/>
                                  </p:stCondLst>
                                  <p:childTnLst>
                                    <p:set>
                                      <p:cBhvr>
                                        <p:cTn id="130" dur="1" fill="hold">
                                          <p:stCondLst>
                                            <p:cond delay="0"/>
                                          </p:stCondLst>
                                        </p:cTn>
                                        <p:tgtEl>
                                          <p:spTgt spid="5"/>
                                        </p:tgtEl>
                                        <p:attrNameLst>
                                          <p:attrName>style.visibility</p:attrName>
                                        </p:attrNameLst>
                                      </p:cBhvr>
                                      <p:to>
                                        <p:strVal val="visible"/>
                                      </p:to>
                                    </p:set>
                                    <p:anim calcmode="lin" valueType="num">
                                      <p:cBhvr additive="base">
                                        <p:cTn id="131" dur="500" fill="hold"/>
                                        <p:tgtEl>
                                          <p:spTgt spid="5"/>
                                        </p:tgtEl>
                                        <p:attrNameLst>
                                          <p:attrName>ppt_x</p:attrName>
                                        </p:attrNameLst>
                                      </p:cBhvr>
                                      <p:tavLst>
                                        <p:tav tm="0">
                                          <p:val>
                                            <p:strVal val="1+#ppt_w/2"/>
                                          </p:val>
                                        </p:tav>
                                        <p:tav tm="100000">
                                          <p:val>
                                            <p:strVal val="#ppt_x"/>
                                          </p:val>
                                        </p:tav>
                                      </p:tavLst>
                                    </p:anim>
                                    <p:anim calcmode="lin" valueType="num">
                                      <p:cBhvr additive="base">
                                        <p:cTn id="13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33" fill="hold" nodeType="clickPar">
                      <p:stCondLst>
                        <p:cond delay="indefinite"/>
                      </p:stCondLst>
                      <p:childTnLst>
                        <p:par>
                          <p:cTn id="134" fill="hold" nodeType="withGroup">
                            <p:stCondLst>
                              <p:cond delay="0"/>
                            </p:stCondLst>
                            <p:childTnLst>
                              <p:par>
                                <p:cTn id="135" presetID="2" presetClass="entr" presetSubtype="4" fill="hold" grpId="0" nodeType="clickEffect">
                                  <p:stCondLst>
                                    <p:cond delay="0"/>
                                  </p:stCondLst>
                                  <p:childTnLst>
                                    <p:set>
                                      <p:cBhvr>
                                        <p:cTn id="136" dur="1" fill="hold">
                                          <p:stCondLst>
                                            <p:cond delay="0"/>
                                          </p:stCondLst>
                                        </p:cTn>
                                        <p:tgtEl>
                                          <p:spTgt spid="1253393"/>
                                        </p:tgtEl>
                                        <p:attrNameLst>
                                          <p:attrName>style.visibility</p:attrName>
                                        </p:attrNameLst>
                                      </p:cBhvr>
                                      <p:to>
                                        <p:strVal val="visible"/>
                                      </p:to>
                                    </p:set>
                                    <p:anim calcmode="lin" valueType="num">
                                      <p:cBhvr additive="base">
                                        <p:cTn id="137" dur="500" fill="hold"/>
                                        <p:tgtEl>
                                          <p:spTgt spid="1253393"/>
                                        </p:tgtEl>
                                        <p:attrNameLst>
                                          <p:attrName>ppt_x</p:attrName>
                                        </p:attrNameLst>
                                      </p:cBhvr>
                                      <p:tavLst>
                                        <p:tav tm="0">
                                          <p:val>
                                            <p:strVal val="#ppt_x"/>
                                          </p:val>
                                        </p:tav>
                                        <p:tav tm="100000">
                                          <p:val>
                                            <p:strVal val="#ppt_x"/>
                                          </p:val>
                                        </p:tav>
                                      </p:tavLst>
                                    </p:anim>
                                    <p:anim calcmode="lin" valueType="num">
                                      <p:cBhvr additive="base">
                                        <p:cTn id="138" dur="500" fill="hold"/>
                                        <p:tgtEl>
                                          <p:spTgt spid="1253393"/>
                                        </p:tgtEl>
                                        <p:attrNameLst>
                                          <p:attrName>ppt_y</p:attrName>
                                        </p:attrNameLst>
                                      </p:cBhvr>
                                      <p:tavLst>
                                        <p:tav tm="0">
                                          <p:val>
                                            <p:strVal val="1+#ppt_h/2"/>
                                          </p:val>
                                        </p:tav>
                                        <p:tav tm="100000">
                                          <p:val>
                                            <p:strVal val="#ppt_y"/>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2" presetClass="entr" presetSubtype="4" fill="hold" grpId="0" nodeType="clickEffect">
                                  <p:stCondLst>
                                    <p:cond delay="0"/>
                                  </p:stCondLst>
                                  <p:childTnLst>
                                    <p:set>
                                      <p:cBhvr>
                                        <p:cTn id="142" dur="1" fill="hold">
                                          <p:stCondLst>
                                            <p:cond delay="0"/>
                                          </p:stCondLst>
                                        </p:cTn>
                                        <p:tgtEl>
                                          <p:spTgt spid="1253431"/>
                                        </p:tgtEl>
                                        <p:attrNameLst>
                                          <p:attrName>style.visibility</p:attrName>
                                        </p:attrNameLst>
                                      </p:cBhvr>
                                      <p:to>
                                        <p:strVal val="visible"/>
                                      </p:to>
                                    </p:set>
                                    <p:anim calcmode="lin" valueType="num">
                                      <p:cBhvr additive="base">
                                        <p:cTn id="143" dur="500" fill="hold"/>
                                        <p:tgtEl>
                                          <p:spTgt spid="1253431"/>
                                        </p:tgtEl>
                                        <p:attrNameLst>
                                          <p:attrName>ppt_x</p:attrName>
                                        </p:attrNameLst>
                                      </p:cBhvr>
                                      <p:tavLst>
                                        <p:tav tm="0">
                                          <p:val>
                                            <p:strVal val="#ppt_x"/>
                                          </p:val>
                                        </p:tav>
                                        <p:tav tm="100000">
                                          <p:val>
                                            <p:strVal val="#ppt_x"/>
                                          </p:val>
                                        </p:tav>
                                      </p:tavLst>
                                    </p:anim>
                                    <p:anim calcmode="lin" valueType="num">
                                      <p:cBhvr additive="base">
                                        <p:cTn id="144" dur="500" fill="hold"/>
                                        <p:tgtEl>
                                          <p:spTgt spid="1253431"/>
                                        </p:tgtEl>
                                        <p:attrNameLst>
                                          <p:attrName>ppt_y</p:attrName>
                                        </p:attrNameLst>
                                      </p:cBhvr>
                                      <p:tavLst>
                                        <p:tav tm="0">
                                          <p:val>
                                            <p:strVal val="1+#ppt_h/2"/>
                                          </p:val>
                                        </p:tav>
                                        <p:tav tm="100000">
                                          <p:val>
                                            <p:strVal val="#ppt_y"/>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2" presetClass="entr" presetSubtype="2" fill="hold" nodeType="clickEffect">
                                  <p:stCondLst>
                                    <p:cond delay="0"/>
                                  </p:stCondLst>
                                  <p:childTnLst>
                                    <p:set>
                                      <p:cBhvr>
                                        <p:cTn id="148" dur="1" fill="hold">
                                          <p:stCondLst>
                                            <p:cond delay="0"/>
                                          </p:stCondLst>
                                        </p:cTn>
                                        <p:tgtEl>
                                          <p:spTgt spid="6"/>
                                        </p:tgtEl>
                                        <p:attrNameLst>
                                          <p:attrName>style.visibility</p:attrName>
                                        </p:attrNameLst>
                                      </p:cBhvr>
                                      <p:to>
                                        <p:strVal val="visible"/>
                                      </p:to>
                                    </p:set>
                                    <p:anim calcmode="lin" valueType="num">
                                      <p:cBhvr additive="base">
                                        <p:cTn id="149" dur="500" fill="hold"/>
                                        <p:tgtEl>
                                          <p:spTgt spid="6"/>
                                        </p:tgtEl>
                                        <p:attrNameLst>
                                          <p:attrName>ppt_x</p:attrName>
                                        </p:attrNameLst>
                                      </p:cBhvr>
                                      <p:tavLst>
                                        <p:tav tm="0">
                                          <p:val>
                                            <p:strVal val="1+#ppt_w/2"/>
                                          </p:val>
                                        </p:tav>
                                        <p:tav tm="100000">
                                          <p:val>
                                            <p:strVal val="#ppt_x"/>
                                          </p:val>
                                        </p:tav>
                                      </p:tavLst>
                                    </p:anim>
                                    <p:anim calcmode="lin" valueType="num">
                                      <p:cBhvr additive="base">
                                        <p:cTn id="15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1" fill="hold" nodeType="clickPar">
                      <p:stCondLst>
                        <p:cond delay="indefinite"/>
                      </p:stCondLst>
                      <p:childTnLst>
                        <p:par>
                          <p:cTn id="152" fill="hold" nodeType="withGroup">
                            <p:stCondLst>
                              <p:cond delay="0"/>
                            </p:stCondLst>
                            <p:childTnLst>
                              <p:par>
                                <p:cTn id="153" presetID="2" presetClass="entr" presetSubtype="4" fill="hold" grpId="0" nodeType="clickEffect">
                                  <p:stCondLst>
                                    <p:cond delay="0"/>
                                  </p:stCondLst>
                                  <p:childTnLst>
                                    <p:set>
                                      <p:cBhvr>
                                        <p:cTn id="154" dur="1" fill="hold">
                                          <p:stCondLst>
                                            <p:cond delay="0"/>
                                          </p:stCondLst>
                                        </p:cTn>
                                        <p:tgtEl>
                                          <p:spTgt spid="1253394"/>
                                        </p:tgtEl>
                                        <p:attrNameLst>
                                          <p:attrName>style.visibility</p:attrName>
                                        </p:attrNameLst>
                                      </p:cBhvr>
                                      <p:to>
                                        <p:strVal val="visible"/>
                                      </p:to>
                                    </p:set>
                                    <p:anim calcmode="lin" valueType="num">
                                      <p:cBhvr additive="base">
                                        <p:cTn id="155" dur="500" fill="hold"/>
                                        <p:tgtEl>
                                          <p:spTgt spid="1253394"/>
                                        </p:tgtEl>
                                        <p:attrNameLst>
                                          <p:attrName>ppt_x</p:attrName>
                                        </p:attrNameLst>
                                      </p:cBhvr>
                                      <p:tavLst>
                                        <p:tav tm="0">
                                          <p:val>
                                            <p:strVal val="#ppt_x"/>
                                          </p:val>
                                        </p:tav>
                                        <p:tav tm="100000">
                                          <p:val>
                                            <p:strVal val="#ppt_x"/>
                                          </p:val>
                                        </p:tav>
                                      </p:tavLst>
                                    </p:anim>
                                    <p:anim calcmode="lin" valueType="num">
                                      <p:cBhvr additive="base">
                                        <p:cTn id="156" dur="500" fill="hold"/>
                                        <p:tgtEl>
                                          <p:spTgt spid="1253394"/>
                                        </p:tgtEl>
                                        <p:attrNameLst>
                                          <p:attrName>ppt_y</p:attrName>
                                        </p:attrNameLst>
                                      </p:cBhvr>
                                      <p:tavLst>
                                        <p:tav tm="0">
                                          <p:val>
                                            <p:strVal val="1+#ppt_h/2"/>
                                          </p:val>
                                        </p:tav>
                                        <p:tav tm="100000">
                                          <p:val>
                                            <p:strVal val="#ppt_y"/>
                                          </p:val>
                                        </p:tav>
                                      </p:tavLst>
                                    </p:anim>
                                  </p:childTnLst>
                                </p:cTn>
                              </p:par>
                            </p:childTnLst>
                          </p:cTn>
                        </p:par>
                      </p:childTnLst>
                    </p:cTn>
                  </p:par>
                  <p:par>
                    <p:cTn id="157" fill="hold" nodeType="clickPar">
                      <p:stCondLst>
                        <p:cond delay="indefinite"/>
                      </p:stCondLst>
                      <p:childTnLst>
                        <p:par>
                          <p:cTn id="158" fill="hold" nodeType="withGroup">
                            <p:stCondLst>
                              <p:cond delay="0"/>
                            </p:stCondLst>
                            <p:childTnLst>
                              <p:par>
                                <p:cTn id="159" presetID="2" presetClass="entr" presetSubtype="4" fill="hold" grpId="0" nodeType="clickEffect">
                                  <p:stCondLst>
                                    <p:cond delay="0"/>
                                  </p:stCondLst>
                                  <p:childTnLst>
                                    <p:set>
                                      <p:cBhvr>
                                        <p:cTn id="160" dur="1" fill="hold">
                                          <p:stCondLst>
                                            <p:cond delay="0"/>
                                          </p:stCondLst>
                                        </p:cTn>
                                        <p:tgtEl>
                                          <p:spTgt spid="1253432"/>
                                        </p:tgtEl>
                                        <p:attrNameLst>
                                          <p:attrName>style.visibility</p:attrName>
                                        </p:attrNameLst>
                                      </p:cBhvr>
                                      <p:to>
                                        <p:strVal val="visible"/>
                                      </p:to>
                                    </p:set>
                                    <p:anim calcmode="lin" valueType="num">
                                      <p:cBhvr additive="base">
                                        <p:cTn id="161" dur="500" fill="hold"/>
                                        <p:tgtEl>
                                          <p:spTgt spid="1253432"/>
                                        </p:tgtEl>
                                        <p:attrNameLst>
                                          <p:attrName>ppt_x</p:attrName>
                                        </p:attrNameLst>
                                      </p:cBhvr>
                                      <p:tavLst>
                                        <p:tav tm="0">
                                          <p:val>
                                            <p:strVal val="#ppt_x"/>
                                          </p:val>
                                        </p:tav>
                                        <p:tav tm="100000">
                                          <p:val>
                                            <p:strVal val="#ppt_x"/>
                                          </p:val>
                                        </p:tav>
                                      </p:tavLst>
                                    </p:anim>
                                    <p:anim calcmode="lin" valueType="num">
                                      <p:cBhvr additive="base">
                                        <p:cTn id="162" dur="500" fill="hold"/>
                                        <p:tgtEl>
                                          <p:spTgt spid="1253432"/>
                                        </p:tgtEl>
                                        <p:attrNameLst>
                                          <p:attrName>ppt_y</p:attrName>
                                        </p:attrNameLst>
                                      </p:cBhvr>
                                      <p:tavLst>
                                        <p:tav tm="0">
                                          <p:val>
                                            <p:strVal val="1+#ppt_h/2"/>
                                          </p:val>
                                        </p:tav>
                                        <p:tav tm="100000">
                                          <p:val>
                                            <p:strVal val="#ppt_y"/>
                                          </p:val>
                                        </p:tav>
                                      </p:tavLst>
                                    </p:anim>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 presetClass="entr" presetSubtype="2" fill="hold" nodeType="clickEffect">
                                  <p:stCondLst>
                                    <p:cond delay="0"/>
                                  </p:stCondLst>
                                  <p:childTnLst>
                                    <p:set>
                                      <p:cBhvr>
                                        <p:cTn id="166" dur="1" fill="hold">
                                          <p:stCondLst>
                                            <p:cond delay="0"/>
                                          </p:stCondLst>
                                        </p:cTn>
                                        <p:tgtEl>
                                          <p:spTgt spid="8"/>
                                        </p:tgtEl>
                                        <p:attrNameLst>
                                          <p:attrName>style.visibility</p:attrName>
                                        </p:attrNameLst>
                                      </p:cBhvr>
                                      <p:to>
                                        <p:strVal val="visible"/>
                                      </p:to>
                                    </p:set>
                                    <p:anim calcmode="lin" valueType="num">
                                      <p:cBhvr additive="base">
                                        <p:cTn id="167" dur="500" fill="hold"/>
                                        <p:tgtEl>
                                          <p:spTgt spid="8"/>
                                        </p:tgtEl>
                                        <p:attrNameLst>
                                          <p:attrName>ppt_x</p:attrName>
                                        </p:attrNameLst>
                                      </p:cBhvr>
                                      <p:tavLst>
                                        <p:tav tm="0">
                                          <p:val>
                                            <p:strVal val="1+#ppt_w/2"/>
                                          </p:val>
                                        </p:tav>
                                        <p:tav tm="100000">
                                          <p:val>
                                            <p:strVal val="#ppt_x"/>
                                          </p:val>
                                        </p:tav>
                                      </p:tavLst>
                                    </p:anim>
                                    <p:anim calcmode="lin" valueType="num">
                                      <p:cBhvr additive="base">
                                        <p:cTn id="16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69" fill="hold" nodeType="clickPar">
                      <p:stCondLst>
                        <p:cond delay="indefinite"/>
                      </p:stCondLst>
                      <p:childTnLst>
                        <p:par>
                          <p:cTn id="170" fill="hold" nodeType="withGroup">
                            <p:stCondLst>
                              <p:cond delay="0"/>
                            </p:stCondLst>
                            <p:childTnLst>
                              <p:par>
                                <p:cTn id="171" presetID="2" presetClass="entr" presetSubtype="4" fill="hold" grpId="0" nodeType="clickEffect">
                                  <p:stCondLst>
                                    <p:cond delay="0"/>
                                  </p:stCondLst>
                                  <p:childTnLst>
                                    <p:set>
                                      <p:cBhvr>
                                        <p:cTn id="172" dur="1" fill="hold">
                                          <p:stCondLst>
                                            <p:cond delay="0"/>
                                          </p:stCondLst>
                                        </p:cTn>
                                        <p:tgtEl>
                                          <p:spTgt spid="1253395"/>
                                        </p:tgtEl>
                                        <p:attrNameLst>
                                          <p:attrName>style.visibility</p:attrName>
                                        </p:attrNameLst>
                                      </p:cBhvr>
                                      <p:to>
                                        <p:strVal val="visible"/>
                                      </p:to>
                                    </p:set>
                                    <p:anim calcmode="lin" valueType="num">
                                      <p:cBhvr additive="base">
                                        <p:cTn id="173" dur="500" fill="hold"/>
                                        <p:tgtEl>
                                          <p:spTgt spid="1253395"/>
                                        </p:tgtEl>
                                        <p:attrNameLst>
                                          <p:attrName>ppt_x</p:attrName>
                                        </p:attrNameLst>
                                      </p:cBhvr>
                                      <p:tavLst>
                                        <p:tav tm="0">
                                          <p:val>
                                            <p:strVal val="#ppt_x"/>
                                          </p:val>
                                        </p:tav>
                                        <p:tav tm="100000">
                                          <p:val>
                                            <p:strVal val="#ppt_x"/>
                                          </p:val>
                                        </p:tav>
                                      </p:tavLst>
                                    </p:anim>
                                    <p:anim calcmode="lin" valueType="num">
                                      <p:cBhvr additive="base">
                                        <p:cTn id="174" dur="500" fill="hold"/>
                                        <p:tgtEl>
                                          <p:spTgt spid="1253395"/>
                                        </p:tgtEl>
                                        <p:attrNameLst>
                                          <p:attrName>ppt_y</p:attrName>
                                        </p:attrNameLst>
                                      </p:cBhvr>
                                      <p:tavLst>
                                        <p:tav tm="0">
                                          <p:val>
                                            <p:strVal val="1+#ppt_h/2"/>
                                          </p:val>
                                        </p:tav>
                                        <p:tav tm="100000">
                                          <p:val>
                                            <p:strVal val="#ppt_y"/>
                                          </p:val>
                                        </p:tav>
                                      </p:tavLst>
                                    </p:anim>
                                  </p:childTnLst>
                                </p:cTn>
                              </p:par>
                            </p:childTnLst>
                          </p:cTn>
                        </p:par>
                      </p:childTnLst>
                    </p:cTn>
                  </p:par>
                  <p:par>
                    <p:cTn id="175" fill="hold" nodeType="clickPar">
                      <p:stCondLst>
                        <p:cond delay="indefinite"/>
                      </p:stCondLst>
                      <p:childTnLst>
                        <p:par>
                          <p:cTn id="176" fill="hold" nodeType="withGroup">
                            <p:stCondLst>
                              <p:cond delay="0"/>
                            </p:stCondLst>
                            <p:childTnLst>
                              <p:par>
                                <p:cTn id="177" presetID="2" presetClass="entr" presetSubtype="4" fill="hold" grpId="0" nodeType="clickEffect">
                                  <p:stCondLst>
                                    <p:cond delay="0"/>
                                  </p:stCondLst>
                                  <p:childTnLst>
                                    <p:set>
                                      <p:cBhvr>
                                        <p:cTn id="178" dur="1" fill="hold">
                                          <p:stCondLst>
                                            <p:cond delay="0"/>
                                          </p:stCondLst>
                                        </p:cTn>
                                        <p:tgtEl>
                                          <p:spTgt spid="1253450"/>
                                        </p:tgtEl>
                                        <p:attrNameLst>
                                          <p:attrName>style.visibility</p:attrName>
                                        </p:attrNameLst>
                                      </p:cBhvr>
                                      <p:to>
                                        <p:strVal val="visible"/>
                                      </p:to>
                                    </p:set>
                                    <p:anim calcmode="lin" valueType="num">
                                      <p:cBhvr additive="base">
                                        <p:cTn id="179" dur="500" fill="hold"/>
                                        <p:tgtEl>
                                          <p:spTgt spid="1253450"/>
                                        </p:tgtEl>
                                        <p:attrNameLst>
                                          <p:attrName>ppt_x</p:attrName>
                                        </p:attrNameLst>
                                      </p:cBhvr>
                                      <p:tavLst>
                                        <p:tav tm="0">
                                          <p:val>
                                            <p:strVal val="#ppt_x"/>
                                          </p:val>
                                        </p:tav>
                                        <p:tav tm="100000">
                                          <p:val>
                                            <p:strVal val="#ppt_x"/>
                                          </p:val>
                                        </p:tav>
                                      </p:tavLst>
                                    </p:anim>
                                    <p:anim calcmode="lin" valueType="num">
                                      <p:cBhvr additive="base">
                                        <p:cTn id="180" dur="500" fill="hold"/>
                                        <p:tgtEl>
                                          <p:spTgt spid="1253450"/>
                                        </p:tgtEl>
                                        <p:attrNameLst>
                                          <p:attrName>ppt_y</p:attrName>
                                        </p:attrNameLst>
                                      </p:cBhvr>
                                      <p:tavLst>
                                        <p:tav tm="0">
                                          <p:val>
                                            <p:strVal val="1+#ppt_h/2"/>
                                          </p:val>
                                        </p:tav>
                                        <p:tav tm="100000">
                                          <p:val>
                                            <p:strVal val="#ppt_y"/>
                                          </p:val>
                                        </p:tav>
                                      </p:tavLst>
                                    </p:anim>
                                  </p:childTnLst>
                                </p:cTn>
                              </p:par>
                            </p:childTnLst>
                          </p:cTn>
                        </p:par>
                      </p:childTnLst>
                    </p:cTn>
                  </p:par>
                  <p:par>
                    <p:cTn id="181" fill="hold" nodeType="clickPar">
                      <p:stCondLst>
                        <p:cond delay="indefinite"/>
                      </p:stCondLst>
                      <p:childTnLst>
                        <p:par>
                          <p:cTn id="182" fill="hold" nodeType="withGroup">
                            <p:stCondLst>
                              <p:cond delay="0"/>
                            </p:stCondLst>
                            <p:childTnLst>
                              <p:par>
                                <p:cTn id="183" presetID="2" presetClass="entr" presetSubtype="2" fill="hold" nodeType="clickEffect">
                                  <p:stCondLst>
                                    <p:cond delay="0"/>
                                  </p:stCondLst>
                                  <p:childTnLst>
                                    <p:set>
                                      <p:cBhvr>
                                        <p:cTn id="184" dur="1" fill="hold">
                                          <p:stCondLst>
                                            <p:cond delay="0"/>
                                          </p:stCondLst>
                                        </p:cTn>
                                        <p:tgtEl>
                                          <p:spTgt spid="7"/>
                                        </p:tgtEl>
                                        <p:attrNameLst>
                                          <p:attrName>style.visibility</p:attrName>
                                        </p:attrNameLst>
                                      </p:cBhvr>
                                      <p:to>
                                        <p:strVal val="visible"/>
                                      </p:to>
                                    </p:set>
                                    <p:anim calcmode="lin" valueType="num">
                                      <p:cBhvr additive="base">
                                        <p:cTn id="185" dur="500" fill="hold"/>
                                        <p:tgtEl>
                                          <p:spTgt spid="7"/>
                                        </p:tgtEl>
                                        <p:attrNameLst>
                                          <p:attrName>ppt_x</p:attrName>
                                        </p:attrNameLst>
                                      </p:cBhvr>
                                      <p:tavLst>
                                        <p:tav tm="0">
                                          <p:val>
                                            <p:strVal val="1+#ppt_w/2"/>
                                          </p:val>
                                        </p:tav>
                                        <p:tav tm="100000">
                                          <p:val>
                                            <p:strVal val="#ppt_x"/>
                                          </p:val>
                                        </p:tav>
                                      </p:tavLst>
                                    </p:anim>
                                    <p:anim calcmode="lin" valueType="num">
                                      <p:cBhvr additive="base">
                                        <p:cTn id="18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87" fill="hold" nodeType="clickPar">
                      <p:stCondLst>
                        <p:cond delay="indefinite"/>
                      </p:stCondLst>
                      <p:childTnLst>
                        <p:par>
                          <p:cTn id="188" fill="hold" nodeType="withGroup">
                            <p:stCondLst>
                              <p:cond delay="0"/>
                            </p:stCondLst>
                            <p:childTnLst>
                              <p:par>
                                <p:cTn id="189" presetID="2" presetClass="entr" presetSubtype="4" fill="hold" grpId="0" nodeType="clickEffect">
                                  <p:stCondLst>
                                    <p:cond delay="0"/>
                                  </p:stCondLst>
                                  <p:childTnLst>
                                    <p:set>
                                      <p:cBhvr>
                                        <p:cTn id="190" dur="1" fill="hold">
                                          <p:stCondLst>
                                            <p:cond delay="0"/>
                                          </p:stCondLst>
                                        </p:cTn>
                                        <p:tgtEl>
                                          <p:spTgt spid="1253396"/>
                                        </p:tgtEl>
                                        <p:attrNameLst>
                                          <p:attrName>style.visibility</p:attrName>
                                        </p:attrNameLst>
                                      </p:cBhvr>
                                      <p:to>
                                        <p:strVal val="visible"/>
                                      </p:to>
                                    </p:set>
                                    <p:anim calcmode="lin" valueType="num">
                                      <p:cBhvr additive="base">
                                        <p:cTn id="191" dur="500" fill="hold"/>
                                        <p:tgtEl>
                                          <p:spTgt spid="1253396"/>
                                        </p:tgtEl>
                                        <p:attrNameLst>
                                          <p:attrName>ppt_x</p:attrName>
                                        </p:attrNameLst>
                                      </p:cBhvr>
                                      <p:tavLst>
                                        <p:tav tm="0">
                                          <p:val>
                                            <p:strVal val="#ppt_x"/>
                                          </p:val>
                                        </p:tav>
                                        <p:tav tm="100000">
                                          <p:val>
                                            <p:strVal val="#ppt_x"/>
                                          </p:val>
                                        </p:tav>
                                      </p:tavLst>
                                    </p:anim>
                                    <p:anim calcmode="lin" valueType="num">
                                      <p:cBhvr additive="base">
                                        <p:cTn id="192" dur="500" fill="hold"/>
                                        <p:tgtEl>
                                          <p:spTgt spid="1253396"/>
                                        </p:tgtEl>
                                        <p:attrNameLst>
                                          <p:attrName>ppt_y</p:attrName>
                                        </p:attrNameLst>
                                      </p:cBhvr>
                                      <p:tavLst>
                                        <p:tav tm="0">
                                          <p:val>
                                            <p:strVal val="1+#ppt_h/2"/>
                                          </p:val>
                                        </p:tav>
                                        <p:tav tm="100000">
                                          <p:val>
                                            <p:strVal val="#ppt_y"/>
                                          </p:val>
                                        </p:tav>
                                      </p:tavLst>
                                    </p:anim>
                                  </p:childTnLst>
                                </p:cTn>
                              </p:par>
                            </p:childTnLst>
                          </p:cTn>
                        </p:par>
                      </p:childTnLst>
                    </p:cTn>
                  </p:par>
                  <p:par>
                    <p:cTn id="193" fill="hold" nodeType="clickPar">
                      <p:stCondLst>
                        <p:cond delay="indefinite"/>
                      </p:stCondLst>
                      <p:childTnLst>
                        <p:par>
                          <p:cTn id="194" fill="hold" nodeType="withGroup">
                            <p:stCondLst>
                              <p:cond delay="0"/>
                            </p:stCondLst>
                            <p:childTnLst>
                              <p:par>
                                <p:cTn id="195" presetID="2" presetClass="entr" presetSubtype="4" fill="hold" grpId="0" nodeType="clickEffect">
                                  <p:stCondLst>
                                    <p:cond delay="0"/>
                                  </p:stCondLst>
                                  <p:childTnLst>
                                    <p:set>
                                      <p:cBhvr>
                                        <p:cTn id="196" dur="1" fill="hold">
                                          <p:stCondLst>
                                            <p:cond delay="0"/>
                                          </p:stCondLst>
                                        </p:cTn>
                                        <p:tgtEl>
                                          <p:spTgt spid="1253451"/>
                                        </p:tgtEl>
                                        <p:attrNameLst>
                                          <p:attrName>style.visibility</p:attrName>
                                        </p:attrNameLst>
                                      </p:cBhvr>
                                      <p:to>
                                        <p:strVal val="visible"/>
                                      </p:to>
                                    </p:set>
                                    <p:anim calcmode="lin" valueType="num">
                                      <p:cBhvr additive="base">
                                        <p:cTn id="197" dur="500" fill="hold"/>
                                        <p:tgtEl>
                                          <p:spTgt spid="1253451"/>
                                        </p:tgtEl>
                                        <p:attrNameLst>
                                          <p:attrName>ppt_x</p:attrName>
                                        </p:attrNameLst>
                                      </p:cBhvr>
                                      <p:tavLst>
                                        <p:tav tm="0">
                                          <p:val>
                                            <p:strVal val="#ppt_x"/>
                                          </p:val>
                                        </p:tav>
                                        <p:tav tm="100000">
                                          <p:val>
                                            <p:strVal val="#ppt_x"/>
                                          </p:val>
                                        </p:tav>
                                      </p:tavLst>
                                    </p:anim>
                                    <p:anim calcmode="lin" valueType="num">
                                      <p:cBhvr additive="base">
                                        <p:cTn id="198" dur="500" fill="hold"/>
                                        <p:tgtEl>
                                          <p:spTgt spid="1253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3381" grpId="0"/>
      <p:bldP spid="1253382" grpId="0"/>
      <p:bldP spid="1253383" grpId="0"/>
      <p:bldP spid="1253384" grpId="0"/>
      <p:bldP spid="1253385" grpId="0"/>
      <p:bldP spid="1253386" grpId="0"/>
      <p:bldP spid="1253387" grpId="0"/>
      <p:bldP spid="1253388" grpId="0"/>
      <p:bldP spid="1253389" grpId="0"/>
      <p:bldP spid="1253390" grpId="0"/>
      <p:bldP spid="1253391" grpId="0"/>
      <p:bldP spid="1253392" grpId="0"/>
      <p:bldP spid="1253393" grpId="0"/>
      <p:bldP spid="1253394" grpId="0"/>
      <p:bldP spid="1253395" grpId="0"/>
      <p:bldP spid="1253396" grpId="0"/>
      <p:bldP spid="1253397" grpId="0" animBg="1"/>
      <p:bldP spid="1253398" grpId="0"/>
      <p:bldP spid="1253409" grpId="0" animBg="1"/>
      <p:bldP spid="1253415" grpId="0" animBg="1"/>
      <p:bldP spid="1253431" grpId="0" animBg="1"/>
      <p:bldP spid="1253432" grpId="0" animBg="1"/>
      <p:bldP spid="1253443" grpId="0" animBg="1"/>
      <p:bldP spid="1253449" grpId="0" animBg="1"/>
      <p:bldP spid="1253450" grpId="0" animBg="1"/>
      <p:bldP spid="1253451" grpId="0" animBg="1"/>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1" name="Rectangle 2"/>
          <p:cNvSpPr>
            <a:spLocks noGrp="1" noChangeArrowheads="1"/>
          </p:cNvSpPr>
          <p:nvPr>
            <p:ph type="title"/>
          </p:nvPr>
        </p:nvSpPr>
        <p:spPr/>
        <p:txBody>
          <a:bodyPr/>
          <a:lstStyle/>
          <a:p>
            <a:pPr eaLnBrk="1" hangingPunct="1"/>
            <a:r>
              <a:rPr lang="en-US" altLang="zh-CN" smtClean="0"/>
              <a:t>LRU</a:t>
            </a:r>
            <a:r>
              <a:rPr lang="zh-CN" altLang="en-US" smtClean="0"/>
              <a:t>算法软件实现</a:t>
            </a:r>
          </a:p>
        </p:txBody>
      </p:sp>
      <p:sp>
        <p:nvSpPr>
          <p:cNvPr id="29184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FIFIO  LFU  LRU</a:t>
            </a:r>
            <a:r>
              <a:rPr lang="zh-CN" altLang="en-US" dirty="0" smtClean="0"/>
              <a:t>硬件实现</a:t>
            </a:r>
            <a:endParaRPr lang="en-US" altLang="zh-CN" dirty="0" smtClean="0"/>
          </a:p>
          <a:p>
            <a:pPr lvl="1" eaLnBrk="1" hangingPunct="1"/>
            <a:r>
              <a:rPr lang="zh-CN" altLang="en-US" dirty="0" smtClean="0"/>
              <a:t>成本？</a:t>
            </a:r>
            <a:endParaRPr lang="en-US" altLang="zh-CN" dirty="0" smtClean="0"/>
          </a:p>
          <a:p>
            <a:pPr eaLnBrk="1" hangingPunct="1"/>
            <a:r>
              <a:rPr lang="en-US" altLang="zh-CN" dirty="0" smtClean="0"/>
              <a:t>LRU</a:t>
            </a:r>
            <a:r>
              <a:rPr lang="zh-CN" altLang="en-US" dirty="0" smtClean="0"/>
              <a:t>算法软件实现</a:t>
            </a:r>
            <a:r>
              <a:rPr dirty="0" smtClean="0"/>
              <a:t>？？？</a:t>
            </a:r>
          </a:p>
        </p:txBody>
      </p:sp>
      <p:pic>
        <p:nvPicPr>
          <p:cNvPr id="291843" name="Picture 4" descr="j0312558"/>
          <p:cNvPicPr>
            <a:picLocks noChangeAspect="1" noChangeArrowheads="1"/>
          </p:cNvPicPr>
          <p:nvPr/>
        </p:nvPicPr>
        <p:blipFill>
          <a:blip r:embed="rId2" cstate="print"/>
          <a:srcRect/>
          <a:stretch>
            <a:fillRect/>
          </a:stretch>
        </p:blipFill>
        <p:spPr bwMode="auto">
          <a:xfrm flipH="1">
            <a:off x="7086600" y="304800"/>
            <a:ext cx="3048000" cy="2108200"/>
          </a:xfrm>
          <a:prstGeom prst="rect">
            <a:avLst/>
          </a:prstGeom>
          <a:noFill/>
          <a:ln w="9525">
            <a:noFill/>
            <a:miter lim="800000"/>
            <a:headEnd/>
            <a:tailEnd/>
          </a:ln>
        </p:spPr>
      </p:pic>
      <p:sp>
        <p:nvSpPr>
          <p:cNvPr id="2918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04FBFF0-6977-41B2-A5D6-1A8918F4B612}" type="slidenum">
              <a:rPr lang="en-US" altLang="zh-CN">
                <a:latin typeface="Arial" charset="0"/>
              </a:rPr>
              <a:pPr/>
              <a:t>187</a:t>
            </a:fld>
            <a:r>
              <a:rPr lang="en-US" altLang="zh-CN">
                <a:latin typeface="Arial" charset="0"/>
              </a:rPr>
              <a:t>- </a:t>
            </a:r>
          </a:p>
        </p:txBody>
      </p:sp>
    </p:spTree>
    <p:extLst>
      <p:ext uri="{BB962C8B-B14F-4D97-AF65-F5344CB8AC3E}">
        <p14:creationId xmlns:p14="http://schemas.microsoft.com/office/powerpoint/2010/main" val="340895429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5" name="Rectangle 2"/>
          <p:cNvSpPr>
            <a:spLocks noGrp="1" noChangeArrowheads="1"/>
          </p:cNvSpPr>
          <p:nvPr>
            <p:ph type="title"/>
          </p:nvPr>
        </p:nvSpPr>
        <p:spPr/>
        <p:txBody>
          <a:bodyPr/>
          <a:lstStyle/>
          <a:p>
            <a:pPr eaLnBrk="1" hangingPunct="1"/>
            <a:r>
              <a:rPr lang="zh-CN" altLang="en-US" smtClean="0"/>
              <a:t>先进先出策略下的替换颠簸</a:t>
            </a:r>
          </a:p>
        </p:txBody>
      </p:sp>
      <p:sp>
        <p:nvSpPr>
          <p:cNvPr id="1252356" name="Text Box 4"/>
          <p:cNvSpPr txBox="1">
            <a:spLocks noChangeArrowheads="1"/>
          </p:cNvSpPr>
          <p:nvPr/>
        </p:nvSpPr>
        <p:spPr bwMode="auto">
          <a:xfrm>
            <a:off x="952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57" name="Text Box 5"/>
          <p:cNvSpPr txBox="1">
            <a:spLocks noChangeArrowheads="1"/>
          </p:cNvSpPr>
          <p:nvPr/>
        </p:nvSpPr>
        <p:spPr bwMode="auto">
          <a:xfrm>
            <a:off x="18542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58" name="Text Box 6"/>
          <p:cNvSpPr txBox="1">
            <a:spLocks noChangeArrowheads="1"/>
          </p:cNvSpPr>
          <p:nvPr/>
        </p:nvSpPr>
        <p:spPr bwMode="auto">
          <a:xfrm>
            <a:off x="28575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59" name="Text Box 7"/>
          <p:cNvSpPr txBox="1">
            <a:spLocks noChangeArrowheads="1"/>
          </p:cNvSpPr>
          <p:nvPr/>
        </p:nvSpPr>
        <p:spPr bwMode="auto">
          <a:xfrm>
            <a:off x="381000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7</a:t>
            </a:r>
          </a:p>
        </p:txBody>
      </p:sp>
      <p:sp>
        <p:nvSpPr>
          <p:cNvPr id="1252360" name="Text Box 8"/>
          <p:cNvSpPr txBox="1">
            <a:spLocks noChangeArrowheads="1"/>
          </p:cNvSpPr>
          <p:nvPr/>
        </p:nvSpPr>
        <p:spPr bwMode="auto">
          <a:xfrm>
            <a:off x="48450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16</a:t>
            </a:r>
          </a:p>
        </p:txBody>
      </p:sp>
      <p:sp>
        <p:nvSpPr>
          <p:cNvPr id="1252361" name="Text Box 9"/>
          <p:cNvSpPr txBox="1">
            <a:spLocks noChangeArrowheads="1"/>
          </p:cNvSpPr>
          <p:nvPr/>
        </p:nvSpPr>
        <p:spPr bwMode="auto">
          <a:xfrm>
            <a:off x="58102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22</a:t>
            </a:r>
          </a:p>
        </p:txBody>
      </p:sp>
      <p:sp>
        <p:nvSpPr>
          <p:cNvPr id="1252362" name="Text Box 10"/>
          <p:cNvSpPr txBox="1">
            <a:spLocks noChangeArrowheads="1"/>
          </p:cNvSpPr>
          <p:nvPr/>
        </p:nvSpPr>
        <p:spPr bwMode="auto">
          <a:xfrm>
            <a:off x="68008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11</a:t>
            </a:r>
          </a:p>
        </p:txBody>
      </p:sp>
      <p:sp>
        <p:nvSpPr>
          <p:cNvPr id="1252363" name="Text Box 11"/>
          <p:cNvSpPr txBox="1">
            <a:spLocks noChangeArrowheads="1"/>
          </p:cNvSpPr>
          <p:nvPr/>
        </p:nvSpPr>
        <p:spPr bwMode="auto">
          <a:xfrm>
            <a:off x="7740650" y="1812925"/>
            <a:ext cx="533400" cy="366713"/>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19</a:t>
            </a:r>
          </a:p>
        </p:txBody>
      </p:sp>
      <p:sp>
        <p:nvSpPr>
          <p:cNvPr id="1252364" name="Text Box 12"/>
          <p:cNvSpPr txBox="1">
            <a:spLocks noChangeArrowheads="1"/>
          </p:cNvSpPr>
          <p:nvPr/>
        </p:nvSpPr>
        <p:spPr bwMode="auto">
          <a:xfrm>
            <a:off x="8763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5" name="Text Box 13"/>
          <p:cNvSpPr txBox="1">
            <a:spLocks noChangeArrowheads="1"/>
          </p:cNvSpPr>
          <p:nvPr/>
        </p:nvSpPr>
        <p:spPr bwMode="auto">
          <a:xfrm>
            <a:off x="1828800" y="4784725"/>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6" name="Text Box 14"/>
          <p:cNvSpPr txBox="1">
            <a:spLocks noChangeArrowheads="1"/>
          </p:cNvSpPr>
          <p:nvPr/>
        </p:nvSpPr>
        <p:spPr bwMode="auto">
          <a:xfrm>
            <a:off x="28194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7" name="Text Box 15"/>
          <p:cNvSpPr txBox="1">
            <a:spLocks noChangeArrowheads="1"/>
          </p:cNvSpPr>
          <p:nvPr/>
        </p:nvSpPr>
        <p:spPr bwMode="auto">
          <a:xfrm>
            <a:off x="3810000" y="4770438"/>
            <a:ext cx="685800" cy="707886"/>
          </a:xfrm>
          <a:prstGeom prst="rect">
            <a:avLst/>
          </a:prstGeom>
          <a:noFill/>
          <a:ln w="9525">
            <a:noFill/>
            <a:miter lim="800000"/>
            <a:headEnd/>
            <a:tailEnd/>
          </a:ln>
        </p:spPr>
        <p:txBody>
          <a:bodyPr>
            <a:spAutoFit/>
          </a:bodyPr>
          <a:lstStyle/>
          <a:p>
            <a:pPr algn="ctr"/>
            <a:r>
              <a:rPr lang="zh-CN" altLang="en-US" sz="2000" i="0">
                <a:latin typeface="+mj-ea"/>
                <a:ea typeface="+mj-ea"/>
              </a:rPr>
              <a:t>载入</a:t>
            </a:r>
          </a:p>
        </p:txBody>
      </p:sp>
      <p:sp>
        <p:nvSpPr>
          <p:cNvPr id="1252368" name="Text Box 16"/>
          <p:cNvSpPr txBox="1">
            <a:spLocks noChangeArrowheads="1"/>
          </p:cNvSpPr>
          <p:nvPr/>
        </p:nvSpPr>
        <p:spPr bwMode="auto">
          <a:xfrm>
            <a:off x="48514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69" name="Text Box 17"/>
          <p:cNvSpPr txBox="1">
            <a:spLocks noChangeArrowheads="1"/>
          </p:cNvSpPr>
          <p:nvPr/>
        </p:nvSpPr>
        <p:spPr bwMode="auto">
          <a:xfrm>
            <a:off x="57658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0" name="Text Box 18"/>
          <p:cNvSpPr txBox="1">
            <a:spLocks noChangeArrowheads="1"/>
          </p:cNvSpPr>
          <p:nvPr/>
        </p:nvSpPr>
        <p:spPr bwMode="auto">
          <a:xfrm>
            <a:off x="66802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1" name="Text Box 19"/>
          <p:cNvSpPr txBox="1">
            <a:spLocks noChangeArrowheads="1"/>
          </p:cNvSpPr>
          <p:nvPr/>
        </p:nvSpPr>
        <p:spPr bwMode="auto">
          <a:xfrm>
            <a:off x="7708900" y="4770438"/>
            <a:ext cx="685800" cy="707886"/>
          </a:xfrm>
          <a:prstGeom prst="rect">
            <a:avLst/>
          </a:prstGeom>
          <a:noFill/>
          <a:ln w="9525">
            <a:noFill/>
            <a:miter lim="800000"/>
            <a:headEnd/>
            <a:tailEnd/>
          </a:ln>
        </p:spPr>
        <p:txBody>
          <a:bodyPr>
            <a:spAutoFit/>
          </a:bodyPr>
          <a:lstStyle/>
          <a:p>
            <a:pPr algn="ctr"/>
            <a:r>
              <a:rPr lang="zh-CN" altLang="en-US" sz="2000" i="0">
                <a:solidFill>
                  <a:srgbClr val="0000FF"/>
                </a:solidFill>
                <a:latin typeface="+mj-ea"/>
                <a:ea typeface="+mj-ea"/>
              </a:rPr>
              <a:t>替换</a:t>
            </a:r>
          </a:p>
        </p:txBody>
      </p:sp>
      <p:sp>
        <p:nvSpPr>
          <p:cNvPr id="1252372" name="Line 20"/>
          <p:cNvSpPr>
            <a:spLocks noChangeShapeType="1"/>
          </p:cNvSpPr>
          <p:nvPr/>
        </p:nvSpPr>
        <p:spPr bwMode="auto">
          <a:xfrm>
            <a:off x="952500" y="1722438"/>
            <a:ext cx="7391400" cy="0"/>
          </a:xfrm>
          <a:prstGeom prst="line">
            <a:avLst/>
          </a:prstGeom>
          <a:noFill/>
          <a:ln w="28575">
            <a:solidFill>
              <a:srgbClr val="33CC33"/>
            </a:solidFill>
            <a:round/>
            <a:headEnd/>
            <a:tailEnd type="triangle" w="med" len="med"/>
          </a:ln>
        </p:spPr>
        <p:txBody>
          <a:bodyPr/>
          <a:lstStyle/>
          <a:p>
            <a:endParaRPr lang="zh-CN" altLang="en-US"/>
          </a:p>
        </p:txBody>
      </p:sp>
      <p:sp>
        <p:nvSpPr>
          <p:cNvPr id="292883" name="Text Box 21"/>
          <p:cNvSpPr txBox="1">
            <a:spLocks noChangeArrowheads="1"/>
          </p:cNvSpPr>
          <p:nvPr/>
        </p:nvSpPr>
        <p:spPr bwMode="auto">
          <a:xfrm>
            <a:off x="7975600" y="1341438"/>
            <a:ext cx="533400" cy="366712"/>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t</a:t>
            </a:r>
          </a:p>
        </p:txBody>
      </p:sp>
      <p:grpSp>
        <p:nvGrpSpPr>
          <p:cNvPr id="2" name="Group 22"/>
          <p:cNvGrpSpPr>
            <a:grpSpLocks/>
          </p:cNvGrpSpPr>
          <p:nvPr/>
        </p:nvGrpSpPr>
        <p:grpSpPr bwMode="auto">
          <a:xfrm>
            <a:off x="266700" y="2346325"/>
            <a:ext cx="685800" cy="2181225"/>
            <a:chOff x="0" y="1689"/>
            <a:chExt cx="432" cy="1374"/>
          </a:xfrm>
        </p:grpSpPr>
        <p:sp>
          <p:nvSpPr>
            <p:cNvPr id="292934" name="Text Box 23"/>
            <p:cNvSpPr txBox="1">
              <a:spLocks noChangeArrowheads="1"/>
            </p:cNvSpPr>
            <p:nvPr/>
          </p:nvSpPr>
          <p:spPr bwMode="auto">
            <a:xfrm>
              <a:off x="0" y="1689"/>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0</a:t>
              </a:r>
            </a:p>
          </p:txBody>
        </p:sp>
        <p:sp>
          <p:nvSpPr>
            <p:cNvPr id="292935" name="Text Box 24"/>
            <p:cNvSpPr txBox="1">
              <a:spLocks noChangeArrowheads="1"/>
            </p:cNvSpPr>
            <p:nvPr/>
          </p:nvSpPr>
          <p:spPr bwMode="auto">
            <a:xfrm>
              <a:off x="0" y="2064"/>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1</a:t>
              </a:r>
            </a:p>
          </p:txBody>
        </p:sp>
        <p:sp>
          <p:nvSpPr>
            <p:cNvPr id="292936" name="Text Box 25"/>
            <p:cNvSpPr txBox="1">
              <a:spLocks noChangeArrowheads="1"/>
            </p:cNvSpPr>
            <p:nvPr/>
          </p:nvSpPr>
          <p:spPr bwMode="auto">
            <a:xfrm>
              <a:off x="0" y="2457"/>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2</a:t>
              </a:r>
            </a:p>
          </p:txBody>
        </p:sp>
        <p:sp>
          <p:nvSpPr>
            <p:cNvPr id="292937" name="Text Box 26"/>
            <p:cNvSpPr txBox="1">
              <a:spLocks noChangeArrowheads="1"/>
            </p:cNvSpPr>
            <p:nvPr/>
          </p:nvSpPr>
          <p:spPr bwMode="auto">
            <a:xfrm>
              <a:off x="0" y="2832"/>
              <a:ext cx="432" cy="231"/>
            </a:xfrm>
            <a:prstGeom prst="rect">
              <a:avLst/>
            </a:prstGeom>
            <a:noFill/>
            <a:ln w="9525">
              <a:noFill/>
              <a:miter lim="800000"/>
              <a:headEnd/>
              <a:tailEnd/>
            </a:ln>
          </p:spPr>
          <p:txBody>
            <a:bodyPr>
              <a:spAutoFit/>
            </a:bodyPr>
            <a:lstStyle/>
            <a:p>
              <a:pPr algn="ctr"/>
              <a:r>
                <a:rPr lang="en-US" altLang="zh-CN" i="0">
                  <a:latin typeface="Tahoma" pitchFamily="34" charset="0"/>
                  <a:ea typeface="宋体" charset="-122"/>
                </a:rPr>
                <a:t>3</a:t>
              </a:r>
            </a:p>
          </p:txBody>
        </p:sp>
      </p:grpSp>
      <p:grpSp>
        <p:nvGrpSpPr>
          <p:cNvPr id="3" name="Group 27"/>
          <p:cNvGrpSpPr>
            <a:grpSpLocks/>
          </p:cNvGrpSpPr>
          <p:nvPr/>
        </p:nvGrpSpPr>
        <p:grpSpPr bwMode="auto">
          <a:xfrm>
            <a:off x="876300" y="2179638"/>
            <a:ext cx="614363" cy="2466975"/>
            <a:chOff x="384" y="1584"/>
            <a:chExt cx="387" cy="1554"/>
          </a:xfrm>
        </p:grpSpPr>
        <p:sp>
          <p:nvSpPr>
            <p:cNvPr id="292930" name="Rectangle 28"/>
            <p:cNvSpPr>
              <a:spLocks noChangeArrowheads="1"/>
            </p:cNvSpPr>
            <p:nvPr/>
          </p:nvSpPr>
          <p:spPr bwMode="auto">
            <a:xfrm>
              <a:off x="38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1" name="Rectangle 29"/>
            <p:cNvSpPr>
              <a:spLocks noChangeArrowheads="1"/>
            </p:cNvSpPr>
            <p:nvPr/>
          </p:nvSpPr>
          <p:spPr bwMode="auto">
            <a:xfrm>
              <a:off x="384"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2" name="Rectangle 30"/>
            <p:cNvSpPr>
              <a:spLocks noChangeArrowheads="1"/>
            </p:cNvSpPr>
            <p:nvPr/>
          </p:nvSpPr>
          <p:spPr bwMode="auto">
            <a:xfrm>
              <a:off x="38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33" name="Rectangle 31"/>
            <p:cNvSpPr>
              <a:spLocks noChangeArrowheads="1"/>
            </p:cNvSpPr>
            <p:nvPr/>
          </p:nvSpPr>
          <p:spPr bwMode="auto">
            <a:xfrm>
              <a:off x="38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84" name="Rectangle 32"/>
          <p:cNvSpPr>
            <a:spLocks noChangeArrowheads="1"/>
          </p:cNvSpPr>
          <p:nvPr/>
        </p:nvSpPr>
        <p:spPr bwMode="auto">
          <a:xfrm>
            <a:off x="876300" y="2179638"/>
            <a:ext cx="614363" cy="617537"/>
          </a:xfrm>
          <a:prstGeom prst="rect">
            <a:avLst/>
          </a:prstGeom>
          <a:solidFill>
            <a:srgbClr val="99CC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r>
              <a:rPr lang="en-US" altLang="zh-CN" b="1" i="0" baseline="50000">
                <a:solidFill>
                  <a:srgbClr val="003300"/>
                </a:solidFill>
                <a:latin typeface="仿宋_GB2312" pitchFamily="49" charset="-122"/>
                <a:ea typeface="仿宋_GB2312" pitchFamily="49" charset="-122"/>
              </a:rPr>
              <a:t>*</a:t>
            </a:r>
          </a:p>
        </p:txBody>
      </p:sp>
      <p:grpSp>
        <p:nvGrpSpPr>
          <p:cNvPr id="4" name="Group 33"/>
          <p:cNvGrpSpPr>
            <a:grpSpLocks/>
          </p:cNvGrpSpPr>
          <p:nvPr/>
        </p:nvGrpSpPr>
        <p:grpSpPr bwMode="auto">
          <a:xfrm>
            <a:off x="1828800" y="2179638"/>
            <a:ext cx="614363" cy="2466975"/>
            <a:chOff x="1008" y="1584"/>
            <a:chExt cx="387" cy="1554"/>
          </a:xfrm>
        </p:grpSpPr>
        <p:sp>
          <p:nvSpPr>
            <p:cNvPr id="292926" name="Rectangle 34"/>
            <p:cNvSpPr>
              <a:spLocks noChangeArrowheads="1"/>
            </p:cNvSpPr>
            <p:nvPr/>
          </p:nvSpPr>
          <p:spPr bwMode="auto">
            <a:xfrm>
              <a:off x="100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7" name="Rectangle 35"/>
            <p:cNvSpPr>
              <a:spLocks noChangeArrowheads="1"/>
            </p:cNvSpPr>
            <p:nvPr/>
          </p:nvSpPr>
          <p:spPr bwMode="auto">
            <a:xfrm>
              <a:off x="100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8" name="Rectangle 36"/>
            <p:cNvSpPr>
              <a:spLocks noChangeArrowheads="1"/>
            </p:cNvSpPr>
            <p:nvPr/>
          </p:nvSpPr>
          <p:spPr bwMode="auto">
            <a:xfrm>
              <a:off x="1008"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29" name="Rectangle 37"/>
            <p:cNvSpPr>
              <a:spLocks noChangeArrowheads="1"/>
            </p:cNvSpPr>
            <p:nvPr/>
          </p:nvSpPr>
          <p:spPr bwMode="auto">
            <a:xfrm>
              <a:off x="100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grpSp>
      <p:sp>
        <p:nvSpPr>
          <p:cNvPr id="1252390" name="Rectangle 38"/>
          <p:cNvSpPr>
            <a:spLocks noChangeArrowheads="1"/>
          </p:cNvSpPr>
          <p:nvPr/>
        </p:nvSpPr>
        <p:spPr bwMode="auto">
          <a:xfrm>
            <a:off x="1828800" y="2797175"/>
            <a:ext cx="614363"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nvGrpSpPr>
          <p:cNvPr id="5" name="Group 39"/>
          <p:cNvGrpSpPr>
            <a:grpSpLocks/>
          </p:cNvGrpSpPr>
          <p:nvPr/>
        </p:nvGrpSpPr>
        <p:grpSpPr bwMode="auto">
          <a:xfrm>
            <a:off x="4846638" y="2179638"/>
            <a:ext cx="614362" cy="2466975"/>
            <a:chOff x="2925" y="1584"/>
            <a:chExt cx="387" cy="1554"/>
          </a:xfrm>
        </p:grpSpPr>
        <p:sp>
          <p:nvSpPr>
            <p:cNvPr id="292922" name="Rectangle 40"/>
            <p:cNvSpPr>
              <a:spLocks noChangeArrowheads="1"/>
            </p:cNvSpPr>
            <p:nvPr/>
          </p:nvSpPr>
          <p:spPr bwMode="auto">
            <a:xfrm>
              <a:off x="2925"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23" name="Rectangle 41"/>
            <p:cNvSpPr>
              <a:spLocks noChangeArrowheads="1"/>
            </p:cNvSpPr>
            <p:nvPr/>
          </p:nvSpPr>
          <p:spPr bwMode="auto">
            <a:xfrm>
              <a:off x="2925"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4" name="Rectangle 42"/>
            <p:cNvSpPr>
              <a:spLocks noChangeArrowheads="1"/>
            </p:cNvSpPr>
            <p:nvPr/>
          </p:nvSpPr>
          <p:spPr bwMode="auto">
            <a:xfrm>
              <a:off x="2925"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5" name="Rectangle 43"/>
            <p:cNvSpPr>
              <a:spLocks noChangeArrowheads="1"/>
            </p:cNvSpPr>
            <p:nvPr/>
          </p:nvSpPr>
          <p:spPr bwMode="auto">
            <a:xfrm>
              <a:off x="2925"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6" name="Group 44"/>
          <p:cNvGrpSpPr>
            <a:grpSpLocks/>
          </p:cNvGrpSpPr>
          <p:nvPr/>
        </p:nvGrpSpPr>
        <p:grpSpPr bwMode="auto">
          <a:xfrm>
            <a:off x="5765800" y="2179638"/>
            <a:ext cx="614363" cy="2466975"/>
            <a:chOff x="3504" y="1584"/>
            <a:chExt cx="387" cy="1554"/>
          </a:xfrm>
        </p:grpSpPr>
        <p:sp>
          <p:nvSpPr>
            <p:cNvPr id="292918" name="Rectangle 45"/>
            <p:cNvSpPr>
              <a:spLocks noChangeArrowheads="1"/>
            </p:cNvSpPr>
            <p:nvPr/>
          </p:nvSpPr>
          <p:spPr bwMode="auto">
            <a:xfrm>
              <a:off x="3504"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9" name="Rectangle 46"/>
            <p:cNvSpPr>
              <a:spLocks noChangeArrowheads="1"/>
            </p:cNvSpPr>
            <p:nvPr/>
          </p:nvSpPr>
          <p:spPr bwMode="auto">
            <a:xfrm>
              <a:off x="3504"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20" name="Rectangle 47"/>
            <p:cNvSpPr>
              <a:spLocks noChangeArrowheads="1"/>
            </p:cNvSpPr>
            <p:nvPr/>
          </p:nvSpPr>
          <p:spPr bwMode="auto">
            <a:xfrm>
              <a:off x="3504"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21" name="Rectangle 48"/>
            <p:cNvSpPr>
              <a:spLocks noChangeArrowheads="1"/>
            </p:cNvSpPr>
            <p:nvPr/>
          </p:nvSpPr>
          <p:spPr bwMode="auto">
            <a:xfrm>
              <a:off x="3504"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grpSp>
        <p:nvGrpSpPr>
          <p:cNvPr id="7" name="Group 49"/>
          <p:cNvGrpSpPr>
            <a:grpSpLocks/>
          </p:cNvGrpSpPr>
          <p:nvPr/>
        </p:nvGrpSpPr>
        <p:grpSpPr bwMode="auto">
          <a:xfrm>
            <a:off x="7704138" y="2179638"/>
            <a:ext cx="614362" cy="2466975"/>
            <a:chOff x="4701" y="1584"/>
            <a:chExt cx="387" cy="1554"/>
          </a:xfrm>
        </p:grpSpPr>
        <p:sp>
          <p:nvSpPr>
            <p:cNvPr id="292914" name="Rectangle 50"/>
            <p:cNvSpPr>
              <a:spLocks noChangeArrowheads="1"/>
            </p:cNvSpPr>
            <p:nvPr/>
          </p:nvSpPr>
          <p:spPr bwMode="auto">
            <a:xfrm>
              <a:off x="4701"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5" name="Rectangle 51"/>
            <p:cNvSpPr>
              <a:spLocks noChangeArrowheads="1"/>
            </p:cNvSpPr>
            <p:nvPr/>
          </p:nvSpPr>
          <p:spPr bwMode="auto">
            <a:xfrm>
              <a:off x="4701"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6" name="Rectangle 52"/>
            <p:cNvSpPr>
              <a:spLocks noChangeArrowheads="1"/>
            </p:cNvSpPr>
            <p:nvPr/>
          </p:nvSpPr>
          <p:spPr bwMode="auto">
            <a:xfrm>
              <a:off x="4701"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17" name="Rectangle 53"/>
            <p:cNvSpPr>
              <a:spLocks noChangeArrowheads="1"/>
            </p:cNvSpPr>
            <p:nvPr/>
          </p:nvSpPr>
          <p:spPr bwMode="auto">
            <a:xfrm>
              <a:off x="4701"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grpSp>
      <p:sp>
        <p:nvSpPr>
          <p:cNvPr id="1252406" name="Rectangle 54"/>
          <p:cNvSpPr>
            <a:spLocks noChangeArrowheads="1"/>
          </p:cNvSpPr>
          <p:nvPr/>
        </p:nvSpPr>
        <p:spPr bwMode="auto">
          <a:xfrm>
            <a:off x="4846638" y="2179638"/>
            <a:ext cx="617537" cy="617537"/>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1252407" name="Rectangle 55"/>
          <p:cNvSpPr>
            <a:spLocks noChangeArrowheads="1"/>
          </p:cNvSpPr>
          <p:nvPr/>
        </p:nvSpPr>
        <p:spPr bwMode="auto">
          <a:xfrm>
            <a:off x="5765800" y="2789238"/>
            <a:ext cx="614363" cy="631825"/>
          </a:xfrm>
          <a:prstGeom prst="rect">
            <a:avLst/>
          </a:prstGeom>
          <a:solidFill>
            <a:srgbClr val="00FF00"/>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nvGrpSpPr>
          <p:cNvPr id="8" name="Group 56"/>
          <p:cNvGrpSpPr>
            <a:grpSpLocks/>
          </p:cNvGrpSpPr>
          <p:nvPr/>
        </p:nvGrpSpPr>
        <p:grpSpPr bwMode="auto">
          <a:xfrm>
            <a:off x="6756400" y="2179638"/>
            <a:ext cx="614363" cy="2466975"/>
            <a:chOff x="4128" y="1584"/>
            <a:chExt cx="387" cy="1554"/>
          </a:xfrm>
        </p:grpSpPr>
        <p:sp>
          <p:nvSpPr>
            <p:cNvPr id="292910" name="Rectangle 57"/>
            <p:cNvSpPr>
              <a:spLocks noChangeArrowheads="1"/>
            </p:cNvSpPr>
            <p:nvPr/>
          </p:nvSpPr>
          <p:spPr bwMode="auto">
            <a:xfrm>
              <a:off x="4128"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16</a:t>
              </a:r>
            </a:p>
          </p:txBody>
        </p:sp>
        <p:sp>
          <p:nvSpPr>
            <p:cNvPr id="292911" name="Rectangle 58"/>
            <p:cNvSpPr>
              <a:spLocks noChangeArrowheads="1"/>
            </p:cNvSpPr>
            <p:nvPr/>
          </p:nvSpPr>
          <p:spPr bwMode="auto">
            <a:xfrm>
              <a:off x="4128"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12" name="Rectangle 59"/>
            <p:cNvSpPr>
              <a:spLocks noChangeArrowheads="1"/>
            </p:cNvSpPr>
            <p:nvPr/>
          </p:nvSpPr>
          <p:spPr bwMode="auto">
            <a:xfrm>
              <a:off x="4128"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292913" name="Rectangle 60"/>
            <p:cNvSpPr>
              <a:spLocks noChangeArrowheads="1"/>
            </p:cNvSpPr>
            <p:nvPr/>
          </p:nvSpPr>
          <p:spPr bwMode="auto">
            <a:xfrm>
              <a:off x="4128" y="2352"/>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grpSp>
        <p:nvGrpSpPr>
          <p:cNvPr id="9" name="Group 61"/>
          <p:cNvGrpSpPr>
            <a:grpSpLocks/>
          </p:cNvGrpSpPr>
          <p:nvPr/>
        </p:nvGrpSpPr>
        <p:grpSpPr bwMode="auto">
          <a:xfrm>
            <a:off x="2814638" y="2179638"/>
            <a:ext cx="614362" cy="2466975"/>
            <a:chOff x="1629" y="1584"/>
            <a:chExt cx="387" cy="1554"/>
          </a:xfrm>
        </p:grpSpPr>
        <p:sp>
          <p:nvSpPr>
            <p:cNvPr id="292906" name="Rectangle 62"/>
            <p:cNvSpPr>
              <a:spLocks noChangeArrowheads="1"/>
            </p:cNvSpPr>
            <p:nvPr/>
          </p:nvSpPr>
          <p:spPr bwMode="auto">
            <a:xfrm>
              <a:off x="1629" y="1973"/>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292907" name="Rectangle 63"/>
            <p:cNvSpPr>
              <a:spLocks noChangeArrowheads="1"/>
            </p:cNvSpPr>
            <p:nvPr/>
          </p:nvSpPr>
          <p:spPr bwMode="auto">
            <a:xfrm>
              <a:off x="1629"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8" name="Rectangle 64"/>
            <p:cNvSpPr>
              <a:spLocks noChangeArrowheads="1"/>
            </p:cNvSpPr>
            <p:nvPr/>
          </p:nvSpPr>
          <p:spPr bwMode="auto">
            <a:xfrm>
              <a:off x="1629"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9" name="Rectangle 65"/>
            <p:cNvSpPr>
              <a:spLocks noChangeArrowheads="1"/>
            </p:cNvSpPr>
            <p:nvPr/>
          </p:nvSpPr>
          <p:spPr bwMode="auto">
            <a:xfrm>
              <a:off x="1629" y="1584"/>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grpSp>
      <p:sp>
        <p:nvSpPr>
          <p:cNvPr id="1252418" name="Rectangle 66"/>
          <p:cNvSpPr>
            <a:spLocks noChangeArrowheads="1"/>
          </p:cNvSpPr>
          <p:nvPr/>
        </p:nvSpPr>
        <p:spPr bwMode="auto">
          <a:xfrm>
            <a:off x="2814638" y="3400425"/>
            <a:ext cx="614362"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grpSp>
        <p:nvGrpSpPr>
          <p:cNvPr id="10" name="Group 67"/>
          <p:cNvGrpSpPr>
            <a:grpSpLocks/>
          </p:cNvGrpSpPr>
          <p:nvPr/>
        </p:nvGrpSpPr>
        <p:grpSpPr bwMode="auto">
          <a:xfrm>
            <a:off x="3810000" y="2179638"/>
            <a:ext cx="614363" cy="2466975"/>
            <a:chOff x="2256" y="1584"/>
            <a:chExt cx="387" cy="1554"/>
          </a:xfrm>
        </p:grpSpPr>
        <p:sp>
          <p:nvSpPr>
            <p:cNvPr id="292902" name="Rectangle 68"/>
            <p:cNvSpPr>
              <a:spLocks noChangeArrowheads="1"/>
            </p:cNvSpPr>
            <p:nvPr/>
          </p:nvSpPr>
          <p:spPr bwMode="auto">
            <a:xfrm>
              <a:off x="2256" y="1584"/>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22</a:t>
              </a:r>
            </a:p>
          </p:txBody>
        </p:sp>
        <p:sp>
          <p:nvSpPr>
            <p:cNvPr id="292903" name="Rectangle 69"/>
            <p:cNvSpPr>
              <a:spLocks noChangeArrowheads="1"/>
            </p:cNvSpPr>
            <p:nvPr/>
          </p:nvSpPr>
          <p:spPr bwMode="auto">
            <a:xfrm>
              <a:off x="2256" y="2361"/>
              <a:ext cx="387" cy="389"/>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19</a:t>
              </a:r>
            </a:p>
          </p:txBody>
        </p:sp>
        <p:sp>
          <p:nvSpPr>
            <p:cNvPr id="292904" name="Rectangle 70"/>
            <p:cNvSpPr>
              <a:spLocks noChangeArrowheads="1"/>
            </p:cNvSpPr>
            <p:nvPr/>
          </p:nvSpPr>
          <p:spPr bwMode="auto">
            <a:xfrm>
              <a:off x="2256" y="2750"/>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endParaRPr lang="zh-CN" altLang="zh-CN" b="1" i="0">
                <a:solidFill>
                  <a:srgbClr val="003300"/>
                </a:solidFill>
                <a:latin typeface="仿宋_GB2312" pitchFamily="49" charset="-122"/>
                <a:ea typeface="仿宋_GB2312" pitchFamily="49" charset="-122"/>
              </a:endParaRPr>
            </a:p>
          </p:txBody>
        </p:sp>
        <p:sp>
          <p:nvSpPr>
            <p:cNvPr id="292905" name="Rectangle 71"/>
            <p:cNvSpPr>
              <a:spLocks noChangeArrowheads="1"/>
            </p:cNvSpPr>
            <p:nvPr/>
          </p:nvSpPr>
          <p:spPr bwMode="auto">
            <a:xfrm>
              <a:off x="2256" y="1968"/>
              <a:ext cx="387" cy="388"/>
            </a:xfrm>
            <a:prstGeom prst="rect">
              <a:avLst/>
            </a:prstGeom>
            <a:solidFill>
              <a:srgbClr val="FFFF99"/>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grpSp>
      <p:sp>
        <p:nvSpPr>
          <p:cNvPr id="1252424" name="Rectangle 72"/>
          <p:cNvSpPr>
            <a:spLocks noChangeArrowheads="1"/>
          </p:cNvSpPr>
          <p:nvPr/>
        </p:nvSpPr>
        <p:spPr bwMode="auto">
          <a:xfrm>
            <a:off x="3810000" y="4030663"/>
            <a:ext cx="614363" cy="615950"/>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7</a:t>
            </a:r>
          </a:p>
        </p:txBody>
      </p:sp>
      <p:sp>
        <p:nvSpPr>
          <p:cNvPr id="1252425" name="Rectangle 73"/>
          <p:cNvSpPr>
            <a:spLocks noChangeArrowheads="1"/>
          </p:cNvSpPr>
          <p:nvPr/>
        </p:nvSpPr>
        <p:spPr bwMode="auto">
          <a:xfrm>
            <a:off x="6756400" y="3405188"/>
            <a:ext cx="614363" cy="627062"/>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a:solidFill>
                  <a:srgbClr val="003300"/>
                </a:solidFill>
                <a:latin typeface="仿宋_GB2312" pitchFamily="49" charset="-122"/>
                <a:ea typeface="仿宋_GB2312" pitchFamily="49" charset="-122"/>
              </a:rPr>
              <a:t>11</a:t>
            </a:r>
          </a:p>
        </p:txBody>
      </p:sp>
      <p:sp>
        <p:nvSpPr>
          <p:cNvPr id="1252426" name="Rectangle 74"/>
          <p:cNvSpPr>
            <a:spLocks noChangeArrowheads="1"/>
          </p:cNvSpPr>
          <p:nvPr/>
        </p:nvSpPr>
        <p:spPr bwMode="auto">
          <a:xfrm>
            <a:off x="7699375" y="4022725"/>
            <a:ext cx="623888" cy="631825"/>
          </a:xfrm>
          <a:prstGeom prst="rect">
            <a:avLst/>
          </a:prstGeom>
          <a:solidFill>
            <a:srgbClr val="66FF33"/>
          </a:solidFill>
          <a:ln w="12700" algn="ctr">
            <a:solidFill>
              <a:srgbClr val="000000"/>
            </a:solidFill>
            <a:miter lim="800000"/>
            <a:headEnd type="none" w="sm" len="sm"/>
            <a:tailEnd type="none" w="sm" len="sm"/>
          </a:ln>
        </p:spPr>
        <p:txBody>
          <a:bodyPr wrap="none" anchor="ctr"/>
          <a:lstStyle/>
          <a:p>
            <a:pPr algn="ctr"/>
            <a:r>
              <a:rPr lang="en-US" altLang="zh-CN" b="1" i="0" dirty="0" smtClean="0">
                <a:solidFill>
                  <a:srgbClr val="003300"/>
                </a:solidFill>
                <a:latin typeface="仿宋_GB2312" pitchFamily="49" charset="-122"/>
                <a:ea typeface="仿宋_GB2312" pitchFamily="49" charset="-122"/>
              </a:rPr>
              <a:t>19</a:t>
            </a:r>
            <a:endParaRPr lang="en-US" altLang="zh-CN" b="1" i="0" dirty="0">
              <a:solidFill>
                <a:srgbClr val="003300"/>
              </a:solidFill>
              <a:latin typeface="仿宋_GB2312" pitchFamily="49" charset="-122"/>
              <a:ea typeface="仿宋_GB2312" pitchFamily="49" charset="-122"/>
            </a:endParaRPr>
          </a:p>
        </p:txBody>
      </p:sp>
      <p:sp>
        <p:nvSpPr>
          <p:cNvPr id="2929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BCE1D4-28D2-47EB-901F-46CFBBDA0C28}" type="slidenum">
              <a:rPr lang="en-US" altLang="zh-CN">
                <a:latin typeface="Arial" charset="0"/>
              </a:rPr>
              <a:pPr/>
              <a:t>188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7" presetClass="entr" presetSubtype="8" fill="hold" grpId="0" nodeType="clickEffect">
                                  <p:stCondLst>
                                    <p:cond delay="0"/>
                                  </p:stCondLst>
                                  <p:childTnLst>
                                    <p:set>
                                      <p:cBhvr>
                                        <p:cTn id="6" dur="1" fill="hold">
                                          <p:stCondLst>
                                            <p:cond delay="0"/>
                                          </p:stCondLst>
                                        </p:cTn>
                                        <p:tgtEl>
                                          <p:spTgt spid="1252372"/>
                                        </p:tgtEl>
                                        <p:attrNameLst>
                                          <p:attrName>style.visibility</p:attrName>
                                        </p:attrNameLst>
                                      </p:cBhvr>
                                      <p:to>
                                        <p:strVal val="visible"/>
                                      </p:to>
                                    </p:set>
                                    <p:anim calcmode="lin" valueType="num">
                                      <p:cBhvr>
                                        <p:cTn id="7" dur="500" fill="hold"/>
                                        <p:tgtEl>
                                          <p:spTgt spid="1252372"/>
                                        </p:tgtEl>
                                        <p:attrNameLst>
                                          <p:attrName>ppt_x</p:attrName>
                                        </p:attrNameLst>
                                      </p:cBhvr>
                                      <p:tavLst>
                                        <p:tav tm="0">
                                          <p:val>
                                            <p:strVal val="#ppt_x-#ppt_w/2"/>
                                          </p:val>
                                        </p:tav>
                                        <p:tav tm="100000">
                                          <p:val>
                                            <p:strVal val="#ppt_x"/>
                                          </p:val>
                                        </p:tav>
                                      </p:tavLst>
                                    </p:anim>
                                    <p:anim calcmode="lin" valueType="num">
                                      <p:cBhvr>
                                        <p:cTn id="8" dur="500" fill="hold"/>
                                        <p:tgtEl>
                                          <p:spTgt spid="1252372"/>
                                        </p:tgtEl>
                                        <p:attrNameLst>
                                          <p:attrName>ppt_y</p:attrName>
                                        </p:attrNameLst>
                                      </p:cBhvr>
                                      <p:tavLst>
                                        <p:tav tm="0">
                                          <p:val>
                                            <p:strVal val="#ppt_y"/>
                                          </p:val>
                                        </p:tav>
                                        <p:tav tm="100000">
                                          <p:val>
                                            <p:strVal val="#ppt_y"/>
                                          </p:val>
                                        </p:tav>
                                      </p:tavLst>
                                    </p:anim>
                                    <p:anim calcmode="lin" valueType="num">
                                      <p:cBhvr>
                                        <p:cTn id="9" dur="500" fill="hold"/>
                                        <p:tgtEl>
                                          <p:spTgt spid="1252372"/>
                                        </p:tgtEl>
                                        <p:attrNameLst>
                                          <p:attrName>ppt_w</p:attrName>
                                        </p:attrNameLst>
                                      </p:cBhvr>
                                      <p:tavLst>
                                        <p:tav tm="0">
                                          <p:val>
                                            <p:fltVal val="0"/>
                                          </p:val>
                                        </p:tav>
                                        <p:tav tm="100000">
                                          <p:val>
                                            <p:strVal val="#ppt_w"/>
                                          </p:val>
                                        </p:tav>
                                      </p:tavLst>
                                    </p:anim>
                                    <p:anim calcmode="lin" valueType="num">
                                      <p:cBhvr>
                                        <p:cTn id="10" dur="500" fill="hold"/>
                                        <p:tgtEl>
                                          <p:spTgt spid="1252372"/>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252356"/>
                                        </p:tgtEl>
                                        <p:attrNameLst>
                                          <p:attrName>style.visibility</p:attrName>
                                        </p:attrNameLst>
                                      </p:cBhvr>
                                      <p:to>
                                        <p:strVal val="visible"/>
                                      </p:to>
                                    </p:set>
                                    <p:anim calcmode="lin" valueType="num">
                                      <p:cBhvr additive="base">
                                        <p:cTn id="15" dur="500" fill="hold"/>
                                        <p:tgtEl>
                                          <p:spTgt spid="1252356"/>
                                        </p:tgtEl>
                                        <p:attrNameLst>
                                          <p:attrName>ppt_x</p:attrName>
                                        </p:attrNameLst>
                                      </p:cBhvr>
                                      <p:tavLst>
                                        <p:tav tm="0">
                                          <p:val>
                                            <p:strVal val="#ppt_x"/>
                                          </p:val>
                                        </p:tav>
                                        <p:tav tm="100000">
                                          <p:val>
                                            <p:strVal val="#ppt_x"/>
                                          </p:val>
                                        </p:tav>
                                      </p:tavLst>
                                    </p:anim>
                                    <p:anim calcmode="lin" valueType="num">
                                      <p:cBhvr additive="base">
                                        <p:cTn id="16" dur="500" fill="hold"/>
                                        <p:tgtEl>
                                          <p:spTgt spid="1252356"/>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252357"/>
                                        </p:tgtEl>
                                        <p:attrNameLst>
                                          <p:attrName>style.visibility</p:attrName>
                                        </p:attrNameLst>
                                      </p:cBhvr>
                                      <p:to>
                                        <p:strVal val="visible"/>
                                      </p:to>
                                    </p:set>
                                    <p:anim calcmode="lin" valueType="num">
                                      <p:cBhvr additive="base">
                                        <p:cTn id="21" dur="500" fill="hold"/>
                                        <p:tgtEl>
                                          <p:spTgt spid="1252357"/>
                                        </p:tgtEl>
                                        <p:attrNameLst>
                                          <p:attrName>ppt_x</p:attrName>
                                        </p:attrNameLst>
                                      </p:cBhvr>
                                      <p:tavLst>
                                        <p:tav tm="0">
                                          <p:val>
                                            <p:strVal val="#ppt_x"/>
                                          </p:val>
                                        </p:tav>
                                        <p:tav tm="100000">
                                          <p:val>
                                            <p:strVal val="#ppt_x"/>
                                          </p:val>
                                        </p:tav>
                                      </p:tavLst>
                                    </p:anim>
                                    <p:anim calcmode="lin" valueType="num">
                                      <p:cBhvr additive="base">
                                        <p:cTn id="22" dur="500" fill="hold"/>
                                        <p:tgtEl>
                                          <p:spTgt spid="1252357"/>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252358"/>
                                        </p:tgtEl>
                                        <p:attrNameLst>
                                          <p:attrName>style.visibility</p:attrName>
                                        </p:attrNameLst>
                                      </p:cBhvr>
                                      <p:to>
                                        <p:strVal val="visible"/>
                                      </p:to>
                                    </p:set>
                                    <p:anim calcmode="lin" valueType="num">
                                      <p:cBhvr additive="base">
                                        <p:cTn id="27" dur="500" fill="hold"/>
                                        <p:tgtEl>
                                          <p:spTgt spid="1252358"/>
                                        </p:tgtEl>
                                        <p:attrNameLst>
                                          <p:attrName>ppt_x</p:attrName>
                                        </p:attrNameLst>
                                      </p:cBhvr>
                                      <p:tavLst>
                                        <p:tav tm="0">
                                          <p:val>
                                            <p:strVal val="#ppt_x"/>
                                          </p:val>
                                        </p:tav>
                                        <p:tav tm="100000">
                                          <p:val>
                                            <p:strVal val="#ppt_x"/>
                                          </p:val>
                                        </p:tav>
                                      </p:tavLst>
                                    </p:anim>
                                    <p:anim calcmode="lin" valueType="num">
                                      <p:cBhvr additive="base">
                                        <p:cTn id="28" dur="500" fill="hold"/>
                                        <p:tgtEl>
                                          <p:spTgt spid="1252358"/>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52359"/>
                                        </p:tgtEl>
                                        <p:attrNameLst>
                                          <p:attrName>style.visibility</p:attrName>
                                        </p:attrNameLst>
                                      </p:cBhvr>
                                      <p:to>
                                        <p:strVal val="visible"/>
                                      </p:to>
                                    </p:set>
                                    <p:anim calcmode="lin" valueType="num">
                                      <p:cBhvr additive="base">
                                        <p:cTn id="33" dur="500" fill="hold"/>
                                        <p:tgtEl>
                                          <p:spTgt spid="1252359"/>
                                        </p:tgtEl>
                                        <p:attrNameLst>
                                          <p:attrName>ppt_x</p:attrName>
                                        </p:attrNameLst>
                                      </p:cBhvr>
                                      <p:tavLst>
                                        <p:tav tm="0">
                                          <p:val>
                                            <p:strVal val="#ppt_x"/>
                                          </p:val>
                                        </p:tav>
                                        <p:tav tm="100000">
                                          <p:val>
                                            <p:strVal val="#ppt_x"/>
                                          </p:val>
                                        </p:tav>
                                      </p:tavLst>
                                    </p:anim>
                                    <p:anim calcmode="lin" valueType="num">
                                      <p:cBhvr additive="base">
                                        <p:cTn id="34" dur="500" fill="hold"/>
                                        <p:tgtEl>
                                          <p:spTgt spid="1252359"/>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52360"/>
                                        </p:tgtEl>
                                        <p:attrNameLst>
                                          <p:attrName>style.visibility</p:attrName>
                                        </p:attrNameLst>
                                      </p:cBhvr>
                                      <p:to>
                                        <p:strVal val="visible"/>
                                      </p:to>
                                    </p:set>
                                    <p:anim calcmode="lin" valueType="num">
                                      <p:cBhvr additive="base">
                                        <p:cTn id="39" dur="500" fill="hold"/>
                                        <p:tgtEl>
                                          <p:spTgt spid="1252360"/>
                                        </p:tgtEl>
                                        <p:attrNameLst>
                                          <p:attrName>ppt_x</p:attrName>
                                        </p:attrNameLst>
                                      </p:cBhvr>
                                      <p:tavLst>
                                        <p:tav tm="0">
                                          <p:val>
                                            <p:strVal val="#ppt_x"/>
                                          </p:val>
                                        </p:tav>
                                        <p:tav tm="100000">
                                          <p:val>
                                            <p:strVal val="#ppt_x"/>
                                          </p:val>
                                        </p:tav>
                                      </p:tavLst>
                                    </p:anim>
                                    <p:anim calcmode="lin" valueType="num">
                                      <p:cBhvr additive="base">
                                        <p:cTn id="40" dur="500" fill="hold"/>
                                        <p:tgtEl>
                                          <p:spTgt spid="1252360"/>
                                        </p:tgtEl>
                                        <p:attrNameLst>
                                          <p:attrName>ppt_y</p:attrName>
                                        </p:attrNameLst>
                                      </p:cBhvr>
                                      <p:tavLst>
                                        <p:tav tm="0">
                                          <p:val>
                                            <p:strVal val="1+#ppt_h/2"/>
                                          </p:val>
                                        </p:tav>
                                        <p:tav tm="100000">
                                          <p:val>
                                            <p:strVal val="#ppt_y"/>
                                          </p:val>
                                        </p:tav>
                                      </p:tavLst>
                                    </p:anim>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252361"/>
                                        </p:tgtEl>
                                        <p:attrNameLst>
                                          <p:attrName>style.visibility</p:attrName>
                                        </p:attrNameLst>
                                      </p:cBhvr>
                                      <p:to>
                                        <p:strVal val="visible"/>
                                      </p:to>
                                    </p:set>
                                    <p:anim calcmode="lin" valueType="num">
                                      <p:cBhvr additive="base">
                                        <p:cTn id="45" dur="500" fill="hold"/>
                                        <p:tgtEl>
                                          <p:spTgt spid="1252361"/>
                                        </p:tgtEl>
                                        <p:attrNameLst>
                                          <p:attrName>ppt_x</p:attrName>
                                        </p:attrNameLst>
                                      </p:cBhvr>
                                      <p:tavLst>
                                        <p:tav tm="0">
                                          <p:val>
                                            <p:strVal val="#ppt_x"/>
                                          </p:val>
                                        </p:tav>
                                        <p:tav tm="100000">
                                          <p:val>
                                            <p:strVal val="#ppt_x"/>
                                          </p:val>
                                        </p:tav>
                                      </p:tavLst>
                                    </p:anim>
                                    <p:anim calcmode="lin" valueType="num">
                                      <p:cBhvr additive="base">
                                        <p:cTn id="46" dur="500" fill="hold"/>
                                        <p:tgtEl>
                                          <p:spTgt spid="1252361"/>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252362"/>
                                        </p:tgtEl>
                                        <p:attrNameLst>
                                          <p:attrName>style.visibility</p:attrName>
                                        </p:attrNameLst>
                                      </p:cBhvr>
                                      <p:to>
                                        <p:strVal val="visible"/>
                                      </p:to>
                                    </p:set>
                                    <p:anim calcmode="lin" valueType="num">
                                      <p:cBhvr additive="base">
                                        <p:cTn id="51" dur="500" fill="hold"/>
                                        <p:tgtEl>
                                          <p:spTgt spid="1252362"/>
                                        </p:tgtEl>
                                        <p:attrNameLst>
                                          <p:attrName>ppt_x</p:attrName>
                                        </p:attrNameLst>
                                      </p:cBhvr>
                                      <p:tavLst>
                                        <p:tav tm="0">
                                          <p:val>
                                            <p:strVal val="#ppt_x"/>
                                          </p:val>
                                        </p:tav>
                                        <p:tav tm="100000">
                                          <p:val>
                                            <p:strVal val="#ppt_x"/>
                                          </p:val>
                                        </p:tav>
                                      </p:tavLst>
                                    </p:anim>
                                    <p:anim calcmode="lin" valueType="num">
                                      <p:cBhvr additive="base">
                                        <p:cTn id="52" dur="500" fill="hold"/>
                                        <p:tgtEl>
                                          <p:spTgt spid="1252362"/>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252363"/>
                                        </p:tgtEl>
                                        <p:attrNameLst>
                                          <p:attrName>style.visibility</p:attrName>
                                        </p:attrNameLst>
                                      </p:cBhvr>
                                      <p:to>
                                        <p:strVal val="visible"/>
                                      </p:to>
                                    </p:set>
                                    <p:anim calcmode="lin" valueType="num">
                                      <p:cBhvr additive="base">
                                        <p:cTn id="57" dur="500" fill="hold"/>
                                        <p:tgtEl>
                                          <p:spTgt spid="1252363"/>
                                        </p:tgtEl>
                                        <p:attrNameLst>
                                          <p:attrName>ppt_x</p:attrName>
                                        </p:attrNameLst>
                                      </p:cBhvr>
                                      <p:tavLst>
                                        <p:tav tm="0">
                                          <p:val>
                                            <p:strVal val="#ppt_x"/>
                                          </p:val>
                                        </p:tav>
                                        <p:tav tm="100000">
                                          <p:val>
                                            <p:strVal val="#ppt_x"/>
                                          </p:val>
                                        </p:tav>
                                      </p:tavLst>
                                    </p:anim>
                                    <p:anim calcmode="lin" valueType="num">
                                      <p:cBhvr additive="base">
                                        <p:cTn id="58" dur="500" fill="hold"/>
                                        <p:tgtEl>
                                          <p:spTgt spid="1252363"/>
                                        </p:tgtEl>
                                        <p:attrNameLst>
                                          <p:attrName>ppt_y</p:attrName>
                                        </p:attrNameLst>
                                      </p:cBhvr>
                                      <p:tavLst>
                                        <p:tav tm="0">
                                          <p:val>
                                            <p:strVal val="1+#ppt_h/2"/>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4" fill="hold" nodeType="clickEffect">
                                  <p:stCondLst>
                                    <p:cond delay="0"/>
                                  </p:stCondLst>
                                  <p:childTnLst>
                                    <p:set>
                                      <p:cBhvr>
                                        <p:cTn id="62" dur="1" fill="hold">
                                          <p:stCondLst>
                                            <p:cond delay="0"/>
                                          </p:stCondLst>
                                        </p:cTn>
                                        <p:tgtEl>
                                          <p:spTgt spid="2"/>
                                        </p:tgtEl>
                                        <p:attrNameLst>
                                          <p:attrName>style.visibility</p:attrName>
                                        </p:attrNameLst>
                                      </p:cBhvr>
                                      <p:to>
                                        <p:strVal val="visible"/>
                                      </p:to>
                                    </p:set>
                                    <p:anim calcmode="lin" valueType="num">
                                      <p:cBhvr additive="base">
                                        <p:cTn id="63" dur="500" fill="hold"/>
                                        <p:tgtEl>
                                          <p:spTgt spid="2"/>
                                        </p:tgtEl>
                                        <p:attrNameLst>
                                          <p:attrName>ppt_x</p:attrName>
                                        </p:attrNameLst>
                                      </p:cBhvr>
                                      <p:tavLst>
                                        <p:tav tm="0">
                                          <p:val>
                                            <p:strVal val="#ppt_x"/>
                                          </p:val>
                                        </p:tav>
                                        <p:tav tm="100000">
                                          <p:val>
                                            <p:strVal val="#ppt_x"/>
                                          </p:val>
                                        </p:tav>
                                      </p:tavLst>
                                    </p:anim>
                                    <p:anim calcmode="lin" valueType="num">
                                      <p:cBhvr additive="base">
                                        <p:cTn id="6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65" fill="hold" nodeType="clickPar">
                      <p:stCondLst>
                        <p:cond delay="indefinite"/>
                      </p:stCondLst>
                      <p:childTnLst>
                        <p:par>
                          <p:cTn id="66" fill="hold" nodeType="withGroup">
                            <p:stCondLst>
                              <p:cond delay="0"/>
                            </p:stCondLst>
                            <p:childTnLst>
                              <p:par>
                                <p:cTn id="67" presetID="2" presetClass="entr" presetSubtype="2" fill="hold" nodeType="clickEffect">
                                  <p:stCondLst>
                                    <p:cond delay="0"/>
                                  </p:stCondLst>
                                  <p:childTnLst>
                                    <p:set>
                                      <p:cBhvr>
                                        <p:cTn id="68" dur="1" fill="hold">
                                          <p:stCondLst>
                                            <p:cond delay="0"/>
                                          </p:stCondLst>
                                        </p:cTn>
                                        <p:tgtEl>
                                          <p:spTgt spid="3"/>
                                        </p:tgtEl>
                                        <p:attrNameLst>
                                          <p:attrName>style.visibility</p:attrName>
                                        </p:attrNameLst>
                                      </p:cBhvr>
                                      <p:to>
                                        <p:strVal val="visible"/>
                                      </p:to>
                                    </p:set>
                                    <p:anim calcmode="lin" valueType="num">
                                      <p:cBhvr additive="base">
                                        <p:cTn id="69" dur="500" fill="hold"/>
                                        <p:tgtEl>
                                          <p:spTgt spid="3"/>
                                        </p:tgtEl>
                                        <p:attrNameLst>
                                          <p:attrName>ppt_x</p:attrName>
                                        </p:attrNameLst>
                                      </p:cBhvr>
                                      <p:tavLst>
                                        <p:tav tm="0">
                                          <p:val>
                                            <p:strVal val="1+#ppt_w/2"/>
                                          </p:val>
                                        </p:tav>
                                        <p:tav tm="100000">
                                          <p:val>
                                            <p:strVal val="#ppt_x"/>
                                          </p:val>
                                        </p:tav>
                                      </p:tavLst>
                                    </p:anim>
                                    <p:anim calcmode="lin" valueType="num">
                                      <p:cBhvr additive="base">
                                        <p:cTn id="7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71" fill="hold" nodeType="clickPar">
                      <p:stCondLst>
                        <p:cond delay="indefinite"/>
                      </p:stCondLst>
                      <p:childTnLst>
                        <p:par>
                          <p:cTn id="72" fill="hold" nodeType="withGroup">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1252364"/>
                                        </p:tgtEl>
                                        <p:attrNameLst>
                                          <p:attrName>style.visibility</p:attrName>
                                        </p:attrNameLst>
                                      </p:cBhvr>
                                      <p:to>
                                        <p:strVal val="visible"/>
                                      </p:to>
                                    </p:set>
                                    <p:anim calcmode="lin" valueType="num">
                                      <p:cBhvr additive="base">
                                        <p:cTn id="75" dur="500" fill="hold"/>
                                        <p:tgtEl>
                                          <p:spTgt spid="1252364"/>
                                        </p:tgtEl>
                                        <p:attrNameLst>
                                          <p:attrName>ppt_x</p:attrName>
                                        </p:attrNameLst>
                                      </p:cBhvr>
                                      <p:tavLst>
                                        <p:tav tm="0">
                                          <p:val>
                                            <p:strVal val="#ppt_x"/>
                                          </p:val>
                                        </p:tav>
                                        <p:tav tm="100000">
                                          <p:val>
                                            <p:strVal val="#ppt_x"/>
                                          </p:val>
                                        </p:tav>
                                      </p:tavLst>
                                    </p:anim>
                                    <p:anim calcmode="lin" valueType="num">
                                      <p:cBhvr additive="base">
                                        <p:cTn id="76" dur="500" fill="hold"/>
                                        <p:tgtEl>
                                          <p:spTgt spid="1252364"/>
                                        </p:tgtEl>
                                        <p:attrNameLst>
                                          <p:attrName>ppt_y</p:attrName>
                                        </p:attrNameLst>
                                      </p:cBhvr>
                                      <p:tavLst>
                                        <p:tav tm="0">
                                          <p:val>
                                            <p:strVal val="1+#ppt_h/2"/>
                                          </p:val>
                                        </p:tav>
                                        <p:tav tm="100000">
                                          <p:val>
                                            <p:strVal val="#ppt_y"/>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1252384"/>
                                        </p:tgtEl>
                                        <p:attrNameLst>
                                          <p:attrName>style.visibility</p:attrName>
                                        </p:attrNameLst>
                                      </p:cBhvr>
                                      <p:to>
                                        <p:strVal val="visible"/>
                                      </p:to>
                                    </p:set>
                                    <p:anim calcmode="lin" valueType="num">
                                      <p:cBhvr additive="base">
                                        <p:cTn id="81" dur="500" fill="hold"/>
                                        <p:tgtEl>
                                          <p:spTgt spid="1252384"/>
                                        </p:tgtEl>
                                        <p:attrNameLst>
                                          <p:attrName>ppt_x</p:attrName>
                                        </p:attrNameLst>
                                      </p:cBhvr>
                                      <p:tavLst>
                                        <p:tav tm="0">
                                          <p:val>
                                            <p:strVal val="#ppt_x"/>
                                          </p:val>
                                        </p:tav>
                                        <p:tav tm="100000">
                                          <p:val>
                                            <p:strVal val="#ppt_x"/>
                                          </p:val>
                                        </p:tav>
                                      </p:tavLst>
                                    </p:anim>
                                    <p:anim calcmode="lin" valueType="num">
                                      <p:cBhvr additive="base">
                                        <p:cTn id="82" dur="500" fill="hold"/>
                                        <p:tgtEl>
                                          <p:spTgt spid="1252384"/>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2" presetClass="entr" presetSubtype="2" fill="hold" nodeType="clickEffect">
                                  <p:stCondLst>
                                    <p:cond delay="0"/>
                                  </p:stCondLst>
                                  <p:childTnLst>
                                    <p:set>
                                      <p:cBhvr>
                                        <p:cTn id="86" dur="1" fill="hold">
                                          <p:stCondLst>
                                            <p:cond delay="0"/>
                                          </p:stCondLst>
                                        </p:cTn>
                                        <p:tgtEl>
                                          <p:spTgt spid="4"/>
                                        </p:tgtEl>
                                        <p:attrNameLst>
                                          <p:attrName>style.visibility</p:attrName>
                                        </p:attrNameLst>
                                      </p:cBhvr>
                                      <p:to>
                                        <p:strVal val="visible"/>
                                      </p:to>
                                    </p:set>
                                    <p:anim calcmode="lin" valueType="num">
                                      <p:cBhvr additive="base">
                                        <p:cTn id="87" dur="500" fill="hold"/>
                                        <p:tgtEl>
                                          <p:spTgt spid="4"/>
                                        </p:tgtEl>
                                        <p:attrNameLst>
                                          <p:attrName>ppt_x</p:attrName>
                                        </p:attrNameLst>
                                      </p:cBhvr>
                                      <p:tavLst>
                                        <p:tav tm="0">
                                          <p:val>
                                            <p:strVal val="1+#ppt_w/2"/>
                                          </p:val>
                                        </p:tav>
                                        <p:tav tm="100000">
                                          <p:val>
                                            <p:strVal val="#ppt_x"/>
                                          </p:val>
                                        </p:tav>
                                      </p:tavLst>
                                    </p:anim>
                                    <p:anim calcmode="lin" valueType="num">
                                      <p:cBhvr additive="base">
                                        <p:cTn id="88"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1252365"/>
                                        </p:tgtEl>
                                        <p:attrNameLst>
                                          <p:attrName>style.visibility</p:attrName>
                                        </p:attrNameLst>
                                      </p:cBhvr>
                                      <p:to>
                                        <p:strVal val="visible"/>
                                      </p:to>
                                    </p:set>
                                    <p:anim calcmode="lin" valueType="num">
                                      <p:cBhvr additive="base">
                                        <p:cTn id="93" dur="500" fill="hold"/>
                                        <p:tgtEl>
                                          <p:spTgt spid="1252365"/>
                                        </p:tgtEl>
                                        <p:attrNameLst>
                                          <p:attrName>ppt_x</p:attrName>
                                        </p:attrNameLst>
                                      </p:cBhvr>
                                      <p:tavLst>
                                        <p:tav tm="0">
                                          <p:val>
                                            <p:strVal val="#ppt_x"/>
                                          </p:val>
                                        </p:tav>
                                        <p:tav tm="100000">
                                          <p:val>
                                            <p:strVal val="#ppt_x"/>
                                          </p:val>
                                        </p:tav>
                                      </p:tavLst>
                                    </p:anim>
                                    <p:anim calcmode="lin" valueType="num">
                                      <p:cBhvr additive="base">
                                        <p:cTn id="94" dur="500" fill="hold"/>
                                        <p:tgtEl>
                                          <p:spTgt spid="1252365"/>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52390"/>
                                        </p:tgtEl>
                                        <p:attrNameLst>
                                          <p:attrName>style.visibility</p:attrName>
                                        </p:attrNameLst>
                                      </p:cBhvr>
                                      <p:to>
                                        <p:strVal val="visible"/>
                                      </p:to>
                                    </p:set>
                                    <p:anim calcmode="lin" valueType="num">
                                      <p:cBhvr additive="base">
                                        <p:cTn id="99" dur="500" fill="hold"/>
                                        <p:tgtEl>
                                          <p:spTgt spid="1252390"/>
                                        </p:tgtEl>
                                        <p:attrNameLst>
                                          <p:attrName>ppt_x</p:attrName>
                                        </p:attrNameLst>
                                      </p:cBhvr>
                                      <p:tavLst>
                                        <p:tav tm="0">
                                          <p:val>
                                            <p:strVal val="#ppt_x"/>
                                          </p:val>
                                        </p:tav>
                                        <p:tav tm="100000">
                                          <p:val>
                                            <p:strVal val="#ppt_x"/>
                                          </p:val>
                                        </p:tav>
                                      </p:tavLst>
                                    </p:anim>
                                    <p:anim calcmode="lin" valueType="num">
                                      <p:cBhvr additive="base">
                                        <p:cTn id="100" dur="500" fill="hold"/>
                                        <p:tgtEl>
                                          <p:spTgt spid="1252390"/>
                                        </p:tgtEl>
                                        <p:attrNameLst>
                                          <p:attrName>ppt_y</p:attrName>
                                        </p:attrNameLst>
                                      </p:cBhvr>
                                      <p:tavLst>
                                        <p:tav tm="0">
                                          <p:val>
                                            <p:strVal val="1+#ppt_h/2"/>
                                          </p:val>
                                        </p:tav>
                                        <p:tav tm="100000">
                                          <p:val>
                                            <p:strVal val="#ppt_y"/>
                                          </p:val>
                                        </p:tav>
                                      </p:tavLst>
                                    </p:anim>
                                  </p:childTnLst>
                                </p:cTn>
                              </p:par>
                            </p:childTnLst>
                          </p:cTn>
                        </p:par>
                      </p:childTnLst>
                    </p:cTn>
                  </p:par>
                  <p:par>
                    <p:cTn id="101" fill="hold" nodeType="clickPar">
                      <p:stCondLst>
                        <p:cond delay="indefinite"/>
                      </p:stCondLst>
                      <p:childTnLst>
                        <p:par>
                          <p:cTn id="102" fill="hold" nodeType="withGroup">
                            <p:stCondLst>
                              <p:cond delay="0"/>
                            </p:stCondLst>
                            <p:childTnLst>
                              <p:par>
                                <p:cTn id="103" presetID="2" presetClass="entr" presetSubtype="2" fill="hold" nodeType="clickEffect">
                                  <p:stCondLst>
                                    <p:cond delay="0"/>
                                  </p:stCondLst>
                                  <p:childTnLst>
                                    <p:set>
                                      <p:cBhvr>
                                        <p:cTn id="104" dur="1" fill="hold">
                                          <p:stCondLst>
                                            <p:cond delay="0"/>
                                          </p:stCondLst>
                                        </p:cTn>
                                        <p:tgtEl>
                                          <p:spTgt spid="9"/>
                                        </p:tgtEl>
                                        <p:attrNameLst>
                                          <p:attrName>style.visibility</p:attrName>
                                        </p:attrNameLst>
                                      </p:cBhvr>
                                      <p:to>
                                        <p:strVal val="visible"/>
                                      </p:to>
                                    </p:set>
                                    <p:anim calcmode="lin" valueType="num">
                                      <p:cBhvr additive="base">
                                        <p:cTn id="105" dur="500" fill="hold"/>
                                        <p:tgtEl>
                                          <p:spTgt spid="9"/>
                                        </p:tgtEl>
                                        <p:attrNameLst>
                                          <p:attrName>ppt_x</p:attrName>
                                        </p:attrNameLst>
                                      </p:cBhvr>
                                      <p:tavLst>
                                        <p:tav tm="0">
                                          <p:val>
                                            <p:strVal val="1+#ppt_w/2"/>
                                          </p:val>
                                        </p:tav>
                                        <p:tav tm="100000">
                                          <p:val>
                                            <p:strVal val="#ppt_x"/>
                                          </p:val>
                                        </p:tav>
                                      </p:tavLst>
                                    </p:anim>
                                    <p:anim calcmode="lin" valueType="num">
                                      <p:cBhvr additive="base">
                                        <p:cTn id="106"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2" presetClass="entr" presetSubtype="4" fill="hold" grpId="0" nodeType="clickEffect">
                                  <p:stCondLst>
                                    <p:cond delay="0"/>
                                  </p:stCondLst>
                                  <p:childTnLst>
                                    <p:set>
                                      <p:cBhvr>
                                        <p:cTn id="110" dur="1" fill="hold">
                                          <p:stCondLst>
                                            <p:cond delay="0"/>
                                          </p:stCondLst>
                                        </p:cTn>
                                        <p:tgtEl>
                                          <p:spTgt spid="1252418"/>
                                        </p:tgtEl>
                                        <p:attrNameLst>
                                          <p:attrName>style.visibility</p:attrName>
                                        </p:attrNameLst>
                                      </p:cBhvr>
                                      <p:to>
                                        <p:strVal val="visible"/>
                                      </p:to>
                                    </p:set>
                                    <p:anim calcmode="lin" valueType="num">
                                      <p:cBhvr additive="base">
                                        <p:cTn id="111" dur="500" fill="hold"/>
                                        <p:tgtEl>
                                          <p:spTgt spid="1252418"/>
                                        </p:tgtEl>
                                        <p:attrNameLst>
                                          <p:attrName>ppt_x</p:attrName>
                                        </p:attrNameLst>
                                      </p:cBhvr>
                                      <p:tavLst>
                                        <p:tav tm="0">
                                          <p:val>
                                            <p:strVal val="#ppt_x"/>
                                          </p:val>
                                        </p:tav>
                                        <p:tav tm="100000">
                                          <p:val>
                                            <p:strVal val="#ppt_x"/>
                                          </p:val>
                                        </p:tav>
                                      </p:tavLst>
                                    </p:anim>
                                    <p:anim calcmode="lin" valueType="num">
                                      <p:cBhvr additive="base">
                                        <p:cTn id="112" dur="500" fill="hold"/>
                                        <p:tgtEl>
                                          <p:spTgt spid="1252418"/>
                                        </p:tgtEl>
                                        <p:attrNameLst>
                                          <p:attrName>ppt_y</p:attrName>
                                        </p:attrNameLst>
                                      </p:cBhvr>
                                      <p:tavLst>
                                        <p:tav tm="0">
                                          <p:val>
                                            <p:strVal val="1+#ppt_h/2"/>
                                          </p:val>
                                        </p:tav>
                                        <p:tav tm="100000">
                                          <p:val>
                                            <p:strVal val="#ppt_y"/>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52366"/>
                                        </p:tgtEl>
                                        <p:attrNameLst>
                                          <p:attrName>style.visibility</p:attrName>
                                        </p:attrNameLst>
                                      </p:cBhvr>
                                      <p:to>
                                        <p:strVal val="visible"/>
                                      </p:to>
                                    </p:set>
                                    <p:anim calcmode="lin" valueType="num">
                                      <p:cBhvr additive="base">
                                        <p:cTn id="117" dur="500" fill="hold"/>
                                        <p:tgtEl>
                                          <p:spTgt spid="1252366"/>
                                        </p:tgtEl>
                                        <p:attrNameLst>
                                          <p:attrName>ppt_x</p:attrName>
                                        </p:attrNameLst>
                                      </p:cBhvr>
                                      <p:tavLst>
                                        <p:tav tm="0">
                                          <p:val>
                                            <p:strVal val="#ppt_x"/>
                                          </p:val>
                                        </p:tav>
                                        <p:tav tm="100000">
                                          <p:val>
                                            <p:strVal val="#ppt_x"/>
                                          </p:val>
                                        </p:tav>
                                      </p:tavLst>
                                    </p:anim>
                                    <p:anim calcmode="lin" valueType="num">
                                      <p:cBhvr additive="base">
                                        <p:cTn id="118" dur="500" fill="hold"/>
                                        <p:tgtEl>
                                          <p:spTgt spid="1252366"/>
                                        </p:tgtEl>
                                        <p:attrNameLst>
                                          <p:attrName>ppt_y</p:attrName>
                                        </p:attrNameLst>
                                      </p:cBhvr>
                                      <p:tavLst>
                                        <p:tav tm="0">
                                          <p:val>
                                            <p:strVal val="1+#ppt_h/2"/>
                                          </p:val>
                                        </p:tav>
                                        <p:tav tm="100000">
                                          <p:val>
                                            <p:strVal val="#ppt_y"/>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2" fill="hold" nodeType="clickEffect">
                                  <p:stCondLst>
                                    <p:cond delay="0"/>
                                  </p:stCondLst>
                                  <p:childTnLst>
                                    <p:set>
                                      <p:cBhvr>
                                        <p:cTn id="122" dur="1" fill="hold">
                                          <p:stCondLst>
                                            <p:cond delay="0"/>
                                          </p:stCondLst>
                                        </p:cTn>
                                        <p:tgtEl>
                                          <p:spTgt spid="10"/>
                                        </p:tgtEl>
                                        <p:attrNameLst>
                                          <p:attrName>style.visibility</p:attrName>
                                        </p:attrNameLst>
                                      </p:cBhvr>
                                      <p:to>
                                        <p:strVal val="visible"/>
                                      </p:to>
                                    </p:set>
                                    <p:anim calcmode="lin" valueType="num">
                                      <p:cBhvr additive="base">
                                        <p:cTn id="123" dur="500" fill="hold"/>
                                        <p:tgtEl>
                                          <p:spTgt spid="10"/>
                                        </p:tgtEl>
                                        <p:attrNameLst>
                                          <p:attrName>ppt_x</p:attrName>
                                        </p:attrNameLst>
                                      </p:cBhvr>
                                      <p:tavLst>
                                        <p:tav tm="0">
                                          <p:val>
                                            <p:strVal val="1+#ppt_w/2"/>
                                          </p:val>
                                        </p:tav>
                                        <p:tav tm="100000">
                                          <p:val>
                                            <p:strVal val="#ppt_x"/>
                                          </p:val>
                                        </p:tav>
                                      </p:tavLst>
                                    </p:anim>
                                    <p:anim calcmode="lin" valueType="num">
                                      <p:cBhvr additive="base">
                                        <p:cTn id="124"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2" presetClass="entr" presetSubtype="4" fill="hold" grpId="0" nodeType="clickEffect">
                                  <p:stCondLst>
                                    <p:cond delay="0"/>
                                  </p:stCondLst>
                                  <p:childTnLst>
                                    <p:set>
                                      <p:cBhvr>
                                        <p:cTn id="128" dur="1" fill="hold">
                                          <p:stCondLst>
                                            <p:cond delay="0"/>
                                          </p:stCondLst>
                                        </p:cTn>
                                        <p:tgtEl>
                                          <p:spTgt spid="1252367"/>
                                        </p:tgtEl>
                                        <p:attrNameLst>
                                          <p:attrName>style.visibility</p:attrName>
                                        </p:attrNameLst>
                                      </p:cBhvr>
                                      <p:to>
                                        <p:strVal val="visible"/>
                                      </p:to>
                                    </p:set>
                                    <p:anim calcmode="lin" valueType="num">
                                      <p:cBhvr additive="base">
                                        <p:cTn id="129" dur="500" fill="hold"/>
                                        <p:tgtEl>
                                          <p:spTgt spid="1252367"/>
                                        </p:tgtEl>
                                        <p:attrNameLst>
                                          <p:attrName>ppt_x</p:attrName>
                                        </p:attrNameLst>
                                      </p:cBhvr>
                                      <p:tavLst>
                                        <p:tav tm="0">
                                          <p:val>
                                            <p:strVal val="#ppt_x"/>
                                          </p:val>
                                        </p:tav>
                                        <p:tav tm="100000">
                                          <p:val>
                                            <p:strVal val="#ppt_x"/>
                                          </p:val>
                                        </p:tav>
                                      </p:tavLst>
                                    </p:anim>
                                    <p:anim calcmode="lin" valueType="num">
                                      <p:cBhvr additive="base">
                                        <p:cTn id="130" dur="500" fill="hold"/>
                                        <p:tgtEl>
                                          <p:spTgt spid="1252367"/>
                                        </p:tgtEl>
                                        <p:attrNameLst>
                                          <p:attrName>ppt_y</p:attrName>
                                        </p:attrNameLst>
                                      </p:cBhvr>
                                      <p:tavLst>
                                        <p:tav tm="0">
                                          <p:val>
                                            <p:strVal val="1+#ppt_h/2"/>
                                          </p:val>
                                        </p:tav>
                                        <p:tav tm="100000">
                                          <p:val>
                                            <p:strVal val="#ppt_y"/>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1252424"/>
                                        </p:tgtEl>
                                        <p:attrNameLst>
                                          <p:attrName>style.visibility</p:attrName>
                                        </p:attrNameLst>
                                      </p:cBhvr>
                                      <p:to>
                                        <p:strVal val="visible"/>
                                      </p:to>
                                    </p:set>
                                    <p:anim calcmode="lin" valueType="num">
                                      <p:cBhvr additive="base">
                                        <p:cTn id="135" dur="500" fill="hold"/>
                                        <p:tgtEl>
                                          <p:spTgt spid="1252424"/>
                                        </p:tgtEl>
                                        <p:attrNameLst>
                                          <p:attrName>ppt_x</p:attrName>
                                        </p:attrNameLst>
                                      </p:cBhvr>
                                      <p:tavLst>
                                        <p:tav tm="0">
                                          <p:val>
                                            <p:strVal val="#ppt_x"/>
                                          </p:val>
                                        </p:tav>
                                        <p:tav tm="100000">
                                          <p:val>
                                            <p:strVal val="#ppt_x"/>
                                          </p:val>
                                        </p:tav>
                                      </p:tavLst>
                                    </p:anim>
                                    <p:anim calcmode="lin" valueType="num">
                                      <p:cBhvr additive="base">
                                        <p:cTn id="136" dur="500" fill="hold"/>
                                        <p:tgtEl>
                                          <p:spTgt spid="1252424"/>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 presetClass="entr" presetSubtype="2" fill="hold" nodeType="clickEffect">
                                  <p:stCondLst>
                                    <p:cond delay="0"/>
                                  </p:stCondLst>
                                  <p:childTnLst>
                                    <p:set>
                                      <p:cBhvr>
                                        <p:cTn id="140" dur="1" fill="hold">
                                          <p:stCondLst>
                                            <p:cond delay="0"/>
                                          </p:stCondLst>
                                        </p:cTn>
                                        <p:tgtEl>
                                          <p:spTgt spid="5"/>
                                        </p:tgtEl>
                                        <p:attrNameLst>
                                          <p:attrName>style.visibility</p:attrName>
                                        </p:attrNameLst>
                                      </p:cBhvr>
                                      <p:to>
                                        <p:strVal val="visible"/>
                                      </p:to>
                                    </p:set>
                                    <p:anim calcmode="lin" valueType="num">
                                      <p:cBhvr additive="base">
                                        <p:cTn id="141" dur="500" fill="hold"/>
                                        <p:tgtEl>
                                          <p:spTgt spid="5"/>
                                        </p:tgtEl>
                                        <p:attrNameLst>
                                          <p:attrName>ppt_x</p:attrName>
                                        </p:attrNameLst>
                                      </p:cBhvr>
                                      <p:tavLst>
                                        <p:tav tm="0">
                                          <p:val>
                                            <p:strVal val="1+#ppt_w/2"/>
                                          </p:val>
                                        </p:tav>
                                        <p:tav tm="100000">
                                          <p:val>
                                            <p:strVal val="#ppt_x"/>
                                          </p:val>
                                        </p:tav>
                                      </p:tavLst>
                                    </p:anim>
                                    <p:anim calcmode="lin" valueType="num">
                                      <p:cBhvr additive="base">
                                        <p:cTn id="142"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143" fill="hold" nodeType="clickPar">
                      <p:stCondLst>
                        <p:cond delay="indefinite"/>
                      </p:stCondLst>
                      <p:childTnLst>
                        <p:par>
                          <p:cTn id="144" fill="hold" nodeType="withGroup">
                            <p:stCondLst>
                              <p:cond delay="0"/>
                            </p:stCondLst>
                            <p:childTnLst>
                              <p:par>
                                <p:cTn id="145" presetID="2" presetClass="entr" presetSubtype="4" fill="hold" grpId="0" nodeType="clickEffect">
                                  <p:stCondLst>
                                    <p:cond delay="0"/>
                                  </p:stCondLst>
                                  <p:childTnLst>
                                    <p:set>
                                      <p:cBhvr>
                                        <p:cTn id="146" dur="1" fill="hold">
                                          <p:stCondLst>
                                            <p:cond delay="0"/>
                                          </p:stCondLst>
                                        </p:cTn>
                                        <p:tgtEl>
                                          <p:spTgt spid="1252368"/>
                                        </p:tgtEl>
                                        <p:attrNameLst>
                                          <p:attrName>style.visibility</p:attrName>
                                        </p:attrNameLst>
                                      </p:cBhvr>
                                      <p:to>
                                        <p:strVal val="visible"/>
                                      </p:to>
                                    </p:set>
                                    <p:anim calcmode="lin" valueType="num">
                                      <p:cBhvr additive="base">
                                        <p:cTn id="147" dur="500" fill="hold"/>
                                        <p:tgtEl>
                                          <p:spTgt spid="1252368"/>
                                        </p:tgtEl>
                                        <p:attrNameLst>
                                          <p:attrName>ppt_x</p:attrName>
                                        </p:attrNameLst>
                                      </p:cBhvr>
                                      <p:tavLst>
                                        <p:tav tm="0">
                                          <p:val>
                                            <p:strVal val="#ppt_x"/>
                                          </p:val>
                                        </p:tav>
                                        <p:tav tm="100000">
                                          <p:val>
                                            <p:strVal val="#ppt_x"/>
                                          </p:val>
                                        </p:tav>
                                      </p:tavLst>
                                    </p:anim>
                                    <p:anim calcmode="lin" valueType="num">
                                      <p:cBhvr additive="base">
                                        <p:cTn id="148" dur="500" fill="hold"/>
                                        <p:tgtEl>
                                          <p:spTgt spid="1252368"/>
                                        </p:tgtEl>
                                        <p:attrNameLst>
                                          <p:attrName>ppt_y</p:attrName>
                                        </p:attrNameLst>
                                      </p:cBhvr>
                                      <p:tavLst>
                                        <p:tav tm="0">
                                          <p:val>
                                            <p:strVal val="1+#ppt_h/2"/>
                                          </p:val>
                                        </p:tav>
                                        <p:tav tm="100000">
                                          <p:val>
                                            <p:strVal val="#ppt_y"/>
                                          </p:val>
                                        </p:tav>
                                      </p:tavLst>
                                    </p:anim>
                                  </p:childTnLst>
                                </p:cTn>
                              </p:par>
                            </p:childTnLst>
                          </p:cTn>
                        </p:par>
                      </p:childTnLst>
                    </p:cTn>
                  </p:par>
                  <p:par>
                    <p:cTn id="149" fill="hold" nodeType="clickPar">
                      <p:stCondLst>
                        <p:cond delay="indefinite"/>
                      </p:stCondLst>
                      <p:childTnLst>
                        <p:par>
                          <p:cTn id="150" fill="hold" nodeType="withGroup">
                            <p:stCondLst>
                              <p:cond delay="0"/>
                            </p:stCondLst>
                            <p:childTnLst>
                              <p:par>
                                <p:cTn id="151" presetID="2" presetClass="entr" presetSubtype="4" fill="hold" grpId="0" nodeType="clickEffect">
                                  <p:stCondLst>
                                    <p:cond delay="0"/>
                                  </p:stCondLst>
                                  <p:childTnLst>
                                    <p:set>
                                      <p:cBhvr>
                                        <p:cTn id="152" dur="1" fill="hold">
                                          <p:stCondLst>
                                            <p:cond delay="0"/>
                                          </p:stCondLst>
                                        </p:cTn>
                                        <p:tgtEl>
                                          <p:spTgt spid="1252406"/>
                                        </p:tgtEl>
                                        <p:attrNameLst>
                                          <p:attrName>style.visibility</p:attrName>
                                        </p:attrNameLst>
                                      </p:cBhvr>
                                      <p:to>
                                        <p:strVal val="visible"/>
                                      </p:to>
                                    </p:set>
                                    <p:anim calcmode="lin" valueType="num">
                                      <p:cBhvr additive="base">
                                        <p:cTn id="153" dur="500" fill="hold"/>
                                        <p:tgtEl>
                                          <p:spTgt spid="1252406"/>
                                        </p:tgtEl>
                                        <p:attrNameLst>
                                          <p:attrName>ppt_x</p:attrName>
                                        </p:attrNameLst>
                                      </p:cBhvr>
                                      <p:tavLst>
                                        <p:tav tm="0">
                                          <p:val>
                                            <p:strVal val="#ppt_x"/>
                                          </p:val>
                                        </p:tav>
                                        <p:tav tm="100000">
                                          <p:val>
                                            <p:strVal val="#ppt_x"/>
                                          </p:val>
                                        </p:tav>
                                      </p:tavLst>
                                    </p:anim>
                                    <p:anim calcmode="lin" valueType="num">
                                      <p:cBhvr additive="base">
                                        <p:cTn id="154" dur="500" fill="hold"/>
                                        <p:tgtEl>
                                          <p:spTgt spid="1252406"/>
                                        </p:tgtEl>
                                        <p:attrNameLst>
                                          <p:attrName>ppt_y</p:attrName>
                                        </p:attrNameLst>
                                      </p:cBhvr>
                                      <p:tavLst>
                                        <p:tav tm="0">
                                          <p:val>
                                            <p:strVal val="1+#ppt_h/2"/>
                                          </p:val>
                                        </p:tav>
                                        <p:tav tm="100000">
                                          <p:val>
                                            <p:strVal val="#ppt_y"/>
                                          </p:val>
                                        </p:tav>
                                      </p:tavLst>
                                    </p:anim>
                                  </p:childTnLst>
                                </p:cTn>
                              </p:par>
                            </p:childTnLst>
                          </p:cTn>
                        </p:par>
                      </p:childTnLst>
                    </p:cTn>
                  </p:par>
                  <p:par>
                    <p:cTn id="155" fill="hold" nodeType="clickPar">
                      <p:stCondLst>
                        <p:cond delay="indefinite"/>
                      </p:stCondLst>
                      <p:childTnLst>
                        <p:par>
                          <p:cTn id="156" fill="hold" nodeType="withGroup">
                            <p:stCondLst>
                              <p:cond delay="0"/>
                            </p:stCondLst>
                            <p:childTnLst>
                              <p:par>
                                <p:cTn id="157" presetID="2" presetClass="entr" presetSubtype="2" fill="hold" nodeType="clickEffect">
                                  <p:stCondLst>
                                    <p:cond delay="0"/>
                                  </p:stCondLst>
                                  <p:childTnLst>
                                    <p:set>
                                      <p:cBhvr>
                                        <p:cTn id="158" dur="1" fill="hold">
                                          <p:stCondLst>
                                            <p:cond delay="0"/>
                                          </p:stCondLst>
                                        </p:cTn>
                                        <p:tgtEl>
                                          <p:spTgt spid="6"/>
                                        </p:tgtEl>
                                        <p:attrNameLst>
                                          <p:attrName>style.visibility</p:attrName>
                                        </p:attrNameLst>
                                      </p:cBhvr>
                                      <p:to>
                                        <p:strVal val="visible"/>
                                      </p:to>
                                    </p:set>
                                    <p:anim calcmode="lin" valueType="num">
                                      <p:cBhvr additive="base">
                                        <p:cTn id="159" dur="500" fill="hold"/>
                                        <p:tgtEl>
                                          <p:spTgt spid="6"/>
                                        </p:tgtEl>
                                        <p:attrNameLst>
                                          <p:attrName>ppt_x</p:attrName>
                                        </p:attrNameLst>
                                      </p:cBhvr>
                                      <p:tavLst>
                                        <p:tav tm="0">
                                          <p:val>
                                            <p:strVal val="1+#ppt_w/2"/>
                                          </p:val>
                                        </p:tav>
                                        <p:tav tm="100000">
                                          <p:val>
                                            <p:strVal val="#ppt_x"/>
                                          </p:val>
                                        </p:tav>
                                      </p:tavLst>
                                    </p:anim>
                                    <p:anim calcmode="lin" valueType="num">
                                      <p:cBhvr additive="base">
                                        <p:cTn id="160"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61" fill="hold" nodeType="clickPar">
                      <p:stCondLst>
                        <p:cond delay="indefinite"/>
                      </p:stCondLst>
                      <p:childTnLst>
                        <p:par>
                          <p:cTn id="162" fill="hold" nodeType="withGroup">
                            <p:stCondLst>
                              <p:cond delay="0"/>
                            </p:stCondLst>
                            <p:childTnLst>
                              <p:par>
                                <p:cTn id="163" presetID="2" presetClass="entr" presetSubtype="4" fill="hold" grpId="0" nodeType="clickEffect">
                                  <p:stCondLst>
                                    <p:cond delay="0"/>
                                  </p:stCondLst>
                                  <p:childTnLst>
                                    <p:set>
                                      <p:cBhvr>
                                        <p:cTn id="164" dur="1" fill="hold">
                                          <p:stCondLst>
                                            <p:cond delay="0"/>
                                          </p:stCondLst>
                                        </p:cTn>
                                        <p:tgtEl>
                                          <p:spTgt spid="1252369"/>
                                        </p:tgtEl>
                                        <p:attrNameLst>
                                          <p:attrName>style.visibility</p:attrName>
                                        </p:attrNameLst>
                                      </p:cBhvr>
                                      <p:to>
                                        <p:strVal val="visible"/>
                                      </p:to>
                                    </p:set>
                                    <p:anim calcmode="lin" valueType="num">
                                      <p:cBhvr additive="base">
                                        <p:cTn id="165" dur="500" fill="hold"/>
                                        <p:tgtEl>
                                          <p:spTgt spid="1252369"/>
                                        </p:tgtEl>
                                        <p:attrNameLst>
                                          <p:attrName>ppt_x</p:attrName>
                                        </p:attrNameLst>
                                      </p:cBhvr>
                                      <p:tavLst>
                                        <p:tav tm="0">
                                          <p:val>
                                            <p:strVal val="#ppt_x"/>
                                          </p:val>
                                        </p:tav>
                                        <p:tav tm="100000">
                                          <p:val>
                                            <p:strVal val="#ppt_x"/>
                                          </p:val>
                                        </p:tav>
                                      </p:tavLst>
                                    </p:anim>
                                    <p:anim calcmode="lin" valueType="num">
                                      <p:cBhvr additive="base">
                                        <p:cTn id="166" dur="500" fill="hold"/>
                                        <p:tgtEl>
                                          <p:spTgt spid="1252369"/>
                                        </p:tgtEl>
                                        <p:attrNameLst>
                                          <p:attrName>ppt_y</p:attrName>
                                        </p:attrNameLst>
                                      </p:cBhvr>
                                      <p:tavLst>
                                        <p:tav tm="0">
                                          <p:val>
                                            <p:strVal val="1+#ppt_h/2"/>
                                          </p:val>
                                        </p:tav>
                                        <p:tav tm="100000">
                                          <p:val>
                                            <p:strVal val="#ppt_y"/>
                                          </p:val>
                                        </p:tav>
                                      </p:tavLst>
                                    </p:anim>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 presetClass="entr" presetSubtype="4" fill="hold" grpId="0" nodeType="clickEffect">
                                  <p:stCondLst>
                                    <p:cond delay="0"/>
                                  </p:stCondLst>
                                  <p:childTnLst>
                                    <p:set>
                                      <p:cBhvr>
                                        <p:cTn id="170" dur="1" fill="hold">
                                          <p:stCondLst>
                                            <p:cond delay="0"/>
                                          </p:stCondLst>
                                        </p:cTn>
                                        <p:tgtEl>
                                          <p:spTgt spid="1252407"/>
                                        </p:tgtEl>
                                        <p:attrNameLst>
                                          <p:attrName>style.visibility</p:attrName>
                                        </p:attrNameLst>
                                      </p:cBhvr>
                                      <p:to>
                                        <p:strVal val="visible"/>
                                      </p:to>
                                    </p:set>
                                    <p:anim calcmode="lin" valueType="num">
                                      <p:cBhvr additive="base">
                                        <p:cTn id="171" dur="500" fill="hold"/>
                                        <p:tgtEl>
                                          <p:spTgt spid="1252407"/>
                                        </p:tgtEl>
                                        <p:attrNameLst>
                                          <p:attrName>ppt_x</p:attrName>
                                        </p:attrNameLst>
                                      </p:cBhvr>
                                      <p:tavLst>
                                        <p:tav tm="0">
                                          <p:val>
                                            <p:strVal val="#ppt_x"/>
                                          </p:val>
                                        </p:tav>
                                        <p:tav tm="100000">
                                          <p:val>
                                            <p:strVal val="#ppt_x"/>
                                          </p:val>
                                        </p:tav>
                                      </p:tavLst>
                                    </p:anim>
                                    <p:anim calcmode="lin" valueType="num">
                                      <p:cBhvr additive="base">
                                        <p:cTn id="172" dur="500" fill="hold"/>
                                        <p:tgtEl>
                                          <p:spTgt spid="1252407"/>
                                        </p:tgtEl>
                                        <p:attrNameLst>
                                          <p:attrName>ppt_y</p:attrName>
                                        </p:attrNameLst>
                                      </p:cBhvr>
                                      <p:tavLst>
                                        <p:tav tm="0">
                                          <p:val>
                                            <p:strVal val="1+#ppt_h/2"/>
                                          </p:val>
                                        </p:tav>
                                        <p:tav tm="100000">
                                          <p:val>
                                            <p:strVal val="#ppt_y"/>
                                          </p:val>
                                        </p:tav>
                                      </p:tavLst>
                                    </p:anim>
                                  </p:childTnLst>
                                </p:cTn>
                              </p:par>
                            </p:childTnLst>
                          </p:cTn>
                        </p:par>
                      </p:childTnLst>
                    </p:cTn>
                  </p:par>
                  <p:par>
                    <p:cTn id="173" fill="hold" nodeType="clickPar">
                      <p:stCondLst>
                        <p:cond delay="indefinite"/>
                      </p:stCondLst>
                      <p:childTnLst>
                        <p:par>
                          <p:cTn id="174" fill="hold" nodeType="withGroup">
                            <p:stCondLst>
                              <p:cond delay="0"/>
                            </p:stCondLst>
                            <p:childTnLst>
                              <p:par>
                                <p:cTn id="175" presetID="2" presetClass="entr" presetSubtype="2" fill="hold" nodeType="clickEffect">
                                  <p:stCondLst>
                                    <p:cond delay="0"/>
                                  </p:stCondLst>
                                  <p:childTnLst>
                                    <p:set>
                                      <p:cBhvr>
                                        <p:cTn id="176" dur="1" fill="hold">
                                          <p:stCondLst>
                                            <p:cond delay="0"/>
                                          </p:stCondLst>
                                        </p:cTn>
                                        <p:tgtEl>
                                          <p:spTgt spid="8"/>
                                        </p:tgtEl>
                                        <p:attrNameLst>
                                          <p:attrName>style.visibility</p:attrName>
                                        </p:attrNameLst>
                                      </p:cBhvr>
                                      <p:to>
                                        <p:strVal val="visible"/>
                                      </p:to>
                                    </p:set>
                                    <p:anim calcmode="lin" valueType="num">
                                      <p:cBhvr additive="base">
                                        <p:cTn id="177" dur="500" fill="hold"/>
                                        <p:tgtEl>
                                          <p:spTgt spid="8"/>
                                        </p:tgtEl>
                                        <p:attrNameLst>
                                          <p:attrName>ppt_x</p:attrName>
                                        </p:attrNameLst>
                                      </p:cBhvr>
                                      <p:tavLst>
                                        <p:tav tm="0">
                                          <p:val>
                                            <p:strVal val="1+#ppt_w/2"/>
                                          </p:val>
                                        </p:tav>
                                        <p:tav tm="100000">
                                          <p:val>
                                            <p:strVal val="#ppt_x"/>
                                          </p:val>
                                        </p:tav>
                                      </p:tavLst>
                                    </p:anim>
                                    <p:anim calcmode="lin" valueType="num">
                                      <p:cBhvr additive="base">
                                        <p:cTn id="17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79" fill="hold" nodeType="clickPar">
                      <p:stCondLst>
                        <p:cond delay="indefinite"/>
                      </p:stCondLst>
                      <p:childTnLst>
                        <p:par>
                          <p:cTn id="180" fill="hold" nodeType="withGroup">
                            <p:stCondLst>
                              <p:cond delay="0"/>
                            </p:stCondLst>
                            <p:childTnLst>
                              <p:par>
                                <p:cTn id="181" presetID="2" presetClass="entr" presetSubtype="4" fill="hold" grpId="0" nodeType="clickEffect">
                                  <p:stCondLst>
                                    <p:cond delay="0"/>
                                  </p:stCondLst>
                                  <p:childTnLst>
                                    <p:set>
                                      <p:cBhvr>
                                        <p:cTn id="182" dur="1" fill="hold">
                                          <p:stCondLst>
                                            <p:cond delay="0"/>
                                          </p:stCondLst>
                                        </p:cTn>
                                        <p:tgtEl>
                                          <p:spTgt spid="1252370"/>
                                        </p:tgtEl>
                                        <p:attrNameLst>
                                          <p:attrName>style.visibility</p:attrName>
                                        </p:attrNameLst>
                                      </p:cBhvr>
                                      <p:to>
                                        <p:strVal val="visible"/>
                                      </p:to>
                                    </p:set>
                                    <p:anim calcmode="lin" valueType="num">
                                      <p:cBhvr additive="base">
                                        <p:cTn id="183" dur="500" fill="hold"/>
                                        <p:tgtEl>
                                          <p:spTgt spid="1252370"/>
                                        </p:tgtEl>
                                        <p:attrNameLst>
                                          <p:attrName>ppt_x</p:attrName>
                                        </p:attrNameLst>
                                      </p:cBhvr>
                                      <p:tavLst>
                                        <p:tav tm="0">
                                          <p:val>
                                            <p:strVal val="#ppt_x"/>
                                          </p:val>
                                        </p:tav>
                                        <p:tav tm="100000">
                                          <p:val>
                                            <p:strVal val="#ppt_x"/>
                                          </p:val>
                                        </p:tav>
                                      </p:tavLst>
                                    </p:anim>
                                    <p:anim calcmode="lin" valueType="num">
                                      <p:cBhvr additive="base">
                                        <p:cTn id="184" dur="500" fill="hold"/>
                                        <p:tgtEl>
                                          <p:spTgt spid="1252370"/>
                                        </p:tgtEl>
                                        <p:attrNameLst>
                                          <p:attrName>ppt_y</p:attrName>
                                        </p:attrNameLst>
                                      </p:cBhvr>
                                      <p:tavLst>
                                        <p:tav tm="0">
                                          <p:val>
                                            <p:strVal val="1+#ppt_h/2"/>
                                          </p:val>
                                        </p:tav>
                                        <p:tav tm="100000">
                                          <p:val>
                                            <p:strVal val="#ppt_y"/>
                                          </p:val>
                                        </p:tav>
                                      </p:tavLst>
                                    </p:anim>
                                  </p:childTnLst>
                                </p:cTn>
                              </p:par>
                            </p:childTnLst>
                          </p:cTn>
                        </p:par>
                      </p:childTnLst>
                    </p:cTn>
                  </p:par>
                  <p:par>
                    <p:cTn id="185" fill="hold" nodeType="clickPar">
                      <p:stCondLst>
                        <p:cond delay="indefinite"/>
                      </p:stCondLst>
                      <p:childTnLst>
                        <p:par>
                          <p:cTn id="186" fill="hold" nodeType="withGroup">
                            <p:stCondLst>
                              <p:cond delay="0"/>
                            </p:stCondLst>
                            <p:childTnLst>
                              <p:par>
                                <p:cTn id="187" presetID="2" presetClass="entr" presetSubtype="4" fill="hold" grpId="0" nodeType="clickEffect">
                                  <p:stCondLst>
                                    <p:cond delay="0"/>
                                  </p:stCondLst>
                                  <p:childTnLst>
                                    <p:set>
                                      <p:cBhvr>
                                        <p:cTn id="188" dur="1" fill="hold">
                                          <p:stCondLst>
                                            <p:cond delay="0"/>
                                          </p:stCondLst>
                                        </p:cTn>
                                        <p:tgtEl>
                                          <p:spTgt spid="1252425"/>
                                        </p:tgtEl>
                                        <p:attrNameLst>
                                          <p:attrName>style.visibility</p:attrName>
                                        </p:attrNameLst>
                                      </p:cBhvr>
                                      <p:to>
                                        <p:strVal val="visible"/>
                                      </p:to>
                                    </p:set>
                                    <p:anim calcmode="lin" valueType="num">
                                      <p:cBhvr additive="base">
                                        <p:cTn id="189" dur="500" fill="hold"/>
                                        <p:tgtEl>
                                          <p:spTgt spid="1252425"/>
                                        </p:tgtEl>
                                        <p:attrNameLst>
                                          <p:attrName>ppt_x</p:attrName>
                                        </p:attrNameLst>
                                      </p:cBhvr>
                                      <p:tavLst>
                                        <p:tav tm="0">
                                          <p:val>
                                            <p:strVal val="#ppt_x"/>
                                          </p:val>
                                        </p:tav>
                                        <p:tav tm="100000">
                                          <p:val>
                                            <p:strVal val="#ppt_x"/>
                                          </p:val>
                                        </p:tav>
                                      </p:tavLst>
                                    </p:anim>
                                    <p:anim calcmode="lin" valueType="num">
                                      <p:cBhvr additive="base">
                                        <p:cTn id="190" dur="500" fill="hold"/>
                                        <p:tgtEl>
                                          <p:spTgt spid="1252425"/>
                                        </p:tgtEl>
                                        <p:attrNameLst>
                                          <p:attrName>ppt_y</p:attrName>
                                        </p:attrNameLst>
                                      </p:cBhvr>
                                      <p:tavLst>
                                        <p:tav tm="0">
                                          <p:val>
                                            <p:strVal val="1+#ppt_h/2"/>
                                          </p:val>
                                        </p:tav>
                                        <p:tav tm="100000">
                                          <p:val>
                                            <p:strVal val="#ppt_y"/>
                                          </p:val>
                                        </p:tav>
                                      </p:tavLst>
                                    </p:anim>
                                  </p:childTnLst>
                                </p:cTn>
                              </p:par>
                            </p:childTnLst>
                          </p:cTn>
                        </p:par>
                      </p:childTnLst>
                    </p:cTn>
                  </p:par>
                  <p:par>
                    <p:cTn id="191" fill="hold" nodeType="clickPar">
                      <p:stCondLst>
                        <p:cond delay="indefinite"/>
                      </p:stCondLst>
                      <p:childTnLst>
                        <p:par>
                          <p:cTn id="192" fill="hold" nodeType="withGroup">
                            <p:stCondLst>
                              <p:cond delay="0"/>
                            </p:stCondLst>
                            <p:childTnLst>
                              <p:par>
                                <p:cTn id="193" presetID="2" presetClass="entr" presetSubtype="2" fill="hold" nodeType="clickEffect">
                                  <p:stCondLst>
                                    <p:cond delay="0"/>
                                  </p:stCondLst>
                                  <p:childTnLst>
                                    <p:set>
                                      <p:cBhvr>
                                        <p:cTn id="194" dur="1" fill="hold">
                                          <p:stCondLst>
                                            <p:cond delay="0"/>
                                          </p:stCondLst>
                                        </p:cTn>
                                        <p:tgtEl>
                                          <p:spTgt spid="7"/>
                                        </p:tgtEl>
                                        <p:attrNameLst>
                                          <p:attrName>style.visibility</p:attrName>
                                        </p:attrNameLst>
                                      </p:cBhvr>
                                      <p:to>
                                        <p:strVal val="visible"/>
                                      </p:to>
                                    </p:set>
                                    <p:anim calcmode="lin" valueType="num">
                                      <p:cBhvr additive="base">
                                        <p:cTn id="195" dur="500" fill="hold"/>
                                        <p:tgtEl>
                                          <p:spTgt spid="7"/>
                                        </p:tgtEl>
                                        <p:attrNameLst>
                                          <p:attrName>ppt_x</p:attrName>
                                        </p:attrNameLst>
                                      </p:cBhvr>
                                      <p:tavLst>
                                        <p:tav tm="0">
                                          <p:val>
                                            <p:strVal val="1+#ppt_w/2"/>
                                          </p:val>
                                        </p:tav>
                                        <p:tav tm="100000">
                                          <p:val>
                                            <p:strVal val="#ppt_x"/>
                                          </p:val>
                                        </p:tav>
                                      </p:tavLst>
                                    </p:anim>
                                    <p:anim calcmode="lin" valueType="num">
                                      <p:cBhvr additive="base">
                                        <p:cTn id="19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97" fill="hold" nodeType="clickPar">
                      <p:stCondLst>
                        <p:cond delay="indefinite"/>
                      </p:stCondLst>
                      <p:childTnLst>
                        <p:par>
                          <p:cTn id="198" fill="hold" nodeType="withGroup">
                            <p:stCondLst>
                              <p:cond delay="0"/>
                            </p:stCondLst>
                            <p:childTnLst>
                              <p:par>
                                <p:cTn id="199" presetID="2" presetClass="entr" presetSubtype="4" fill="hold" grpId="0" nodeType="clickEffect">
                                  <p:stCondLst>
                                    <p:cond delay="0"/>
                                  </p:stCondLst>
                                  <p:childTnLst>
                                    <p:set>
                                      <p:cBhvr>
                                        <p:cTn id="200" dur="1" fill="hold">
                                          <p:stCondLst>
                                            <p:cond delay="0"/>
                                          </p:stCondLst>
                                        </p:cTn>
                                        <p:tgtEl>
                                          <p:spTgt spid="1252371"/>
                                        </p:tgtEl>
                                        <p:attrNameLst>
                                          <p:attrName>style.visibility</p:attrName>
                                        </p:attrNameLst>
                                      </p:cBhvr>
                                      <p:to>
                                        <p:strVal val="visible"/>
                                      </p:to>
                                    </p:set>
                                    <p:anim calcmode="lin" valueType="num">
                                      <p:cBhvr additive="base">
                                        <p:cTn id="201" dur="500" fill="hold"/>
                                        <p:tgtEl>
                                          <p:spTgt spid="1252371"/>
                                        </p:tgtEl>
                                        <p:attrNameLst>
                                          <p:attrName>ppt_x</p:attrName>
                                        </p:attrNameLst>
                                      </p:cBhvr>
                                      <p:tavLst>
                                        <p:tav tm="0">
                                          <p:val>
                                            <p:strVal val="#ppt_x"/>
                                          </p:val>
                                        </p:tav>
                                        <p:tav tm="100000">
                                          <p:val>
                                            <p:strVal val="#ppt_x"/>
                                          </p:val>
                                        </p:tav>
                                      </p:tavLst>
                                    </p:anim>
                                    <p:anim calcmode="lin" valueType="num">
                                      <p:cBhvr additive="base">
                                        <p:cTn id="202" dur="500" fill="hold"/>
                                        <p:tgtEl>
                                          <p:spTgt spid="1252371"/>
                                        </p:tgtEl>
                                        <p:attrNameLst>
                                          <p:attrName>ppt_y</p:attrName>
                                        </p:attrNameLst>
                                      </p:cBhvr>
                                      <p:tavLst>
                                        <p:tav tm="0">
                                          <p:val>
                                            <p:strVal val="1+#ppt_h/2"/>
                                          </p:val>
                                        </p:tav>
                                        <p:tav tm="100000">
                                          <p:val>
                                            <p:strVal val="#ppt_y"/>
                                          </p:val>
                                        </p:tav>
                                      </p:tavLst>
                                    </p:anim>
                                  </p:childTnLst>
                                </p:cTn>
                              </p:par>
                            </p:childTnLst>
                          </p:cTn>
                        </p:par>
                      </p:childTnLst>
                    </p:cTn>
                  </p:par>
                  <p:par>
                    <p:cTn id="203" fill="hold" nodeType="clickPar">
                      <p:stCondLst>
                        <p:cond delay="indefinite"/>
                      </p:stCondLst>
                      <p:childTnLst>
                        <p:par>
                          <p:cTn id="204" fill="hold" nodeType="withGroup">
                            <p:stCondLst>
                              <p:cond delay="0"/>
                            </p:stCondLst>
                            <p:childTnLst>
                              <p:par>
                                <p:cTn id="205" presetID="2" presetClass="entr" presetSubtype="4" fill="hold" grpId="0" nodeType="clickEffect">
                                  <p:stCondLst>
                                    <p:cond delay="0"/>
                                  </p:stCondLst>
                                  <p:childTnLst>
                                    <p:set>
                                      <p:cBhvr>
                                        <p:cTn id="206" dur="1" fill="hold">
                                          <p:stCondLst>
                                            <p:cond delay="0"/>
                                          </p:stCondLst>
                                        </p:cTn>
                                        <p:tgtEl>
                                          <p:spTgt spid="1252426"/>
                                        </p:tgtEl>
                                        <p:attrNameLst>
                                          <p:attrName>style.visibility</p:attrName>
                                        </p:attrNameLst>
                                      </p:cBhvr>
                                      <p:to>
                                        <p:strVal val="visible"/>
                                      </p:to>
                                    </p:set>
                                    <p:anim calcmode="lin" valueType="num">
                                      <p:cBhvr additive="base">
                                        <p:cTn id="207" dur="500" fill="hold"/>
                                        <p:tgtEl>
                                          <p:spTgt spid="1252426"/>
                                        </p:tgtEl>
                                        <p:attrNameLst>
                                          <p:attrName>ppt_x</p:attrName>
                                        </p:attrNameLst>
                                      </p:cBhvr>
                                      <p:tavLst>
                                        <p:tav tm="0">
                                          <p:val>
                                            <p:strVal val="#ppt_x"/>
                                          </p:val>
                                        </p:tav>
                                        <p:tav tm="100000">
                                          <p:val>
                                            <p:strVal val="#ppt_x"/>
                                          </p:val>
                                        </p:tav>
                                      </p:tavLst>
                                    </p:anim>
                                    <p:anim calcmode="lin" valueType="num">
                                      <p:cBhvr additive="base">
                                        <p:cTn id="208" dur="500" fill="hold"/>
                                        <p:tgtEl>
                                          <p:spTgt spid="12524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2356" grpId="0"/>
      <p:bldP spid="1252357" grpId="0"/>
      <p:bldP spid="1252358" grpId="0"/>
      <p:bldP spid="1252359" grpId="0"/>
      <p:bldP spid="1252360" grpId="0"/>
      <p:bldP spid="1252361" grpId="0"/>
      <p:bldP spid="1252362" grpId="0"/>
      <p:bldP spid="1252363" grpId="0"/>
      <p:bldP spid="1252364" grpId="0"/>
      <p:bldP spid="1252365" grpId="0"/>
      <p:bldP spid="1252366" grpId="0"/>
      <p:bldP spid="1252367" grpId="0"/>
      <p:bldP spid="1252368" grpId="0"/>
      <p:bldP spid="1252369" grpId="0"/>
      <p:bldP spid="1252370" grpId="0"/>
      <p:bldP spid="1252371" grpId="0"/>
      <p:bldP spid="1252372" grpId="0" animBg="1"/>
      <p:bldP spid="1252384" grpId="0" animBg="1"/>
      <p:bldP spid="1252390" grpId="0" animBg="1"/>
      <p:bldP spid="1252406" grpId="0" animBg="1"/>
      <p:bldP spid="1252407" grpId="0" animBg="1"/>
      <p:bldP spid="1252418" grpId="0" animBg="1"/>
      <p:bldP spid="1252424" grpId="0" animBg="1"/>
      <p:bldP spid="1252425" grpId="0" animBg="1"/>
      <p:bldP spid="1252426" grpId="0" animBg="1"/>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89" name="标题 1"/>
          <p:cNvSpPr>
            <a:spLocks noGrp="1"/>
          </p:cNvSpPr>
          <p:nvPr>
            <p:ph type="title"/>
          </p:nvPr>
        </p:nvSpPr>
        <p:spPr/>
        <p:txBody>
          <a:bodyPr/>
          <a:lstStyle/>
          <a:p>
            <a:r>
              <a:rPr lang="zh-CN" altLang="en-US" smtClean="0"/>
              <a:t>写入策略</a:t>
            </a:r>
          </a:p>
        </p:txBody>
      </p:sp>
      <p:sp>
        <p:nvSpPr>
          <p:cNvPr id="293890" name="内容占位符 2"/>
          <p:cNvSpPr>
            <a:spLocks noGrp="1"/>
          </p:cNvSpPr>
          <p:nvPr>
            <p:ph idx="1"/>
          </p:nvPr>
        </p:nvSpPr>
        <p:spPr>
          <a:xfrm>
            <a:off x="395288" y="981075"/>
            <a:ext cx="8218487" cy="5040313"/>
          </a:xfrm>
        </p:spPr>
        <p:txBody>
          <a:bodyPr/>
          <a:lstStyle/>
          <a:p>
            <a:r>
              <a:rPr dirty="0" smtClean="0"/>
              <a:t>写回法</a:t>
            </a:r>
            <a:r>
              <a:rPr lang="en-US" altLang="zh-CN" dirty="0" smtClean="0"/>
              <a:t>(write back)</a:t>
            </a:r>
          </a:p>
          <a:p>
            <a:r>
              <a:rPr dirty="0" smtClean="0"/>
              <a:t>写穿法 </a:t>
            </a:r>
            <a:r>
              <a:rPr lang="en-US" altLang="zh-CN" dirty="0" smtClean="0"/>
              <a:t>(write through)</a:t>
            </a:r>
          </a:p>
          <a:p>
            <a:r>
              <a:rPr dirty="0" smtClean="0"/>
              <a:t>写分配（</a:t>
            </a:r>
            <a:r>
              <a:rPr lang="en-US" altLang="zh-CN" dirty="0" smtClean="0"/>
              <a:t>write-allocate</a:t>
            </a:r>
            <a:r>
              <a:rPr dirty="0" smtClean="0"/>
              <a:t>）</a:t>
            </a:r>
            <a:endParaRPr lang="en-US" altLang="zh-CN" dirty="0" smtClean="0"/>
          </a:p>
          <a:p>
            <a:r>
              <a:rPr dirty="0" smtClean="0"/>
              <a:t>写不分配（</a:t>
            </a:r>
            <a:r>
              <a:rPr lang="en-US" altLang="zh-CN" dirty="0" smtClean="0"/>
              <a:t>not-write-allocate</a:t>
            </a:r>
            <a:r>
              <a:rPr dirty="0" smtClean="0"/>
              <a:t>）</a:t>
            </a:r>
            <a:endParaRPr lang="en-US" altLang="zh-CN" dirty="0" smtClean="0"/>
          </a:p>
          <a:p>
            <a:endParaRPr lang="en-US" altLang="zh-CN" dirty="0" smtClean="0"/>
          </a:p>
          <a:p>
            <a:endParaRPr dirty="0" smtClean="0"/>
          </a:p>
        </p:txBody>
      </p:sp>
      <p:grpSp>
        <p:nvGrpSpPr>
          <p:cNvPr id="293891" name="Group 2"/>
          <p:cNvGrpSpPr>
            <a:grpSpLocks/>
          </p:cNvGrpSpPr>
          <p:nvPr/>
        </p:nvGrpSpPr>
        <p:grpSpPr bwMode="auto">
          <a:xfrm>
            <a:off x="4191000" y="5383213"/>
            <a:ext cx="4419600" cy="636587"/>
            <a:chOff x="1296" y="3103"/>
            <a:chExt cx="2784" cy="401"/>
          </a:xfrm>
        </p:grpSpPr>
        <p:sp>
          <p:nvSpPr>
            <p:cNvPr id="293909" name="AutoShape 3"/>
            <p:cNvSpPr>
              <a:spLocks noChangeAspect="1" noChangeArrowheads="1"/>
            </p:cNvSpPr>
            <p:nvPr/>
          </p:nvSpPr>
          <p:spPr bwMode="auto">
            <a:xfrm flipV="1">
              <a:off x="1296" y="3103"/>
              <a:ext cx="2784" cy="40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90 w 21600"/>
                <a:gd name="T13" fmla="*/ 2370 h 21600"/>
                <a:gd name="T14" fmla="*/ 19210 w 21600"/>
                <a:gd name="T15" fmla="*/ 19230 h 21600"/>
              </a:gdLst>
              <a:ahLst/>
              <a:cxnLst>
                <a:cxn ang="T8">
                  <a:pos x="T0" y="T1"/>
                </a:cxn>
                <a:cxn ang="T9">
                  <a:pos x="T2" y="T3"/>
                </a:cxn>
                <a:cxn ang="T10">
                  <a:pos x="T4" y="T5"/>
                </a:cxn>
                <a:cxn ang="T11">
                  <a:pos x="T6" y="T7"/>
                </a:cxn>
              </a:cxnLst>
              <a:rect l="T12" t="T13" r="T14" b="T15"/>
              <a:pathLst>
                <a:path w="21600" h="21600">
                  <a:moveTo>
                    <a:pt x="0" y="0"/>
                  </a:moveTo>
                  <a:lnTo>
                    <a:pt x="1186" y="21600"/>
                  </a:lnTo>
                  <a:lnTo>
                    <a:pt x="20414" y="21600"/>
                  </a:lnTo>
                  <a:lnTo>
                    <a:pt x="21600" y="0"/>
                  </a:lnTo>
                  <a:close/>
                </a:path>
              </a:pathLst>
            </a:custGeom>
            <a:solidFill>
              <a:srgbClr val="800000"/>
            </a:solidFill>
            <a:ln w="19050" algn="ctr">
              <a:solidFill>
                <a:schemeClr val="tx1"/>
              </a:solidFill>
              <a:miter lim="800000"/>
              <a:headEnd/>
              <a:tailEnd/>
            </a:ln>
          </p:spPr>
          <p:txBody>
            <a:bodyPr wrap="none" anchor="ctr"/>
            <a:lstStyle/>
            <a:p>
              <a:endParaRPr lang="zh-CN" altLang="en-US"/>
            </a:p>
          </p:txBody>
        </p:sp>
        <p:sp>
          <p:nvSpPr>
            <p:cNvPr id="293910" name="Rectangle 4"/>
            <p:cNvSpPr>
              <a:spLocks noChangeArrowheads="1"/>
            </p:cNvSpPr>
            <p:nvPr/>
          </p:nvSpPr>
          <p:spPr bwMode="auto">
            <a:xfrm>
              <a:off x="2112" y="3166"/>
              <a:ext cx="1152" cy="290"/>
            </a:xfrm>
            <a:prstGeom prst="rect">
              <a:avLst/>
            </a:prstGeom>
            <a:noFill/>
            <a:ln w="9525">
              <a:noFill/>
              <a:miter lim="800000"/>
              <a:headEnd/>
              <a:tailEnd/>
            </a:ln>
          </p:spPr>
          <p:txBody>
            <a:bodyPr lIns="12700" tIns="12700" rIns="12700" bIns="12700"/>
            <a:lstStyle/>
            <a:p>
              <a:pPr algn="r"/>
              <a:r>
                <a:rPr lang="zh-CN" altLang="en-US">
                  <a:solidFill>
                    <a:srgbClr val="66FF33"/>
                  </a:solidFill>
                  <a:latin typeface="Times New Roman" pitchFamily="18" charset="0"/>
                  <a:ea typeface="楷体_GB2312" pitchFamily="49" charset="-122"/>
                </a:rPr>
                <a:t>磁带，光盘</a:t>
              </a:r>
            </a:p>
          </p:txBody>
        </p:sp>
      </p:grpSp>
      <p:grpSp>
        <p:nvGrpSpPr>
          <p:cNvPr id="7" name="Group 5"/>
          <p:cNvGrpSpPr>
            <a:grpSpLocks/>
          </p:cNvGrpSpPr>
          <p:nvPr/>
        </p:nvGrpSpPr>
        <p:grpSpPr bwMode="auto">
          <a:xfrm>
            <a:off x="4457700" y="4789488"/>
            <a:ext cx="3886200" cy="593725"/>
            <a:chOff x="1464" y="2748"/>
            <a:chExt cx="2448" cy="374"/>
          </a:xfrm>
        </p:grpSpPr>
        <p:sp>
          <p:nvSpPr>
            <p:cNvPr id="293907" name="AutoShape 6"/>
            <p:cNvSpPr>
              <a:spLocks noChangeAspect="1" noChangeArrowheads="1"/>
            </p:cNvSpPr>
            <p:nvPr/>
          </p:nvSpPr>
          <p:spPr bwMode="auto">
            <a:xfrm flipV="1">
              <a:off x="1464" y="2748"/>
              <a:ext cx="2448" cy="34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382 w 21600"/>
                <a:gd name="T13" fmla="*/ 2386 h 21600"/>
                <a:gd name="T14" fmla="*/ 19218 w 21600"/>
                <a:gd name="T15" fmla="*/ 19214 h 21600"/>
              </a:gdLst>
              <a:ahLst/>
              <a:cxnLst>
                <a:cxn ang="T8">
                  <a:pos x="T0" y="T1"/>
                </a:cxn>
                <a:cxn ang="T9">
                  <a:pos x="T2" y="T3"/>
                </a:cxn>
                <a:cxn ang="T10">
                  <a:pos x="T4" y="T5"/>
                </a:cxn>
                <a:cxn ang="T11">
                  <a:pos x="T6" y="T7"/>
                </a:cxn>
              </a:cxnLst>
              <a:rect l="T12" t="T13" r="T14" b="T15"/>
              <a:pathLst>
                <a:path w="21600" h="21600">
                  <a:moveTo>
                    <a:pt x="0" y="0"/>
                  </a:moveTo>
                  <a:lnTo>
                    <a:pt x="1157" y="21600"/>
                  </a:lnTo>
                  <a:lnTo>
                    <a:pt x="20443" y="21600"/>
                  </a:lnTo>
                  <a:lnTo>
                    <a:pt x="21600" y="0"/>
                  </a:lnTo>
                  <a:close/>
                </a:path>
              </a:pathLst>
            </a:custGeom>
            <a:solidFill>
              <a:srgbClr val="FF0000"/>
            </a:solidFill>
            <a:ln w="19050" algn="ctr">
              <a:solidFill>
                <a:schemeClr val="tx1"/>
              </a:solidFill>
              <a:miter lim="800000"/>
              <a:headEnd/>
              <a:tailEnd/>
            </a:ln>
          </p:spPr>
          <p:txBody>
            <a:bodyPr wrap="none" anchor="ctr"/>
            <a:lstStyle/>
            <a:p>
              <a:endParaRPr lang="zh-CN" altLang="en-US"/>
            </a:p>
          </p:txBody>
        </p:sp>
        <p:sp>
          <p:nvSpPr>
            <p:cNvPr id="293908" name="Rectangle 7"/>
            <p:cNvSpPr>
              <a:spLocks noChangeArrowheads="1"/>
            </p:cNvSpPr>
            <p:nvPr/>
          </p:nvSpPr>
          <p:spPr bwMode="auto">
            <a:xfrm>
              <a:off x="2112" y="2832"/>
              <a:ext cx="1152" cy="290"/>
            </a:xfrm>
            <a:prstGeom prst="rect">
              <a:avLst/>
            </a:prstGeom>
            <a:noFill/>
            <a:ln w="9525">
              <a:noFill/>
              <a:miter lim="800000"/>
              <a:headEnd/>
              <a:tailEnd/>
            </a:ln>
          </p:spPr>
          <p:txBody>
            <a:bodyPr lIns="12700" tIns="12700" rIns="12700" bIns="12700"/>
            <a:lstStyle/>
            <a:p>
              <a:pPr algn="r"/>
              <a:r>
                <a:rPr lang="zh-CN" altLang="en-US">
                  <a:latin typeface="Times New Roman" pitchFamily="18" charset="0"/>
                  <a:ea typeface="楷体_GB2312" pitchFamily="49" charset="-122"/>
                </a:rPr>
                <a:t>磁盘</a:t>
              </a:r>
            </a:p>
          </p:txBody>
        </p:sp>
      </p:grpSp>
      <p:grpSp>
        <p:nvGrpSpPr>
          <p:cNvPr id="293893" name="Group 8"/>
          <p:cNvGrpSpPr>
            <a:grpSpLocks/>
          </p:cNvGrpSpPr>
          <p:nvPr/>
        </p:nvGrpSpPr>
        <p:grpSpPr bwMode="auto">
          <a:xfrm>
            <a:off x="4860925" y="3668713"/>
            <a:ext cx="3079750" cy="574675"/>
            <a:chOff x="1718" y="2040"/>
            <a:chExt cx="1940" cy="362"/>
          </a:xfrm>
        </p:grpSpPr>
        <p:sp>
          <p:nvSpPr>
            <p:cNvPr id="293905" name="AutoShape 9"/>
            <p:cNvSpPr>
              <a:spLocks noChangeAspect="1" noChangeArrowheads="1"/>
            </p:cNvSpPr>
            <p:nvPr/>
          </p:nvSpPr>
          <p:spPr bwMode="auto">
            <a:xfrm flipV="1">
              <a:off x="1718" y="2040"/>
              <a:ext cx="1940" cy="332"/>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572 w 21600"/>
                <a:gd name="T13" fmla="*/ 2602 h 21600"/>
                <a:gd name="T14" fmla="*/ 19028 w 21600"/>
                <a:gd name="T15" fmla="*/ 18998 h 21600"/>
              </a:gdLst>
              <a:ahLst/>
              <a:cxnLst>
                <a:cxn ang="T8">
                  <a:pos x="T0" y="T1"/>
                </a:cxn>
                <a:cxn ang="T9">
                  <a:pos x="T2" y="T3"/>
                </a:cxn>
                <a:cxn ang="T10">
                  <a:pos x="T4" y="T5"/>
                </a:cxn>
                <a:cxn ang="T11">
                  <a:pos x="T6" y="T7"/>
                </a:cxn>
              </a:cxnLst>
              <a:rect l="T12" t="T13" r="T14" b="T15"/>
              <a:pathLst>
                <a:path w="21600" h="21600">
                  <a:moveTo>
                    <a:pt x="0" y="0"/>
                  </a:moveTo>
                  <a:lnTo>
                    <a:pt x="1550" y="21600"/>
                  </a:lnTo>
                  <a:lnTo>
                    <a:pt x="20050" y="21600"/>
                  </a:lnTo>
                  <a:lnTo>
                    <a:pt x="21600" y="0"/>
                  </a:lnTo>
                  <a:close/>
                </a:path>
              </a:pathLst>
            </a:custGeom>
            <a:solidFill>
              <a:srgbClr val="FF6600"/>
            </a:solidFill>
            <a:ln w="19050" algn="ctr">
              <a:solidFill>
                <a:schemeClr val="tx1"/>
              </a:solidFill>
              <a:miter lim="800000"/>
              <a:headEnd/>
              <a:tailEnd/>
            </a:ln>
          </p:spPr>
          <p:txBody>
            <a:bodyPr wrap="none" anchor="ctr"/>
            <a:lstStyle/>
            <a:p>
              <a:endParaRPr lang="zh-CN" altLang="en-US"/>
            </a:p>
          </p:txBody>
        </p:sp>
        <p:sp>
          <p:nvSpPr>
            <p:cNvPr id="293906" name="Rectangle 10"/>
            <p:cNvSpPr>
              <a:spLocks noChangeArrowheads="1"/>
            </p:cNvSpPr>
            <p:nvPr/>
          </p:nvSpPr>
          <p:spPr bwMode="auto">
            <a:xfrm>
              <a:off x="2160" y="2112"/>
              <a:ext cx="1152" cy="290"/>
            </a:xfrm>
            <a:prstGeom prst="rect">
              <a:avLst/>
            </a:prstGeom>
            <a:noFill/>
            <a:ln w="9525">
              <a:noFill/>
              <a:miter lim="800000"/>
              <a:headEnd/>
              <a:tailEnd/>
            </a:ln>
          </p:spPr>
          <p:txBody>
            <a:bodyPr lIns="12700" tIns="12700" rIns="12700" bIns="12700"/>
            <a:lstStyle/>
            <a:p>
              <a:pPr algn="r"/>
              <a:r>
                <a:rPr lang="en-US" altLang="zh-CN">
                  <a:latin typeface="Tahoma" pitchFamily="34" charset="0"/>
                  <a:ea typeface="楷体_GB2312" pitchFamily="49" charset="-122"/>
                </a:rPr>
                <a:t>Cache</a:t>
              </a:r>
              <a:r>
                <a:rPr lang="zh-CN" altLang="en-US">
                  <a:latin typeface="Tahoma" pitchFamily="34" charset="0"/>
                  <a:ea typeface="楷体_GB2312" pitchFamily="49" charset="-122"/>
                </a:rPr>
                <a:t>高速缓存</a:t>
              </a:r>
              <a:endParaRPr lang="zh-CN" altLang="en-US" sz="1600">
                <a:latin typeface="Times New Roman" pitchFamily="18" charset="0"/>
                <a:ea typeface="楷体_GB2312" pitchFamily="49" charset="-122"/>
              </a:endParaRPr>
            </a:p>
          </p:txBody>
        </p:sp>
      </p:grpSp>
      <p:grpSp>
        <p:nvGrpSpPr>
          <p:cNvPr id="293894" name="Group 11"/>
          <p:cNvGrpSpPr>
            <a:grpSpLocks/>
          </p:cNvGrpSpPr>
          <p:nvPr/>
        </p:nvGrpSpPr>
        <p:grpSpPr bwMode="auto">
          <a:xfrm>
            <a:off x="4660900" y="4243388"/>
            <a:ext cx="3479800" cy="606425"/>
            <a:chOff x="1592" y="2402"/>
            <a:chExt cx="2192" cy="382"/>
          </a:xfrm>
        </p:grpSpPr>
        <p:sp>
          <p:nvSpPr>
            <p:cNvPr id="293902" name="AutoShape 12"/>
            <p:cNvSpPr>
              <a:spLocks noChangeAspect="1" noChangeArrowheads="1"/>
            </p:cNvSpPr>
            <p:nvPr/>
          </p:nvSpPr>
          <p:spPr bwMode="auto">
            <a:xfrm flipV="1">
              <a:off x="1592" y="2402"/>
              <a:ext cx="2192" cy="330"/>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434 w 21600"/>
                <a:gd name="T13" fmla="*/ 2422 h 21600"/>
                <a:gd name="T14" fmla="*/ 19166 w 21600"/>
                <a:gd name="T15" fmla="*/ 19178 h 21600"/>
              </a:gdLst>
              <a:ahLst/>
              <a:cxnLst>
                <a:cxn ang="T8">
                  <a:pos x="T0" y="T1"/>
                </a:cxn>
                <a:cxn ang="T9">
                  <a:pos x="T2" y="T3"/>
                </a:cxn>
                <a:cxn ang="T10">
                  <a:pos x="T4" y="T5"/>
                </a:cxn>
                <a:cxn ang="T11">
                  <a:pos x="T6" y="T7"/>
                </a:cxn>
              </a:cxnLst>
              <a:rect l="T12" t="T13" r="T14" b="T15"/>
              <a:pathLst>
                <a:path w="21600" h="21600">
                  <a:moveTo>
                    <a:pt x="0" y="0"/>
                  </a:moveTo>
                  <a:lnTo>
                    <a:pt x="1260" y="21600"/>
                  </a:lnTo>
                  <a:lnTo>
                    <a:pt x="20340" y="21600"/>
                  </a:lnTo>
                  <a:lnTo>
                    <a:pt x="21600" y="0"/>
                  </a:lnTo>
                  <a:close/>
                </a:path>
              </a:pathLst>
            </a:custGeom>
            <a:solidFill>
              <a:srgbClr val="FF00FF"/>
            </a:solidFill>
            <a:ln w="19050" algn="ctr">
              <a:solidFill>
                <a:schemeClr val="tx1"/>
              </a:solidFill>
              <a:miter lim="800000"/>
              <a:headEnd/>
              <a:tailEnd/>
            </a:ln>
          </p:spPr>
          <p:txBody>
            <a:bodyPr wrap="none" anchor="ctr"/>
            <a:lstStyle/>
            <a:p>
              <a:endParaRPr lang="zh-CN" altLang="en-US"/>
            </a:p>
          </p:txBody>
        </p:sp>
        <p:sp>
          <p:nvSpPr>
            <p:cNvPr id="293903" name="Rectangle 13"/>
            <p:cNvSpPr>
              <a:spLocks noChangeArrowheads="1"/>
            </p:cNvSpPr>
            <p:nvPr/>
          </p:nvSpPr>
          <p:spPr bwMode="auto">
            <a:xfrm>
              <a:off x="2160" y="2494"/>
              <a:ext cx="1152" cy="290"/>
            </a:xfrm>
            <a:prstGeom prst="rect">
              <a:avLst/>
            </a:prstGeom>
            <a:noFill/>
            <a:ln w="9525">
              <a:noFill/>
              <a:miter lim="800000"/>
              <a:headEnd/>
              <a:tailEnd/>
            </a:ln>
          </p:spPr>
          <p:txBody>
            <a:bodyPr lIns="12700" tIns="12700" rIns="12700" bIns="12700"/>
            <a:lstStyle/>
            <a:p>
              <a:pPr algn="r"/>
              <a:endParaRPr lang="zh-CN" altLang="zh-CN">
                <a:latin typeface="Times New Roman" pitchFamily="18" charset="0"/>
                <a:ea typeface="楷体_GB2312" pitchFamily="49" charset="-122"/>
              </a:endParaRPr>
            </a:p>
          </p:txBody>
        </p:sp>
        <p:sp>
          <p:nvSpPr>
            <p:cNvPr id="293904" name="Rectangle 14"/>
            <p:cNvSpPr>
              <a:spLocks noChangeArrowheads="1"/>
            </p:cNvSpPr>
            <p:nvPr/>
          </p:nvSpPr>
          <p:spPr bwMode="auto">
            <a:xfrm>
              <a:off x="2160" y="2448"/>
              <a:ext cx="1152" cy="290"/>
            </a:xfrm>
            <a:prstGeom prst="rect">
              <a:avLst/>
            </a:prstGeom>
            <a:noFill/>
            <a:ln w="9525">
              <a:noFill/>
              <a:miter lim="800000"/>
              <a:headEnd/>
              <a:tailEnd/>
            </a:ln>
          </p:spPr>
          <p:txBody>
            <a:bodyPr lIns="12700" tIns="12700" rIns="12700" bIns="12700"/>
            <a:lstStyle/>
            <a:p>
              <a:pPr algn="r"/>
              <a:r>
                <a:rPr lang="zh-CN" altLang="en-US">
                  <a:solidFill>
                    <a:srgbClr val="003300"/>
                  </a:solidFill>
                  <a:latin typeface="Tahoma" pitchFamily="34" charset="0"/>
                  <a:ea typeface="楷体_GB2312" pitchFamily="49" charset="-122"/>
                </a:rPr>
                <a:t>主存</a:t>
              </a:r>
              <a:endParaRPr lang="zh-CN" altLang="en-US">
                <a:solidFill>
                  <a:srgbClr val="003300"/>
                </a:solidFill>
                <a:latin typeface="Times New Roman" pitchFamily="18" charset="0"/>
                <a:ea typeface="楷体_GB2312" pitchFamily="49" charset="-122"/>
              </a:endParaRPr>
            </a:p>
          </p:txBody>
        </p:sp>
      </p:grpSp>
      <p:grpSp>
        <p:nvGrpSpPr>
          <p:cNvPr id="293895" name="Group 15"/>
          <p:cNvGrpSpPr>
            <a:grpSpLocks/>
          </p:cNvGrpSpPr>
          <p:nvPr/>
        </p:nvGrpSpPr>
        <p:grpSpPr bwMode="auto">
          <a:xfrm>
            <a:off x="5060950" y="3097213"/>
            <a:ext cx="2679700" cy="536575"/>
            <a:chOff x="1844" y="1680"/>
            <a:chExt cx="1688" cy="338"/>
          </a:xfrm>
        </p:grpSpPr>
        <p:sp>
          <p:nvSpPr>
            <p:cNvPr id="293900" name="AutoShape 16"/>
            <p:cNvSpPr>
              <a:spLocks noChangeAspect="1" noChangeArrowheads="1"/>
            </p:cNvSpPr>
            <p:nvPr/>
          </p:nvSpPr>
          <p:spPr bwMode="auto">
            <a:xfrm flipV="1">
              <a:off x="1844" y="1680"/>
              <a:ext cx="1688" cy="331"/>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700 w 21600"/>
                <a:gd name="T13" fmla="*/ 2676 h 21600"/>
                <a:gd name="T14" fmla="*/ 18900 w 21600"/>
                <a:gd name="T15" fmla="*/ 18924 h 21600"/>
              </a:gdLst>
              <a:ahLst/>
              <a:cxnLst>
                <a:cxn ang="T8">
                  <a:pos x="T0" y="T1"/>
                </a:cxn>
                <a:cxn ang="T9">
                  <a:pos x="T2" y="T3"/>
                </a:cxn>
                <a:cxn ang="T10">
                  <a:pos x="T4" y="T5"/>
                </a:cxn>
                <a:cxn ang="T11">
                  <a:pos x="T6" y="T7"/>
                </a:cxn>
              </a:cxnLst>
              <a:rect l="T12" t="T13" r="T14" b="T15"/>
              <a:pathLst>
                <a:path w="21600" h="21600">
                  <a:moveTo>
                    <a:pt x="0" y="0"/>
                  </a:moveTo>
                  <a:lnTo>
                    <a:pt x="1792" y="21600"/>
                  </a:lnTo>
                  <a:lnTo>
                    <a:pt x="19808" y="21600"/>
                  </a:lnTo>
                  <a:lnTo>
                    <a:pt x="21600" y="0"/>
                  </a:lnTo>
                  <a:close/>
                </a:path>
              </a:pathLst>
            </a:custGeom>
            <a:solidFill>
              <a:srgbClr val="FFCC00"/>
            </a:solidFill>
            <a:ln w="19050" algn="ctr">
              <a:solidFill>
                <a:schemeClr val="tx1"/>
              </a:solidFill>
              <a:miter lim="800000"/>
              <a:headEnd/>
              <a:tailEnd/>
            </a:ln>
          </p:spPr>
          <p:txBody>
            <a:bodyPr wrap="none" anchor="ctr"/>
            <a:lstStyle/>
            <a:p>
              <a:endParaRPr lang="zh-CN" altLang="en-US"/>
            </a:p>
          </p:txBody>
        </p:sp>
        <p:sp>
          <p:nvSpPr>
            <p:cNvPr id="293901" name="Rectangle 17"/>
            <p:cNvSpPr>
              <a:spLocks noChangeArrowheads="1"/>
            </p:cNvSpPr>
            <p:nvPr/>
          </p:nvSpPr>
          <p:spPr bwMode="auto">
            <a:xfrm>
              <a:off x="2160" y="1728"/>
              <a:ext cx="1152" cy="290"/>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ahoma" pitchFamily="34" charset="0"/>
                  <a:ea typeface="楷体_GB2312" pitchFamily="49" charset="-122"/>
                </a:rPr>
                <a:t>CPU</a:t>
              </a:r>
              <a:r>
                <a:rPr lang="zh-CN" altLang="en-US">
                  <a:solidFill>
                    <a:srgbClr val="003300"/>
                  </a:solidFill>
                  <a:latin typeface="Tahoma" pitchFamily="34" charset="0"/>
                  <a:ea typeface="楷体_GB2312" pitchFamily="49" charset="-122"/>
                </a:rPr>
                <a:t>寄存器</a:t>
              </a:r>
            </a:p>
          </p:txBody>
        </p:sp>
      </p:grpSp>
      <p:sp>
        <p:nvSpPr>
          <p:cNvPr id="20" name="Line 18"/>
          <p:cNvSpPr>
            <a:spLocks noChangeShapeType="1"/>
          </p:cNvSpPr>
          <p:nvPr/>
        </p:nvSpPr>
        <p:spPr bwMode="auto">
          <a:xfrm>
            <a:off x="6324600" y="2209800"/>
            <a:ext cx="0" cy="2438400"/>
          </a:xfrm>
          <a:prstGeom prst="line">
            <a:avLst/>
          </a:prstGeom>
          <a:noFill/>
          <a:ln w="76200">
            <a:solidFill>
              <a:srgbClr val="33CC33"/>
            </a:solidFill>
            <a:round/>
            <a:headEnd/>
            <a:tailEnd type="triangle" w="med" len="med"/>
          </a:ln>
        </p:spPr>
        <p:txBody>
          <a:bodyPr/>
          <a:lstStyle/>
          <a:p>
            <a:endParaRPr lang="zh-CN" altLang="en-US"/>
          </a:p>
        </p:txBody>
      </p:sp>
      <p:sp>
        <p:nvSpPr>
          <p:cNvPr id="21" name="Line 20"/>
          <p:cNvSpPr>
            <a:spLocks noChangeShapeType="1"/>
          </p:cNvSpPr>
          <p:nvPr/>
        </p:nvSpPr>
        <p:spPr bwMode="auto">
          <a:xfrm>
            <a:off x="6553200" y="2209800"/>
            <a:ext cx="0" cy="2819400"/>
          </a:xfrm>
          <a:prstGeom prst="line">
            <a:avLst/>
          </a:prstGeom>
          <a:noFill/>
          <a:ln w="76200">
            <a:solidFill>
              <a:srgbClr val="33CC33"/>
            </a:solidFill>
            <a:round/>
            <a:headEnd/>
            <a:tailEnd type="triangle" w="med" len="med"/>
          </a:ln>
        </p:spPr>
        <p:txBody>
          <a:bodyPr/>
          <a:lstStyle/>
          <a:p>
            <a:endParaRPr lang="zh-CN" altLang="en-US"/>
          </a:p>
        </p:txBody>
      </p:sp>
      <p:sp>
        <p:nvSpPr>
          <p:cNvPr id="22" name="Line 21"/>
          <p:cNvSpPr>
            <a:spLocks noChangeShapeType="1"/>
          </p:cNvSpPr>
          <p:nvPr/>
        </p:nvSpPr>
        <p:spPr bwMode="auto">
          <a:xfrm>
            <a:off x="6096000" y="2209800"/>
            <a:ext cx="0" cy="1752600"/>
          </a:xfrm>
          <a:prstGeom prst="line">
            <a:avLst/>
          </a:prstGeom>
          <a:noFill/>
          <a:ln w="76200">
            <a:solidFill>
              <a:srgbClr val="33CC33"/>
            </a:solidFill>
            <a:round/>
            <a:headEnd/>
            <a:tailEnd type="triangle" w="med" len="med"/>
          </a:ln>
        </p:spPr>
        <p:txBody>
          <a:bodyPr/>
          <a:lstStyle/>
          <a:p>
            <a:endParaRPr lang="zh-CN" altLang="en-US"/>
          </a:p>
        </p:txBody>
      </p:sp>
      <p:sp>
        <p:nvSpPr>
          <p:cNvPr id="2938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EE97CE-EB37-47E8-BE76-AD1139EB3426}" type="slidenum">
              <a:rPr lang="en-US" altLang="zh-CN">
                <a:latin typeface="Arial" charset="0"/>
              </a:rPr>
              <a:pPr/>
              <a:t>189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ppt_x</p:attrName>
                                        </p:attrNameLst>
                                      </p:cBhvr>
                                      <p:tavLst>
                                        <p:tav tm="0">
                                          <p:val>
                                            <p:strVal val="#ppt_x"/>
                                          </p:val>
                                        </p:tav>
                                        <p:tav tm="100000">
                                          <p:val>
                                            <p:strVal val="#ppt_x"/>
                                          </p:val>
                                        </p:tav>
                                      </p:tavLst>
                                    </p:anim>
                                    <p:anim calcmode="lin" valueType="num">
                                      <p:cBhvr>
                                        <p:cTn id="8" dur="500" fill="hold"/>
                                        <p:tgtEl>
                                          <p:spTgt spid="22"/>
                                        </p:tgtEl>
                                        <p:attrNameLst>
                                          <p:attrName>ppt_y</p:attrName>
                                        </p:attrNameLst>
                                      </p:cBhvr>
                                      <p:tavLst>
                                        <p:tav tm="0">
                                          <p:val>
                                            <p:strVal val="#ppt_y-#ppt_h/2"/>
                                          </p:val>
                                        </p:tav>
                                        <p:tav tm="100000">
                                          <p:val>
                                            <p:strVal val="#ppt_y"/>
                                          </p:val>
                                        </p:tav>
                                      </p:tavLst>
                                    </p:anim>
                                    <p:anim calcmode="lin" valueType="num">
                                      <p:cBhvr>
                                        <p:cTn id="9" dur="500" fill="hold"/>
                                        <p:tgtEl>
                                          <p:spTgt spid="22"/>
                                        </p:tgtEl>
                                        <p:attrNameLst>
                                          <p:attrName>ppt_w</p:attrName>
                                        </p:attrNameLst>
                                      </p:cBhvr>
                                      <p:tavLst>
                                        <p:tav tm="0">
                                          <p:val>
                                            <p:strVal val="#ppt_w"/>
                                          </p:val>
                                        </p:tav>
                                        <p:tav tm="100000">
                                          <p:val>
                                            <p:strVal val="#ppt_w"/>
                                          </p:val>
                                        </p:tav>
                                      </p:tavLst>
                                    </p:anim>
                                    <p:anim calcmode="lin" valueType="num">
                                      <p:cBhvr>
                                        <p:cTn id="10" dur="500" fill="hold"/>
                                        <p:tgtEl>
                                          <p:spTgt spid="22"/>
                                        </p:tgtEl>
                                        <p:attrNameLst>
                                          <p:attrName>ppt_h</p:attrName>
                                        </p:attrNameLst>
                                      </p:cBhvr>
                                      <p:tavLst>
                                        <p:tav tm="0">
                                          <p:val>
                                            <p:fltVal val="0"/>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2" presetClass="exit" presetSubtype="4" fill="hold" grpId="1" nodeType="clickEffect">
                                  <p:stCondLst>
                                    <p:cond delay="0"/>
                                  </p:stCondLst>
                                  <p:childTnLst>
                                    <p:anim calcmode="lin" valueType="num">
                                      <p:cBhvr additive="base">
                                        <p:cTn id="14" dur="500"/>
                                        <p:tgtEl>
                                          <p:spTgt spid="22"/>
                                        </p:tgtEl>
                                        <p:attrNameLst>
                                          <p:attrName>ppt_x</p:attrName>
                                        </p:attrNameLst>
                                      </p:cBhvr>
                                      <p:tavLst>
                                        <p:tav tm="0">
                                          <p:val>
                                            <p:strVal val="ppt_x"/>
                                          </p:val>
                                        </p:tav>
                                        <p:tav tm="100000">
                                          <p:val>
                                            <p:strVal val="ppt_x"/>
                                          </p:val>
                                        </p:tav>
                                      </p:tavLst>
                                    </p:anim>
                                    <p:anim calcmode="lin" valueType="num">
                                      <p:cBhvr additive="base">
                                        <p:cTn id="15" dur="500"/>
                                        <p:tgtEl>
                                          <p:spTgt spid="22"/>
                                        </p:tgtEl>
                                        <p:attrNameLst>
                                          <p:attrName>ppt_y</p:attrName>
                                        </p:attrNameLst>
                                      </p:cBhvr>
                                      <p:tavLst>
                                        <p:tav tm="0">
                                          <p:val>
                                            <p:strVal val="ppt_y"/>
                                          </p:val>
                                        </p:tav>
                                        <p:tav tm="100000">
                                          <p:val>
                                            <p:strVal val="1+ppt_h/2"/>
                                          </p:val>
                                        </p:tav>
                                      </p:tavLst>
                                    </p:anim>
                                    <p:set>
                                      <p:cBhvr>
                                        <p:cTn id="16" dur="1" fill="hold">
                                          <p:stCondLst>
                                            <p:cond delay="499"/>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7" presetClass="entr" presetSubtype="1"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ppt_x</p:attrName>
                                        </p:attrNameLst>
                                      </p:cBhvr>
                                      <p:tavLst>
                                        <p:tav tm="0">
                                          <p:val>
                                            <p:strVal val="#ppt_x"/>
                                          </p:val>
                                        </p:tav>
                                        <p:tav tm="100000">
                                          <p:val>
                                            <p:strVal val="#ppt_x"/>
                                          </p:val>
                                        </p:tav>
                                      </p:tavLst>
                                    </p:anim>
                                    <p:anim calcmode="lin" valueType="num">
                                      <p:cBhvr>
                                        <p:cTn id="22" dur="500" fill="hold"/>
                                        <p:tgtEl>
                                          <p:spTgt spid="20"/>
                                        </p:tgtEl>
                                        <p:attrNameLst>
                                          <p:attrName>ppt_y</p:attrName>
                                        </p:attrNameLst>
                                      </p:cBhvr>
                                      <p:tavLst>
                                        <p:tav tm="0">
                                          <p:val>
                                            <p:strVal val="#ppt_y-#ppt_h/2"/>
                                          </p:val>
                                        </p:tav>
                                        <p:tav tm="100000">
                                          <p:val>
                                            <p:strVal val="#ppt_y"/>
                                          </p:val>
                                        </p:tav>
                                      </p:tavLst>
                                    </p:anim>
                                    <p:anim calcmode="lin" valueType="num">
                                      <p:cBhvr>
                                        <p:cTn id="23" dur="500" fill="hold"/>
                                        <p:tgtEl>
                                          <p:spTgt spid="20"/>
                                        </p:tgtEl>
                                        <p:attrNameLst>
                                          <p:attrName>ppt_w</p:attrName>
                                        </p:attrNameLst>
                                      </p:cBhvr>
                                      <p:tavLst>
                                        <p:tav tm="0">
                                          <p:val>
                                            <p:strVal val="#ppt_w"/>
                                          </p:val>
                                        </p:tav>
                                        <p:tav tm="100000">
                                          <p:val>
                                            <p:strVal val="#ppt_w"/>
                                          </p:val>
                                        </p:tav>
                                      </p:tavLst>
                                    </p:anim>
                                    <p:anim calcmode="lin" valueType="num">
                                      <p:cBhvr>
                                        <p:cTn id="24"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25" fill="hold">
                      <p:stCondLst>
                        <p:cond delay="indefinite"/>
                      </p:stCondLst>
                      <p:childTnLst>
                        <p:par>
                          <p:cTn id="26" fill="hold">
                            <p:stCondLst>
                              <p:cond delay="0"/>
                            </p:stCondLst>
                            <p:childTnLst>
                              <p:par>
                                <p:cTn id="27" presetID="4" presetClass="exit" presetSubtype="16" fill="hold" grpId="1" nodeType="clickEffect">
                                  <p:stCondLst>
                                    <p:cond delay="0"/>
                                  </p:stCondLst>
                                  <p:childTnLst>
                                    <p:animEffect transition="out" filter="box(in)">
                                      <p:cBhvr>
                                        <p:cTn id="28" dur="500"/>
                                        <p:tgtEl>
                                          <p:spTgt spid="20"/>
                                        </p:tgtEl>
                                      </p:cBhvr>
                                    </p:animEffect>
                                    <p:set>
                                      <p:cBhvr>
                                        <p:cTn id="29" dur="1" fill="hold">
                                          <p:stCondLst>
                                            <p:cond delay="499"/>
                                          </p:stCondLst>
                                        </p:cTn>
                                        <p:tgtEl>
                                          <p:spTgt spid="20"/>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7" presetClass="entr" presetSubtype="1" fill="hold" grpId="0" nodeType="clickEffect">
                                  <p:stCondLst>
                                    <p:cond delay="0"/>
                                  </p:stCondLst>
                                  <p:childTnLst>
                                    <p:set>
                                      <p:cBhvr>
                                        <p:cTn id="33" dur="1" fill="hold">
                                          <p:stCondLst>
                                            <p:cond delay="0"/>
                                          </p:stCondLst>
                                        </p:cTn>
                                        <p:tgtEl>
                                          <p:spTgt spid="21"/>
                                        </p:tgtEl>
                                        <p:attrNameLst>
                                          <p:attrName>style.visibility</p:attrName>
                                        </p:attrNameLst>
                                      </p:cBhvr>
                                      <p:to>
                                        <p:strVal val="visible"/>
                                      </p:to>
                                    </p:set>
                                    <p:anim calcmode="lin" valueType="num">
                                      <p:cBhvr>
                                        <p:cTn id="34" dur="500" fill="hold"/>
                                        <p:tgtEl>
                                          <p:spTgt spid="21"/>
                                        </p:tgtEl>
                                        <p:attrNameLst>
                                          <p:attrName>ppt_x</p:attrName>
                                        </p:attrNameLst>
                                      </p:cBhvr>
                                      <p:tavLst>
                                        <p:tav tm="0">
                                          <p:val>
                                            <p:strVal val="#ppt_x"/>
                                          </p:val>
                                        </p:tav>
                                        <p:tav tm="100000">
                                          <p:val>
                                            <p:strVal val="#ppt_x"/>
                                          </p:val>
                                        </p:tav>
                                      </p:tavLst>
                                    </p:anim>
                                    <p:anim calcmode="lin" valueType="num">
                                      <p:cBhvr>
                                        <p:cTn id="35" dur="500" fill="hold"/>
                                        <p:tgtEl>
                                          <p:spTgt spid="21"/>
                                        </p:tgtEl>
                                        <p:attrNameLst>
                                          <p:attrName>ppt_y</p:attrName>
                                        </p:attrNameLst>
                                      </p:cBhvr>
                                      <p:tavLst>
                                        <p:tav tm="0">
                                          <p:val>
                                            <p:strVal val="#ppt_y-#ppt_h/2"/>
                                          </p:val>
                                        </p:tav>
                                        <p:tav tm="100000">
                                          <p:val>
                                            <p:strVal val="#ppt_y"/>
                                          </p:val>
                                        </p:tav>
                                      </p:tavLst>
                                    </p:anim>
                                    <p:anim calcmode="lin" valueType="num">
                                      <p:cBhvr>
                                        <p:cTn id="36" dur="500" fill="hold"/>
                                        <p:tgtEl>
                                          <p:spTgt spid="21"/>
                                        </p:tgtEl>
                                        <p:attrNameLst>
                                          <p:attrName>ppt_w</p:attrName>
                                        </p:attrNameLst>
                                      </p:cBhvr>
                                      <p:tavLst>
                                        <p:tav tm="0">
                                          <p:val>
                                            <p:strVal val="#ppt_w"/>
                                          </p:val>
                                        </p:tav>
                                        <p:tav tm="100000">
                                          <p:val>
                                            <p:strVal val="#ppt_w"/>
                                          </p:val>
                                        </p:tav>
                                      </p:tavLst>
                                    </p:anim>
                                    <p:anim calcmode="lin" valueType="num">
                                      <p:cBhvr>
                                        <p:cTn id="37" dur="500" fill="hold"/>
                                        <p:tgtEl>
                                          <p:spTgt spid="21"/>
                                        </p:tgtEl>
                                        <p:attrNameLst>
                                          <p:attrName>ppt_h</p:attrName>
                                        </p:attrNameLst>
                                      </p:cBhvr>
                                      <p:tavLst>
                                        <p:tav tm="0">
                                          <p:val>
                                            <p:fltVal val="0"/>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 presetClass="exit" presetSubtype="16" fill="hold" grpId="1" nodeType="clickEffect">
                                  <p:stCondLst>
                                    <p:cond delay="0"/>
                                  </p:stCondLst>
                                  <p:childTnLst>
                                    <p:animEffect transition="out" filter="box(in)">
                                      <p:cBhvr>
                                        <p:cTn id="41" dur="500"/>
                                        <p:tgtEl>
                                          <p:spTgt spid="21"/>
                                        </p:tgtEl>
                                      </p:cBhvr>
                                    </p:animEffect>
                                    <p:set>
                                      <p:cBhvr>
                                        <p:cTn id="42" dur="1" fill="hold">
                                          <p:stCondLst>
                                            <p:cond delay="499"/>
                                          </p:stCondLst>
                                        </p:cTn>
                                        <p:tgtEl>
                                          <p:spTgt spid="2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7" presetClass="entr" presetSubtype="1" fill="hold" grpId="2" nodeType="click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500" fill="hold"/>
                                        <p:tgtEl>
                                          <p:spTgt spid="20"/>
                                        </p:tgtEl>
                                        <p:attrNameLst>
                                          <p:attrName>ppt_x</p:attrName>
                                        </p:attrNameLst>
                                      </p:cBhvr>
                                      <p:tavLst>
                                        <p:tav tm="0">
                                          <p:val>
                                            <p:strVal val="#ppt_x"/>
                                          </p:val>
                                        </p:tav>
                                        <p:tav tm="100000">
                                          <p:val>
                                            <p:strVal val="#ppt_x"/>
                                          </p:val>
                                        </p:tav>
                                      </p:tavLst>
                                    </p:anim>
                                    <p:anim calcmode="lin" valueType="num">
                                      <p:cBhvr>
                                        <p:cTn id="48" dur="500" fill="hold"/>
                                        <p:tgtEl>
                                          <p:spTgt spid="20"/>
                                        </p:tgtEl>
                                        <p:attrNameLst>
                                          <p:attrName>ppt_y</p:attrName>
                                        </p:attrNameLst>
                                      </p:cBhvr>
                                      <p:tavLst>
                                        <p:tav tm="0">
                                          <p:val>
                                            <p:strVal val="#ppt_y-#ppt_h/2"/>
                                          </p:val>
                                        </p:tav>
                                        <p:tav tm="100000">
                                          <p:val>
                                            <p:strVal val="#ppt_y"/>
                                          </p:val>
                                        </p:tav>
                                      </p:tavLst>
                                    </p:anim>
                                    <p:anim calcmode="lin" valueType="num">
                                      <p:cBhvr>
                                        <p:cTn id="49" dur="500" fill="hold"/>
                                        <p:tgtEl>
                                          <p:spTgt spid="20"/>
                                        </p:tgtEl>
                                        <p:attrNameLst>
                                          <p:attrName>ppt_w</p:attrName>
                                        </p:attrNameLst>
                                      </p:cBhvr>
                                      <p:tavLst>
                                        <p:tav tm="0">
                                          <p:val>
                                            <p:strVal val="#ppt_w"/>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childTnLst>
                                </p:cTn>
                              </p:par>
                            </p:childTnLst>
                          </p:cTn>
                        </p:par>
                      </p:childTnLst>
                    </p:cTn>
                  </p:par>
                  <p:par>
                    <p:cTn id="51" fill="hold">
                      <p:stCondLst>
                        <p:cond delay="indefinite"/>
                      </p:stCondLst>
                      <p:childTnLst>
                        <p:par>
                          <p:cTn id="52" fill="hold">
                            <p:stCondLst>
                              <p:cond delay="0"/>
                            </p:stCondLst>
                            <p:childTnLst>
                              <p:par>
                                <p:cTn id="53" presetID="35" presetClass="path" presetSubtype="0" accel="50000" decel="50000" fill="hold" nodeType="clickEffect">
                                  <p:stCondLst>
                                    <p:cond delay="0"/>
                                  </p:stCondLst>
                                  <p:childTnLst>
                                    <p:animMotion origin="layout" path="M 0.0 3.33333E-6 L -0.49167 0.00277 " pathEditMode="relative" rAng="0" ptsTypes="AA">
                                      <p:cBhvr>
                                        <p:cTn id="54" dur="2000" fill="hold"/>
                                        <p:tgtEl>
                                          <p:spTgt spid="7"/>
                                        </p:tgtEl>
                                        <p:attrNameLst>
                                          <p:attrName>ppt_x</p:attrName>
                                          <p:attrName>ppt_y</p:attrName>
                                        </p:attrNameLst>
                                      </p:cBhvr>
                                      <p:rCtr x="-24583" y="13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1" grpId="0" animBg="1"/>
      <p:bldP spid="21" grpId="1" animBg="1"/>
      <p:bldP spid="22" grpId="0" animBg="1"/>
      <p:bldP spid="22" grpId="1" animBg="1"/>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7105" name="Rectangle 3"/>
          <p:cNvSpPr>
            <a:spLocks noGrp="1" noChangeArrowheads="1"/>
          </p:cNvSpPr>
          <p:nvPr>
            <p:ph type="title" idx="4294967295"/>
          </p:nvPr>
        </p:nvSpPr>
        <p:spPr/>
        <p:txBody>
          <a:bodyPr/>
          <a:lstStyle/>
          <a:p>
            <a:pPr eaLnBrk="1" hangingPunct="1"/>
            <a:r>
              <a:rPr lang="en-US" altLang="zh-CN" smtClean="0"/>
              <a:t>MOS</a:t>
            </a:r>
            <a:r>
              <a:rPr lang="zh-CN" altLang="en-US" smtClean="0"/>
              <a:t>管的特性</a:t>
            </a:r>
          </a:p>
        </p:txBody>
      </p:sp>
      <p:sp>
        <p:nvSpPr>
          <p:cNvPr id="47106" name="Rectangle 25"/>
          <p:cNvSpPr>
            <a:spLocks noGrp="1" noChangeArrowheads="1"/>
          </p:cNvSpPr>
          <p:nvPr>
            <p:ph type="body" idx="4294967295"/>
          </p:nvPr>
        </p:nvSpPr>
        <p:spPr>
          <a:xfrm>
            <a:off x="5310188" y="3441700"/>
            <a:ext cx="3048000" cy="1905000"/>
          </a:xfrm>
        </p:spPr>
        <p:txBody>
          <a:bodyPr/>
          <a:lstStyle/>
          <a:p>
            <a:pPr eaLnBrk="1" hangingPunct="1">
              <a:lnSpc>
                <a:spcPct val="120000"/>
              </a:lnSpc>
              <a:buClr>
                <a:srgbClr val="FFC000"/>
              </a:buClr>
              <a:buFont typeface="Wingdings" pitchFamily="2" charset="2"/>
              <a:buChar char="l"/>
            </a:pPr>
            <a:r>
              <a:rPr sz="2000"/>
              <a:t>放大状态</a:t>
            </a:r>
          </a:p>
          <a:p>
            <a:pPr eaLnBrk="1" hangingPunct="1">
              <a:lnSpc>
                <a:spcPct val="120000"/>
              </a:lnSpc>
              <a:buClr>
                <a:srgbClr val="FFC000"/>
              </a:buClr>
              <a:buFont typeface="Wingdings" pitchFamily="2" charset="2"/>
              <a:buChar char="l"/>
            </a:pPr>
            <a:r>
              <a:rPr sz="2000"/>
              <a:t>截止状态</a:t>
            </a:r>
          </a:p>
          <a:p>
            <a:pPr eaLnBrk="1" hangingPunct="1">
              <a:lnSpc>
                <a:spcPct val="120000"/>
              </a:lnSpc>
              <a:buClr>
                <a:srgbClr val="FFC000"/>
              </a:buClr>
              <a:buFont typeface="Wingdings" pitchFamily="2" charset="2"/>
              <a:buChar char="l"/>
            </a:pPr>
            <a:r>
              <a:rPr sz="2000"/>
              <a:t>导通状态</a:t>
            </a:r>
          </a:p>
        </p:txBody>
      </p:sp>
      <p:sp>
        <p:nvSpPr>
          <p:cNvPr id="47107" name="Oval 26"/>
          <p:cNvSpPr>
            <a:spLocks noChangeArrowheads="1"/>
          </p:cNvSpPr>
          <p:nvPr/>
        </p:nvSpPr>
        <p:spPr bwMode="auto">
          <a:xfrm>
            <a:off x="2185988" y="2146300"/>
            <a:ext cx="3022600" cy="3086100"/>
          </a:xfrm>
          <a:prstGeom prst="ellipse">
            <a:avLst/>
          </a:prstGeom>
          <a:noFill/>
          <a:ln w="9525" algn="ctr">
            <a:noFill/>
            <a:round/>
            <a:headEnd/>
            <a:tailEnd/>
          </a:ln>
        </p:spPr>
        <p:txBody>
          <a:bodyPr wrap="none" anchor="ctr"/>
          <a:lstStyle/>
          <a:p>
            <a:pPr algn="r"/>
            <a:endParaRPr lang="zh-CN" altLang="zh-CN"/>
          </a:p>
        </p:txBody>
      </p:sp>
      <p:grpSp>
        <p:nvGrpSpPr>
          <p:cNvPr id="47108" name="Group 6"/>
          <p:cNvGrpSpPr>
            <a:grpSpLocks/>
          </p:cNvGrpSpPr>
          <p:nvPr/>
        </p:nvGrpSpPr>
        <p:grpSpPr bwMode="auto">
          <a:xfrm>
            <a:off x="1944688" y="1714500"/>
            <a:ext cx="2743200" cy="3492500"/>
            <a:chOff x="768" y="1448"/>
            <a:chExt cx="1728" cy="2200"/>
          </a:xfrm>
        </p:grpSpPr>
        <p:sp>
          <p:nvSpPr>
            <p:cNvPr id="47110" name="Oval 2"/>
            <p:cNvSpPr>
              <a:spLocks noChangeArrowheads="1"/>
            </p:cNvSpPr>
            <p:nvPr/>
          </p:nvSpPr>
          <p:spPr bwMode="auto">
            <a:xfrm>
              <a:off x="1776" y="2504"/>
              <a:ext cx="472" cy="480"/>
            </a:xfrm>
            <a:prstGeom prst="ellipse">
              <a:avLst/>
            </a:prstGeom>
            <a:solidFill>
              <a:srgbClr val="CCFF66"/>
            </a:solidFill>
            <a:ln w="9525" algn="ctr">
              <a:solidFill>
                <a:schemeClr val="tx1"/>
              </a:solidFill>
              <a:round/>
              <a:headEnd/>
              <a:tailEnd/>
            </a:ln>
          </p:spPr>
          <p:txBody>
            <a:bodyPr wrap="none" anchor="ctr"/>
            <a:lstStyle/>
            <a:p>
              <a:pPr algn="r"/>
              <a:endParaRPr lang="zh-CN" altLang="zh-CN"/>
            </a:p>
          </p:txBody>
        </p:sp>
        <p:sp>
          <p:nvSpPr>
            <p:cNvPr id="47111" name="Line 4"/>
            <p:cNvSpPr>
              <a:spLocks noChangeShapeType="1"/>
            </p:cNvSpPr>
            <p:nvPr/>
          </p:nvSpPr>
          <p:spPr bwMode="auto">
            <a:xfrm>
              <a:off x="768"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7112" name="Line 5"/>
            <p:cNvSpPr>
              <a:spLocks noChangeShapeType="1"/>
            </p:cNvSpPr>
            <p:nvPr/>
          </p:nvSpPr>
          <p:spPr bwMode="auto">
            <a:xfrm>
              <a:off x="1408"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13" name="Line 6"/>
            <p:cNvSpPr>
              <a:spLocks noChangeShapeType="1"/>
            </p:cNvSpPr>
            <p:nvPr/>
          </p:nvSpPr>
          <p:spPr bwMode="auto">
            <a:xfrm>
              <a:off x="1920" y="2592"/>
              <a:ext cx="0" cy="288"/>
            </a:xfrm>
            <a:prstGeom prst="line">
              <a:avLst/>
            </a:prstGeom>
            <a:noFill/>
            <a:ln w="38100">
              <a:solidFill>
                <a:schemeClr val="tx1"/>
              </a:solidFill>
              <a:round/>
              <a:headEnd/>
              <a:tailEnd/>
            </a:ln>
          </p:spPr>
          <p:txBody>
            <a:bodyPr wrap="none" anchor="ctr"/>
            <a:lstStyle/>
            <a:p>
              <a:endParaRPr lang="zh-CN" altLang="en-US"/>
            </a:p>
          </p:txBody>
        </p:sp>
        <p:sp>
          <p:nvSpPr>
            <p:cNvPr id="47114" name="Line 7"/>
            <p:cNvSpPr>
              <a:spLocks noChangeShapeType="1"/>
            </p:cNvSpPr>
            <p:nvPr/>
          </p:nvSpPr>
          <p:spPr bwMode="auto">
            <a:xfrm>
              <a:off x="1920" y="2784"/>
              <a:ext cx="192" cy="96"/>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15" name="Line 8"/>
            <p:cNvSpPr>
              <a:spLocks noChangeShapeType="1"/>
            </p:cNvSpPr>
            <p:nvPr/>
          </p:nvSpPr>
          <p:spPr bwMode="auto">
            <a:xfrm flipV="1">
              <a:off x="1920" y="2592"/>
              <a:ext cx="192" cy="96"/>
            </a:xfrm>
            <a:prstGeom prst="line">
              <a:avLst/>
            </a:prstGeom>
            <a:noFill/>
            <a:ln w="28575">
              <a:solidFill>
                <a:schemeClr val="tx1"/>
              </a:solidFill>
              <a:round/>
              <a:headEnd/>
              <a:tailEnd/>
            </a:ln>
          </p:spPr>
          <p:txBody>
            <a:bodyPr wrap="none" anchor="ctr"/>
            <a:lstStyle/>
            <a:p>
              <a:endParaRPr lang="zh-CN" altLang="en-US"/>
            </a:p>
          </p:txBody>
        </p:sp>
        <p:sp>
          <p:nvSpPr>
            <p:cNvPr id="47116" name="Line 9"/>
            <p:cNvSpPr>
              <a:spLocks noChangeShapeType="1"/>
            </p:cNvSpPr>
            <p:nvPr/>
          </p:nvSpPr>
          <p:spPr bwMode="auto">
            <a:xfrm>
              <a:off x="1632" y="2736"/>
              <a:ext cx="288" cy="0"/>
            </a:xfrm>
            <a:prstGeom prst="line">
              <a:avLst/>
            </a:prstGeom>
            <a:noFill/>
            <a:ln w="28575">
              <a:solidFill>
                <a:schemeClr val="tx1"/>
              </a:solidFill>
              <a:round/>
              <a:headEnd/>
              <a:tailEnd/>
            </a:ln>
          </p:spPr>
          <p:txBody>
            <a:bodyPr wrap="none" anchor="ctr"/>
            <a:lstStyle/>
            <a:p>
              <a:endParaRPr lang="zh-CN" altLang="en-US"/>
            </a:p>
          </p:txBody>
        </p:sp>
        <p:sp>
          <p:nvSpPr>
            <p:cNvPr id="47117" name="Line 10"/>
            <p:cNvSpPr>
              <a:spLocks noChangeShapeType="1"/>
            </p:cNvSpPr>
            <p:nvPr/>
          </p:nvSpPr>
          <p:spPr bwMode="auto">
            <a:xfrm flipV="1">
              <a:off x="2112" y="2016"/>
              <a:ext cx="0" cy="576"/>
            </a:xfrm>
            <a:prstGeom prst="line">
              <a:avLst/>
            </a:prstGeom>
            <a:noFill/>
            <a:ln w="28575">
              <a:solidFill>
                <a:schemeClr val="tx1"/>
              </a:solidFill>
              <a:round/>
              <a:headEnd/>
              <a:tailEnd/>
            </a:ln>
          </p:spPr>
          <p:txBody>
            <a:bodyPr wrap="none" anchor="ctr"/>
            <a:lstStyle/>
            <a:p>
              <a:endParaRPr lang="zh-CN" altLang="en-US"/>
            </a:p>
          </p:txBody>
        </p:sp>
        <p:sp>
          <p:nvSpPr>
            <p:cNvPr id="47118" name="Rectangle 11"/>
            <p:cNvSpPr>
              <a:spLocks noChangeArrowheads="1"/>
            </p:cNvSpPr>
            <p:nvPr/>
          </p:nvSpPr>
          <p:spPr bwMode="auto">
            <a:xfrm>
              <a:off x="2064" y="176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7119" name="Line 12"/>
            <p:cNvSpPr>
              <a:spLocks noChangeShapeType="1"/>
            </p:cNvSpPr>
            <p:nvPr/>
          </p:nvSpPr>
          <p:spPr bwMode="auto">
            <a:xfrm>
              <a:off x="2112" y="2304"/>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7120" name="Line 13"/>
            <p:cNvSpPr>
              <a:spLocks noChangeShapeType="1"/>
            </p:cNvSpPr>
            <p:nvPr/>
          </p:nvSpPr>
          <p:spPr bwMode="auto">
            <a:xfrm flipV="1">
              <a:off x="2112" y="2880"/>
              <a:ext cx="0" cy="768"/>
            </a:xfrm>
            <a:prstGeom prst="line">
              <a:avLst/>
            </a:prstGeom>
            <a:noFill/>
            <a:ln w="28575">
              <a:solidFill>
                <a:schemeClr val="tx1"/>
              </a:solidFill>
              <a:round/>
              <a:headEnd/>
              <a:tailEnd/>
            </a:ln>
          </p:spPr>
          <p:txBody>
            <a:bodyPr wrap="none" anchor="ctr"/>
            <a:lstStyle/>
            <a:p>
              <a:endParaRPr lang="zh-CN" altLang="en-US"/>
            </a:p>
          </p:txBody>
        </p:sp>
        <p:sp>
          <p:nvSpPr>
            <p:cNvPr id="47121" name="Line 14"/>
            <p:cNvSpPr>
              <a:spLocks noChangeShapeType="1"/>
            </p:cNvSpPr>
            <p:nvPr/>
          </p:nvSpPr>
          <p:spPr bwMode="auto">
            <a:xfrm flipV="1">
              <a:off x="2016" y="3648"/>
              <a:ext cx="192" cy="0"/>
            </a:xfrm>
            <a:prstGeom prst="line">
              <a:avLst/>
            </a:prstGeom>
            <a:noFill/>
            <a:ln w="28575">
              <a:solidFill>
                <a:schemeClr val="tx1"/>
              </a:solidFill>
              <a:round/>
              <a:headEnd/>
              <a:tailEnd/>
            </a:ln>
          </p:spPr>
          <p:txBody>
            <a:bodyPr wrap="none" anchor="ctr"/>
            <a:lstStyle/>
            <a:p>
              <a:endParaRPr lang="zh-CN" altLang="en-US"/>
            </a:p>
          </p:txBody>
        </p:sp>
        <p:sp>
          <p:nvSpPr>
            <p:cNvPr id="47122" name="Line 15"/>
            <p:cNvSpPr>
              <a:spLocks noChangeShapeType="1"/>
            </p:cNvSpPr>
            <p:nvPr/>
          </p:nvSpPr>
          <p:spPr bwMode="auto">
            <a:xfrm>
              <a:off x="1008"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3" name="Rectangle 16"/>
            <p:cNvSpPr>
              <a:spLocks noChangeArrowheads="1"/>
            </p:cNvSpPr>
            <p:nvPr/>
          </p:nvSpPr>
          <p:spPr bwMode="auto">
            <a:xfrm>
              <a:off x="1104"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4" name="Rectangle 17"/>
            <p:cNvSpPr>
              <a:spLocks noChangeArrowheads="1"/>
            </p:cNvSpPr>
            <p:nvPr/>
          </p:nvSpPr>
          <p:spPr bwMode="auto">
            <a:xfrm>
              <a:off x="1184"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7125" name="Line 18"/>
            <p:cNvSpPr>
              <a:spLocks noChangeShapeType="1"/>
            </p:cNvSpPr>
            <p:nvPr/>
          </p:nvSpPr>
          <p:spPr bwMode="auto">
            <a:xfrm rot="5400000">
              <a:off x="2124" y="2500"/>
              <a:ext cx="312"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7126" name="Rectangle 19"/>
            <p:cNvSpPr>
              <a:spLocks noChangeArrowheads="1"/>
            </p:cNvSpPr>
            <p:nvPr/>
          </p:nvSpPr>
          <p:spPr bwMode="auto">
            <a:xfrm>
              <a:off x="2352"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7127" name="Rectangle 20"/>
            <p:cNvSpPr>
              <a:spLocks noChangeArrowheads="1"/>
            </p:cNvSpPr>
            <p:nvPr/>
          </p:nvSpPr>
          <p:spPr bwMode="auto">
            <a:xfrm>
              <a:off x="1680" y="2448"/>
              <a:ext cx="288"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ahoma" pitchFamily="34" charset="0"/>
                  <a:ea typeface="宋体" charset="-122"/>
                </a:rPr>
                <a:t>B</a:t>
              </a:r>
            </a:p>
          </p:txBody>
        </p:sp>
        <p:sp>
          <p:nvSpPr>
            <p:cNvPr id="47128" name="Rectangle 21"/>
            <p:cNvSpPr>
              <a:spLocks noChangeArrowheads="1"/>
            </p:cNvSpPr>
            <p:nvPr/>
          </p:nvSpPr>
          <p:spPr bwMode="auto">
            <a:xfrm>
              <a:off x="2208" y="304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7129" name="Rectangle 22"/>
            <p:cNvSpPr>
              <a:spLocks noChangeArrowheads="1"/>
            </p:cNvSpPr>
            <p:nvPr/>
          </p:nvSpPr>
          <p:spPr bwMode="auto">
            <a:xfrm>
              <a:off x="1920"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7130" name="Line 23"/>
            <p:cNvSpPr>
              <a:spLocks noChangeShapeType="1"/>
            </p:cNvSpPr>
            <p:nvPr/>
          </p:nvSpPr>
          <p:spPr bwMode="auto">
            <a:xfrm rot="-5400000">
              <a:off x="1968" y="1608"/>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7131" name="Rectangle 24"/>
            <p:cNvSpPr>
              <a:spLocks noChangeArrowheads="1"/>
            </p:cNvSpPr>
            <p:nvPr/>
          </p:nvSpPr>
          <p:spPr bwMode="auto">
            <a:xfrm>
              <a:off x="1840" y="1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7132" name="Rectangle 27"/>
            <p:cNvSpPr>
              <a:spLocks noChangeArrowheads="1"/>
            </p:cNvSpPr>
            <p:nvPr/>
          </p:nvSpPr>
          <p:spPr bwMode="auto">
            <a:xfrm>
              <a:off x="1152" y="2688"/>
              <a:ext cx="336" cy="9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grpSp>
      <p:sp>
        <p:nvSpPr>
          <p:cNvPr id="47109"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73013BC-4572-4661-B337-F1763339F5EC}" type="slidenum">
              <a:rPr lang="en-US" altLang="zh-CN" sz="1400" smtClean="0">
                <a:solidFill>
                  <a:srgbClr val="0D7157"/>
                </a:solidFill>
                <a:latin typeface="Arial" charset="0"/>
              </a:rPr>
              <a:pPr/>
              <a:t>19</a:t>
            </a:fld>
            <a:r>
              <a:rPr lang="en-US" altLang="zh-CN" sz="1400" smtClean="0">
                <a:solidFill>
                  <a:srgbClr val="0D7157"/>
                </a:solidFill>
                <a:latin typeface="Arial" charset="0"/>
              </a:rPr>
              <a:t>- </a:t>
            </a:r>
          </a:p>
        </p:txBody>
      </p:sp>
    </p:spTree>
  </p:cSld>
  <p:clrMapOvr>
    <a:masterClrMapping/>
  </p:clrMapOvr>
  <p:transition/>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3" name="Rectangle 2"/>
          <p:cNvSpPr>
            <a:spLocks noGrp="1" noChangeArrowheads="1"/>
          </p:cNvSpPr>
          <p:nvPr>
            <p:ph type="title"/>
          </p:nvPr>
        </p:nvSpPr>
        <p:spPr/>
        <p:txBody>
          <a:bodyPr/>
          <a:lstStyle/>
          <a:p>
            <a:pPr eaLnBrk="1" hangingPunct="1"/>
            <a:r>
              <a:rPr lang="en-US" altLang="zh-CN" smtClean="0"/>
              <a:t>Cache</a:t>
            </a:r>
            <a:r>
              <a:rPr lang="zh-CN" altLang="en-US" smtClean="0"/>
              <a:t>对存储系统性能的影响</a:t>
            </a:r>
          </a:p>
        </p:txBody>
      </p:sp>
      <p:sp>
        <p:nvSpPr>
          <p:cNvPr id="294914" name="Rectangle 3"/>
          <p:cNvSpPr>
            <a:spLocks noGrp="1" noChangeArrowheads="1"/>
          </p:cNvSpPr>
          <p:nvPr>
            <p:ph type="body" idx="1"/>
          </p:nvPr>
        </p:nvSpPr>
        <p:spPr>
          <a:xfrm>
            <a:off x="395288" y="981075"/>
            <a:ext cx="8218487" cy="5040313"/>
          </a:xfrm>
        </p:spPr>
        <p:txBody>
          <a:bodyPr/>
          <a:lstStyle/>
          <a:p>
            <a:pPr eaLnBrk="1" hangingPunct="1"/>
            <a:r>
              <a:rPr dirty="0" smtClean="0"/>
              <a:t>对读</a:t>
            </a:r>
            <a:r>
              <a:rPr lang="zh-CN" altLang="en-US" dirty="0" smtClean="0"/>
              <a:t>性能的优化</a:t>
            </a:r>
            <a:endParaRPr dirty="0" smtClean="0"/>
          </a:p>
          <a:p>
            <a:pPr lvl="1" eaLnBrk="1" hangingPunct="1"/>
            <a:r>
              <a:rPr dirty="0" smtClean="0"/>
              <a:t>时间局部性</a:t>
            </a:r>
            <a:endParaRPr lang="en-US" dirty="0" smtClean="0"/>
          </a:p>
          <a:p>
            <a:pPr lvl="2" eaLnBrk="1" hangingPunct="1"/>
            <a:r>
              <a:rPr dirty="0" smtClean="0"/>
              <a:t>将刚访问的数据调度到</a:t>
            </a:r>
            <a:r>
              <a:rPr lang="en-US" altLang="zh-CN" dirty="0" smtClean="0"/>
              <a:t>cache</a:t>
            </a:r>
            <a:r>
              <a:rPr dirty="0" smtClean="0"/>
              <a:t>中</a:t>
            </a:r>
            <a:endParaRPr lang="en-US" dirty="0" smtClean="0"/>
          </a:p>
          <a:p>
            <a:pPr lvl="2" eaLnBrk="1" hangingPunct="1"/>
            <a:r>
              <a:rPr lang="zh-CN" altLang="en-US" dirty="0" smtClean="0"/>
              <a:t>利用淘汰算法将不经常使用的数据淘汰</a:t>
            </a:r>
            <a:endParaRPr dirty="0" smtClean="0"/>
          </a:p>
          <a:p>
            <a:pPr lvl="1" eaLnBrk="1" hangingPunct="1"/>
            <a:r>
              <a:rPr dirty="0" smtClean="0"/>
              <a:t>空间局部性</a:t>
            </a:r>
            <a:endParaRPr lang="en-US" dirty="0" smtClean="0"/>
          </a:p>
          <a:p>
            <a:pPr lvl="2" eaLnBrk="1" hangingPunct="1"/>
            <a:r>
              <a:rPr lang="zh-CN" altLang="en-US" dirty="0" smtClean="0"/>
              <a:t>大块</a:t>
            </a:r>
            <a:r>
              <a:rPr dirty="0" smtClean="0"/>
              <a:t>预读，相邻的数据</a:t>
            </a:r>
            <a:r>
              <a:rPr lang="zh-CN" altLang="en-US" dirty="0" smtClean="0"/>
              <a:t>被</a:t>
            </a:r>
            <a:r>
              <a:rPr dirty="0" smtClean="0"/>
              <a:t>调度到</a:t>
            </a:r>
            <a:r>
              <a:rPr lang="en-US" altLang="zh-CN" dirty="0" smtClean="0"/>
              <a:t>cache</a:t>
            </a:r>
            <a:r>
              <a:rPr dirty="0" smtClean="0"/>
              <a:t>中</a:t>
            </a:r>
          </a:p>
          <a:p>
            <a:pPr eaLnBrk="1" hangingPunct="1"/>
            <a:r>
              <a:rPr dirty="0" smtClean="0"/>
              <a:t>对写</a:t>
            </a:r>
            <a:r>
              <a:rPr lang="zh-CN" altLang="en-US" dirty="0" smtClean="0"/>
              <a:t>性能的优化</a:t>
            </a:r>
            <a:endParaRPr dirty="0" smtClean="0"/>
          </a:p>
          <a:p>
            <a:pPr lvl="1" eaLnBrk="1" hangingPunct="1"/>
            <a:r>
              <a:rPr dirty="0" smtClean="0"/>
              <a:t>写回</a:t>
            </a:r>
            <a:r>
              <a:rPr lang="zh-CN" altLang="en-US" dirty="0" smtClean="0"/>
              <a:t>策略提升突发</a:t>
            </a:r>
            <a:r>
              <a:rPr dirty="0" smtClean="0"/>
              <a:t>写</a:t>
            </a:r>
            <a:r>
              <a:rPr lang="zh-CN" altLang="en-US" dirty="0" smtClean="0"/>
              <a:t>性能</a:t>
            </a:r>
            <a:endParaRPr lang="en-US" altLang="zh-CN" dirty="0" smtClean="0"/>
          </a:p>
          <a:p>
            <a:pPr eaLnBrk="1" hangingPunct="1"/>
            <a:r>
              <a:rPr lang="en-US" altLang="zh-CN" dirty="0" smtClean="0"/>
              <a:t>cache</a:t>
            </a:r>
            <a:r>
              <a:rPr lang="zh-CN" altLang="en-US" dirty="0" smtClean="0"/>
              <a:t>负面影响</a:t>
            </a:r>
            <a:endParaRPr lang="en-US" altLang="zh-CN" dirty="0" smtClean="0"/>
          </a:p>
          <a:p>
            <a:pPr lvl="1" eaLnBrk="1" hangingPunct="1"/>
            <a:r>
              <a:rPr lang="zh-CN" altLang="en-US" dirty="0" smtClean="0"/>
              <a:t>写回策略引起不一致性</a:t>
            </a:r>
            <a:endParaRPr lang="en-US" altLang="zh-CN" dirty="0" smtClean="0"/>
          </a:p>
          <a:p>
            <a:pPr lvl="1" eaLnBrk="1" hangingPunct="1"/>
            <a:r>
              <a:rPr lang="zh-CN" altLang="en-US" dirty="0" smtClean="0"/>
              <a:t>缓冲区</a:t>
            </a:r>
            <a:r>
              <a:rPr lang="zh-CN" altLang="en-US" dirty="0"/>
              <a:t>满</a:t>
            </a:r>
            <a:r>
              <a:rPr lang="zh-CN" altLang="en-US" dirty="0" smtClean="0"/>
              <a:t>后，写性能降低</a:t>
            </a:r>
            <a:endParaRPr lang="zh-CN" altLang="en-US" dirty="0"/>
          </a:p>
          <a:p>
            <a:pPr eaLnBrk="1" hangingPunct="1"/>
            <a:endParaRPr lang="en-US" altLang="zh-CN" dirty="0" smtClean="0"/>
          </a:p>
          <a:p>
            <a:pPr eaLnBrk="1" hangingPunct="1"/>
            <a:endParaRPr lang="zh-CN" altLang="en-US" dirty="0"/>
          </a:p>
          <a:p>
            <a:pPr lvl="1" eaLnBrk="1" hangingPunct="1"/>
            <a:endParaRPr lang="en-US" dirty="0" smtClean="0"/>
          </a:p>
          <a:p>
            <a:pPr marL="457200" lvl="1" indent="0" eaLnBrk="1" hangingPunct="1">
              <a:buNone/>
            </a:pPr>
            <a:endParaRPr dirty="0" smtClean="0"/>
          </a:p>
        </p:txBody>
      </p:sp>
      <p:sp>
        <p:nvSpPr>
          <p:cNvPr id="2949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8F38689-5597-4400-9DFE-AB83564C1404}" type="slidenum">
              <a:rPr lang="en-US" altLang="zh-CN">
                <a:latin typeface="Arial" charset="0"/>
              </a:rPr>
              <a:pPr/>
              <a:t>190</a:t>
            </a:fld>
            <a:r>
              <a:rPr lang="en-US" altLang="zh-CN">
                <a:latin typeface="Arial" charset="0"/>
              </a:rPr>
              <a:t>- </a:t>
            </a:r>
          </a:p>
        </p:txBody>
      </p:sp>
    </p:spTree>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952" name="Rectangle 5"/>
          <p:cNvSpPr>
            <a:spLocks noGrp="1" noChangeArrowheads="1"/>
          </p:cNvSpPr>
          <p:nvPr>
            <p:ph type="title"/>
          </p:nvPr>
        </p:nvSpPr>
        <p:spPr/>
        <p:txBody>
          <a:bodyPr/>
          <a:lstStyle/>
          <a:p>
            <a:pPr eaLnBrk="1" hangingPunct="1"/>
            <a:r>
              <a:rPr lang="en-US" altLang="zh-CN" dirty="0" smtClean="0">
                <a:latin typeface="Times New Roman" pitchFamily="18" charset="0"/>
              </a:rPr>
              <a:t>cache</a:t>
            </a:r>
            <a:r>
              <a:rPr lang="zh-CN" altLang="en-US" dirty="0" smtClean="0">
                <a:latin typeface="方正舒体" pitchFamily="2" charset="-122"/>
              </a:rPr>
              <a:t>的</a:t>
            </a:r>
            <a:r>
              <a:rPr lang="zh-CN" altLang="en-US" dirty="0" smtClean="0">
                <a:latin typeface="Times New Roman" pitchFamily="18" charset="0"/>
              </a:rPr>
              <a:t>命中率与</a:t>
            </a:r>
            <a:r>
              <a:rPr lang="en-US" altLang="zh-CN" dirty="0" smtClean="0">
                <a:latin typeface="Times New Roman" pitchFamily="18" charset="0"/>
              </a:rPr>
              <a:t>cache</a:t>
            </a:r>
            <a:r>
              <a:rPr lang="zh-CN" altLang="en-US" dirty="0" smtClean="0">
                <a:latin typeface="Times New Roman" pitchFamily="18" charset="0"/>
              </a:rPr>
              <a:t>容量的关系</a:t>
            </a:r>
          </a:p>
        </p:txBody>
      </p:sp>
      <p:graphicFrame>
        <p:nvGraphicFramePr>
          <p:cNvPr id="120951" name="Object 119"/>
          <p:cNvGraphicFramePr>
            <a:graphicFrameLocks noGrp="1" noChangeAspect="1"/>
          </p:cNvGraphicFramePr>
          <p:nvPr>
            <p:ph idx="1"/>
          </p:nvPr>
        </p:nvGraphicFramePr>
        <p:xfrm>
          <a:off x="1403350" y="1844675"/>
          <a:ext cx="6270625" cy="3048000"/>
        </p:xfrm>
        <a:graphic>
          <a:graphicData uri="http://schemas.openxmlformats.org/presentationml/2006/ole">
            <mc:AlternateContent xmlns:mc="http://schemas.openxmlformats.org/markup-compatibility/2006">
              <mc:Choice xmlns:v="urn:schemas-microsoft-com:vml" Requires="v">
                <p:oleObj spid="_x0000_s121197" name="图片" r:id="rId3" imgW="2743200" imgH="1333500" progId="Word.Picture.8">
                  <p:embed/>
                </p:oleObj>
              </mc:Choice>
              <mc:Fallback>
                <p:oleObj name="图片" r:id="rId3" imgW="2743200" imgH="1333500"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1844675"/>
                        <a:ext cx="6270625" cy="3048000"/>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095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B8DC31D-D879-4C74-89D4-F5A3D96FF2EF}" type="slidenum">
              <a:rPr lang="en-US" altLang="zh-CN">
                <a:latin typeface="Arial" charset="0"/>
              </a:rPr>
              <a:pPr/>
              <a:t>191</a:t>
            </a:fld>
            <a:r>
              <a:rPr lang="en-US" altLang="zh-CN">
                <a:latin typeface="Arial" charset="0"/>
              </a:rPr>
              <a:t>- </a:t>
            </a:r>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Times New Roman" pitchFamily="18" charset="0"/>
              </a:rPr>
              <a:t>块容量与命中率    </a:t>
            </a:r>
            <a:r>
              <a:rPr lang="en-US" altLang="zh-CN" dirty="0"/>
              <a:t>Is bigger always better?</a:t>
            </a:r>
            <a:endParaRPr lang="zh-CN" altLang="en-US" dirty="0"/>
          </a:p>
        </p:txBody>
      </p:sp>
      <p:sp>
        <p:nvSpPr>
          <p:cNvPr id="3" name="内容占位符 2"/>
          <p:cNvSpPr>
            <a:spLocks noGrp="1"/>
          </p:cNvSpPr>
          <p:nvPr>
            <p:ph idx="1"/>
          </p:nvPr>
        </p:nvSpPr>
        <p:spPr/>
        <p:txBody>
          <a:bodyPr/>
          <a:lstStyle/>
          <a:p>
            <a:r>
              <a:rPr lang="zh-CN" altLang="en-US" dirty="0"/>
              <a:t>块越大，块数量越</a:t>
            </a:r>
            <a:r>
              <a:rPr lang="zh-CN" altLang="en-US" dirty="0" smtClean="0"/>
              <a:t>少</a:t>
            </a:r>
            <a:endParaRPr lang="en-US" altLang="zh-CN" dirty="0" smtClean="0"/>
          </a:p>
          <a:p>
            <a:pPr lvl="1"/>
            <a:r>
              <a:rPr lang="zh-CN" altLang="en-US" dirty="0" smtClean="0"/>
              <a:t>空间局部性越好</a:t>
            </a:r>
            <a:endParaRPr lang="zh-CN" altLang="en-US" dirty="0"/>
          </a:p>
          <a:p>
            <a:pPr lvl="1"/>
            <a:r>
              <a:rPr lang="zh-CN" altLang="en-US" dirty="0"/>
              <a:t>时间局部性不佳</a:t>
            </a:r>
          </a:p>
          <a:p>
            <a:pPr lvl="2"/>
            <a:r>
              <a:rPr lang="zh-CN" altLang="en-US" dirty="0"/>
              <a:t>缺失率提升</a:t>
            </a:r>
          </a:p>
          <a:p>
            <a:pPr lvl="2"/>
            <a:r>
              <a:rPr lang="zh-CN" altLang="en-US" dirty="0"/>
              <a:t>极端例子：一个</a:t>
            </a:r>
            <a:r>
              <a:rPr lang="en-US" altLang="zh-CN" dirty="0"/>
              <a:t>cache</a:t>
            </a:r>
            <a:r>
              <a:rPr lang="zh-CN" altLang="en-US" dirty="0"/>
              <a:t>只有一块</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192</a:t>
            </a:fld>
            <a:r>
              <a:rPr lang="en-US" altLang="zh-CN" smtClean="0"/>
              <a:t>- </a:t>
            </a:r>
            <a:endParaRPr lang="en-US" altLang="zh-CN"/>
          </a:p>
        </p:txBody>
      </p:sp>
      <p:graphicFrame>
        <p:nvGraphicFramePr>
          <p:cNvPr id="5" name="Object 63"/>
          <p:cNvGraphicFramePr>
            <a:graphicFrameLocks noGrp="1" noChangeAspect="1"/>
          </p:cNvGraphicFramePr>
          <p:nvPr>
            <p:extLst>
              <p:ext uri="{D42A27DB-BD31-4B8C-83A1-F6EECF244321}">
                <p14:modId xmlns:p14="http://schemas.microsoft.com/office/powerpoint/2010/main" val="3669442915"/>
              </p:ext>
            </p:extLst>
          </p:nvPr>
        </p:nvGraphicFramePr>
        <p:xfrm>
          <a:off x="2087562" y="3377059"/>
          <a:ext cx="4968875" cy="3098354"/>
        </p:xfrm>
        <a:graphic>
          <a:graphicData uri="http://schemas.openxmlformats.org/presentationml/2006/ole">
            <mc:AlternateContent xmlns:mc="http://schemas.openxmlformats.org/markup-compatibility/2006">
              <mc:Choice xmlns:v="urn:schemas-microsoft-com:vml" Requires="v">
                <p:oleObj spid="_x0000_s132201" name="图片" r:id="rId3" imgW="2749296" imgH="1525524" progId="Word.Picture.8">
                  <p:embed/>
                </p:oleObj>
              </mc:Choice>
              <mc:Fallback>
                <p:oleObj name="图片" r:id="rId3" imgW="2749296" imgH="1525524"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7562" y="3377059"/>
                        <a:ext cx="4968875" cy="3098354"/>
                      </a:xfrm>
                      <a:prstGeom prst="rect">
                        <a:avLst/>
                      </a:prstGeom>
                      <a:solidFill>
                        <a:schemeClr val="tx2">
                          <a:alpha val="0"/>
                        </a:schemeClr>
                      </a:solidFill>
                    </p:spPr>
                  </p:pic>
                </p:oleObj>
              </mc:Fallback>
            </mc:AlternateContent>
          </a:graphicData>
        </a:graphic>
      </p:graphicFrame>
    </p:spTree>
    <p:extLst>
      <p:ext uri="{BB962C8B-B14F-4D97-AF65-F5344CB8AC3E}">
        <p14:creationId xmlns:p14="http://schemas.microsoft.com/office/powerpoint/2010/main" val="3817724866"/>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3000" name="Rectangle 2"/>
          <p:cNvSpPr>
            <a:spLocks noGrp="1" noChangeArrowheads="1"/>
          </p:cNvSpPr>
          <p:nvPr>
            <p:ph type="title"/>
          </p:nvPr>
        </p:nvSpPr>
        <p:spPr/>
        <p:txBody>
          <a:bodyPr/>
          <a:lstStyle/>
          <a:p>
            <a:pPr eaLnBrk="1" hangingPunct="1"/>
            <a:r>
              <a:rPr lang="zh-CN" altLang="en-US" smtClean="0">
                <a:latin typeface="Times New Roman" pitchFamily="18" charset="0"/>
              </a:rPr>
              <a:t>地址</a:t>
            </a:r>
            <a:r>
              <a:rPr lang="zh-CN" altLang="en-US" smtClean="0"/>
              <a:t>映射</a:t>
            </a:r>
            <a:r>
              <a:rPr lang="zh-CN" altLang="en-US" smtClean="0">
                <a:latin typeface="Times New Roman" pitchFamily="18" charset="0"/>
              </a:rPr>
              <a:t>与命中率</a:t>
            </a:r>
          </a:p>
        </p:txBody>
      </p:sp>
      <p:graphicFrame>
        <p:nvGraphicFramePr>
          <p:cNvPr id="122999" name="Object 119"/>
          <p:cNvGraphicFramePr>
            <a:graphicFrameLocks noGrp="1" noChangeAspect="1"/>
          </p:cNvGraphicFramePr>
          <p:nvPr>
            <p:ph idx="1"/>
          </p:nvPr>
        </p:nvGraphicFramePr>
        <p:xfrm>
          <a:off x="1042988" y="1341438"/>
          <a:ext cx="7002462" cy="3902075"/>
        </p:xfrm>
        <a:graphic>
          <a:graphicData uri="http://schemas.openxmlformats.org/presentationml/2006/ole">
            <mc:AlternateContent xmlns:mc="http://schemas.openxmlformats.org/markup-compatibility/2006">
              <mc:Choice xmlns:v="urn:schemas-microsoft-com:vml" Requires="v">
                <p:oleObj spid="_x0000_s123245" name="图片" r:id="rId3" imgW="2749296" imgH="1525524" progId="Word.Picture.8">
                  <p:embed/>
                </p:oleObj>
              </mc:Choice>
              <mc:Fallback>
                <p:oleObj name="图片" r:id="rId3" imgW="2749296" imgH="1525524" progId="Word.Picture.8">
                  <p:embed/>
                  <p:pic>
                    <p:nvPicPr>
                      <p:cNvPr id="0" name="Picture 239"/>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1341438"/>
                        <a:ext cx="7002462" cy="3902075"/>
                      </a:xfrm>
                      <a:prstGeom prst="rect">
                        <a:avLst/>
                      </a:prstGeom>
                      <a:solidFill>
                        <a:schemeClr val="tx2">
                          <a:alpha val="0"/>
                        </a:schemeClr>
                      </a:solidFill>
                      <a:ln>
                        <a:noFill/>
                      </a:ln>
                      <a:effectLst/>
                      <a:extLst>
                        <a:ext uri="{91240B29-F687-4F45-9708-019B960494DF}">
                          <a14:hiddenLine xmlns:a14="http://schemas.microsoft.com/office/drawing/2010/main" w="38100">
                            <a:solidFill>
                              <a:srgbClr val="FF99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FFE750-B6EF-412E-9DD3-50285BA49535}" type="slidenum">
              <a:rPr lang="en-US" altLang="zh-CN">
                <a:latin typeface="Arial" charset="0"/>
              </a:rPr>
              <a:pPr/>
              <a:t>193</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208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4.3</a:t>
            </a:r>
            <a:r>
              <a:rPr lang="en-US" altLang="zh-CN" sz="3000" smtClean="0">
                <a:latin typeface="黑体" pitchFamily="2" charset="-122"/>
                <a:ea typeface="黑体" pitchFamily="2" charset="-122"/>
              </a:rPr>
              <a:t> </a:t>
            </a:r>
            <a:r>
              <a:rPr lang="zh-CN" altLang="en-US" smtClean="0"/>
              <a:t>高速缓冲存储器</a:t>
            </a:r>
          </a:p>
        </p:txBody>
      </p:sp>
      <p:sp>
        <p:nvSpPr>
          <p:cNvPr id="3020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Cache</a:t>
            </a:r>
            <a:r>
              <a:rPr dirty="0" smtClean="0"/>
              <a:t>基本原理</a:t>
            </a:r>
          </a:p>
          <a:p>
            <a:pPr eaLnBrk="1" hangingPunct="1"/>
            <a:r>
              <a:rPr dirty="0" smtClean="0"/>
              <a:t>相联存储器</a:t>
            </a:r>
          </a:p>
          <a:p>
            <a:pPr eaLnBrk="1" hangingPunct="1"/>
            <a:r>
              <a:rPr dirty="0" smtClean="0"/>
              <a:t>主存与</a:t>
            </a:r>
            <a:r>
              <a:rPr lang="en-US" altLang="zh-CN" dirty="0" smtClean="0"/>
              <a:t>Cache</a:t>
            </a:r>
            <a:r>
              <a:rPr dirty="0" smtClean="0"/>
              <a:t>的地址映射</a:t>
            </a:r>
          </a:p>
          <a:p>
            <a:pPr eaLnBrk="1" hangingPunct="1"/>
            <a:r>
              <a:rPr dirty="0" smtClean="0"/>
              <a:t>替换策略与写操作策略</a:t>
            </a:r>
          </a:p>
          <a:p>
            <a:pPr eaLnBrk="1" hangingPunct="1"/>
            <a:r>
              <a:rPr lang="en-US" altLang="zh-CN" dirty="0" smtClean="0">
                <a:solidFill>
                  <a:srgbClr val="FF0000"/>
                </a:solidFill>
                <a:effectLst>
                  <a:outerShdw blurRad="38100" dist="38100" dir="2700000" algn="tl">
                    <a:srgbClr val="000000">
                      <a:alpha val="43137"/>
                    </a:srgbClr>
                  </a:outerShdw>
                </a:effectLst>
              </a:rPr>
              <a:t>Cache</a:t>
            </a:r>
            <a:r>
              <a:rPr dirty="0" smtClean="0">
                <a:solidFill>
                  <a:srgbClr val="FF0000"/>
                </a:solidFill>
                <a:effectLst>
                  <a:outerShdw blurRad="38100" dist="38100" dir="2700000" algn="tl">
                    <a:srgbClr val="000000">
                      <a:alpha val="43137"/>
                    </a:srgbClr>
                  </a:outerShdw>
                </a:effectLst>
              </a:rPr>
              <a:t>实际应用</a:t>
            </a:r>
          </a:p>
          <a:p>
            <a:pPr eaLnBrk="1" hangingPunct="1">
              <a:buFont typeface="Wingdings" pitchFamily="2" charset="2"/>
              <a:buNone/>
            </a:pPr>
            <a:endParaRPr lang="en-US" altLang="zh-CN" dirty="0" smtClean="0">
              <a:solidFill>
                <a:schemeClr val="accent2"/>
              </a:solidFill>
            </a:endParaRPr>
          </a:p>
        </p:txBody>
      </p:sp>
      <p:sp>
        <p:nvSpPr>
          <p:cNvPr id="3020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53267F2-A2DE-4238-8FE7-E656B9C29E81}" type="slidenum">
              <a:rPr lang="en-US" altLang="zh-CN">
                <a:latin typeface="Arial" charset="0"/>
              </a:rPr>
              <a:pPr/>
              <a:t>194</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105" name="Rectangle 2"/>
          <p:cNvSpPr>
            <a:spLocks noGrp="1" noChangeArrowheads="1"/>
          </p:cNvSpPr>
          <p:nvPr>
            <p:ph type="title"/>
          </p:nvPr>
        </p:nvSpPr>
        <p:spPr/>
        <p:txBody>
          <a:bodyPr/>
          <a:lstStyle/>
          <a:p>
            <a:pPr eaLnBrk="1" hangingPunct="1"/>
            <a:r>
              <a:rPr lang="en-US" altLang="zh-CN" smtClean="0"/>
              <a:t>cache</a:t>
            </a:r>
            <a:r>
              <a:rPr lang="zh-CN" altLang="en-US" smtClean="0"/>
              <a:t>实际应用</a:t>
            </a:r>
          </a:p>
        </p:txBody>
      </p:sp>
      <p:sp>
        <p:nvSpPr>
          <p:cNvPr id="303106" name="Rectangle 3"/>
          <p:cNvSpPr>
            <a:spLocks noGrp="1" noChangeArrowheads="1"/>
          </p:cNvSpPr>
          <p:nvPr>
            <p:ph type="body" idx="1"/>
          </p:nvPr>
        </p:nvSpPr>
        <p:spPr>
          <a:xfrm>
            <a:off x="395288" y="981075"/>
            <a:ext cx="8218487" cy="5040313"/>
          </a:xfrm>
        </p:spPr>
        <p:txBody>
          <a:bodyPr/>
          <a:lstStyle/>
          <a:p>
            <a:pPr eaLnBrk="1" hangingPunct="1"/>
            <a:r>
              <a:rPr smtClean="0"/>
              <a:t>块设备缓存</a:t>
            </a:r>
          </a:p>
          <a:p>
            <a:pPr eaLnBrk="1" hangingPunct="1"/>
            <a:r>
              <a:rPr smtClean="0"/>
              <a:t>硬盘缓存</a:t>
            </a:r>
          </a:p>
          <a:p>
            <a:pPr eaLnBrk="1" hangingPunct="1"/>
            <a:r>
              <a:rPr lang="en-US" altLang="zh-CN" smtClean="0"/>
              <a:t>web cache  </a:t>
            </a:r>
          </a:p>
          <a:p>
            <a:pPr eaLnBrk="1" hangingPunct="1"/>
            <a:endParaRPr lang="en-US" altLang="zh-CN" smtClean="0"/>
          </a:p>
          <a:p>
            <a:pPr eaLnBrk="1" hangingPunct="1"/>
            <a:endParaRPr lang="en-US" altLang="zh-CN" smtClean="0"/>
          </a:p>
        </p:txBody>
      </p:sp>
      <p:sp>
        <p:nvSpPr>
          <p:cNvPr id="3031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F04D05-9E5B-464D-93B2-F9F6A71CBCA0}" type="slidenum">
              <a:rPr lang="en-US" altLang="zh-CN">
                <a:latin typeface="Arial" charset="0"/>
              </a:rPr>
              <a:pPr/>
              <a:t>195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29" name="Rectangle 2"/>
          <p:cNvSpPr>
            <a:spLocks noGrp="1" noChangeArrowheads="1"/>
          </p:cNvSpPr>
          <p:nvPr>
            <p:ph type="title"/>
          </p:nvPr>
        </p:nvSpPr>
        <p:spPr/>
        <p:txBody>
          <a:bodyPr/>
          <a:lstStyle/>
          <a:p>
            <a:pPr eaLnBrk="1" hangingPunct="1"/>
            <a:r>
              <a:rPr lang="zh-CN" altLang="en-US" dirty="0" smtClean="0"/>
              <a:t>块设备缓存</a:t>
            </a:r>
          </a:p>
        </p:txBody>
      </p:sp>
      <p:sp>
        <p:nvSpPr>
          <p:cNvPr id="304130"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lang="en-US" altLang="zh-CN" dirty="0" smtClean="0"/>
              <a:t>OS</a:t>
            </a:r>
            <a:r>
              <a:rPr dirty="0" smtClean="0"/>
              <a:t>为优化磁盘等慢速块设备在内存中设置缓存</a:t>
            </a:r>
            <a:r>
              <a:rPr lang="zh-CN" altLang="en-US" dirty="0" smtClean="0"/>
              <a:t>；</a:t>
            </a:r>
            <a:endParaRPr dirty="0" smtClean="0"/>
          </a:p>
          <a:p>
            <a:pPr eaLnBrk="1" hangingPunct="1">
              <a:lnSpc>
                <a:spcPct val="125000"/>
              </a:lnSpc>
            </a:pPr>
            <a:r>
              <a:rPr dirty="0" smtClean="0"/>
              <a:t>将常用数据存放在高速缓存中，提高磁盘访问速度</a:t>
            </a:r>
            <a:r>
              <a:rPr lang="zh-CN" altLang="en-US" dirty="0" smtClean="0"/>
              <a:t>；</a:t>
            </a:r>
            <a:endParaRPr dirty="0" smtClean="0"/>
          </a:p>
          <a:p>
            <a:pPr eaLnBrk="1" hangingPunct="1">
              <a:lnSpc>
                <a:spcPct val="125000"/>
              </a:lnSpc>
            </a:pPr>
            <a:r>
              <a:rPr dirty="0" smtClean="0"/>
              <a:t>通过预读</a:t>
            </a:r>
            <a:r>
              <a:rPr lang="zh-CN" altLang="en-US" dirty="0" smtClean="0"/>
              <a:t>等</a:t>
            </a:r>
            <a:r>
              <a:rPr dirty="0" smtClean="0"/>
              <a:t>提高命中率的方式可减少读访问时间</a:t>
            </a:r>
            <a:r>
              <a:rPr lang="zh-CN" altLang="en-US" dirty="0" smtClean="0"/>
              <a:t>；</a:t>
            </a:r>
            <a:endParaRPr dirty="0" smtClean="0"/>
          </a:p>
          <a:p>
            <a:pPr eaLnBrk="1" hangingPunct="1">
              <a:lnSpc>
                <a:spcPct val="125000"/>
              </a:lnSpc>
            </a:pPr>
            <a:r>
              <a:rPr dirty="0" smtClean="0"/>
              <a:t>通过写回策略减少写访问时间。</a:t>
            </a:r>
            <a:endParaRPr lang="en-US" dirty="0" smtClean="0"/>
          </a:p>
          <a:p>
            <a:pPr lvl="1" eaLnBrk="1" hangingPunct="1">
              <a:lnSpc>
                <a:spcPct val="125000"/>
              </a:lnSpc>
            </a:pPr>
            <a:r>
              <a:rPr lang="en-US" altLang="zh-CN" dirty="0"/>
              <a:t>CPU</a:t>
            </a:r>
            <a:r>
              <a:rPr lang="zh-CN" altLang="en-US" dirty="0"/>
              <a:t>将数据写入</a:t>
            </a:r>
            <a:r>
              <a:rPr lang="en-US" altLang="zh-CN" dirty="0"/>
              <a:t>cache</a:t>
            </a:r>
            <a:r>
              <a:rPr lang="zh-CN" altLang="en-US" dirty="0"/>
              <a:t>即完成写操作</a:t>
            </a:r>
          </a:p>
          <a:p>
            <a:pPr lvl="1" eaLnBrk="1" hangingPunct="1">
              <a:lnSpc>
                <a:spcPct val="125000"/>
              </a:lnSpc>
            </a:pPr>
            <a:r>
              <a:rPr lang="zh-CN" altLang="en-US" dirty="0"/>
              <a:t>提升突发写</a:t>
            </a:r>
            <a:r>
              <a:rPr lang="zh-CN" altLang="en-US" dirty="0" smtClean="0"/>
              <a:t>性能</a:t>
            </a:r>
            <a:endParaRPr lang="en-US" altLang="zh-CN" dirty="0" smtClean="0"/>
          </a:p>
          <a:p>
            <a:pPr lvl="1" eaLnBrk="1" hangingPunct="1">
              <a:lnSpc>
                <a:spcPct val="125000"/>
              </a:lnSpc>
            </a:pPr>
            <a:r>
              <a:rPr lang="zh-CN" altLang="en-US" dirty="0"/>
              <a:t>仅写入</a:t>
            </a:r>
            <a:r>
              <a:rPr lang="en-US" altLang="zh-CN" dirty="0"/>
              <a:t>cache</a:t>
            </a:r>
            <a:r>
              <a:rPr lang="zh-CN" altLang="en-US" dirty="0"/>
              <a:t>的数据称为脏数据</a:t>
            </a:r>
          </a:p>
          <a:p>
            <a:pPr lvl="1" eaLnBrk="1" hangingPunct="1">
              <a:lnSpc>
                <a:spcPct val="125000"/>
              </a:lnSpc>
            </a:pPr>
            <a:r>
              <a:rPr lang="zh-CN" altLang="en-US" dirty="0"/>
              <a:t>操作系统定时将脏数据写入磁盘保证数据一致性</a:t>
            </a:r>
          </a:p>
          <a:p>
            <a:pPr lvl="1" eaLnBrk="1" hangingPunct="1">
              <a:lnSpc>
                <a:spcPct val="125000"/>
              </a:lnSpc>
            </a:pPr>
            <a:r>
              <a:rPr lang="zh-CN" altLang="en-US" dirty="0"/>
              <a:t>当系统中存在脏数据，磁盘断电</a:t>
            </a:r>
            <a:r>
              <a:rPr lang="en-US" altLang="zh-CN" sz="1600" dirty="0"/>
              <a:t>???</a:t>
            </a:r>
          </a:p>
          <a:p>
            <a:pPr lvl="1" eaLnBrk="1" hangingPunct="1">
              <a:lnSpc>
                <a:spcPct val="125000"/>
              </a:lnSpc>
            </a:pPr>
            <a:endParaRPr lang="zh-CN" altLang="en-US" dirty="0"/>
          </a:p>
          <a:p>
            <a:pPr eaLnBrk="1" hangingPunct="1">
              <a:lnSpc>
                <a:spcPct val="125000"/>
              </a:lnSpc>
            </a:pPr>
            <a:endParaRPr dirty="0" smtClean="0"/>
          </a:p>
        </p:txBody>
      </p:sp>
      <p:sp>
        <p:nvSpPr>
          <p:cNvPr id="3041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717ED45-FABF-407D-8D9C-41DD297D604F}" type="slidenum">
              <a:rPr lang="en-US" altLang="zh-CN">
                <a:latin typeface="Arial" charset="0"/>
              </a:rPr>
              <a:pPr/>
              <a:t>196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1" name="Rectangle 2"/>
          <p:cNvSpPr>
            <a:spLocks noGrp="1" noChangeArrowheads="1"/>
          </p:cNvSpPr>
          <p:nvPr>
            <p:ph type="title"/>
          </p:nvPr>
        </p:nvSpPr>
        <p:spPr/>
        <p:txBody>
          <a:bodyPr/>
          <a:lstStyle/>
          <a:p>
            <a:pPr eaLnBrk="1" hangingPunct="1"/>
            <a:r>
              <a:rPr lang="zh-CN" altLang="en-US" dirty="0" smtClean="0"/>
              <a:t>硬盘缓存</a:t>
            </a:r>
          </a:p>
        </p:txBody>
      </p:sp>
      <p:sp>
        <p:nvSpPr>
          <p:cNvPr id="307202"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dirty="0" smtClean="0"/>
              <a:t>硬盘缓存是硬盘上内存芯片</a:t>
            </a:r>
          </a:p>
          <a:p>
            <a:pPr lvl="1" eaLnBrk="1" hangingPunct="1">
              <a:lnSpc>
                <a:spcPct val="110000"/>
              </a:lnSpc>
            </a:pPr>
            <a:r>
              <a:rPr dirty="0" smtClean="0"/>
              <a:t>预读</a:t>
            </a:r>
            <a:r>
              <a:rPr lang="zh-CN" altLang="en-US" dirty="0" smtClean="0"/>
              <a:t>硬盘数据，</a:t>
            </a:r>
            <a:r>
              <a:rPr dirty="0" smtClean="0"/>
              <a:t>写缓</a:t>
            </a:r>
            <a:r>
              <a:rPr lang="zh-CN" altLang="en-US" dirty="0" smtClean="0"/>
              <a:t>冲</a:t>
            </a:r>
            <a:r>
              <a:rPr lang="en-US" altLang="zh-CN" dirty="0" smtClean="0"/>
              <a:t>CPU</a:t>
            </a:r>
            <a:r>
              <a:rPr lang="zh-CN" altLang="en-US" dirty="0" smtClean="0"/>
              <a:t>数据</a:t>
            </a:r>
            <a:endParaRPr lang="en-US" altLang="zh-CN" dirty="0" smtClean="0"/>
          </a:p>
          <a:p>
            <a:pPr lvl="1" eaLnBrk="1" hangingPunct="1">
              <a:lnSpc>
                <a:spcPct val="110000"/>
              </a:lnSpc>
            </a:pPr>
            <a:r>
              <a:rPr dirty="0" smtClean="0"/>
              <a:t>临时存储最近访问</a:t>
            </a:r>
            <a:r>
              <a:rPr lang="zh-CN" altLang="en-US" dirty="0"/>
              <a:t>的</a:t>
            </a:r>
            <a:r>
              <a:rPr lang="zh-CN" altLang="en-US" dirty="0" smtClean="0"/>
              <a:t>硬盘</a:t>
            </a:r>
            <a:r>
              <a:rPr dirty="0" smtClean="0"/>
              <a:t>数据</a:t>
            </a:r>
            <a:endParaRPr lang="en-US" dirty="0" smtClean="0"/>
          </a:p>
          <a:p>
            <a:pPr eaLnBrk="1" hangingPunct="1">
              <a:lnSpc>
                <a:spcPct val="110000"/>
              </a:lnSpc>
            </a:pPr>
            <a:r>
              <a:rPr dirty="0" smtClean="0"/>
              <a:t>缓解硬盘与</a:t>
            </a:r>
            <a:r>
              <a:rPr lang="en-US" altLang="zh-CN" sz="2000" dirty="0" smtClean="0"/>
              <a:t>CPU</a:t>
            </a:r>
            <a:r>
              <a:rPr dirty="0" smtClean="0"/>
              <a:t>、内存</a:t>
            </a:r>
            <a:r>
              <a:rPr lang="zh-CN" altLang="en-US" dirty="0" smtClean="0"/>
              <a:t>的速度</a:t>
            </a:r>
            <a:r>
              <a:rPr dirty="0" smtClean="0"/>
              <a:t>不匹配</a:t>
            </a:r>
          </a:p>
          <a:p>
            <a:pPr eaLnBrk="1" hangingPunct="1">
              <a:lnSpc>
                <a:spcPct val="110000"/>
              </a:lnSpc>
            </a:pPr>
            <a:r>
              <a:rPr dirty="0" smtClean="0"/>
              <a:t>缓存容量越大，硬盘访问速度越快</a:t>
            </a:r>
            <a:endParaRPr lang="en-US" dirty="0" smtClean="0"/>
          </a:p>
          <a:p>
            <a:pPr lvl="1" eaLnBrk="1" hangingPunct="1">
              <a:lnSpc>
                <a:spcPct val="110000"/>
              </a:lnSpc>
            </a:pPr>
            <a:r>
              <a:rPr lang="zh-CN" altLang="en-US" dirty="0" smtClean="0"/>
              <a:t>副作用？</a:t>
            </a:r>
            <a:endParaRPr dirty="0" smtClean="0"/>
          </a:p>
        </p:txBody>
      </p:sp>
      <p:sp>
        <p:nvSpPr>
          <p:cNvPr id="3072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4EA2607-4F72-4703-99B2-C7E3D74F9141}" type="slidenum">
              <a:rPr lang="en-US" altLang="zh-CN">
                <a:latin typeface="Arial" charset="0"/>
              </a:rPr>
              <a:pPr/>
              <a:t>197</a:t>
            </a:fld>
            <a:r>
              <a:rPr lang="en-US" altLang="zh-CN">
                <a:latin typeface="Arial" charset="0"/>
              </a:rPr>
              <a:t>- </a:t>
            </a:r>
          </a:p>
        </p:txBody>
      </p:sp>
      <p:pic>
        <p:nvPicPr>
          <p:cNvPr id="5" name="Picture 3" descr="200212010105"/>
          <p:cNvPicPr>
            <a:picLocks noChangeAspect="1" noChangeArrowheads="1"/>
          </p:cNvPicPr>
          <p:nvPr/>
        </p:nvPicPr>
        <p:blipFill>
          <a:blip r:embed="rId2" cstate="print"/>
          <a:srcRect/>
          <a:stretch>
            <a:fillRect/>
          </a:stretch>
        </p:blipFill>
        <p:spPr bwMode="auto">
          <a:xfrm>
            <a:off x="611560" y="3783013"/>
            <a:ext cx="3727398" cy="2670323"/>
          </a:xfrm>
          <a:prstGeom prst="rect">
            <a:avLst/>
          </a:prstGeom>
          <a:noFill/>
          <a:effectLst>
            <a:outerShdw dist="107763" dir="2700000" algn="ctr" rotWithShape="0">
              <a:srgbClr val="808080">
                <a:alpha val="50000"/>
              </a:srgbClr>
            </a:outerShdw>
          </a:effectLst>
        </p:spPr>
      </p:pic>
      <p:pic>
        <p:nvPicPr>
          <p:cNvPr id="6" name="Picture 4"/>
          <p:cNvPicPr>
            <a:picLocks noChangeAspect="1" noChangeArrowheads="1"/>
          </p:cNvPicPr>
          <p:nvPr/>
        </p:nvPicPr>
        <p:blipFill>
          <a:blip r:embed="rId3" cstate="print"/>
          <a:srcRect/>
          <a:stretch>
            <a:fillRect/>
          </a:stretch>
        </p:blipFill>
        <p:spPr bwMode="auto">
          <a:xfrm>
            <a:off x="4552316" y="3575692"/>
            <a:ext cx="3848100" cy="2905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49" name="Rectangle 2"/>
          <p:cNvSpPr>
            <a:spLocks noGrp="1" noChangeArrowheads="1"/>
          </p:cNvSpPr>
          <p:nvPr>
            <p:ph type="title"/>
          </p:nvPr>
        </p:nvSpPr>
        <p:spPr/>
        <p:txBody>
          <a:bodyPr/>
          <a:lstStyle/>
          <a:p>
            <a:pPr eaLnBrk="1" hangingPunct="1"/>
            <a:r>
              <a:rPr lang="en-US" altLang="zh-CN" sz="3000" smtClean="0"/>
              <a:t>WEB cache</a:t>
            </a:r>
            <a:r>
              <a:rPr lang="en-US" altLang="zh-CN" smtClean="0"/>
              <a:t> </a:t>
            </a:r>
          </a:p>
        </p:txBody>
      </p:sp>
      <p:sp>
        <p:nvSpPr>
          <p:cNvPr id="30925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en-US" altLang="zh-CN" sz="2500" b="1" dirty="0" smtClean="0">
                <a:solidFill>
                  <a:srgbClr val="FF0000"/>
                </a:solidFill>
              </a:rPr>
              <a:t>www.cache.edu.cn</a:t>
            </a:r>
            <a:r>
              <a:rPr lang="en-US" altLang="zh-CN" sz="2500" b="1" dirty="0" smtClean="0"/>
              <a:t> proxy.edu.cn</a:t>
            </a:r>
            <a:r>
              <a:rPr lang="en-US" altLang="zh-CN" sz="2500" dirty="0" smtClean="0"/>
              <a:t> :3128</a:t>
            </a:r>
          </a:p>
          <a:p>
            <a:pPr eaLnBrk="1" hangingPunct="1">
              <a:lnSpc>
                <a:spcPct val="130000"/>
              </a:lnSpc>
            </a:pPr>
            <a:r>
              <a:rPr sz="2500" dirty="0" smtClean="0"/>
              <a:t>将用户常</a:t>
            </a:r>
            <a:r>
              <a:rPr lang="zh-CN" altLang="en-US" sz="2500" dirty="0" smtClean="0"/>
              <a:t>访问的</a:t>
            </a:r>
            <a:r>
              <a:rPr lang="en-US" altLang="zh-CN" sz="2500" dirty="0" smtClean="0"/>
              <a:t>web</a:t>
            </a:r>
            <a:r>
              <a:rPr sz="2500" dirty="0" smtClean="0"/>
              <a:t>内容暂存在离用户近的地方</a:t>
            </a:r>
            <a:endParaRPr lang="en-US" sz="2500" dirty="0" smtClean="0"/>
          </a:p>
          <a:p>
            <a:pPr eaLnBrk="1" hangingPunct="1">
              <a:lnSpc>
                <a:spcPct val="130000"/>
              </a:lnSpc>
            </a:pPr>
            <a:r>
              <a:rPr sz="2500" dirty="0" smtClean="0"/>
              <a:t>其他用户再次访问这些内容时可以快速获得信息，缩短了响应时间，从而提高访问速度和降低国际通信费用。</a:t>
            </a:r>
          </a:p>
          <a:p>
            <a:pPr eaLnBrk="1" hangingPunct="1">
              <a:lnSpc>
                <a:spcPct val="130000"/>
              </a:lnSpc>
            </a:pPr>
            <a:r>
              <a:rPr lang="zh-CN" altLang="en-US" sz="2500" dirty="0" smtClean="0"/>
              <a:t>应</a:t>
            </a:r>
            <a:r>
              <a:rPr sz="2500" dirty="0" smtClean="0"/>
              <a:t>有机制保障用户每次访问的数据不会过时</a:t>
            </a:r>
          </a:p>
          <a:p>
            <a:pPr eaLnBrk="1" hangingPunct="1">
              <a:lnSpc>
                <a:spcPct val="130000"/>
              </a:lnSpc>
            </a:pPr>
            <a:endParaRPr lang="en-US" altLang="zh-CN" sz="2500" dirty="0" smtClean="0"/>
          </a:p>
        </p:txBody>
      </p:sp>
      <p:sp>
        <p:nvSpPr>
          <p:cNvPr id="3092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BD7D364-7C86-490B-90EF-8FBAFB1FF325}" type="slidenum">
              <a:rPr lang="en-US" altLang="zh-CN">
                <a:latin typeface="Arial" charset="0"/>
              </a:rPr>
              <a:pPr/>
              <a:t>198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0273" name="Rectangle 2"/>
          <p:cNvSpPr>
            <a:spLocks noGrp="1" noChangeArrowheads="1"/>
          </p:cNvSpPr>
          <p:nvPr>
            <p:ph type="title"/>
          </p:nvPr>
        </p:nvSpPr>
        <p:spPr>
          <a:xfrm>
            <a:off x="236538" y="260350"/>
            <a:ext cx="4038600" cy="573088"/>
          </a:xfrm>
        </p:spPr>
        <p:txBody>
          <a:bodyPr wrap="none" lIns="63500" tIns="25400" rIns="63500" bIns="25400" anchor="t">
            <a:spAutoFit/>
          </a:bodyPr>
          <a:lstStyle/>
          <a:p>
            <a:pPr eaLnBrk="1" hangingPunct="1"/>
            <a:r>
              <a:rPr lang="en-US" altLang="zh-CN" smtClean="0"/>
              <a:t>Multi-level caches</a:t>
            </a:r>
          </a:p>
        </p:txBody>
      </p:sp>
      <p:sp>
        <p:nvSpPr>
          <p:cNvPr id="310274" name="Rectangle 3"/>
          <p:cNvSpPr>
            <a:spLocks noChangeArrowheads="1"/>
          </p:cNvSpPr>
          <p:nvPr/>
        </p:nvSpPr>
        <p:spPr bwMode="auto">
          <a:xfrm>
            <a:off x="457200" y="3949700"/>
            <a:ext cx="1146175" cy="1187450"/>
          </a:xfrm>
          <a:prstGeom prst="rect">
            <a:avLst/>
          </a:prstGeom>
          <a:noFill/>
          <a:ln w="9525">
            <a:noFill/>
            <a:miter lim="800000"/>
            <a:headEnd/>
            <a:tailEnd/>
          </a:ln>
        </p:spPr>
        <p:txBody>
          <a:bodyPr wrap="none" lIns="90487" tIns="44450" rIns="90487" bIns="44450">
            <a:spAutoFit/>
          </a:bodyPr>
          <a:lstStyle/>
          <a:p>
            <a:pPr algn="ctr" eaLnBrk="0" hangingPunct="0"/>
            <a:r>
              <a:rPr lang="en-US" altLang="zh-CN" b="1" i="0">
                <a:latin typeface="Helvetica"/>
                <a:ea typeface="宋体" charset="-122"/>
              </a:rPr>
              <a:t>size:</a:t>
            </a:r>
          </a:p>
          <a:p>
            <a:pPr algn="ctr" eaLnBrk="0" hangingPunct="0"/>
            <a:r>
              <a:rPr lang="en-US" altLang="zh-CN" b="1" i="0">
                <a:latin typeface="Helvetica"/>
                <a:ea typeface="宋体" charset="-122"/>
              </a:rPr>
              <a:t>speed:</a:t>
            </a:r>
          </a:p>
          <a:p>
            <a:pPr algn="ctr" eaLnBrk="0" hangingPunct="0"/>
            <a:r>
              <a:rPr lang="en-US" altLang="zh-CN" b="1" i="0">
                <a:latin typeface="Helvetica"/>
                <a:ea typeface="宋体" charset="-122"/>
              </a:rPr>
              <a:t>$/Mbyte:</a:t>
            </a:r>
          </a:p>
          <a:p>
            <a:pPr algn="ctr" eaLnBrk="0" hangingPunct="0"/>
            <a:r>
              <a:rPr lang="en-US" altLang="zh-CN" b="1" i="0">
                <a:latin typeface="Helvetica"/>
                <a:ea typeface="宋体" charset="-122"/>
              </a:rPr>
              <a:t>line size:</a:t>
            </a:r>
          </a:p>
        </p:txBody>
      </p:sp>
      <p:sp>
        <p:nvSpPr>
          <p:cNvPr id="310275" name="Rectangle 4"/>
          <p:cNvSpPr>
            <a:spLocks noChangeArrowheads="1"/>
          </p:cNvSpPr>
          <p:nvPr/>
        </p:nvSpPr>
        <p:spPr bwMode="auto">
          <a:xfrm>
            <a:off x="1600200" y="3949700"/>
            <a:ext cx="777875" cy="1187450"/>
          </a:xfrm>
          <a:prstGeom prst="rect">
            <a:avLst/>
          </a:prstGeom>
          <a:solidFill>
            <a:srgbClr val="66FF33"/>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200 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8 B</a:t>
            </a:r>
          </a:p>
        </p:txBody>
      </p:sp>
      <p:sp>
        <p:nvSpPr>
          <p:cNvPr id="310276" name="Rectangle 5"/>
          <p:cNvSpPr>
            <a:spLocks noChangeArrowheads="1"/>
          </p:cNvSpPr>
          <p:nvPr/>
        </p:nvSpPr>
        <p:spPr bwMode="auto">
          <a:xfrm>
            <a:off x="2509838" y="3949700"/>
            <a:ext cx="1006475" cy="1187450"/>
          </a:xfrm>
          <a:prstGeom prst="rect">
            <a:avLst/>
          </a:prstGeom>
          <a:solidFill>
            <a:srgbClr val="FF9900"/>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8-64 KB</a:t>
            </a:r>
          </a:p>
          <a:p>
            <a:pPr algn="ctr" eaLnBrk="0" hangingPunct="0"/>
            <a:r>
              <a:rPr lang="en-US" altLang="zh-CN" i="0">
                <a:latin typeface="Helvetica"/>
                <a:ea typeface="宋体" charset="-122"/>
              </a:rPr>
              <a:t>3  ns</a:t>
            </a:r>
          </a:p>
          <a:p>
            <a:pPr algn="ctr" eaLnBrk="0" hangingPunct="0"/>
            <a:endParaRPr lang="en-US" altLang="zh-CN" i="0">
              <a:latin typeface="Helvetica"/>
              <a:ea typeface="宋体" charset="-122"/>
            </a:endParaRPr>
          </a:p>
          <a:p>
            <a:pPr algn="ctr" eaLnBrk="0" hangingPunct="0"/>
            <a:r>
              <a:rPr lang="en-US" altLang="zh-CN" i="0">
                <a:latin typeface="Helvetica"/>
                <a:ea typeface="宋体" charset="-122"/>
              </a:rPr>
              <a:t>32 B</a:t>
            </a:r>
          </a:p>
        </p:txBody>
      </p:sp>
      <p:sp>
        <p:nvSpPr>
          <p:cNvPr id="310277" name="Rectangle 6"/>
          <p:cNvSpPr>
            <a:spLocks noChangeArrowheads="1"/>
          </p:cNvSpPr>
          <p:nvPr/>
        </p:nvSpPr>
        <p:spPr bwMode="auto">
          <a:xfrm>
            <a:off x="5153025" y="3949700"/>
            <a:ext cx="1717675" cy="1200150"/>
          </a:xfrm>
          <a:prstGeom prst="rect">
            <a:avLst/>
          </a:prstGeom>
          <a:noFill/>
          <a:ln w="12700">
            <a:solidFill>
              <a:schemeClr val="tx1"/>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128 MB DRAM</a:t>
            </a:r>
          </a:p>
          <a:p>
            <a:pPr algn="ctr" eaLnBrk="0" hangingPunct="0"/>
            <a:r>
              <a:rPr lang="en-US" altLang="zh-CN" i="0">
                <a:latin typeface="Helvetica"/>
                <a:ea typeface="宋体" charset="-122"/>
              </a:rPr>
              <a:t>60 ns</a:t>
            </a:r>
          </a:p>
          <a:p>
            <a:pPr algn="ctr" eaLnBrk="0" hangingPunct="0"/>
            <a:r>
              <a:rPr lang="en-US" altLang="zh-CN" i="0">
                <a:latin typeface="Helvetica"/>
                <a:ea typeface="宋体" charset="-122"/>
              </a:rPr>
              <a:t>$1.50/MB</a:t>
            </a:r>
          </a:p>
          <a:p>
            <a:pPr algn="ctr" eaLnBrk="0" hangingPunct="0"/>
            <a:r>
              <a:rPr lang="en-US" altLang="zh-CN" i="0">
                <a:latin typeface="Helvetica"/>
                <a:ea typeface="宋体" charset="-122"/>
              </a:rPr>
              <a:t>8  KB</a:t>
            </a:r>
          </a:p>
        </p:txBody>
      </p:sp>
      <p:sp>
        <p:nvSpPr>
          <p:cNvPr id="310278" name="Rectangle 7"/>
          <p:cNvSpPr>
            <a:spLocks noChangeArrowheads="1"/>
          </p:cNvSpPr>
          <p:nvPr/>
        </p:nvSpPr>
        <p:spPr bwMode="auto">
          <a:xfrm>
            <a:off x="6959600" y="3963988"/>
            <a:ext cx="1171575" cy="925512"/>
          </a:xfrm>
          <a:prstGeom prst="rect">
            <a:avLst/>
          </a:prstGeom>
          <a:noFill/>
          <a:ln w="12700">
            <a:solidFill>
              <a:schemeClr val="accent2"/>
            </a:solidFill>
            <a:miter lim="800000"/>
            <a:headEnd/>
            <a:tailEnd/>
          </a:ln>
        </p:spPr>
        <p:txBody>
          <a:bodyPr wrap="none" lIns="90487" tIns="44450" rIns="90487" bIns="44450">
            <a:spAutoFit/>
          </a:bodyPr>
          <a:lstStyle/>
          <a:p>
            <a:pPr algn="ctr" eaLnBrk="0" hangingPunct="0"/>
            <a:r>
              <a:rPr lang="en-US" altLang="zh-CN" i="0">
                <a:latin typeface="Helvetica"/>
                <a:ea typeface="宋体" charset="-122"/>
              </a:rPr>
              <a:t>30 GB</a:t>
            </a:r>
          </a:p>
          <a:p>
            <a:pPr algn="ctr" eaLnBrk="0" hangingPunct="0"/>
            <a:r>
              <a:rPr lang="en-US" altLang="zh-CN" i="0">
                <a:latin typeface="Helvetica"/>
                <a:ea typeface="宋体" charset="-122"/>
              </a:rPr>
              <a:t>8 ms</a:t>
            </a:r>
          </a:p>
          <a:p>
            <a:pPr algn="ctr" eaLnBrk="0" hangingPunct="0"/>
            <a:r>
              <a:rPr lang="en-US" altLang="zh-CN" i="0">
                <a:latin typeface="Helvetica"/>
                <a:ea typeface="宋体" charset="-122"/>
              </a:rPr>
              <a:t>$0.05/MB</a:t>
            </a:r>
          </a:p>
        </p:txBody>
      </p:sp>
      <p:sp>
        <p:nvSpPr>
          <p:cNvPr id="310279" name="Line 8"/>
          <p:cNvSpPr>
            <a:spLocks noChangeShapeType="1"/>
          </p:cNvSpPr>
          <p:nvPr/>
        </p:nvSpPr>
        <p:spPr bwMode="auto">
          <a:xfrm>
            <a:off x="1828800" y="5635625"/>
            <a:ext cx="6410325" cy="0"/>
          </a:xfrm>
          <a:prstGeom prst="line">
            <a:avLst/>
          </a:prstGeom>
          <a:noFill/>
          <a:ln w="50800">
            <a:solidFill>
              <a:srgbClr val="0000FF"/>
            </a:solidFill>
            <a:round/>
            <a:headEnd/>
            <a:tailEnd type="triangle" w="med" len="med"/>
          </a:ln>
        </p:spPr>
        <p:txBody>
          <a:bodyPr wrap="none" anchor="ctr"/>
          <a:lstStyle/>
          <a:p>
            <a:endParaRPr lang="zh-CN" altLang="en-US"/>
          </a:p>
        </p:txBody>
      </p:sp>
      <p:sp>
        <p:nvSpPr>
          <p:cNvPr id="310280" name="Rectangle 9"/>
          <p:cNvSpPr>
            <a:spLocks noChangeArrowheads="1"/>
          </p:cNvSpPr>
          <p:nvPr/>
        </p:nvSpPr>
        <p:spPr bwMode="auto">
          <a:xfrm>
            <a:off x="1722438" y="5222875"/>
            <a:ext cx="25050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slower, cheaper</a:t>
            </a:r>
          </a:p>
        </p:txBody>
      </p:sp>
      <p:sp>
        <p:nvSpPr>
          <p:cNvPr id="1271818" name="Rectangle 10"/>
          <p:cNvSpPr>
            <a:spLocks noChangeArrowheads="1"/>
          </p:cNvSpPr>
          <p:nvPr/>
        </p:nvSpPr>
        <p:spPr bwMode="auto">
          <a:xfrm>
            <a:off x="973138" y="2024063"/>
            <a:ext cx="2197100" cy="1725612"/>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anchor="ctr"/>
          <a:lstStyle/>
          <a:p>
            <a:pPr algn="ctr">
              <a:defRPr/>
            </a:pPr>
            <a:endParaRPr lang="zh-CN" altLang="en-US" i="0">
              <a:latin typeface="Arial" pitchFamily="34" charset="0"/>
            </a:endParaRPr>
          </a:p>
        </p:txBody>
      </p:sp>
      <p:sp>
        <p:nvSpPr>
          <p:cNvPr id="310282" name="Rectangle 11"/>
          <p:cNvSpPr>
            <a:spLocks noChangeArrowheads="1"/>
          </p:cNvSpPr>
          <p:nvPr/>
        </p:nvSpPr>
        <p:spPr bwMode="auto">
          <a:xfrm>
            <a:off x="2170113" y="3209925"/>
            <a:ext cx="935037" cy="517525"/>
          </a:xfrm>
          <a:prstGeom prst="rect">
            <a:avLst/>
          </a:prstGeom>
          <a:noFill/>
          <a:ln w="9525">
            <a:noFill/>
            <a:miter lim="800000"/>
            <a:headEnd/>
            <a:tailEnd/>
          </a:ln>
        </p:spPr>
        <p:txBody>
          <a:bodyPr wrap="none" anchor="ctr"/>
          <a:lstStyle/>
          <a:p>
            <a:pPr algn="ctr"/>
            <a:endParaRPr lang="zh-CN" altLang="en-US" i="0"/>
          </a:p>
        </p:txBody>
      </p:sp>
      <p:sp>
        <p:nvSpPr>
          <p:cNvPr id="1271820" name="Rectangle 12"/>
          <p:cNvSpPr>
            <a:spLocks noChangeArrowheads="1"/>
          </p:cNvSpPr>
          <p:nvPr/>
        </p:nvSpPr>
        <p:spPr bwMode="auto">
          <a:xfrm>
            <a:off x="5173663" y="2085975"/>
            <a:ext cx="963612" cy="1571625"/>
          </a:xfrm>
          <a:prstGeom prst="rect">
            <a:avLst/>
          </a:prstGeom>
          <a:solidFill>
            <a:schemeClr val="bg1"/>
          </a:solidFill>
          <a:ln w="12700">
            <a:solidFill>
              <a:schemeClr val="tx1"/>
            </a:solidFill>
            <a:miter lim="800000"/>
            <a:headEnd/>
            <a:tailEnd/>
          </a:ln>
          <a:effectLst>
            <a:outerShdw dist="107763" dir="2700000" algn="ctr" rotWithShape="0">
              <a:schemeClr val="bg2"/>
            </a:outerShdw>
          </a:effectLst>
        </p:spPr>
        <p:txBody>
          <a:bodyPr wrap="none" lIns="73025" tIns="36512" rIns="73025" bIns="36512" anchor="ctr"/>
          <a:lstStyle/>
          <a:p>
            <a:pPr algn="ctr" defTabSz="585788" eaLnBrk="0" hangingPunct="0">
              <a:defRPr/>
            </a:pPr>
            <a:r>
              <a:rPr lang="en-US" altLang="zh-CN" b="1" i="0">
                <a:latin typeface="Helvetica" pitchFamily="34" charset="0"/>
                <a:ea typeface="宋体" pitchFamily="2" charset="-122"/>
              </a:rPr>
              <a:t>Memory</a:t>
            </a:r>
            <a:endParaRPr lang="en-US" altLang="zh-CN" sz="1200" i="0">
              <a:latin typeface="Helvetica" pitchFamily="34" charset="0"/>
              <a:ea typeface="宋体" pitchFamily="2" charset="-122"/>
            </a:endParaRPr>
          </a:p>
        </p:txBody>
      </p:sp>
      <p:sp>
        <p:nvSpPr>
          <p:cNvPr id="310284" name="Rectangle 14"/>
          <p:cNvSpPr>
            <a:spLocks noChangeArrowheads="1"/>
          </p:cNvSpPr>
          <p:nvPr/>
        </p:nvSpPr>
        <p:spPr bwMode="auto">
          <a:xfrm>
            <a:off x="1657350" y="2130425"/>
            <a:ext cx="650875" cy="400050"/>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TLB</a:t>
            </a:r>
          </a:p>
        </p:txBody>
      </p:sp>
      <p:sp>
        <p:nvSpPr>
          <p:cNvPr id="310285" name="Rectangle 15"/>
          <p:cNvSpPr>
            <a:spLocks noChangeArrowheads="1"/>
          </p:cNvSpPr>
          <p:nvPr/>
        </p:nvSpPr>
        <p:spPr bwMode="auto">
          <a:xfrm>
            <a:off x="2268538" y="3228975"/>
            <a:ext cx="801687" cy="373063"/>
          </a:xfrm>
          <a:prstGeom prst="rect">
            <a:avLst/>
          </a:prstGeom>
          <a:solidFill>
            <a:srgbClr val="FF9900"/>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Icache</a:t>
            </a:r>
          </a:p>
        </p:txBody>
      </p:sp>
      <p:sp>
        <p:nvSpPr>
          <p:cNvPr id="310286" name="Line 16"/>
          <p:cNvSpPr>
            <a:spLocks noChangeShapeType="1"/>
          </p:cNvSpPr>
          <p:nvPr/>
        </p:nvSpPr>
        <p:spPr bwMode="auto">
          <a:xfrm>
            <a:off x="2039938" y="2543175"/>
            <a:ext cx="215900" cy="292100"/>
          </a:xfrm>
          <a:prstGeom prst="line">
            <a:avLst/>
          </a:prstGeom>
          <a:noFill/>
          <a:ln w="12700">
            <a:solidFill>
              <a:schemeClr val="tx1"/>
            </a:solidFill>
            <a:round/>
            <a:headEnd/>
            <a:tailEnd/>
          </a:ln>
        </p:spPr>
        <p:txBody>
          <a:bodyPr wrap="none" anchor="ctr"/>
          <a:lstStyle/>
          <a:p>
            <a:endParaRPr lang="zh-CN" altLang="en-US"/>
          </a:p>
        </p:txBody>
      </p:sp>
      <p:sp>
        <p:nvSpPr>
          <p:cNvPr id="310287" name="Rectangle 17"/>
          <p:cNvSpPr>
            <a:spLocks noChangeArrowheads="1"/>
          </p:cNvSpPr>
          <p:nvPr/>
        </p:nvSpPr>
        <p:spPr bwMode="auto">
          <a:xfrm>
            <a:off x="2268538" y="2695575"/>
            <a:ext cx="801687" cy="373063"/>
          </a:xfrm>
          <a:prstGeom prst="rect">
            <a:avLst/>
          </a:prstGeom>
          <a:solidFill>
            <a:srgbClr val="66FF33"/>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L1 Dcache</a:t>
            </a:r>
          </a:p>
        </p:txBody>
      </p:sp>
      <p:sp>
        <p:nvSpPr>
          <p:cNvPr id="310288" name="Line 18"/>
          <p:cNvSpPr>
            <a:spLocks noChangeShapeType="1"/>
          </p:cNvSpPr>
          <p:nvPr/>
        </p:nvSpPr>
        <p:spPr bwMode="auto">
          <a:xfrm>
            <a:off x="1658938" y="2917825"/>
            <a:ext cx="596900" cy="0"/>
          </a:xfrm>
          <a:prstGeom prst="line">
            <a:avLst/>
          </a:prstGeom>
          <a:noFill/>
          <a:ln w="12700">
            <a:solidFill>
              <a:schemeClr val="tx1"/>
            </a:solidFill>
            <a:round/>
            <a:headEnd/>
            <a:tailEnd/>
          </a:ln>
        </p:spPr>
        <p:txBody>
          <a:bodyPr wrap="none" anchor="ctr"/>
          <a:lstStyle/>
          <a:p>
            <a:endParaRPr lang="zh-CN" altLang="en-US"/>
          </a:p>
        </p:txBody>
      </p:sp>
      <p:sp>
        <p:nvSpPr>
          <p:cNvPr id="310289" name="Rectangle 19"/>
          <p:cNvSpPr>
            <a:spLocks noChangeArrowheads="1"/>
          </p:cNvSpPr>
          <p:nvPr/>
        </p:nvSpPr>
        <p:spPr bwMode="auto">
          <a:xfrm>
            <a:off x="1047750" y="2816225"/>
            <a:ext cx="650875" cy="252413"/>
          </a:xfrm>
          <a:prstGeom prst="rect">
            <a:avLst/>
          </a:prstGeom>
          <a:solidFill>
            <a:schemeClr val="bg1"/>
          </a:solidFill>
          <a:ln w="12700">
            <a:solidFill>
              <a:schemeClr val="tx1"/>
            </a:solidFill>
            <a:miter lim="800000"/>
            <a:headEnd/>
            <a:tailEnd/>
          </a:ln>
        </p:spPr>
        <p:txBody>
          <a:bodyPr wrap="none" lIns="73025" tIns="36512" rIns="73025" bIns="36512" anchor="ctr"/>
          <a:lstStyle/>
          <a:p>
            <a:pPr algn="ctr" defTabSz="585788" eaLnBrk="0" hangingPunct="0"/>
            <a:r>
              <a:rPr lang="en-US" altLang="zh-CN" sz="1200" b="1" i="0">
                <a:latin typeface="Helvetica"/>
                <a:ea typeface="宋体" charset="-122"/>
              </a:rPr>
              <a:t>regs</a:t>
            </a:r>
          </a:p>
        </p:txBody>
      </p:sp>
      <p:sp>
        <p:nvSpPr>
          <p:cNvPr id="1271828" name="Rectangle 20"/>
          <p:cNvSpPr>
            <a:spLocks noChangeArrowheads="1"/>
          </p:cNvSpPr>
          <p:nvPr/>
        </p:nvSpPr>
        <p:spPr bwMode="auto">
          <a:xfrm>
            <a:off x="3716338" y="2695575"/>
            <a:ext cx="801687" cy="962025"/>
          </a:xfrm>
          <a:prstGeom prst="rect">
            <a:avLst/>
          </a:prstGeom>
          <a:solidFill>
            <a:srgbClr val="CCFF66"/>
          </a:solidFill>
          <a:ln w="12700">
            <a:solidFill>
              <a:schemeClr val="tx1"/>
            </a:solidFill>
            <a:miter lim="800000"/>
            <a:headEnd/>
            <a:tailEnd/>
          </a:ln>
          <a:effectLst>
            <a:outerShdw dist="107763" dir="2700000" algn="ctr" rotWithShape="0">
              <a:schemeClr val="bg2">
                <a:alpha val="50000"/>
              </a:schemeClr>
            </a:outerShdw>
          </a:effectLst>
        </p:spPr>
        <p:txBody>
          <a:bodyPr wrap="none" lIns="73025" tIns="36512" rIns="73025" bIns="36512" anchor="ctr"/>
          <a:lstStyle/>
          <a:p>
            <a:pPr algn="ctr" defTabSz="585788" eaLnBrk="0" hangingPunct="0">
              <a:defRPr/>
            </a:pPr>
            <a:r>
              <a:rPr lang="en-US" altLang="zh-CN" sz="1600" b="1" i="0">
                <a:latin typeface="Helvetica" pitchFamily="34" charset="0"/>
                <a:ea typeface="宋体" pitchFamily="2" charset="-122"/>
              </a:rPr>
              <a:t>L2 </a:t>
            </a:r>
          </a:p>
          <a:p>
            <a:pPr algn="ctr" defTabSz="585788" eaLnBrk="0" hangingPunct="0">
              <a:defRPr/>
            </a:pPr>
            <a:r>
              <a:rPr lang="en-US" altLang="zh-CN" sz="1600" b="1" i="0">
                <a:latin typeface="Helvetica" pitchFamily="34" charset="0"/>
                <a:ea typeface="宋体" pitchFamily="2" charset="-122"/>
              </a:rPr>
              <a:t>Cache</a:t>
            </a:r>
          </a:p>
        </p:txBody>
      </p:sp>
      <p:sp>
        <p:nvSpPr>
          <p:cNvPr id="310291" name="Line 21"/>
          <p:cNvSpPr>
            <a:spLocks noChangeShapeType="1"/>
          </p:cNvSpPr>
          <p:nvPr/>
        </p:nvSpPr>
        <p:spPr bwMode="auto">
          <a:xfrm>
            <a:off x="3081338" y="2905125"/>
            <a:ext cx="622300" cy="0"/>
          </a:xfrm>
          <a:prstGeom prst="line">
            <a:avLst/>
          </a:prstGeom>
          <a:noFill/>
          <a:ln w="12700">
            <a:solidFill>
              <a:schemeClr val="tx1"/>
            </a:solidFill>
            <a:round/>
            <a:headEnd/>
            <a:tailEnd/>
          </a:ln>
        </p:spPr>
        <p:txBody>
          <a:bodyPr wrap="none" anchor="ctr"/>
          <a:lstStyle/>
          <a:p>
            <a:endParaRPr lang="zh-CN" altLang="en-US"/>
          </a:p>
        </p:txBody>
      </p:sp>
      <p:sp>
        <p:nvSpPr>
          <p:cNvPr id="310292" name="Line 22"/>
          <p:cNvSpPr>
            <a:spLocks noChangeShapeType="1"/>
          </p:cNvSpPr>
          <p:nvPr/>
        </p:nvSpPr>
        <p:spPr bwMode="auto">
          <a:xfrm>
            <a:off x="3081338" y="3222625"/>
            <a:ext cx="622300" cy="0"/>
          </a:xfrm>
          <a:prstGeom prst="line">
            <a:avLst/>
          </a:prstGeom>
          <a:noFill/>
          <a:ln w="12700">
            <a:solidFill>
              <a:schemeClr val="tx1"/>
            </a:solidFill>
            <a:round/>
            <a:headEnd/>
            <a:tailEnd/>
          </a:ln>
        </p:spPr>
        <p:txBody>
          <a:bodyPr wrap="none" anchor="ctr"/>
          <a:lstStyle/>
          <a:p>
            <a:endParaRPr lang="zh-CN" altLang="en-US"/>
          </a:p>
        </p:txBody>
      </p:sp>
      <p:sp>
        <p:nvSpPr>
          <p:cNvPr id="310293" name="Line 23"/>
          <p:cNvSpPr>
            <a:spLocks noChangeShapeType="1"/>
          </p:cNvSpPr>
          <p:nvPr/>
        </p:nvSpPr>
        <p:spPr bwMode="auto">
          <a:xfrm>
            <a:off x="4533900" y="3124200"/>
            <a:ext cx="622300" cy="0"/>
          </a:xfrm>
          <a:prstGeom prst="line">
            <a:avLst/>
          </a:prstGeom>
          <a:noFill/>
          <a:ln w="12700">
            <a:solidFill>
              <a:schemeClr val="tx1"/>
            </a:solidFill>
            <a:round/>
            <a:headEnd/>
            <a:tailEnd/>
          </a:ln>
        </p:spPr>
        <p:txBody>
          <a:bodyPr wrap="none" anchor="ctr"/>
          <a:lstStyle/>
          <a:p>
            <a:endParaRPr lang="zh-CN" altLang="en-US"/>
          </a:p>
        </p:txBody>
      </p:sp>
      <p:sp>
        <p:nvSpPr>
          <p:cNvPr id="310294" name="Line 24"/>
          <p:cNvSpPr>
            <a:spLocks noChangeShapeType="1"/>
          </p:cNvSpPr>
          <p:nvPr/>
        </p:nvSpPr>
        <p:spPr bwMode="auto">
          <a:xfrm>
            <a:off x="6218238" y="2867025"/>
            <a:ext cx="622300" cy="0"/>
          </a:xfrm>
          <a:prstGeom prst="line">
            <a:avLst/>
          </a:prstGeom>
          <a:noFill/>
          <a:ln w="12700">
            <a:solidFill>
              <a:schemeClr val="tx1"/>
            </a:solidFill>
            <a:round/>
            <a:headEnd/>
            <a:tailEnd/>
          </a:ln>
        </p:spPr>
        <p:txBody>
          <a:bodyPr wrap="none" anchor="ctr"/>
          <a:lstStyle/>
          <a:p>
            <a:endParaRPr lang="zh-CN" altLang="en-US"/>
          </a:p>
        </p:txBody>
      </p:sp>
      <p:sp>
        <p:nvSpPr>
          <p:cNvPr id="310295" name="Rectangle 25"/>
          <p:cNvSpPr>
            <a:spLocks noChangeArrowheads="1"/>
          </p:cNvSpPr>
          <p:nvPr/>
        </p:nvSpPr>
        <p:spPr bwMode="auto">
          <a:xfrm>
            <a:off x="876300" y="1676400"/>
            <a:ext cx="12096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Processor</a:t>
            </a:r>
          </a:p>
        </p:txBody>
      </p:sp>
      <p:sp>
        <p:nvSpPr>
          <p:cNvPr id="310296" name="Rectangle 26"/>
          <p:cNvSpPr>
            <a:spLocks noChangeArrowheads="1"/>
          </p:cNvSpPr>
          <p:nvPr/>
        </p:nvSpPr>
        <p:spPr bwMode="auto">
          <a:xfrm>
            <a:off x="3571875" y="3949700"/>
            <a:ext cx="1577975" cy="1187450"/>
          </a:xfrm>
          <a:prstGeom prst="rect">
            <a:avLst/>
          </a:prstGeom>
          <a:solidFill>
            <a:srgbClr val="CCFF66"/>
          </a:solidFill>
          <a:ln w="9525">
            <a:noFill/>
            <a:miter lim="800000"/>
            <a:headEnd/>
            <a:tailEnd/>
          </a:ln>
        </p:spPr>
        <p:txBody>
          <a:bodyPr wrap="none" lIns="90487" tIns="44450" rIns="90487" bIns="44450">
            <a:spAutoFit/>
          </a:bodyPr>
          <a:lstStyle/>
          <a:p>
            <a:pPr algn="ctr" eaLnBrk="0" hangingPunct="0"/>
            <a:r>
              <a:rPr lang="en-US" altLang="zh-CN" i="0">
                <a:latin typeface="Helvetica"/>
                <a:ea typeface="宋体" charset="-122"/>
              </a:rPr>
              <a:t>1-4MB SRAM</a:t>
            </a:r>
          </a:p>
          <a:p>
            <a:pPr algn="ctr" eaLnBrk="0" hangingPunct="0"/>
            <a:r>
              <a:rPr lang="en-US" altLang="zh-CN" i="0">
                <a:latin typeface="Helvetica"/>
                <a:ea typeface="宋体" charset="-122"/>
              </a:rPr>
              <a:t>6 ns</a:t>
            </a:r>
          </a:p>
          <a:p>
            <a:pPr algn="ctr" eaLnBrk="0" hangingPunct="0"/>
            <a:r>
              <a:rPr lang="en-US" altLang="zh-CN" i="0">
                <a:latin typeface="Helvetica"/>
                <a:ea typeface="宋体" charset="-122"/>
              </a:rPr>
              <a:t>$100/MB</a:t>
            </a:r>
          </a:p>
          <a:p>
            <a:pPr algn="ctr" eaLnBrk="0" hangingPunct="0"/>
            <a:r>
              <a:rPr lang="en-US" altLang="zh-CN" i="0">
                <a:latin typeface="Helvetica"/>
                <a:ea typeface="宋体" charset="-122"/>
              </a:rPr>
              <a:t>32 B</a:t>
            </a:r>
          </a:p>
        </p:txBody>
      </p:sp>
      <p:sp>
        <p:nvSpPr>
          <p:cNvPr id="310297" name="Rectangle 27"/>
          <p:cNvSpPr>
            <a:spLocks noChangeArrowheads="1"/>
          </p:cNvSpPr>
          <p:nvPr/>
        </p:nvSpPr>
        <p:spPr bwMode="auto">
          <a:xfrm>
            <a:off x="1712913" y="5740400"/>
            <a:ext cx="6267450"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a:solidFill>
                  <a:srgbClr val="0000FF"/>
                </a:solidFill>
                <a:latin typeface="Helvetica"/>
                <a:ea typeface="宋体" charset="-122"/>
              </a:rPr>
              <a:t>larger line size, higher associativity, more likely to write back</a:t>
            </a:r>
          </a:p>
        </p:txBody>
      </p:sp>
      <p:sp>
        <p:nvSpPr>
          <p:cNvPr id="310298" name="Rectangle 28"/>
          <p:cNvSpPr>
            <a:spLocks noChangeArrowheads="1"/>
          </p:cNvSpPr>
          <p:nvPr/>
        </p:nvSpPr>
        <p:spPr bwMode="auto">
          <a:xfrm>
            <a:off x="609600" y="1219200"/>
            <a:ext cx="6886575" cy="363538"/>
          </a:xfrm>
          <a:prstGeom prst="rect">
            <a:avLst/>
          </a:prstGeom>
          <a:noFill/>
          <a:ln w="9525">
            <a:noFill/>
            <a:miter lim="800000"/>
            <a:headEnd/>
            <a:tailEnd/>
          </a:ln>
        </p:spPr>
        <p:txBody>
          <a:bodyPr wrap="none" lIns="90487" tIns="44450" rIns="90487" bIns="44450">
            <a:spAutoFit/>
          </a:bodyPr>
          <a:lstStyle/>
          <a:p>
            <a:pPr algn="ctr" eaLnBrk="0" hangingPunct="0"/>
            <a:r>
              <a:rPr lang="en-US" altLang="zh-CN" i="0" u="sng">
                <a:latin typeface="Helvetica"/>
                <a:ea typeface="宋体" charset="-122"/>
              </a:rPr>
              <a:t>Options:</a:t>
            </a:r>
            <a:r>
              <a:rPr lang="en-US" altLang="zh-CN" i="0">
                <a:latin typeface="Helvetica"/>
                <a:ea typeface="宋体" charset="-122"/>
              </a:rPr>
              <a:t> </a:t>
            </a:r>
            <a:r>
              <a:rPr lang="en-US" altLang="zh-CN" b="1" i="0">
                <a:latin typeface="Helvetica"/>
                <a:ea typeface="宋体" charset="-122"/>
              </a:rPr>
              <a:t>separate</a:t>
            </a:r>
            <a:r>
              <a:rPr lang="en-US" altLang="zh-CN" i="0">
                <a:latin typeface="Helvetica"/>
                <a:ea typeface="宋体" charset="-122"/>
              </a:rPr>
              <a:t> data and instruction caches, or a </a:t>
            </a:r>
            <a:r>
              <a:rPr lang="en-US" altLang="zh-CN" b="1" i="0">
                <a:latin typeface="Helvetica"/>
                <a:ea typeface="宋体" charset="-122"/>
              </a:rPr>
              <a:t>unified</a:t>
            </a:r>
            <a:r>
              <a:rPr lang="en-US" altLang="zh-CN" i="0">
                <a:latin typeface="Helvetica"/>
                <a:ea typeface="宋体" charset="-122"/>
              </a:rPr>
              <a:t> cache</a:t>
            </a:r>
          </a:p>
        </p:txBody>
      </p:sp>
      <p:sp>
        <p:nvSpPr>
          <p:cNvPr id="310299" name="Line 29"/>
          <p:cNvSpPr>
            <a:spLocks noChangeShapeType="1"/>
          </p:cNvSpPr>
          <p:nvPr/>
        </p:nvSpPr>
        <p:spPr bwMode="auto">
          <a:xfrm>
            <a:off x="2324100" y="1600200"/>
            <a:ext cx="304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0" name="Line 30"/>
          <p:cNvSpPr>
            <a:spLocks noChangeShapeType="1"/>
          </p:cNvSpPr>
          <p:nvPr/>
        </p:nvSpPr>
        <p:spPr bwMode="auto">
          <a:xfrm flipH="1">
            <a:off x="3086100" y="1600200"/>
            <a:ext cx="533400" cy="16002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1" name="Line 31"/>
          <p:cNvSpPr>
            <a:spLocks noChangeShapeType="1"/>
          </p:cNvSpPr>
          <p:nvPr/>
        </p:nvSpPr>
        <p:spPr bwMode="auto">
          <a:xfrm flipH="1">
            <a:off x="4381500" y="1600200"/>
            <a:ext cx="1066800" cy="1066800"/>
          </a:xfrm>
          <a:prstGeom prst="line">
            <a:avLst/>
          </a:prstGeom>
          <a:noFill/>
          <a:ln w="25400">
            <a:solidFill>
              <a:schemeClr val="tx1"/>
            </a:solidFill>
            <a:round/>
            <a:headEnd/>
            <a:tailEnd type="triangle" w="med" len="med"/>
          </a:ln>
        </p:spPr>
        <p:txBody>
          <a:bodyPr wrap="none" anchor="ctr"/>
          <a:lstStyle/>
          <a:p>
            <a:endParaRPr lang="zh-CN" altLang="en-US"/>
          </a:p>
        </p:txBody>
      </p:sp>
      <p:sp>
        <p:nvSpPr>
          <p:cNvPr id="310302" name="AutoShape 32"/>
          <p:cNvSpPr>
            <a:spLocks noChangeArrowheads="1"/>
          </p:cNvSpPr>
          <p:nvPr/>
        </p:nvSpPr>
        <p:spPr bwMode="auto">
          <a:xfrm>
            <a:off x="6870700" y="2511425"/>
            <a:ext cx="901700" cy="733425"/>
          </a:xfrm>
          <a:prstGeom prst="can">
            <a:avLst>
              <a:gd name="adj" fmla="val 25000"/>
            </a:avLst>
          </a:prstGeom>
          <a:noFill/>
          <a:ln w="9525">
            <a:solidFill>
              <a:schemeClr val="accent2"/>
            </a:solidFill>
            <a:round/>
            <a:headEnd/>
            <a:tailEnd/>
          </a:ln>
        </p:spPr>
        <p:txBody>
          <a:bodyPr anchor="ctr">
            <a:spAutoFit/>
          </a:bodyPr>
          <a:lstStyle/>
          <a:p>
            <a:pPr algn="ctr"/>
            <a:r>
              <a:rPr kumimoji="1" lang="en-US" altLang="zh-CN" sz="2400" i="0">
                <a:solidFill>
                  <a:srgbClr val="0000FF"/>
                </a:solidFill>
                <a:latin typeface="Arial Narrow" pitchFamily="34" charset="0"/>
                <a:ea typeface="黑体" pitchFamily="2" charset="-122"/>
              </a:rPr>
              <a:t>disk</a:t>
            </a:r>
          </a:p>
        </p:txBody>
      </p:sp>
      <p:sp>
        <p:nvSpPr>
          <p:cNvPr id="3103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90A1B-FE50-47DC-882E-6FACB154E0F9}" type="slidenum">
              <a:rPr lang="en-US" altLang="zh-CN">
                <a:latin typeface="Arial" charset="0"/>
              </a:rPr>
              <a:pPr/>
              <a:t>199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ChangeArrowheads="1"/>
          </p:cNvSpPr>
          <p:nvPr>
            <p:ph type="title"/>
          </p:nvPr>
        </p:nvSpPr>
        <p:spPr/>
        <p:txBody>
          <a:bodyPr/>
          <a:lstStyle/>
          <a:p>
            <a:pPr eaLnBrk="1" hangingPunct="1"/>
            <a:r>
              <a:rPr lang="en-US" altLang="zh-CN" smtClean="0"/>
              <a:t>Outline</a:t>
            </a:r>
          </a:p>
        </p:txBody>
      </p:sp>
      <p:sp>
        <p:nvSpPr>
          <p:cNvPr id="28674" name="Rectangle 3"/>
          <p:cNvSpPr>
            <a:spLocks noGrp="1" noChangeArrowheads="1"/>
          </p:cNvSpPr>
          <p:nvPr>
            <p:ph type="body" idx="1"/>
          </p:nvPr>
        </p:nvSpPr>
        <p:spPr>
          <a:xfrm>
            <a:off x="395288" y="981075"/>
            <a:ext cx="8218487" cy="5040313"/>
          </a:xfrm>
        </p:spPr>
        <p:txBody>
          <a:bodyPr/>
          <a:lstStyle/>
          <a:p>
            <a:pPr eaLnBrk="1" hangingPunct="1"/>
            <a:r>
              <a:rPr dirty="0" smtClean="0">
                <a:solidFill>
                  <a:schemeClr val="accent2"/>
                </a:solidFill>
                <a:latin typeface="Times New Roman" pitchFamily="18" charset="0"/>
              </a:rPr>
              <a:t>存储器概述</a:t>
            </a:r>
          </a:p>
          <a:p>
            <a:pPr eaLnBrk="1" hangingPunct="1"/>
            <a:r>
              <a:rPr dirty="0" smtClean="0">
                <a:latin typeface="Times New Roman" pitchFamily="18" charset="0"/>
              </a:rPr>
              <a:t>主存储器</a:t>
            </a:r>
          </a:p>
          <a:p>
            <a:pPr eaLnBrk="1" hangingPunct="1"/>
            <a:r>
              <a:rPr dirty="0" smtClean="0">
                <a:latin typeface="Times New Roman" pitchFamily="18" charset="0"/>
              </a:rPr>
              <a:t>高速缓冲存储器</a:t>
            </a:r>
          </a:p>
          <a:p>
            <a:pPr eaLnBrk="1" hangingPunct="1"/>
            <a:r>
              <a:rPr dirty="0" smtClean="0">
                <a:latin typeface="Times New Roman" pitchFamily="18" charset="0"/>
              </a:rPr>
              <a:t>虚拟存储器</a:t>
            </a:r>
            <a:endParaRPr lang="en-US" dirty="0" smtClean="0">
              <a:latin typeface="Times New Roman" pitchFamily="18" charset="0"/>
            </a:endParaRPr>
          </a:p>
          <a:p>
            <a:pPr eaLnBrk="1" hangingPunct="1"/>
            <a:r>
              <a:rPr lang="zh-CN" altLang="en-US" dirty="0">
                <a:latin typeface="Times New Roman" pitchFamily="18" charset="0"/>
              </a:rPr>
              <a:t>外存储器</a:t>
            </a:r>
          </a:p>
          <a:p>
            <a:pPr eaLnBrk="1" hangingPunct="1"/>
            <a:endParaRPr dirty="0" smtClean="0">
              <a:latin typeface="Times New Roman" pitchFamily="18" charset="0"/>
            </a:endParaRPr>
          </a:p>
        </p:txBody>
      </p:sp>
      <p:sp>
        <p:nvSpPr>
          <p:cNvPr id="28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047E92-7753-41C4-8739-14673776F3FE}" type="slidenum">
              <a:rPr lang="en-US" altLang="zh-CN">
                <a:latin typeface="Arial" charset="0"/>
              </a:rPr>
              <a:pPr/>
              <a:t>2</a:t>
            </a:fld>
            <a:r>
              <a:rPr lang="en-US" altLang="zh-CN">
                <a:latin typeface="Arial" charset="0"/>
              </a:rPr>
              <a:t>- </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241800" y="1785938"/>
            <a:ext cx="3835400" cy="3733800"/>
            <a:chOff x="2672" y="1296"/>
            <a:chExt cx="2416" cy="2352"/>
          </a:xfrm>
        </p:grpSpPr>
        <p:sp>
          <p:nvSpPr>
            <p:cNvPr id="48153" name="Rectangle 23"/>
            <p:cNvSpPr>
              <a:spLocks noChangeArrowheads="1"/>
            </p:cNvSpPr>
            <p:nvPr/>
          </p:nvSpPr>
          <p:spPr bwMode="auto">
            <a:xfrm>
              <a:off x="3168" y="1536"/>
              <a:ext cx="1920" cy="1920"/>
            </a:xfrm>
            <a:prstGeom prst="rect">
              <a:avLst/>
            </a:prstGeom>
            <a:solidFill>
              <a:srgbClr val="CCFF66">
                <a:alpha val="94901"/>
              </a:srgbClr>
            </a:solidFill>
            <a:ln w="28575" algn="ctr">
              <a:solidFill>
                <a:schemeClr val="tx1"/>
              </a:solidFill>
              <a:prstDash val="sysDot"/>
              <a:miter lim="800000"/>
              <a:headEnd/>
              <a:tailEnd/>
            </a:ln>
          </p:spPr>
          <p:txBody>
            <a:bodyPr wrap="none" anchor="ctr"/>
            <a:lstStyle/>
            <a:p>
              <a:pPr algn="r"/>
              <a:endParaRPr lang="zh-CN" altLang="zh-CN"/>
            </a:p>
          </p:txBody>
        </p:sp>
        <p:sp>
          <p:nvSpPr>
            <p:cNvPr id="48154" name="Line 24"/>
            <p:cNvSpPr>
              <a:spLocks noChangeShapeType="1"/>
            </p:cNvSpPr>
            <p:nvPr/>
          </p:nvSpPr>
          <p:spPr bwMode="auto">
            <a:xfrm>
              <a:off x="2832" y="2736"/>
              <a:ext cx="384"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1643545" name="Rectangle 25"/>
            <p:cNvSpPr>
              <a:spLocks noChangeArrowheads="1"/>
            </p:cNvSpPr>
            <p:nvPr/>
          </p:nvSpPr>
          <p:spPr bwMode="auto">
            <a:xfrm>
              <a:off x="3216" y="2688"/>
              <a:ext cx="336" cy="96"/>
            </a:xfrm>
            <a:prstGeom prst="rect">
              <a:avLst/>
            </a:prstGeom>
            <a:solidFill>
              <a:srgbClr val="FFCCFF"/>
            </a:solidFill>
            <a:ln w="28575" algn="ctr">
              <a:solidFill>
                <a:schemeClr val="tx1"/>
              </a:solidFill>
              <a:miter lim="800000"/>
              <a:headEnd/>
              <a:tailEnd/>
            </a:ln>
            <a:effectLst/>
          </p:spPr>
          <p:txBody>
            <a:bodyPr wrap="none" anchor="ctr"/>
            <a:lstStyle/>
            <a:p>
              <a:pPr algn="r">
                <a:defRPr/>
              </a:pPr>
              <a:endParaRPr lang="zh-CN" altLang="zh-CN">
                <a:solidFill>
                  <a:srgbClr val="66FF33"/>
                </a:solidFill>
                <a:effectLst>
                  <a:outerShdw blurRad="38100" dist="38100" dir="2700000" algn="tl">
                    <a:srgbClr val="000000"/>
                  </a:outerShdw>
                </a:effectLst>
                <a:latin typeface="Tahoma" pitchFamily="34" charset="0"/>
                <a:ea typeface="宋体" pitchFamily="2" charset="-122"/>
              </a:endParaRPr>
            </a:p>
          </p:txBody>
        </p:sp>
        <p:sp>
          <p:nvSpPr>
            <p:cNvPr id="48156" name="Line 26"/>
            <p:cNvSpPr>
              <a:spLocks noChangeShapeType="1"/>
            </p:cNvSpPr>
            <p:nvPr/>
          </p:nvSpPr>
          <p:spPr bwMode="auto">
            <a:xfrm>
              <a:off x="3552" y="27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57" name="Line 27"/>
            <p:cNvSpPr>
              <a:spLocks noChangeShapeType="1"/>
            </p:cNvSpPr>
            <p:nvPr/>
          </p:nvSpPr>
          <p:spPr bwMode="auto">
            <a:xfrm flipV="1">
              <a:off x="4320" y="2016"/>
              <a:ext cx="0" cy="576"/>
            </a:xfrm>
            <a:prstGeom prst="line">
              <a:avLst/>
            </a:prstGeom>
            <a:noFill/>
            <a:ln w="28575">
              <a:solidFill>
                <a:schemeClr val="accent2"/>
              </a:solidFill>
              <a:round/>
              <a:headEnd/>
              <a:tailEnd/>
            </a:ln>
          </p:spPr>
          <p:txBody>
            <a:bodyPr wrap="none" anchor="ctr"/>
            <a:lstStyle/>
            <a:p>
              <a:endParaRPr lang="zh-CN" altLang="en-US"/>
            </a:p>
          </p:txBody>
        </p:sp>
        <p:sp>
          <p:nvSpPr>
            <p:cNvPr id="48158" name="Rectangle 28"/>
            <p:cNvSpPr>
              <a:spLocks noChangeArrowheads="1"/>
            </p:cNvSpPr>
            <p:nvPr/>
          </p:nvSpPr>
          <p:spPr bwMode="auto">
            <a:xfrm>
              <a:off x="4272" y="1680"/>
              <a:ext cx="96" cy="336"/>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59" name="Line 29"/>
            <p:cNvSpPr>
              <a:spLocks noChangeShapeType="1"/>
            </p:cNvSpPr>
            <p:nvPr/>
          </p:nvSpPr>
          <p:spPr bwMode="auto">
            <a:xfrm>
              <a:off x="4320" y="2256"/>
              <a:ext cx="384"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60" name="Line 30"/>
            <p:cNvSpPr>
              <a:spLocks noChangeShapeType="1"/>
            </p:cNvSpPr>
            <p:nvPr/>
          </p:nvSpPr>
          <p:spPr bwMode="auto">
            <a:xfrm flipV="1">
              <a:off x="4320" y="2928"/>
              <a:ext cx="0" cy="720"/>
            </a:xfrm>
            <a:prstGeom prst="line">
              <a:avLst/>
            </a:prstGeom>
            <a:noFill/>
            <a:ln w="28575">
              <a:solidFill>
                <a:schemeClr val="accent2"/>
              </a:solidFill>
              <a:round/>
              <a:headEnd/>
              <a:tailEnd type="oval" w="med" len="med"/>
            </a:ln>
          </p:spPr>
          <p:txBody>
            <a:bodyPr wrap="none" anchor="ctr"/>
            <a:lstStyle/>
            <a:p>
              <a:endParaRPr lang="zh-CN" altLang="en-US"/>
            </a:p>
          </p:txBody>
        </p:sp>
        <p:sp>
          <p:nvSpPr>
            <p:cNvPr id="48161" name="Line 31"/>
            <p:cNvSpPr>
              <a:spLocks noChangeShapeType="1"/>
            </p:cNvSpPr>
            <p:nvPr/>
          </p:nvSpPr>
          <p:spPr bwMode="auto">
            <a:xfrm flipV="1">
              <a:off x="4224" y="3648"/>
              <a:ext cx="192" cy="0"/>
            </a:xfrm>
            <a:prstGeom prst="line">
              <a:avLst/>
            </a:prstGeom>
            <a:noFill/>
            <a:ln w="28575">
              <a:solidFill>
                <a:schemeClr val="tx1"/>
              </a:solidFill>
              <a:round/>
              <a:headEnd/>
              <a:tailEnd/>
            </a:ln>
          </p:spPr>
          <p:txBody>
            <a:bodyPr wrap="none" anchor="ctr"/>
            <a:lstStyle/>
            <a:p>
              <a:endParaRPr lang="zh-CN" altLang="en-US"/>
            </a:p>
          </p:txBody>
        </p:sp>
        <p:sp>
          <p:nvSpPr>
            <p:cNvPr id="48162" name="Line 32"/>
            <p:cNvSpPr>
              <a:spLocks noChangeShapeType="1"/>
            </p:cNvSpPr>
            <p:nvPr/>
          </p:nvSpPr>
          <p:spPr bwMode="auto">
            <a:xfrm>
              <a:off x="3216" y="2544"/>
              <a:ext cx="384"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63" name="Rectangle 33"/>
            <p:cNvSpPr>
              <a:spLocks noChangeArrowheads="1"/>
            </p:cNvSpPr>
            <p:nvPr/>
          </p:nvSpPr>
          <p:spPr bwMode="auto">
            <a:xfrm>
              <a:off x="3312" y="2352"/>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4" name="Rectangle 34"/>
            <p:cNvSpPr>
              <a:spLocks noChangeArrowheads="1"/>
            </p:cNvSpPr>
            <p:nvPr/>
          </p:nvSpPr>
          <p:spPr bwMode="auto">
            <a:xfrm>
              <a:off x="3312" y="2880"/>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65" name="Rectangle 36"/>
            <p:cNvSpPr>
              <a:spLocks noChangeArrowheads="1"/>
            </p:cNvSpPr>
            <p:nvPr/>
          </p:nvSpPr>
          <p:spPr bwMode="auto">
            <a:xfrm>
              <a:off x="4560" y="244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48166" name="Rectangle 37"/>
            <p:cNvSpPr>
              <a:spLocks noChangeArrowheads="1"/>
            </p:cNvSpPr>
            <p:nvPr/>
          </p:nvSpPr>
          <p:spPr bwMode="auto">
            <a:xfrm>
              <a:off x="3888" y="244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67" name="Rectangle 38"/>
            <p:cNvSpPr>
              <a:spLocks noChangeArrowheads="1"/>
            </p:cNvSpPr>
            <p:nvPr/>
          </p:nvSpPr>
          <p:spPr bwMode="auto">
            <a:xfrm>
              <a:off x="4416" y="2928"/>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8168" name="Rectangle 39"/>
            <p:cNvSpPr>
              <a:spLocks noChangeArrowheads="1"/>
            </p:cNvSpPr>
            <p:nvPr/>
          </p:nvSpPr>
          <p:spPr bwMode="auto">
            <a:xfrm>
              <a:off x="4128" y="2112"/>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69" name="Line 40"/>
            <p:cNvSpPr>
              <a:spLocks noChangeShapeType="1"/>
            </p:cNvSpPr>
            <p:nvPr/>
          </p:nvSpPr>
          <p:spPr bwMode="auto">
            <a:xfrm rot="-5400000">
              <a:off x="4176" y="1536"/>
              <a:ext cx="288"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70" name="Rectangle 41"/>
            <p:cNvSpPr>
              <a:spLocks noChangeArrowheads="1"/>
            </p:cNvSpPr>
            <p:nvPr/>
          </p:nvSpPr>
          <p:spPr bwMode="auto">
            <a:xfrm>
              <a:off x="4080" y="1296"/>
              <a:ext cx="288"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71" name="Line 42"/>
            <p:cNvSpPr>
              <a:spLocks noChangeShapeType="1"/>
            </p:cNvSpPr>
            <p:nvPr/>
          </p:nvSpPr>
          <p:spPr bwMode="auto">
            <a:xfrm>
              <a:off x="3840" y="2736"/>
              <a:ext cx="192" cy="48"/>
            </a:xfrm>
            <a:prstGeom prst="line">
              <a:avLst/>
            </a:prstGeom>
            <a:noFill/>
            <a:ln w="28575">
              <a:solidFill>
                <a:schemeClr val="tx1"/>
              </a:solidFill>
              <a:round/>
              <a:headEnd/>
              <a:tailEnd/>
            </a:ln>
          </p:spPr>
          <p:txBody>
            <a:bodyPr wrap="none" anchor="ctr"/>
            <a:lstStyle/>
            <a:p>
              <a:endParaRPr lang="zh-CN" altLang="en-US"/>
            </a:p>
          </p:txBody>
        </p:sp>
        <p:sp>
          <p:nvSpPr>
            <p:cNvPr id="48172" name="Line 43"/>
            <p:cNvSpPr>
              <a:spLocks noChangeShapeType="1"/>
            </p:cNvSpPr>
            <p:nvPr/>
          </p:nvSpPr>
          <p:spPr bwMode="auto">
            <a:xfrm flipH="1">
              <a:off x="3984" y="2688"/>
              <a:ext cx="96" cy="192"/>
            </a:xfrm>
            <a:prstGeom prst="line">
              <a:avLst/>
            </a:prstGeom>
            <a:noFill/>
            <a:ln w="28575">
              <a:solidFill>
                <a:schemeClr val="tx1"/>
              </a:solidFill>
              <a:round/>
              <a:headEnd/>
              <a:tailEnd/>
            </a:ln>
          </p:spPr>
          <p:txBody>
            <a:bodyPr wrap="none" anchor="ctr"/>
            <a:lstStyle/>
            <a:p>
              <a:endParaRPr lang="zh-CN" altLang="en-US"/>
            </a:p>
          </p:txBody>
        </p:sp>
        <p:sp>
          <p:nvSpPr>
            <p:cNvPr id="48173" name="Line 44"/>
            <p:cNvSpPr>
              <a:spLocks noChangeShapeType="1"/>
            </p:cNvSpPr>
            <p:nvPr/>
          </p:nvSpPr>
          <p:spPr bwMode="auto">
            <a:xfrm flipH="1">
              <a:off x="4080" y="2784"/>
              <a:ext cx="48" cy="96"/>
            </a:xfrm>
            <a:prstGeom prst="line">
              <a:avLst/>
            </a:prstGeom>
            <a:noFill/>
            <a:ln w="28575">
              <a:solidFill>
                <a:schemeClr val="tx1"/>
              </a:solidFill>
              <a:round/>
              <a:headEnd/>
              <a:tailEnd/>
            </a:ln>
          </p:spPr>
          <p:txBody>
            <a:bodyPr wrap="none" anchor="ctr"/>
            <a:lstStyle/>
            <a:p>
              <a:endParaRPr lang="zh-CN" altLang="en-US"/>
            </a:p>
          </p:txBody>
        </p:sp>
        <p:sp>
          <p:nvSpPr>
            <p:cNvPr id="48174" name="Line 45"/>
            <p:cNvSpPr>
              <a:spLocks noChangeShapeType="1"/>
            </p:cNvSpPr>
            <p:nvPr/>
          </p:nvSpPr>
          <p:spPr bwMode="auto">
            <a:xfrm>
              <a:off x="4128" y="2832"/>
              <a:ext cx="192" cy="96"/>
            </a:xfrm>
            <a:prstGeom prst="line">
              <a:avLst/>
            </a:prstGeom>
            <a:noFill/>
            <a:ln w="28575">
              <a:solidFill>
                <a:schemeClr val="tx1"/>
              </a:solidFill>
              <a:round/>
              <a:headEnd/>
              <a:tailEnd/>
            </a:ln>
          </p:spPr>
          <p:txBody>
            <a:bodyPr wrap="none" anchor="ctr"/>
            <a:lstStyle/>
            <a:p>
              <a:endParaRPr lang="zh-CN" altLang="en-US"/>
            </a:p>
          </p:txBody>
        </p:sp>
        <p:sp>
          <p:nvSpPr>
            <p:cNvPr id="48175" name="Line 46"/>
            <p:cNvSpPr>
              <a:spLocks noChangeShapeType="1"/>
            </p:cNvSpPr>
            <p:nvPr/>
          </p:nvSpPr>
          <p:spPr bwMode="auto">
            <a:xfrm>
              <a:off x="4224" y="2592"/>
              <a:ext cx="192" cy="0"/>
            </a:xfrm>
            <a:prstGeom prst="line">
              <a:avLst/>
            </a:prstGeom>
            <a:noFill/>
            <a:ln w="28575">
              <a:solidFill>
                <a:schemeClr val="tx1"/>
              </a:solidFill>
              <a:round/>
              <a:headEnd/>
              <a:tailEnd/>
            </a:ln>
          </p:spPr>
          <p:txBody>
            <a:bodyPr wrap="none" anchor="ctr"/>
            <a:lstStyle/>
            <a:p>
              <a:endParaRPr lang="zh-CN" altLang="en-US"/>
            </a:p>
          </p:txBody>
        </p:sp>
        <p:sp>
          <p:nvSpPr>
            <p:cNvPr id="48176" name="Line 47"/>
            <p:cNvSpPr>
              <a:spLocks noChangeShapeType="1"/>
            </p:cNvSpPr>
            <p:nvPr/>
          </p:nvSpPr>
          <p:spPr bwMode="auto">
            <a:xfrm>
              <a:off x="4272" y="2640"/>
              <a:ext cx="96" cy="0"/>
            </a:xfrm>
            <a:prstGeom prst="line">
              <a:avLst/>
            </a:prstGeom>
            <a:noFill/>
            <a:ln w="28575">
              <a:solidFill>
                <a:schemeClr val="tx1"/>
              </a:solidFill>
              <a:round/>
              <a:headEnd/>
              <a:tailEnd/>
            </a:ln>
          </p:spPr>
          <p:txBody>
            <a:bodyPr wrap="none" anchor="ctr"/>
            <a:lstStyle/>
            <a:p>
              <a:endParaRPr lang="zh-CN" altLang="en-US"/>
            </a:p>
          </p:txBody>
        </p:sp>
        <p:sp>
          <p:nvSpPr>
            <p:cNvPr id="48177" name="Line 48"/>
            <p:cNvSpPr>
              <a:spLocks noChangeShapeType="1"/>
            </p:cNvSpPr>
            <p:nvPr/>
          </p:nvSpPr>
          <p:spPr bwMode="auto">
            <a:xfrm>
              <a:off x="4320" y="2640"/>
              <a:ext cx="0" cy="288"/>
            </a:xfrm>
            <a:prstGeom prst="line">
              <a:avLst/>
            </a:prstGeom>
            <a:noFill/>
            <a:ln w="28575">
              <a:solidFill>
                <a:schemeClr val="accent2"/>
              </a:solidFill>
              <a:round/>
              <a:headEnd/>
              <a:tailEnd/>
            </a:ln>
          </p:spPr>
          <p:txBody>
            <a:bodyPr wrap="none" anchor="ctr"/>
            <a:lstStyle/>
            <a:p>
              <a:endParaRPr lang="zh-CN" altLang="en-US"/>
            </a:p>
          </p:txBody>
        </p:sp>
        <p:sp>
          <p:nvSpPr>
            <p:cNvPr id="48178" name="Rectangle 50"/>
            <p:cNvSpPr>
              <a:spLocks noChangeArrowheads="1"/>
            </p:cNvSpPr>
            <p:nvPr/>
          </p:nvSpPr>
          <p:spPr bwMode="auto">
            <a:xfrm>
              <a:off x="2672" y="2494"/>
              <a:ext cx="456" cy="290"/>
            </a:xfrm>
            <a:prstGeom prst="rect">
              <a:avLst/>
            </a:prstGeom>
            <a:noFill/>
            <a:ln w="12700">
              <a:noFill/>
              <a:miter lim="800000"/>
              <a:headEnd/>
              <a:tailEnd/>
            </a:ln>
          </p:spPr>
          <p:txBody>
            <a:bodyPr lIns="12700" tIns="12700" rIns="12700" bIns="12700"/>
            <a:lstStyle/>
            <a:p>
              <a:pPr algn="just"/>
              <a:r>
                <a:rPr lang="en-US" altLang="zh-CN" sz="1600" b="1">
                  <a:solidFill>
                    <a:srgbClr val="FF0000"/>
                  </a:solidFill>
                  <a:latin typeface="Times New Roman" pitchFamily="18" charset="0"/>
                  <a:ea typeface="宋体" charset="-122"/>
                </a:rPr>
                <a:t>V</a:t>
              </a:r>
              <a:r>
                <a:rPr lang="en-US" altLang="zh-CN" sz="1600" b="1" baseline="-25000">
                  <a:solidFill>
                    <a:srgbClr val="FF0000"/>
                  </a:solidFill>
                  <a:latin typeface="Times New Roman" pitchFamily="18" charset="0"/>
                  <a:ea typeface="宋体" charset="-122"/>
                </a:rPr>
                <a:t>DD</a:t>
              </a:r>
              <a:r>
                <a:rPr lang="en-US" altLang="zh-CN" sz="1600" b="1">
                  <a:solidFill>
                    <a:srgbClr val="FF0000"/>
                  </a:solidFill>
                  <a:latin typeface="Times New Roman" pitchFamily="18" charset="0"/>
                  <a:ea typeface="宋体" charset="-122"/>
                </a:rPr>
                <a:t>(5V)</a:t>
              </a:r>
              <a:endParaRPr lang="en-US" altLang="zh-CN" sz="1600" b="1">
                <a:solidFill>
                  <a:srgbClr val="FF0000"/>
                </a:solidFill>
                <a:latin typeface="Tahoma" pitchFamily="34" charset="0"/>
                <a:ea typeface="宋体" charset="-122"/>
              </a:endParaRPr>
            </a:p>
          </p:txBody>
        </p:sp>
      </p:grpSp>
      <p:sp>
        <p:nvSpPr>
          <p:cNvPr id="48130" name="Rectangle 2"/>
          <p:cNvSpPr>
            <a:spLocks noChangeArrowheads="1"/>
          </p:cNvSpPr>
          <p:nvPr/>
        </p:nvSpPr>
        <p:spPr bwMode="auto">
          <a:xfrm>
            <a:off x="1066800" y="2166938"/>
            <a:ext cx="3048000" cy="3048000"/>
          </a:xfrm>
          <a:prstGeom prst="rect">
            <a:avLst/>
          </a:prstGeom>
          <a:solidFill>
            <a:srgbClr val="CCFF66"/>
          </a:solidFill>
          <a:ln w="28575" algn="ctr">
            <a:solidFill>
              <a:schemeClr val="tx1"/>
            </a:solidFill>
            <a:prstDash val="sysDot"/>
            <a:miter lim="800000"/>
            <a:headEnd/>
            <a:tailEnd/>
          </a:ln>
        </p:spPr>
        <p:txBody>
          <a:bodyPr wrap="none" anchor="ctr"/>
          <a:lstStyle/>
          <a:p>
            <a:pPr algn="r"/>
            <a:endParaRPr lang="zh-CN" altLang="zh-CN"/>
          </a:p>
        </p:txBody>
      </p:sp>
      <p:sp>
        <p:nvSpPr>
          <p:cNvPr id="48131" name="Rectangle 3"/>
          <p:cNvSpPr>
            <a:spLocks noGrp="1" noChangeArrowheads="1"/>
          </p:cNvSpPr>
          <p:nvPr>
            <p:ph type="title" idx="4294967295"/>
          </p:nvPr>
        </p:nvSpPr>
        <p:spPr/>
        <p:txBody>
          <a:bodyPr/>
          <a:lstStyle/>
          <a:p>
            <a:pPr eaLnBrk="1" hangingPunct="1"/>
            <a:r>
              <a:rPr lang="en-US" altLang="zh-CN" smtClean="0"/>
              <a:t>MOS</a:t>
            </a:r>
            <a:r>
              <a:rPr lang="zh-CN" altLang="en-US" smtClean="0"/>
              <a:t>管等效开关电路</a:t>
            </a:r>
          </a:p>
        </p:txBody>
      </p:sp>
      <p:sp>
        <p:nvSpPr>
          <p:cNvPr id="48132" name="Line 4"/>
          <p:cNvSpPr>
            <a:spLocks noChangeShapeType="1"/>
          </p:cNvSpPr>
          <p:nvPr/>
        </p:nvSpPr>
        <p:spPr bwMode="auto">
          <a:xfrm>
            <a:off x="685800" y="4071938"/>
            <a:ext cx="609600" cy="0"/>
          </a:xfrm>
          <a:prstGeom prst="line">
            <a:avLst/>
          </a:prstGeom>
          <a:noFill/>
          <a:ln w="28575">
            <a:solidFill>
              <a:schemeClr val="tx1"/>
            </a:solidFill>
            <a:round/>
            <a:headEnd type="oval" w="med" len="med"/>
            <a:tailEnd type="triangle" w="med" len="med"/>
          </a:ln>
        </p:spPr>
        <p:txBody>
          <a:bodyPr wrap="none" anchor="ctr"/>
          <a:lstStyle/>
          <a:p>
            <a:endParaRPr lang="zh-CN" altLang="en-US"/>
          </a:p>
        </p:txBody>
      </p:sp>
      <p:sp>
        <p:nvSpPr>
          <p:cNvPr id="48133" name="Rectangle 5"/>
          <p:cNvSpPr>
            <a:spLocks noChangeArrowheads="1"/>
          </p:cNvSpPr>
          <p:nvPr/>
        </p:nvSpPr>
        <p:spPr bwMode="auto">
          <a:xfrm>
            <a:off x="1295400" y="3995738"/>
            <a:ext cx="533400" cy="152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4" name="Line 6"/>
          <p:cNvSpPr>
            <a:spLocks noChangeShapeType="1"/>
          </p:cNvSpPr>
          <p:nvPr/>
        </p:nvSpPr>
        <p:spPr bwMode="auto">
          <a:xfrm>
            <a:off x="1828800" y="4071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35" name="Line 7"/>
          <p:cNvSpPr>
            <a:spLocks noChangeShapeType="1"/>
          </p:cNvSpPr>
          <p:nvPr/>
        </p:nvSpPr>
        <p:spPr bwMode="auto">
          <a:xfrm flipV="1">
            <a:off x="3048000" y="2928938"/>
            <a:ext cx="0" cy="914400"/>
          </a:xfrm>
          <a:prstGeom prst="line">
            <a:avLst/>
          </a:prstGeom>
          <a:noFill/>
          <a:ln w="28575">
            <a:solidFill>
              <a:schemeClr val="tx1"/>
            </a:solidFill>
            <a:round/>
            <a:headEnd/>
            <a:tailEnd/>
          </a:ln>
        </p:spPr>
        <p:txBody>
          <a:bodyPr wrap="none" anchor="ctr"/>
          <a:lstStyle/>
          <a:p>
            <a:endParaRPr lang="zh-CN" altLang="en-US"/>
          </a:p>
        </p:txBody>
      </p:sp>
      <p:sp>
        <p:nvSpPr>
          <p:cNvPr id="48136" name="Rectangle 8"/>
          <p:cNvSpPr>
            <a:spLocks noChangeArrowheads="1"/>
          </p:cNvSpPr>
          <p:nvPr/>
        </p:nvSpPr>
        <p:spPr bwMode="auto">
          <a:xfrm>
            <a:off x="2971800" y="2395538"/>
            <a:ext cx="152400" cy="533400"/>
          </a:xfrm>
          <a:prstGeom prst="rect">
            <a:avLst/>
          </a:prstGeom>
          <a:solidFill>
            <a:srgbClr val="FFCCFF"/>
          </a:solidFill>
          <a:ln w="28575" algn="ctr">
            <a:solidFill>
              <a:schemeClr val="tx1"/>
            </a:solidFill>
            <a:miter lim="800000"/>
            <a:headEnd/>
            <a:tailEnd/>
          </a:ln>
        </p:spPr>
        <p:txBody>
          <a:bodyPr wrap="none" anchor="ctr"/>
          <a:lstStyle/>
          <a:p>
            <a:pPr algn="r"/>
            <a:endParaRPr lang="zh-CN" altLang="zh-CN"/>
          </a:p>
        </p:txBody>
      </p:sp>
      <p:sp>
        <p:nvSpPr>
          <p:cNvPr id="48137" name="Line 9"/>
          <p:cNvSpPr>
            <a:spLocks noChangeShapeType="1"/>
          </p:cNvSpPr>
          <p:nvPr/>
        </p:nvSpPr>
        <p:spPr bwMode="auto">
          <a:xfrm>
            <a:off x="3048000" y="3309938"/>
            <a:ext cx="609600" cy="0"/>
          </a:xfrm>
          <a:prstGeom prst="line">
            <a:avLst/>
          </a:prstGeom>
          <a:noFill/>
          <a:ln w="28575">
            <a:solidFill>
              <a:schemeClr val="tx1"/>
            </a:solidFill>
            <a:round/>
            <a:headEnd type="oval" w="med" len="med"/>
            <a:tailEnd type="oval" w="med" len="med"/>
          </a:ln>
        </p:spPr>
        <p:txBody>
          <a:bodyPr wrap="none" anchor="ctr"/>
          <a:lstStyle/>
          <a:p>
            <a:endParaRPr lang="zh-CN" altLang="en-US"/>
          </a:p>
        </p:txBody>
      </p:sp>
      <p:sp>
        <p:nvSpPr>
          <p:cNvPr id="48138" name="Line 10"/>
          <p:cNvSpPr>
            <a:spLocks noChangeShapeType="1"/>
          </p:cNvSpPr>
          <p:nvPr/>
        </p:nvSpPr>
        <p:spPr bwMode="auto">
          <a:xfrm flipV="1">
            <a:off x="3048000" y="4300538"/>
            <a:ext cx="0" cy="1219200"/>
          </a:xfrm>
          <a:prstGeom prst="line">
            <a:avLst/>
          </a:prstGeom>
          <a:noFill/>
          <a:ln w="28575">
            <a:solidFill>
              <a:schemeClr val="tx1"/>
            </a:solidFill>
            <a:round/>
            <a:headEnd/>
            <a:tailEnd/>
          </a:ln>
        </p:spPr>
        <p:txBody>
          <a:bodyPr wrap="none" anchor="ctr"/>
          <a:lstStyle/>
          <a:p>
            <a:endParaRPr lang="zh-CN" altLang="en-US"/>
          </a:p>
        </p:txBody>
      </p:sp>
      <p:sp>
        <p:nvSpPr>
          <p:cNvPr id="36877" name="Line 11"/>
          <p:cNvSpPr>
            <a:spLocks noChangeShapeType="1"/>
          </p:cNvSpPr>
          <p:nvPr/>
        </p:nvSpPr>
        <p:spPr bwMode="auto">
          <a:xfrm flipV="1">
            <a:off x="2895600" y="5519738"/>
            <a:ext cx="304800" cy="0"/>
          </a:xfrm>
          <a:prstGeom prst="line">
            <a:avLst/>
          </a:prstGeom>
          <a:noFill/>
          <a:ln w="28575">
            <a:solidFill>
              <a:schemeClr val="tx1"/>
            </a:solidFill>
            <a:round/>
            <a:headEnd/>
            <a:tailEnd/>
          </a:ln>
        </p:spPr>
        <p:txBody>
          <a:bodyPr wrap="none" anchor="ctr"/>
          <a:lstStyle/>
          <a:p>
            <a:pPr algn="r">
              <a:defRPr/>
            </a:pPr>
            <a:endParaRPr lang="zh-CN" altLang="en-US" i="0">
              <a:latin typeface="+mj-ea"/>
              <a:ea typeface="+mj-ea"/>
            </a:endParaRPr>
          </a:p>
        </p:txBody>
      </p:sp>
      <p:sp>
        <p:nvSpPr>
          <p:cNvPr id="48140" name="Line 12"/>
          <p:cNvSpPr>
            <a:spLocks noChangeShapeType="1"/>
          </p:cNvSpPr>
          <p:nvPr/>
        </p:nvSpPr>
        <p:spPr bwMode="auto">
          <a:xfrm>
            <a:off x="1295400" y="3767138"/>
            <a:ext cx="609600" cy="0"/>
          </a:xfrm>
          <a:prstGeom prst="line">
            <a:avLst/>
          </a:prstGeom>
          <a:noFill/>
          <a:ln w="28575">
            <a:solidFill>
              <a:schemeClr val="tx1"/>
            </a:solidFill>
            <a:round/>
            <a:headEnd/>
            <a:tailEnd type="triangle" w="med" len="med"/>
          </a:ln>
        </p:spPr>
        <p:txBody>
          <a:bodyPr wrap="none" anchor="ctr"/>
          <a:lstStyle/>
          <a:p>
            <a:endParaRPr lang="zh-CN" altLang="en-US"/>
          </a:p>
        </p:txBody>
      </p:sp>
      <p:sp>
        <p:nvSpPr>
          <p:cNvPr id="48141" name="Rectangle 13"/>
          <p:cNvSpPr>
            <a:spLocks noChangeArrowheads="1"/>
          </p:cNvSpPr>
          <p:nvPr/>
        </p:nvSpPr>
        <p:spPr bwMode="auto">
          <a:xfrm>
            <a:off x="1447800" y="34623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 </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2" name="Rectangle 14"/>
          <p:cNvSpPr>
            <a:spLocks noChangeArrowheads="1"/>
          </p:cNvSpPr>
          <p:nvPr/>
        </p:nvSpPr>
        <p:spPr bwMode="auto">
          <a:xfrm>
            <a:off x="1447800" y="43005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R</a:t>
            </a:r>
            <a:r>
              <a:rPr lang="en-US" altLang="zh-CN" sz="1600" baseline="-25000">
                <a:solidFill>
                  <a:schemeClr val="folHlink"/>
                </a:solidFill>
                <a:latin typeface="Times New Roman" pitchFamily="18" charset="0"/>
                <a:ea typeface="宋体" charset="-122"/>
              </a:rPr>
              <a:t>b</a:t>
            </a:r>
            <a:endParaRPr lang="en-US" altLang="zh-CN" sz="1600">
              <a:solidFill>
                <a:schemeClr val="folHlink"/>
              </a:solidFill>
              <a:latin typeface="Tahoma" pitchFamily="34" charset="0"/>
              <a:ea typeface="宋体" charset="-122"/>
            </a:endParaRPr>
          </a:p>
        </p:txBody>
      </p:sp>
      <p:sp>
        <p:nvSpPr>
          <p:cNvPr id="48143" name="Rectangle 15"/>
          <p:cNvSpPr>
            <a:spLocks noChangeArrowheads="1"/>
          </p:cNvSpPr>
          <p:nvPr/>
        </p:nvSpPr>
        <p:spPr bwMode="auto">
          <a:xfrm>
            <a:off x="2362200" y="3614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B</a:t>
            </a:r>
          </a:p>
        </p:txBody>
      </p:sp>
      <p:sp>
        <p:nvSpPr>
          <p:cNvPr id="48144" name="Rectangle 16"/>
          <p:cNvSpPr>
            <a:spLocks noChangeArrowheads="1"/>
          </p:cNvSpPr>
          <p:nvPr/>
        </p:nvSpPr>
        <p:spPr bwMode="auto">
          <a:xfrm>
            <a:off x="3200400" y="43767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E</a:t>
            </a:r>
          </a:p>
        </p:txBody>
      </p:sp>
      <p:sp>
        <p:nvSpPr>
          <p:cNvPr id="48145" name="Rectangle 17"/>
          <p:cNvSpPr>
            <a:spLocks noChangeArrowheads="1"/>
          </p:cNvSpPr>
          <p:nvPr/>
        </p:nvSpPr>
        <p:spPr bwMode="auto">
          <a:xfrm>
            <a:off x="2743200" y="30813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ahoma" pitchFamily="34" charset="0"/>
                <a:ea typeface="宋体" charset="-122"/>
              </a:rPr>
              <a:t>C</a:t>
            </a:r>
          </a:p>
        </p:txBody>
      </p:sp>
      <p:sp>
        <p:nvSpPr>
          <p:cNvPr id="48146" name="Line 18"/>
          <p:cNvSpPr>
            <a:spLocks noChangeShapeType="1"/>
          </p:cNvSpPr>
          <p:nvPr/>
        </p:nvSpPr>
        <p:spPr bwMode="auto">
          <a:xfrm rot="-5400000">
            <a:off x="2819400" y="2166938"/>
            <a:ext cx="457200" cy="0"/>
          </a:xfrm>
          <a:prstGeom prst="line">
            <a:avLst/>
          </a:prstGeom>
          <a:noFill/>
          <a:ln w="28575">
            <a:solidFill>
              <a:schemeClr val="tx1"/>
            </a:solidFill>
            <a:round/>
            <a:headEnd/>
            <a:tailEnd type="oval" w="med" len="med"/>
          </a:ln>
        </p:spPr>
        <p:txBody>
          <a:bodyPr wrap="none" anchor="ctr"/>
          <a:lstStyle/>
          <a:p>
            <a:endParaRPr lang="zh-CN" altLang="en-US"/>
          </a:p>
        </p:txBody>
      </p:sp>
      <p:sp>
        <p:nvSpPr>
          <p:cNvPr id="48147" name="Rectangle 19"/>
          <p:cNvSpPr>
            <a:spLocks noChangeArrowheads="1"/>
          </p:cNvSpPr>
          <p:nvPr/>
        </p:nvSpPr>
        <p:spPr bwMode="auto">
          <a:xfrm>
            <a:off x="2667000" y="1785938"/>
            <a:ext cx="4572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U</a:t>
            </a:r>
            <a:r>
              <a:rPr lang="en-US" altLang="zh-CN" sz="1600" baseline="-25000">
                <a:solidFill>
                  <a:schemeClr val="folHlink"/>
                </a:solidFill>
                <a:latin typeface="Times New Roman" pitchFamily="18" charset="0"/>
                <a:ea typeface="宋体" charset="-122"/>
              </a:rPr>
              <a:t>cc</a:t>
            </a:r>
            <a:endParaRPr lang="en-US" altLang="zh-CN" sz="1600">
              <a:solidFill>
                <a:schemeClr val="folHlink"/>
              </a:solidFill>
              <a:latin typeface="Tahoma" pitchFamily="34" charset="0"/>
              <a:ea typeface="宋体" charset="-122"/>
            </a:endParaRPr>
          </a:p>
        </p:txBody>
      </p:sp>
      <p:sp>
        <p:nvSpPr>
          <p:cNvPr id="48148" name="Line 20"/>
          <p:cNvSpPr>
            <a:spLocks noChangeShapeType="1"/>
          </p:cNvSpPr>
          <p:nvPr/>
        </p:nvSpPr>
        <p:spPr bwMode="auto">
          <a:xfrm>
            <a:off x="2362200" y="4071938"/>
            <a:ext cx="381000" cy="304800"/>
          </a:xfrm>
          <a:prstGeom prst="line">
            <a:avLst/>
          </a:prstGeom>
          <a:noFill/>
          <a:ln w="28575">
            <a:solidFill>
              <a:schemeClr val="tx1"/>
            </a:solidFill>
            <a:prstDash val="sysDot"/>
            <a:round/>
            <a:headEnd/>
            <a:tailEnd/>
          </a:ln>
        </p:spPr>
        <p:txBody>
          <a:bodyPr wrap="none" anchor="ctr"/>
          <a:lstStyle/>
          <a:p>
            <a:endParaRPr lang="zh-CN" altLang="en-US"/>
          </a:p>
        </p:txBody>
      </p:sp>
      <p:sp>
        <p:nvSpPr>
          <p:cNvPr id="36887" name="Rectangle 21"/>
          <p:cNvSpPr>
            <a:spLocks noChangeArrowheads="1"/>
          </p:cNvSpPr>
          <p:nvPr/>
        </p:nvSpPr>
        <p:spPr bwMode="auto">
          <a:xfrm>
            <a:off x="3314700" y="5329238"/>
            <a:ext cx="1943100" cy="558800"/>
          </a:xfrm>
          <a:prstGeom prst="rect">
            <a:avLst/>
          </a:prstGeom>
          <a:noFill/>
          <a:ln w="12700">
            <a:noFill/>
            <a:miter lim="800000"/>
            <a:headEnd/>
            <a:tailEnd/>
          </a:ln>
        </p:spPr>
        <p:txBody>
          <a:bodyPr lIns="12700" tIns="12700" rIns="12700" bIns="12700"/>
          <a:lstStyle/>
          <a:p>
            <a:pPr algn="just">
              <a:defRPr/>
            </a:pPr>
            <a:r>
              <a:rPr lang="zh-CN" altLang="en-US" sz="2400" i="0">
                <a:solidFill>
                  <a:srgbClr val="008000"/>
                </a:solidFill>
                <a:latin typeface="+mj-ea"/>
                <a:ea typeface="+mj-ea"/>
              </a:rPr>
              <a:t>截止状态</a:t>
            </a:r>
          </a:p>
        </p:txBody>
      </p:sp>
      <p:sp>
        <p:nvSpPr>
          <p:cNvPr id="1452082" name="Line 35"/>
          <p:cNvSpPr>
            <a:spLocks noChangeShapeType="1"/>
          </p:cNvSpPr>
          <p:nvPr/>
        </p:nvSpPr>
        <p:spPr bwMode="auto">
          <a:xfrm rot="5400000">
            <a:off x="6330950" y="3913188"/>
            <a:ext cx="1536700" cy="0"/>
          </a:xfrm>
          <a:prstGeom prst="line">
            <a:avLst/>
          </a:prstGeom>
          <a:noFill/>
          <a:ln w="57150">
            <a:solidFill>
              <a:schemeClr val="accent2"/>
            </a:solidFill>
            <a:prstDash val="sysDot"/>
            <a:round/>
            <a:headEnd/>
            <a:tailEnd type="triangle" w="med" len="med"/>
          </a:ln>
        </p:spPr>
        <p:txBody>
          <a:bodyPr wrap="none" anchor="ctr"/>
          <a:lstStyle/>
          <a:p>
            <a:endParaRPr lang="zh-CN" altLang="en-US"/>
          </a:p>
        </p:txBody>
      </p:sp>
      <p:sp>
        <p:nvSpPr>
          <p:cNvPr id="36889" name="Rectangle 49"/>
          <p:cNvSpPr>
            <a:spLocks noChangeArrowheads="1"/>
          </p:cNvSpPr>
          <p:nvPr/>
        </p:nvSpPr>
        <p:spPr bwMode="auto">
          <a:xfrm>
            <a:off x="7048500" y="5341938"/>
            <a:ext cx="1943100" cy="558800"/>
          </a:xfrm>
          <a:prstGeom prst="rect">
            <a:avLst/>
          </a:prstGeom>
          <a:noFill/>
          <a:ln w="12700">
            <a:noFill/>
            <a:miter lim="800000"/>
            <a:headEnd/>
            <a:tailEnd/>
          </a:ln>
        </p:spPr>
        <p:txBody>
          <a:bodyPr lIns="12700" tIns="12700" rIns="12700" bIns="12700"/>
          <a:lstStyle/>
          <a:p>
            <a:pPr algn="just">
              <a:defRPr/>
            </a:pPr>
            <a:r>
              <a:rPr lang="zh-CN" altLang="en-US" sz="2400" i="0" dirty="0">
                <a:solidFill>
                  <a:schemeClr val="accent2"/>
                </a:solidFill>
                <a:latin typeface="+mj-ea"/>
                <a:ea typeface="+mj-ea"/>
              </a:rPr>
              <a:t>导通状态</a:t>
            </a:r>
          </a:p>
        </p:txBody>
      </p:sp>
      <p:sp>
        <p:nvSpPr>
          <p:cNvPr id="48152"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70D1BCB8-0DDA-48D9-A638-A2227EF0FC17}" type="slidenum">
              <a:rPr lang="en-US" altLang="zh-CN" sz="1400" smtClean="0">
                <a:solidFill>
                  <a:srgbClr val="0D7157"/>
                </a:solidFill>
                <a:latin typeface="Arial" charset="0"/>
              </a:rPr>
              <a:pPr/>
              <a:t>20</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grpId="0" nodeType="clickEffect">
                                  <p:stCondLst>
                                    <p:cond delay="0"/>
                                  </p:stCondLst>
                                  <p:childTnLst>
                                    <p:set>
                                      <p:cBhvr>
                                        <p:cTn id="11" dur="1" fill="hold">
                                          <p:stCondLst>
                                            <p:cond delay="0"/>
                                          </p:stCondLst>
                                        </p:cTn>
                                        <p:tgtEl>
                                          <p:spTgt spid="1452082"/>
                                        </p:tgtEl>
                                        <p:attrNameLst>
                                          <p:attrName>style.visibility</p:attrName>
                                        </p:attrNameLst>
                                      </p:cBhvr>
                                      <p:to>
                                        <p:strVal val="visible"/>
                                      </p:to>
                                    </p:set>
                                    <p:animEffect transition="in" filter="wipe(up)">
                                      <p:cBhvr>
                                        <p:cTn id="12" dur="500"/>
                                        <p:tgtEl>
                                          <p:spTgt spid="14520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2082"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1" name="Rectangle 2"/>
          <p:cNvSpPr>
            <a:spLocks noGrp="1" noChangeArrowheads="1"/>
          </p:cNvSpPr>
          <p:nvPr>
            <p:ph type="title"/>
          </p:nvPr>
        </p:nvSpPr>
        <p:spPr>
          <a:xfrm>
            <a:off x="250825" y="-100013"/>
            <a:ext cx="8001000" cy="1216026"/>
          </a:xfrm>
        </p:spPr>
        <p:txBody>
          <a:bodyPr/>
          <a:lstStyle/>
          <a:p>
            <a:pPr eaLnBrk="1" hangingPunct="1"/>
            <a:r>
              <a:rPr lang="en-US" altLang="zh-CN" smtClean="0"/>
              <a:t>Intel Pentium cache hierarchy</a:t>
            </a:r>
          </a:p>
        </p:txBody>
      </p:sp>
      <p:sp>
        <p:nvSpPr>
          <p:cNvPr id="312322" name="Rectangle 15"/>
          <p:cNvSpPr>
            <a:spLocks noChangeArrowheads="1"/>
          </p:cNvSpPr>
          <p:nvPr/>
        </p:nvSpPr>
        <p:spPr bwMode="auto">
          <a:xfrm>
            <a:off x="1485900" y="2133600"/>
            <a:ext cx="3187700" cy="3098800"/>
          </a:xfrm>
          <a:prstGeom prst="rect">
            <a:avLst/>
          </a:prstGeom>
          <a:solidFill>
            <a:srgbClr val="CCFF66"/>
          </a:solidFill>
          <a:ln w="25400">
            <a:solidFill>
              <a:schemeClr val="tx1"/>
            </a:solidFill>
            <a:miter lim="800000"/>
            <a:headEnd/>
            <a:tailEnd/>
          </a:ln>
        </p:spPr>
        <p:txBody>
          <a:bodyPr wrap="none" lIns="90487" tIns="44450" rIns="90487" bIns="44450" anchor="b"/>
          <a:lstStyle/>
          <a:p>
            <a:pPr algn="ctr" eaLnBrk="0" hangingPunct="0"/>
            <a:r>
              <a:rPr lang="en-US" altLang="zh-CN" sz="1400" b="1">
                <a:latin typeface="Helvetica"/>
                <a:ea typeface="宋体" charset="-122"/>
              </a:rPr>
              <a:t>Processor Chip</a:t>
            </a:r>
          </a:p>
        </p:txBody>
      </p:sp>
      <p:sp>
        <p:nvSpPr>
          <p:cNvPr id="1274896" name="Rectangle 16"/>
          <p:cNvSpPr>
            <a:spLocks noChangeArrowheads="1"/>
          </p:cNvSpPr>
          <p:nvPr/>
        </p:nvSpPr>
        <p:spPr bwMode="auto">
          <a:xfrm>
            <a:off x="2781300" y="2438400"/>
            <a:ext cx="1498600" cy="12700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latin typeface="Helvetica" pitchFamily="34" charset="0"/>
                <a:ea typeface="宋体" pitchFamily="2" charset="-122"/>
              </a:rPr>
              <a:t>L1 Data</a:t>
            </a:r>
          </a:p>
          <a:p>
            <a:pPr algn="ctr" eaLnBrk="0" hangingPunct="0">
              <a:defRPr/>
            </a:pPr>
            <a:r>
              <a:rPr lang="en-US" altLang="zh-CN" sz="1400" b="1">
                <a:latin typeface="Helvetica" pitchFamily="34" charset="0"/>
                <a:ea typeface="宋体" pitchFamily="2" charset="-122"/>
              </a:rPr>
              <a:t>1 cycle latency</a:t>
            </a:r>
          </a:p>
          <a:p>
            <a:pPr algn="ctr" eaLnBrk="0" hangingPunct="0">
              <a:defRPr/>
            </a:pPr>
            <a:r>
              <a:rPr lang="en-US" altLang="zh-CN" sz="1400" b="1">
                <a:latin typeface="Helvetica" pitchFamily="34" charset="0"/>
                <a:ea typeface="宋体" pitchFamily="2" charset="-122"/>
              </a:rPr>
              <a:t>16KB</a:t>
            </a:r>
          </a:p>
          <a:p>
            <a:pPr algn="ctr" eaLnBrk="0" hangingPunct="0">
              <a:defRPr/>
            </a:pPr>
            <a:r>
              <a:rPr lang="en-US" altLang="zh-CN" sz="1400" b="1">
                <a:latin typeface="Helvetica" pitchFamily="34" charset="0"/>
                <a:ea typeface="宋体" pitchFamily="2" charset="-122"/>
              </a:rPr>
              <a:t>4-way assoc</a:t>
            </a:r>
          </a:p>
          <a:p>
            <a:pPr algn="ctr" eaLnBrk="0" hangingPunct="0">
              <a:defRPr/>
            </a:pPr>
            <a:r>
              <a:rPr lang="en-US" altLang="zh-CN" sz="1400" b="1">
                <a:latin typeface="Helvetica" pitchFamily="34" charset="0"/>
                <a:ea typeface="宋体" pitchFamily="2" charset="-122"/>
              </a:rPr>
              <a:t>Write-through</a:t>
            </a:r>
          </a:p>
          <a:p>
            <a:pPr algn="ctr" eaLnBrk="0" hangingPunct="0">
              <a:defRPr/>
            </a:pPr>
            <a:r>
              <a:rPr lang="en-US" altLang="zh-CN" sz="1400" b="1">
                <a:latin typeface="Helvetica" pitchFamily="34" charset="0"/>
                <a:ea typeface="宋体" pitchFamily="2" charset="-122"/>
              </a:rPr>
              <a:t>32B lines</a:t>
            </a:r>
          </a:p>
        </p:txBody>
      </p:sp>
      <p:sp>
        <p:nvSpPr>
          <p:cNvPr id="1274897" name="Rectangle 17"/>
          <p:cNvSpPr>
            <a:spLocks noChangeArrowheads="1"/>
          </p:cNvSpPr>
          <p:nvPr/>
        </p:nvSpPr>
        <p:spPr bwMode="auto">
          <a:xfrm>
            <a:off x="2552700" y="4038600"/>
            <a:ext cx="1498600" cy="812800"/>
          </a:xfrm>
          <a:prstGeom prst="rect">
            <a:avLst/>
          </a:prstGeom>
          <a:solidFill>
            <a:schemeClr val="hlink"/>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CCFF66"/>
                </a:solidFill>
                <a:latin typeface="Helvetica" pitchFamily="34" charset="0"/>
                <a:ea typeface="宋体" pitchFamily="2" charset="-122"/>
              </a:rPr>
              <a:t>L1 Instruction</a:t>
            </a:r>
          </a:p>
          <a:p>
            <a:pPr algn="ctr" eaLnBrk="0" hangingPunct="0">
              <a:defRPr/>
            </a:pPr>
            <a:r>
              <a:rPr lang="en-US" altLang="zh-CN" sz="1400" b="1">
                <a:solidFill>
                  <a:srgbClr val="CCFF66"/>
                </a:solidFill>
                <a:latin typeface="Helvetica" pitchFamily="34" charset="0"/>
                <a:ea typeface="宋体" pitchFamily="2" charset="-122"/>
              </a:rPr>
              <a:t>16KB, 4-way</a:t>
            </a:r>
          </a:p>
          <a:p>
            <a:pPr algn="ctr" eaLnBrk="0" hangingPunct="0">
              <a:defRPr/>
            </a:pPr>
            <a:r>
              <a:rPr lang="en-US" altLang="zh-CN" sz="1400" b="1">
                <a:solidFill>
                  <a:srgbClr val="CCFF66"/>
                </a:solidFill>
                <a:latin typeface="Helvetica" pitchFamily="34" charset="0"/>
                <a:ea typeface="宋体" pitchFamily="2" charset="-122"/>
              </a:rPr>
              <a:t>32B lines</a:t>
            </a:r>
          </a:p>
        </p:txBody>
      </p:sp>
      <p:sp>
        <p:nvSpPr>
          <p:cNvPr id="1274898" name="Rectangle 18"/>
          <p:cNvSpPr>
            <a:spLocks noChangeArrowheads="1"/>
          </p:cNvSpPr>
          <p:nvPr/>
        </p:nvSpPr>
        <p:spPr bwMode="auto">
          <a:xfrm>
            <a:off x="1638300" y="2667000"/>
            <a:ext cx="584200" cy="1270000"/>
          </a:xfrm>
          <a:prstGeom prst="rect">
            <a:avLst/>
          </a:prstGeom>
          <a:solidFill>
            <a:srgbClr val="D60093"/>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CCFF66"/>
                </a:solidFill>
                <a:latin typeface="Helvetica" pitchFamily="34" charset="0"/>
                <a:ea typeface="宋体" pitchFamily="2" charset="-122"/>
              </a:rPr>
              <a:t>Regs.</a:t>
            </a:r>
          </a:p>
        </p:txBody>
      </p:sp>
      <p:sp>
        <p:nvSpPr>
          <p:cNvPr id="312326" name="Line 19"/>
          <p:cNvSpPr>
            <a:spLocks noChangeShapeType="1"/>
          </p:cNvSpPr>
          <p:nvPr/>
        </p:nvSpPr>
        <p:spPr bwMode="auto">
          <a:xfrm>
            <a:off x="2247900" y="28829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27" name="Line 20"/>
          <p:cNvSpPr>
            <a:spLocks noChangeShapeType="1"/>
          </p:cNvSpPr>
          <p:nvPr/>
        </p:nvSpPr>
        <p:spPr bwMode="auto">
          <a:xfrm>
            <a:off x="2247900" y="3340100"/>
            <a:ext cx="5080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1274901" name="Rectangle 21"/>
          <p:cNvSpPr>
            <a:spLocks noChangeArrowheads="1"/>
          </p:cNvSpPr>
          <p:nvPr/>
        </p:nvSpPr>
        <p:spPr bwMode="auto">
          <a:xfrm>
            <a:off x="4902200" y="2590800"/>
            <a:ext cx="1270000" cy="2336800"/>
          </a:xfrm>
          <a:prstGeom prst="rect">
            <a:avLst/>
          </a:prstGeom>
          <a:solidFill>
            <a:srgbClr val="FFCC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latin typeface="Helvetica" pitchFamily="34" charset="0"/>
                <a:ea typeface="宋体" pitchFamily="2" charset="-122"/>
              </a:rPr>
              <a:t>L2 Unified</a:t>
            </a:r>
          </a:p>
          <a:p>
            <a:pPr algn="ctr" eaLnBrk="0" hangingPunct="0">
              <a:defRPr/>
            </a:pPr>
            <a:r>
              <a:rPr lang="en-US" altLang="zh-CN" sz="1400" b="1">
                <a:latin typeface="Helvetica" pitchFamily="34" charset="0"/>
                <a:ea typeface="宋体" pitchFamily="2" charset="-122"/>
              </a:rPr>
              <a:t>128KB--2 MB</a:t>
            </a:r>
          </a:p>
          <a:p>
            <a:pPr algn="ctr" eaLnBrk="0" hangingPunct="0">
              <a:defRPr/>
            </a:pPr>
            <a:r>
              <a:rPr lang="en-US" altLang="zh-CN" sz="1400" b="1">
                <a:latin typeface="Helvetica" pitchFamily="34" charset="0"/>
                <a:ea typeface="宋体" pitchFamily="2" charset="-122"/>
              </a:rPr>
              <a:t>4-way assoc</a:t>
            </a:r>
          </a:p>
          <a:p>
            <a:pPr algn="ctr" eaLnBrk="0" hangingPunct="0">
              <a:defRPr/>
            </a:pPr>
            <a:r>
              <a:rPr lang="en-US" altLang="zh-CN" sz="1400" b="1">
                <a:latin typeface="Helvetica" pitchFamily="34" charset="0"/>
                <a:ea typeface="宋体" pitchFamily="2" charset="-122"/>
              </a:rPr>
              <a:t>Write-back</a:t>
            </a:r>
          </a:p>
          <a:p>
            <a:pPr algn="ctr" eaLnBrk="0" hangingPunct="0">
              <a:defRPr/>
            </a:pPr>
            <a:r>
              <a:rPr lang="en-US" altLang="zh-CN" sz="1400" b="1">
                <a:latin typeface="Helvetica" pitchFamily="34" charset="0"/>
                <a:ea typeface="宋体" pitchFamily="2" charset="-122"/>
              </a:rPr>
              <a:t>Write allocate</a:t>
            </a:r>
          </a:p>
          <a:p>
            <a:pPr algn="ctr" eaLnBrk="0" hangingPunct="0">
              <a:defRPr/>
            </a:pPr>
            <a:r>
              <a:rPr lang="en-US" altLang="zh-CN" sz="1400" b="1">
                <a:latin typeface="Helvetica" pitchFamily="34" charset="0"/>
                <a:ea typeface="宋体" pitchFamily="2" charset="-122"/>
              </a:rPr>
              <a:t>32B lines</a:t>
            </a:r>
          </a:p>
        </p:txBody>
      </p:sp>
      <p:sp>
        <p:nvSpPr>
          <p:cNvPr id="1274902" name="Rectangle 22"/>
          <p:cNvSpPr>
            <a:spLocks noChangeArrowheads="1"/>
          </p:cNvSpPr>
          <p:nvPr/>
        </p:nvSpPr>
        <p:spPr bwMode="auto">
          <a:xfrm>
            <a:off x="6807200" y="2590800"/>
            <a:ext cx="1270000" cy="2336800"/>
          </a:xfrm>
          <a:prstGeom prst="rect">
            <a:avLst/>
          </a:prstGeom>
          <a:solidFill>
            <a:srgbClr val="CC9900"/>
          </a:solidFill>
          <a:ln w="25400">
            <a:solidFill>
              <a:schemeClr val="tx1"/>
            </a:solidFill>
            <a:miter lim="800000"/>
            <a:headEnd/>
            <a:tailEnd/>
          </a:ln>
          <a:effectLst>
            <a:outerShdw dist="107763" dir="2700000" algn="ctr" rotWithShape="0">
              <a:schemeClr val="hlink">
                <a:alpha val="50000"/>
              </a:schemeClr>
            </a:outerShdw>
          </a:effectLst>
        </p:spPr>
        <p:txBody>
          <a:bodyPr wrap="none" lIns="90487" tIns="44450" rIns="90487" bIns="44450" anchor="ctr"/>
          <a:lstStyle/>
          <a:p>
            <a:pPr algn="ctr" eaLnBrk="0" hangingPunct="0">
              <a:defRPr/>
            </a:pPr>
            <a:r>
              <a:rPr lang="en-US" altLang="zh-CN" sz="1400" b="1">
                <a:solidFill>
                  <a:srgbClr val="99FFCC"/>
                </a:solidFill>
                <a:latin typeface="Helvetica" pitchFamily="34" charset="0"/>
                <a:ea typeface="宋体" pitchFamily="2" charset="-122"/>
              </a:rPr>
              <a:t>Main</a:t>
            </a:r>
          </a:p>
          <a:p>
            <a:pPr algn="ctr" eaLnBrk="0" hangingPunct="0">
              <a:defRPr/>
            </a:pPr>
            <a:r>
              <a:rPr lang="en-US" altLang="zh-CN" sz="1400" b="1">
                <a:solidFill>
                  <a:srgbClr val="99FFCC"/>
                </a:solidFill>
                <a:latin typeface="Helvetica" pitchFamily="34" charset="0"/>
                <a:ea typeface="宋体" pitchFamily="2" charset="-122"/>
              </a:rPr>
              <a:t>Memory</a:t>
            </a:r>
          </a:p>
          <a:p>
            <a:pPr algn="ctr" eaLnBrk="0" hangingPunct="0">
              <a:defRPr/>
            </a:pPr>
            <a:r>
              <a:rPr lang="en-US" altLang="zh-CN" sz="1400" b="1">
                <a:solidFill>
                  <a:srgbClr val="99FFCC"/>
                </a:solidFill>
                <a:latin typeface="Helvetica" pitchFamily="34" charset="0"/>
                <a:ea typeface="宋体" pitchFamily="2" charset="-122"/>
              </a:rPr>
              <a:t>Up to 4GB</a:t>
            </a:r>
          </a:p>
        </p:txBody>
      </p:sp>
      <p:sp>
        <p:nvSpPr>
          <p:cNvPr id="312330" name="Line 23"/>
          <p:cNvSpPr>
            <a:spLocks noChangeShapeType="1"/>
          </p:cNvSpPr>
          <p:nvPr/>
        </p:nvSpPr>
        <p:spPr bwMode="auto">
          <a:xfrm>
            <a:off x="4305300" y="31877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31" name="Line 24"/>
          <p:cNvSpPr>
            <a:spLocks noChangeShapeType="1"/>
          </p:cNvSpPr>
          <p:nvPr/>
        </p:nvSpPr>
        <p:spPr bwMode="auto">
          <a:xfrm>
            <a:off x="4076700" y="4483100"/>
            <a:ext cx="812800" cy="0"/>
          </a:xfrm>
          <a:prstGeom prst="line">
            <a:avLst/>
          </a:prstGeom>
          <a:noFill/>
          <a:ln w="25400">
            <a:solidFill>
              <a:schemeClr val="tx1"/>
            </a:solidFill>
            <a:round/>
            <a:headEnd type="triangle" w="med" len="med"/>
            <a:tailEnd/>
          </a:ln>
        </p:spPr>
        <p:txBody>
          <a:bodyPr wrap="none" anchor="ctr"/>
          <a:lstStyle/>
          <a:p>
            <a:endParaRPr lang="zh-CN" altLang="en-US"/>
          </a:p>
        </p:txBody>
      </p:sp>
      <p:sp>
        <p:nvSpPr>
          <p:cNvPr id="312332" name="Line 25"/>
          <p:cNvSpPr>
            <a:spLocks noChangeShapeType="1"/>
          </p:cNvSpPr>
          <p:nvPr/>
        </p:nvSpPr>
        <p:spPr bwMode="auto">
          <a:xfrm>
            <a:off x="6197600" y="3721100"/>
            <a:ext cx="584200" cy="0"/>
          </a:xfrm>
          <a:prstGeom prst="line">
            <a:avLst/>
          </a:prstGeom>
          <a:noFill/>
          <a:ln w="25400">
            <a:solidFill>
              <a:schemeClr val="tx1"/>
            </a:solidFill>
            <a:round/>
            <a:headEnd type="triangle" w="med" len="med"/>
            <a:tailEnd type="triangle" w="med" len="med"/>
          </a:ln>
        </p:spPr>
        <p:txBody>
          <a:bodyPr wrap="none" anchor="ctr"/>
          <a:lstStyle/>
          <a:p>
            <a:endParaRPr lang="zh-CN" altLang="en-US"/>
          </a:p>
        </p:txBody>
      </p:sp>
      <p:sp>
        <p:nvSpPr>
          <p:cNvPr id="31233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FBEE0A-3214-4083-8594-2FCCAA2D72BC}" type="slidenum">
              <a:rPr lang="en-US" altLang="zh-CN">
                <a:latin typeface="Arial" charset="0"/>
              </a:rPr>
              <a:pPr/>
              <a:t>200</a:t>
            </a:fld>
            <a:r>
              <a:rPr lang="en-US" altLang="zh-CN">
                <a:latin typeface="Arial" charset="0"/>
              </a:rPr>
              <a:t>- </a:t>
            </a:r>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3345" name="Picture 2" descr="Fig06-11"/>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219200" y="1052513"/>
            <a:ext cx="6686550" cy="4581525"/>
          </a:xfrm>
          <a:prstGeom prst="rect">
            <a:avLst/>
          </a:prstGeom>
          <a:noFill/>
          <a:ln w="9525">
            <a:noFill/>
            <a:miter lim="800000"/>
            <a:headEnd/>
            <a:tailEnd/>
          </a:ln>
        </p:spPr>
      </p:pic>
      <p:sp>
        <p:nvSpPr>
          <p:cNvPr id="313346" name="Text Box 3"/>
          <p:cNvSpPr txBox="1">
            <a:spLocks noChangeArrowheads="1"/>
          </p:cNvSpPr>
          <p:nvPr/>
        </p:nvSpPr>
        <p:spPr bwMode="auto">
          <a:xfrm>
            <a:off x="747713" y="5507038"/>
            <a:ext cx="7620000" cy="946150"/>
          </a:xfrm>
          <a:prstGeom prst="rect">
            <a:avLst/>
          </a:prstGeom>
          <a:noFill/>
          <a:ln w="9525">
            <a:noFill/>
            <a:miter lim="800000"/>
            <a:headEnd/>
            <a:tailEnd/>
          </a:ln>
        </p:spPr>
        <p:txBody>
          <a:bodyPr>
            <a:spAutoFit/>
          </a:bodyPr>
          <a:lstStyle/>
          <a:p>
            <a:r>
              <a:rPr lang="en-US" altLang="zh-CN" sz="2800">
                <a:latin typeface="Times New Roman" pitchFamily="18" charset="0"/>
                <a:ea typeface="宋体" charset="-122"/>
              </a:rPr>
              <a:t>Intel Itanium</a:t>
            </a:r>
            <a:r>
              <a:rPr lang="en-US" altLang="zh-CN" sz="2800" baseline="30000">
                <a:latin typeface="Times New Roman" pitchFamily="18" charset="0"/>
                <a:ea typeface="宋体" charset="-122"/>
              </a:rPr>
              <a:t>®</a:t>
            </a:r>
            <a:r>
              <a:rPr lang="en-US" altLang="zh-CN" sz="2800">
                <a:latin typeface="Times New Roman" pitchFamily="18" charset="0"/>
                <a:ea typeface="宋体" charset="-122"/>
              </a:rPr>
              <a:t> 2 microprocessor uses three levels of primary storage caching.</a:t>
            </a:r>
          </a:p>
        </p:txBody>
      </p:sp>
      <p:sp>
        <p:nvSpPr>
          <p:cNvPr id="31334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EE71CDC-567B-4C5D-94D8-141B3CDC2972}" type="slidenum">
              <a:rPr lang="en-US" altLang="zh-CN" sz="1400" smtClean="0">
                <a:solidFill>
                  <a:srgbClr val="0D7157"/>
                </a:solidFill>
                <a:latin typeface="Arial" charset="0"/>
              </a:rPr>
              <a:pPr/>
              <a:t>201</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369" name="Rectangle 2"/>
          <p:cNvSpPr>
            <a:spLocks noGrp="1" noChangeArrowheads="1"/>
          </p:cNvSpPr>
          <p:nvPr>
            <p:ph type="title"/>
          </p:nvPr>
        </p:nvSpPr>
        <p:spPr/>
        <p:txBody>
          <a:bodyPr/>
          <a:lstStyle/>
          <a:p>
            <a:pPr eaLnBrk="1" hangingPunct="1"/>
            <a:r>
              <a:rPr lang="en-US" altLang="zh-CN" smtClean="0"/>
              <a:t>Memory Hierarchy is Critical</a:t>
            </a:r>
          </a:p>
        </p:txBody>
      </p:sp>
      <p:pic>
        <p:nvPicPr>
          <p:cNvPr id="314370" name="Picture 3"/>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438275" y="1773238"/>
            <a:ext cx="5934075" cy="3165475"/>
          </a:xfrm>
        </p:spPr>
      </p:pic>
      <p:sp>
        <p:nvSpPr>
          <p:cNvPr id="314371" name="Text Box 4"/>
          <p:cNvSpPr txBox="1">
            <a:spLocks noChangeArrowheads="1"/>
          </p:cNvSpPr>
          <p:nvPr/>
        </p:nvSpPr>
        <p:spPr bwMode="auto">
          <a:xfrm>
            <a:off x="1809750" y="5670550"/>
            <a:ext cx="5562600" cy="366713"/>
          </a:xfrm>
          <a:prstGeom prst="rect">
            <a:avLst/>
          </a:prstGeom>
          <a:noFill/>
          <a:ln w="9525">
            <a:noFill/>
            <a:miter lim="800000"/>
            <a:headEnd/>
            <a:tailEnd/>
          </a:ln>
        </p:spPr>
        <p:txBody>
          <a:bodyPr>
            <a:spAutoFit/>
          </a:bodyPr>
          <a:lstStyle/>
          <a:p>
            <a:r>
              <a:rPr lang="en-US" altLang="zh-CN">
                <a:ea typeface="宋体" charset="-122"/>
              </a:rPr>
              <a:t>IBM Power4 -- Microprocessor Report, 1999</a:t>
            </a:r>
          </a:p>
        </p:txBody>
      </p:sp>
      <p:sp>
        <p:nvSpPr>
          <p:cNvPr id="314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8523230-DF93-4ECA-9FFA-D0CBDE383855}" type="slidenum">
              <a:rPr lang="en-US" altLang="zh-CN">
                <a:latin typeface="Arial" charset="0"/>
              </a:rPr>
              <a:pPr/>
              <a:t>202</a:t>
            </a:fld>
            <a:r>
              <a:rPr lang="en-US" altLang="zh-CN">
                <a:latin typeface="Arial" charset="0"/>
              </a:rPr>
              <a:t>- </a:t>
            </a:r>
          </a:p>
        </p:txBody>
      </p:sp>
    </p:spTree>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393" name="Rectangle 2"/>
          <p:cNvSpPr>
            <a:spLocks noGrp="1" noChangeArrowheads="1"/>
          </p:cNvSpPr>
          <p:nvPr>
            <p:ph type="title"/>
          </p:nvPr>
        </p:nvSpPr>
        <p:spPr/>
        <p:txBody>
          <a:bodyPr/>
          <a:lstStyle/>
          <a:p>
            <a:pPr eaLnBrk="1" hangingPunct="1"/>
            <a:r>
              <a:rPr lang="en-US" altLang="zh-CN" smtClean="0"/>
              <a:t>But What About More </a:t>
            </a:r>
            <a:r>
              <a:rPr lang="en-US" altLang="zh-CN" smtClean="0">
                <a:latin typeface="Arial" charset="0"/>
              </a:rPr>
              <a:t>“</a:t>
            </a:r>
            <a:r>
              <a:rPr lang="en-US" altLang="zh-CN" smtClean="0"/>
              <a:t>Typical</a:t>
            </a:r>
            <a:r>
              <a:rPr lang="en-US" altLang="zh-CN" smtClean="0">
                <a:latin typeface="Arial" charset="0"/>
              </a:rPr>
              <a:t>”</a:t>
            </a:r>
            <a:r>
              <a:rPr lang="en-US" altLang="zh-CN" smtClean="0"/>
              <a:t> Processors</a:t>
            </a:r>
          </a:p>
        </p:txBody>
      </p:sp>
      <p:pic>
        <p:nvPicPr>
          <p:cNvPr id="315394" name="Picture 3" descr="Dothan die: With Dothan, the 2-MB L2 cache takes up more than half of the die surface..."/>
          <p:cNvPicPr>
            <a:picLocks noChangeAspect="1" noChangeArrowheads="1"/>
          </p:cNvPicPr>
          <p:nvPr/>
        </p:nvPicPr>
        <p:blipFill>
          <a:blip r:embed="rId2" cstate="print"/>
          <a:srcRect/>
          <a:stretch>
            <a:fillRect/>
          </a:stretch>
        </p:blipFill>
        <p:spPr bwMode="auto">
          <a:xfrm>
            <a:off x="673100" y="1412875"/>
            <a:ext cx="7696200" cy="4302125"/>
          </a:xfrm>
          <a:prstGeom prst="rect">
            <a:avLst/>
          </a:prstGeom>
          <a:noFill/>
          <a:ln w="9525">
            <a:noFill/>
            <a:miter lim="800000"/>
            <a:headEnd/>
            <a:tailEnd/>
          </a:ln>
        </p:spPr>
      </p:pic>
      <p:sp>
        <p:nvSpPr>
          <p:cNvPr id="315395" name="Text Box 4"/>
          <p:cNvSpPr txBox="1">
            <a:spLocks noChangeArrowheads="1"/>
          </p:cNvSpPr>
          <p:nvPr/>
        </p:nvSpPr>
        <p:spPr bwMode="auto">
          <a:xfrm>
            <a:off x="968375" y="5948363"/>
            <a:ext cx="7105650" cy="366712"/>
          </a:xfrm>
          <a:prstGeom prst="rect">
            <a:avLst/>
          </a:prstGeom>
          <a:noFill/>
          <a:ln w="9525">
            <a:noFill/>
            <a:miter lim="800000"/>
            <a:headEnd/>
            <a:tailEnd/>
          </a:ln>
        </p:spPr>
        <p:txBody>
          <a:bodyPr wrap="none">
            <a:spAutoFit/>
          </a:bodyPr>
          <a:lstStyle/>
          <a:p>
            <a:pPr eaLnBrk="0" hangingPunct="0"/>
            <a:r>
              <a:rPr lang="en-US" altLang="zh-CN">
                <a:ea typeface="宋体" charset="-122"/>
              </a:rPr>
              <a:t>Intel 90 nm – Pentium M Processor (2 MB cache) – Tom’s Hardware</a:t>
            </a:r>
          </a:p>
        </p:txBody>
      </p:sp>
      <p:sp>
        <p:nvSpPr>
          <p:cNvPr id="31539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144F4BD-1704-46F6-9BDD-CC8056B24710}" type="slidenum">
              <a:rPr lang="en-US" altLang="zh-CN">
                <a:latin typeface="Arial" charset="0"/>
              </a:rPr>
              <a:pPr/>
              <a:t>203</a:t>
            </a:fld>
            <a:r>
              <a:rPr lang="en-US" altLang="zh-CN">
                <a:latin typeface="Arial" charset="0"/>
              </a:rPr>
              <a:t>- </a:t>
            </a:r>
          </a:p>
        </p:txBody>
      </p:sp>
    </p:spTree>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7" name="Rectangle 2"/>
          <p:cNvSpPr>
            <a:spLocks noGrp="1" noChangeArrowheads="1"/>
          </p:cNvSpPr>
          <p:nvPr>
            <p:ph type="title"/>
          </p:nvPr>
        </p:nvSpPr>
        <p:spPr>
          <a:xfrm>
            <a:off x="107950" y="260350"/>
            <a:ext cx="8489950" cy="315913"/>
          </a:xfrm>
        </p:spPr>
        <p:txBody>
          <a:bodyPr wrap="none" lIns="63360" tIns="25560" rIns="63360" bIns="25560" anchor="t"/>
          <a:lstStyle/>
          <a:p>
            <a:pPr defTabSz="449263" eaLnBrk="1" hangingPunct="1">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mtClean="0"/>
              <a:t>Memory Hierarchy of a modern Computer System</a:t>
            </a:r>
          </a:p>
        </p:txBody>
      </p:sp>
      <p:sp>
        <p:nvSpPr>
          <p:cNvPr id="316418" name="Rectangle 3"/>
          <p:cNvSpPr>
            <a:spLocks noGrp="1" noChangeArrowheads="1"/>
          </p:cNvSpPr>
          <p:nvPr>
            <p:ph type="body" idx="1"/>
          </p:nvPr>
        </p:nvSpPr>
        <p:spPr>
          <a:xfrm>
            <a:off x="533400" y="5357813"/>
            <a:ext cx="8247063" cy="392112"/>
          </a:xfrm>
        </p:spPr>
        <p:txBody>
          <a:bodyPr lIns="63360" tIns="25560" rIns="63360" bIns="25560"/>
          <a:lstStyle/>
          <a:p>
            <a:pPr marL="201613" indent="-201613" algn="ctr" defTabSz="449263" eaLnBrk="1" hangingPunct="1">
              <a:buFont typeface="Wingdings" pitchFamily="2" charset="2"/>
              <a:buNone/>
              <a:tabLst>
                <a:tab pos="911225" algn="l"/>
                <a:tab pos="1825625" algn="l"/>
                <a:tab pos="2740025" algn="l"/>
                <a:tab pos="3654425" algn="l"/>
                <a:tab pos="4568825" algn="l"/>
                <a:tab pos="5483225" algn="l"/>
                <a:tab pos="6397625" algn="l"/>
                <a:tab pos="7312025" algn="l"/>
                <a:tab pos="8226425" algn="l"/>
                <a:tab pos="9140825" algn="l"/>
                <a:tab pos="10055225" algn="l"/>
              </a:tabLst>
            </a:pPr>
            <a:r>
              <a:rPr lang="en-GB" altLang="zh-CN" sz="2000" smtClean="0"/>
              <a:t>Intel Pentium 4, 2.2 GHz Processor.</a:t>
            </a:r>
          </a:p>
        </p:txBody>
      </p:sp>
      <p:graphicFrame>
        <p:nvGraphicFramePr>
          <p:cNvPr id="1217540" name="Group 4"/>
          <p:cNvGraphicFramePr>
            <a:graphicFrameLocks noGrp="1"/>
          </p:cNvGraphicFramePr>
          <p:nvPr/>
        </p:nvGraphicFramePr>
        <p:xfrm>
          <a:off x="620713" y="1628775"/>
          <a:ext cx="7953375" cy="3556001"/>
        </p:xfrm>
        <a:graphic>
          <a:graphicData uri="http://schemas.openxmlformats.org/drawingml/2006/table">
            <a:tbl>
              <a:tblPr/>
              <a:tblGrid>
                <a:gridCol w="1604962">
                  <a:extLst>
                    <a:ext uri="{9D8B030D-6E8A-4147-A177-3AD203B41FA5}">
                      <a16:colId xmlns:a16="http://schemas.microsoft.com/office/drawing/2014/main" val="20000"/>
                    </a:ext>
                  </a:extLst>
                </a:gridCol>
                <a:gridCol w="2579688">
                  <a:extLst>
                    <a:ext uri="{9D8B030D-6E8A-4147-A177-3AD203B41FA5}">
                      <a16:colId xmlns:a16="http://schemas.microsoft.com/office/drawing/2014/main" val="20001"/>
                    </a:ext>
                  </a:extLst>
                </a:gridCol>
                <a:gridCol w="3768725">
                  <a:extLst>
                    <a:ext uri="{9D8B030D-6E8A-4147-A177-3AD203B41FA5}">
                      <a16:colId xmlns:a16="http://schemas.microsoft.com/office/drawing/2014/main" val="20002"/>
                    </a:ext>
                  </a:extLst>
                </a:gridCol>
              </a:tblGrid>
              <a:tr h="52079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Component</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Access Speed</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800" b="0" i="0" u="none" strike="noStrike" cap="none" normalizeH="0" baseline="0" smtClean="0">
                          <a:ln>
                            <a:noFill/>
                          </a:ln>
                          <a:solidFill>
                            <a:schemeClr val="tx1"/>
                          </a:solidFill>
                          <a:effectLst/>
                          <a:latin typeface="Verdana" pitchFamily="34" charset="0"/>
                          <a:ea typeface="华文新魏" pitchFamily="2" charset="-122"/>
                        </a:rPr>
                        <a:t>Size of Component</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CC00"/>
                    </a:solidFill>
                  </a:tcPr>
                </a:tc>
                <a:extLst>
                  <a:ext uri="{0D108BD9-81ED-4DB2-BD59-A6C34878D82A}">
                    <a16:rowId xmlns:a16="http://schemas.microsoft.com/office/drawing/2014/main" val="10000"/>
                  </a:ext>
                </a:extLst>
              </a:tr>
              <a:tr h="585892">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Registers</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1 cycle = 0.5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32 registers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7893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L1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Separate Data and Instruction Caches:  8 Kbytes each</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L2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20 cycles =10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256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23999">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L3 Cache</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30 cycles =15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512 Kbytes, 8-way set associative</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22381">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Memory</a:t>
                      </a:r>
                    </a:p>
                  </a:txBody>
                  <a:tcPr marL="90000" marR="90000" marT="46808" marB="46808"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rgbClr val="FF3300"/>
                          </a:solidFill>
                          <a:effectLst/>
                          <a:latin typeface="Verdana" pitchFamily="34" charset="0"/>
                          <a:ea typeface="华文新魏" pitchFamily="2" charset="-122"/>
                        </a:rPr>
                        <a:t>400 cycles =200 ns</a:t>
                      </a:r>
                    </a:p>
                  </a:txBody>
                  <a:tcPr marL="90000" marR="90000" marT="46808" marB="46808"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accent2"/>
                          </a:solidFill>
                          <a:effectLst/>
                          <a:latin typeface="Verdana" pitchFamily="34" charset="0"/>
                          <a:ea typeface="华文新魏" pitchFamily="2" charset="-122"/>
                        </a:rPr>
                        <a:t>16 Gigabytes</a:t>
                      </a:r>
                    </a:p>
                  </a:txBody>
                  <a:tcPr marL="90000" marR="90000" marT="46808" marB="46808"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3164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F0907E5-677B-4BDB-880B-24B50C574389}" type="slidenum">
              <a:rPr lang="en-US" altLang="zh-CN">
                <a:latin typeface="Arial" charset="0"/>
              </a:rPr>
              <a:pPr/>
              <a:t>204</a:t>
            </a:fld>
            <a:r>
              <a:rPr lang="en-US" altLang="zh-CN">
                <a:latin typeface="Arial" charset="0"/>
              </a:rPr>
              <a:t>- </a:t>
            </a:r>
          </a:p>
        </p:txBody>
      </p:sp>
    </p:spTree>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5" name="Rectangle 2"/>
          <p:cNvSpPr>
            <a:spLocks noGrp="1" noChangeArrowheads="1"/>
          </p:cNvSpPr>
          <p:nvPr>
            <p:ph type="title"/>
          </p:nvPr>
        </p:nvSpPr>
        <p:spPr>
          <a:xfrm>
            <a:off x="311150" y="188913"/>
            <a:ext cx="8001000" cy="649287"/>
          </a:xfrm>
        </p:spPr>
        <p:txBody>
          <a:bodyPr/>
          <a:lstStyle/>
          <a:p>
            <a:pPr eaLnBrk="1" hangingPunct="1"/>
            <a:r>
              <a:rPr lang="en-US" altLang="zh-CN" sz="3000" smtClean="0"/>
              <a:t>Examples of caching in the hierarchy</a:t>
            </a:r>
          </a:p>
        </p:txBody>
      </p:sp>
      <p:grpSp>
        <p:nvGrpSpPr>
          <p:cNvPr id="318466" name="Group 3"/>
          <p:cNvGrpSpPr>
            <a:grpSpLocks/>
          </p:cNvGrpSpPr>
          <p:nvPr/>
        </p:nvGrpSpPr>
        <p:grpSpPr bwMode="auto">
          <a:xfrm>
            <a:off x="325438" y="1260475"/>
            <a:ext cx="8483600" cy="4957763"/>
            <a:chOff x="0" y="624"/>
            <a:chExt cx="5664" cy="3123"/>
          </a:xfrm>
        </p:grpSpPr>
        <p:sp>
          <p:nvSpPr>
            <p:cNvPr id="318468" name="Rectangle 4"/>
            <p:cNvSpPr>
              <a:spLocks noChangeArrowheads="1"/>
            </p:cNvSpPr>
            <p:nvPr/>
          </p:nvSpPr>
          <p:spPr bwMode="auto">
            <a:xfrm>
              <a:off x="4752" y="124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469" name="Rectangle 5"/>
            <p:cNvSpPr>
              <a:spLocks noChangeArrowheads="1"/>
            </p:cNvSpPr>
            <p:nvPr/>
          </p:nvSpPr>
          <p:spPr bwMode="auto">
            <a:xfrm>
              <a:off x="3648" y="124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470" name="Rectangle 6"/>
            <p:cNvSpPr>
              <a:spLocks noChangeArrowheads="1"/>
            </p:cNvSpPr>
            <p:nvPr/>
          </p:nvSpPr>
          <p:spPr bwMode="auto">
            <a:xfrm>
              <a:off x="2352" y="124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TLB</a:t>
              </a:r>
            </a:p>
          </p:txBody>
        </p:sp>
        <p:sp>
          <p:nvSpPr>
            <p:cNvPr id="318471" name="Rectangle 7"/>
            <p:cNvSpPr>
              <a:spLocks noChangeArrowheads="1"/>
            </p:cNvSpPr>
            <p:nvPr/>
          </p:nvSpPr>
          <p:spPr bwMode="auto">
            <a:xfrm>
              <a:off x="1152" y="124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Address translations</a:t>
              </a:r>
            </a:p>
          </p:txBody>
        </p:sp>
        <p:sp>
          <p:nvSpPr>
            <p:cNvPr id="318472" name="Rectangle 8"/>
            <p:cNvSpPr>
              <a:spLocks noChangeArrowheads="1"/>
            </p:cNvSpPr>
            <p:nvPr/>
          </p:nvSpPr>
          <p:spPr bwMode="auto">
            <a:xfrm>
              <a:off x="0" y="124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TLB</a:t>
              </a:r>
            </a:p>
          </p:txBody>
        </p:sp>
        <p:sp>
          <p:nvSpPr>
            <p:cNvPr id="318473" name="Rectangle 9"/>
            <p:cNvSpPr>
              <a:spLocks noChangeArrowheads="1"/>
            </p:cNvSpPr>
            <p:nvPr/>
          </p:nvSpPr>
          <p:spPr bwMode="auto">
            <a:xfrm>
              <a:off x="4752" y="3009"/>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browser</a:t>
              </a:r>
            </a:p>
          </p:txBody>
        </p:sp>
        <p:sp>
          <p:nvSpPr>
            <p:cNvPr id="318474" name="Rectangle 10"/>
            <p:cNvSpPr>
              <a:spLocks noChangeArrowheads="1"/>
            </p:cNvSpPr>
            <p:nvPr/>
          </p:nvSpPr>
          <p:spPr bwMode="auto">
            <a:xfrm>
              <a:off x="3648" y="3009"/>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475" name="Rectangle 11"/>
            <p:cNvSpPr>
              <a:spLocks noChangeArrowheads="1"/>
            </p:cNvSpPr>
            <p:nvPr/>
          </p:nvSpPr>
          <p:spPr bwMode="auto">
            <a:xfrm>
              <a:off x="2352" y="3009"/>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476" name="Rectangle 12"/>
            <p:cNvSpPr>
              <a:spLocks noChangeArrowheads="1"/>
            </p:cNvSpPr>
            <p:nvPr/>
          </p:nvSpPr>
          <p:spPr bwMode="auto">
            <a:xfrm>
              <a:off x="1152" y="3009"/>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77" name="Rectangle 13"/>
            <p:cNvSpPr>
              <a:spLocks noChangeArrowheads="1"/>
            </p:cNvSpPr>
            <p:nvPr/>
          </p:nvSpPr>
          <p:spPr bwMode="auto">
            <a:xfrm>
              <a:off x="0" y="3009"/>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Browser cache</a:t>
              </a:r>
            </a:p>
          </p:txBody>
        </p:sp>
        <p:sp>
          <p:nvSpPr>
            <p:cNvPr id="318478" name="Rectangle 14"/>
            <p:cNvSpPr>
              <a:spLocks noChangeArrowheads="1"/>
            </p:cNvSpPr>
            <p:nvPr/>
          </p:nvSpPr>
          <p:spPr bwMode="auto">
            <a:xfrm>
              <a:off x="0" y="3378"/>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cache</a:t>
              </a:r>
            </a:p>
          </p:txBody>
        </p:sp>
        <p:sp>
          <p:nvSpPr>
            <p:cNvPr id="318479" name="Rectangle 15"/>
            <p:cNvSpPr>
              <a:spLocks noChangeArrowheads="1"/>
            </p:cNvSpPr>
            <p:nvPr/>
          </p:nvSpPr>
          <p:spPr bwMode="auto">
            <a:xfrm>
              <a:off x="0" y="2640"/>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Network buffer cache</a:t>
              </a:r>
            </a:p>
          </p:txBody>
        </p:sp>
        <p:sp>
          <p:nvSpPr>
            <p:cNvPr id="318480" name="Rectangle 16"/>
            <p:cNvSpPr>
              <a:spLocks noChangeArrowheads="1"/>
            </p:cNvSpPr>
            <p:nvPr/>
          </p:nvSpPr>
          <p:spPr bwMode="auto">
            <a:xfrm>
              <a:off x="0" y="2412"/>
              <a:ext cx="115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Buffer cache</a:t>
              </a:r>
            </a:p>
          </p:txBody>
        </p:sp>
        <p:sp>
          <p:nvSpPr>
            <p:cNvPr id="318481" name="Rectangle 17"/>
            <p:cNvSpPr>
              <a:spLocks noChangeArrowheads="1"/>
            </p:cNvSpPr>
            <p:nvPr/>
          </p:nvSpPr>
          <p:spPr bwMode="auto">
            <a:xfrm>
              <a:off x="0" y="2043"/>
              <a:ext cx="115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Virtual Memory</a:t>
              </a:r>
            </a:p>
          </p:txBody>
        </p:sp>
        <p:sp>
          <p:nvSpPr>
            <p:cNvPr id="318482" name="Rectangle 18"/>
            <p:cNvSpPr>
              <a:spLocks noChangeArrowheads="1"/>
            </p:cNvSpPr>
            <p:nvPr/>
          </p:nvSpPr>
          <p:spPr bwMode="auto">
            <a:xfrm>
              <a:off x="0" y="1830"/>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L2 cache</a:t>
              </a:r>
            </a:p>
          </p:txBody>
        </p:sp>
        <p:sp>
          <p:nvSpPr>
            <p:cNvPr id="318483" name="Rectangle 19"/>
            <p:cNvSpPr>
              <a:spLocks noChangeArrowheads="1"/>
            </p:cNvSpPr>
            <p:nvPr/>
          </p:nvSpPr>
          <p:spPr bwMode="auto">
            <a:xfrm>
              <a:off x="0" y="1617"/>
              <a:ext cx="115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L1 cache</a:t>
              </a:r>
            </a:p>
          </p:txBody>
        </p:sp>
        <p:sp>
          <p:nvSpPr>
            <p:cNvPr id="318484" name="Rectangle 20"/>
            <p:cNvSpPr>
              <a:spLocks noChangeArrowheads="1"/>
            </p:cNvSpPr>
            <p:nvPr/>
          </p:nvSpPr>
          <p:spPr bwMode="auto">
            <a:xfrm>
              <a:off x="0" y="1027"/>
              <a:ext cx="115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Registers</a:t>
              </a:r>
            </a:p>
          </p:txBody>
        </p:sp>
        <p:sp>
          <p:nvSpPr>
            <p:cNvPr id="318485" name="Rectangle 21"/>
            <p:cNvSpPr>
              <a:spLocks noChangeArrowheads="1"/>
            </p:cNvSpPr>
            <p:nvPr/>
          </p:nvSpPr>
          <p:spPr bwMode="auto">
            <a:xfrm>
              <a:off x="0" y="624"/>
              <a:ext cx="115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Cache Type</a:t>
              </a:r>
            </a:p>
          </p:txBody>
        </p:sp>
        <p:sp>
          <p:nvSpPr>
            <p:cNvPr id="318486" name="Rectangle 22"/>
            <p:cNvSpPr>
              <a:spLocks noChangeArrowheads="1"/>
            </p:cNvSpPr>
            <p:nvPr/>
          </p:nvSpPr>
          <p:spPr bwMode="auto">
            <a:xfrm>
              <a:off x="1152" y="3378"/>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pages</a:t>
              </a:r>
            </a:p>
          </p:txBody>
        </p:sp>
        <p:sp>
          <p:nvSpPr>
            <p:cNvPr id="318487" name="Rectangle 23"/>
            <p:cNvSpPr>
              <a:spLocks noChangeArrowheads="1"/>
            </p:cNvSpPr>
            <p:nvPr/>
          </p:nvSpPr>
          <p:spPr bwMode="auto">
            <a:xfrm>
              <a:off x="1152" y="2640"/>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8" name="Rectangle 24"/>
            <p:cNvSpPr>
              <a:spLocks noChangeArrowheads="1"/>
            </p:cNvSpPr>
            <p:nvPr/>
          </p:nvSpPr>
          <p:spPr bwMode="auto">
            <a:xfrm>
              <a:off x="1152" y="2412"/>
              <a:ext cx="1200"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Parts of files</a:t>
              </a:r>
            </a:p>
          </p:txBody>
        </p:sp>
        <p:sp>
          <p:nvSpPr>
            <p:cNvPr id="318489" name="Rectangle 25"/>
            <p:cNvSpPr>
              <a:spLocks noChangeArrowheads="1"/>
            </p:cNvSpPr>
            <p:nvPr/>
          </p:nvSpPr>
          <p:spPr bwMode="auto">
            <a:xfrm>
              <a:off x="1152" y="2043"/>
              <a:ext cx="1200"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4-KB page</a:t>
              </a:r>
            </a:p>
          </p:txBody>
        </p:sp>
        <p:sp>
          <p:nvSpPr>
            <p:cNvPr id="318490" name="Rectangle 26"/>
            <p:cNvSpPr>
              <a:spLocks noChangeArrowheads="1"/>
            </p:cNvSpPr>
            <p:nvPr/>
          </p:nvSpPr>
          <p:spPr bwMode="auto">
            <a:xfrm>
              <a:off x="1152" y="1830"/>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1" name="Rectangle 27"/>
            <p:cNvSpPr>
              <a:spLocks noChangeArrowheads="1"/>
            </p:cNvSpPr>
            <p:nvPr/>
          </p:nvSpPr>
          <p:spPr bwMode="auto">
            <a:xfrm>
              <a:off x="1152" y="1617"/>
              <a:ext cx="1200"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32-byte block</a:t>
              </a:r>
            </a:p>
          </p:txBody>
        </p:sp>
        <p:sp>
          <p:nvSpPr>
            <p:cNvPr id="318492" name="Rectangle 28"/>
            <p:cNvSpPr>
              <a:spLocks noChangeArrowheads="1"/>
            </p:cNvSpPr>
            <p:nvPr/>
          </p:nvSpPr>
          <p:spPr bwMode="auto">
            <a:xfrm>
              <a:off x="1152" y="1027"/>
              <a:ext cx="1200"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4-byte word</a:t>
              </a:r>
            </a:p>
          </p:txBody>
        </p:sp>
        <p:sp>
          <p:nvSpPr>
            <p:cNvPr id="318493" name="Rectangle 29"/>
            <p:cNvSpPr>
              <a:spLocks noChangeArrowheads="1"/>
            </p:cNvSpPr>
            <p:nvPr/>
          </p:nvSpPr>
          <p:spPr bwMode="auto">
            <a:xfrm>
              <a:off x="1152" y="624"/>
              <a:ext cx="1200"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What Cached</a:t>
              </a:r>
            </a:p>
          </p:txBody>
        </p:sp>
        <p:sp>
          <p:nvSpPr>
            <p:cNvPr id="318494" name="Rectangle 30"/>
            <p:cNvSpPr>
              <a:spLocks noChangeArrowheads="1"/>
            </p:cNvSpPr>
            <p:nvPr/>
          </p:nvSpPr>
          <p:spPr bwMode="auto">
            <a:xfrm>
              <a:off x="4752" y="3378"/>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Web proxy server</a:t>
              </a:r>
            </a:p>
          </p:txBody>
        </p:sp>
        <p:sp>
          <p:nvSpPr>
            <p:cNvPr id="318495" name="Rectangle 31"/>
            <p:cNvSpPr>
              <a:spLocks noChangeArrowheads="1"/>
            </p:cNvSpPr>
            <p:nvPr/>
          </p:nvSpPr>
          <p:spPr bwMode="auto">
            <a:xfrm>
              <a:off x="3648" y="3378"/>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1,000,000,000</a:t>
              </a:r>
            </a:p>
          </p:txBody>
        </p:sp>
        <p:sp>
          <p:nvSpPr>
            <p:cNvPr id="318496" name="Rectangle 32"/>
            <p:cNvSpPr>
              <a:spLocks noChangeArrowheads="1"/>
            </p:cNvSpPr>
            <p:nvPr/>
          </p:nvSpPr>
          <p:spPr bwMode="auto">
            <a:xfrm>
              <a:off x="2352" y="3378"/>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Remote server disks</a:t>
              </a:r>
            </a:p>
          </p:txBody>
        </p:sp>
        <p:sp>
          <p:nvSpPr>
            <p:cNvPr id="318497" name="Rectangle 33"/>
            <p:cNvSpPr>
              <a:spLocks noChangeArrowheads="1"/>
            </p:cNvSpPr>
            <p:nvPr/>
          </p:nvSpPr>
          <p:spPr bwMode="auto">
            <a:xfrm>
              <a:off x="4752" y="2412"/>
              <a:ext cx="912"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OS</a:t>
              </a:r>
            </a:p>
          </p:txBody>
        </p:sp>
        <p:sp>
          <p:nvSpPr>
            <p:cNvPr id="318498" name="Rectangle 34"/>
            <p:cNvSpPr>
              <a:spLocks noChangeArrowheads="1"/>
            </p:cNvSpPr>
            <p:nvPr/>
          </p:nvSpPr>
          <p:spPr bwMode="auto">
            <a:xfrm>
              <a:off x="3648" y="2412"/>
              <a:ext cx="1104" cy="228"/>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499" name="Rectangle 35"/>
            <p:cNvSpPr>
              <a:spLocks noChangeArrowheads="1"/>
            </p:cNvSpPr>
            <p:nvPr/>
          </p:nvSpPr>
          <p:spPr bwMode="auto">
            <a:xfrm>
              <a:off x="2352" y="2412"/>
              <a:ext cx="1296" cy="228"/>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00" name="Rectangle 36"/>
            <p:cNvSpPr>
              <a:spLocks noChangeArrowheads="1"/>
            </p:cNvSpPr>
            <p:nvPr/>
          </p:nvSpPr>
          <p:spPr bwMode="auto">
            <a:xfrm>
              <a:off x="4752" y="1617"/>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1" name="Rectangle 37"/>
            <p:cNvSpPr>
              <a:spLocks noChangeArrowheads="1"/>
            </p:cNvSpPr>
            <p:nvPr/>
          </p:nvSpPr>
          <p:spPr bwMode="auto">
            <a:xfrm>
              <a:off x="3648" y="1617"/>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a:t>
              </a:r>
            </a:p>
          </p:txBody>
        </p:sp>
        <p:sp>
          <p:nvSpPr>
            <p:cNvPr id="318502" name="Rectangle 38"/>
            <p:cNvSpPr>
              <a:spLocks noChangeArrowheads="1"/>
            </p:cNvSpPr>
            <p:nvPr/>
          </p:nvSpPr>
          <p:spPr bwMode="auto">
            <a:xfrm>
              <a:off x="2352" y="1617"/>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On-Chip L1</a:t>
              </a:r>
            </a:p>
          </p:txBody>
        </p:sp>
        <p:sp>
          <p:nvSpPr>
            <p:cNvPr id="318503" name="Rectangle 39"/>
            <p:cNvSpPr>
              <a:spLocks noChangeArrowheads="1"/>
            </p:cNvSpPr>
            <p:nvPr/>
          </p:nvSpPr>
          <p:spPr bwMode="auto">
            <a:xfrm>
              <a:off x="4752" y="1830"/>
              <a:ext cx="912"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a:t>
              </a:r>
            </a:p>
          </p:txBody>
        </p:sp>
        <p:sp>
          <p:nvSpPr>
            <p:cNvPr id="318504" name="Rectangle 40"/>
            <p:cNvSpPr>
              <a:spLocks noChangeArrowheads="1"/>
            </p:cNvSpPr>
            <p:nvPr/>
          </p:nvSpPr>
          <p:spPr bwMode="auto">
            <a:xfrm>
              <a:off x="3648" y="1830"/>
              <a:ext cx="1104" cy="213"/>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a:t>
              </a:r>
            </a:p>
          </p:txBody>
        </p:sp>
        <p:sp>
          <p:nvSpPr>
            <p:cNvPr id="318505" name="Rectangle 41"/>
            <p:cNvSpPr>
              <a:spLocks noChangeArrowheads="1"/>
            </p:cNvSpPr>
            <p:nvPr/>
          </p:nvSpPr>
          <p:spPr bwMode="auto">
            <a:xfrm>
              <a:off x="2352" y="1830"/>
              <a:ext cx="1296" cy="213"/>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Off-Chip L2</a:t>
              </a:r>
            </a:p>
          </p:txBody>
        </p:sp>
        <p:sp>
          <p:nvSpPr>
            <p:cNvPr id="318506" name="Rectangle 42"/>
            <p:cNvSpPr>
              <a:spLocks noChangeArrowheads="1"/>
            </p:cNvSpPr>
            <p:nvPr/>
          </p:nvSpPr>
          <p:spPr bwMode="auto">
            <a:xfrm>
              <a:off x="4752" y="2640"/>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AFS/NFS client</a:t>
              </a:r>
            </a:p>
          </p:txBody>
        </p:sp>
        <p:sp>
          <p:nvSpPr>
            <p:cNvPr id="318507" name="Rectangle 43"/>
            <p:cNvSpPr>
              <a:spLocks noChangeArrowheads="1"/>
            </p:cNvSpPr>
            <p:nvPr/>
          </p:nvSpPr>
          <p:spPr bwMode="auto">
            <a:xfrm>
              <a:off x="3648" y="2640"/>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10,000,000</a:t>
              </a:r>
            </a:p>
          </p:txBody>
        </p:sp>
        <p:sp>
          <p:nvSpPr>
            <p:cNvPr id="318508" name="Rectangle 44"/>
            <p:cNvSpPr>
              <a:spLocks noChangeArrowheads="1"/>
            </p:cNvSpPr>
            <p:nvPr/>
          </p:nvSpPr>
          <p:spPr bwMode="auto">
            <a:xfrm>
              <a:off x="2352" y="2640"/>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Local disk</a:t>
              </a:r>
            </a:p>
          </p:txBody>
        </p:sp>
        <p:sp>
          <p:nvSpPr>
            <p:cNvPr id="318509" name="Rectangle 45"/>
            <p:cNvSpPr>
              <a:spLocks noChangeArrowheads="1"/>
            </p:cNvSpPr>
            <p:nvPr/>
          </p:nvSpPr>
          <p:spPr bwMode="auto">
            <a:xfrm>
              <a:off x="4752" y="2043"/>
              <a:ext cx="912"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Hardware+OS</a:t>
              </a:r>
            </a:p>
          </p:txBody>
        </p:sp>
        <p:sp>
          <p:nvSpPr>
            <p:cNvPr id="318510" name="Rectangle 46"/>
            <p:cNvSpPr>
              <a:spLocks noChangeArrowheads="1"/>
            </p:cNvSpPr>
            <p:nvPr/>
          </p:nvSpPr>
          <p:spPr bwMode="auto">
            <a:xfrm>
              <a:off x="3648" y="2043"/>
              <a:ext cx="1104" cy="369"/>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100</a:t>
              </a:r>
            </a:p>
          </p:txBody>
        </p:sp>
        <p:sp>
          <p:nvSpPr>
            <p:cNvPr id="318511" name="Rectangle 47"/>
            <p:cNvSpPr>
              <a:spLocks noChangeArrowheads="1"/>
            </p:cNvSpPr>
            <p:nvPr/>
          </p:nvSpPr>
          <p:spPr bwMode="auto">
            <a:xfrm>
              <a:off x="2352" y="2043"/>
              <a:ext cx="1296" cy="369"/>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Main memory</a:t>
              </a:r>
            </a:p>
          </p:txBody>
        </p:sp>
        <p:sp>
          <p:nvSpPr>
            <p:cNvPr id="318512" name="Rectangle 48"/>
            <p:cNvSpPr>
              <a:spLocks noChangeArrowheads="1"/>
            </p:cNvSpPr>
            <p:nvPr/>
          </p:nvSpPr>
          <p:spPr bwMode="auto">
            <a:xfrm>
              <a:off x="4752" y="1027"/>
              <a:ext cx="912"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Compiler</a:t>
              </a:r>
            </a:p>
          </p:txBody>
        </p:sp>
        <p:sp>
          <p:nvSpPr>
            <p:cNvPr id="318513" name="Rectangle 49"/>
            <p:cNvSpPr>
              <a:spLocks noChangeArrowheads="1"/>
            </p:cNvSpPr>
            <p:nvPr/>
          </p:nvSpPr>
          <p:spPr bwMode="auto">
            <a:xfrm>
              <a:off x="3648" y="1027"/>
              <a:ext cx="1104" cy="221"/>
            </a:xfrm>
            <a:prstGeom prst="rect">
              <a:avLst/>
            </a:prstGeom>
            <a:noFill/>
            <a:ln w="9525">
              <a:noFill/>
              <a:miter lim="800000"/>
              <a:headEnd/>
              <a:tailEnd/>
            </a:ln>
          </p:spPr>
          <p:txBody>
            <a:bodyPr/>
            <a:lstStyle/>
            <a:p>
              <a:pPr algn="r" defTabSz="895350">
                <a:lnSpc>
                  <a:spcPct val="120000"/>
                </a:lnSpc>
                <a:spcBef>
                  <a:spcPct val="20000"/>
                </a:spcBef>
                <a:buClr>
                  <a:schemeClr val="accent2"/>
                </a:buClr>
                <a:buFont typeface="Wingdings" pitchFamily="2" charset="2"/>
                <a:buNone/>
              </a:pPr>
              <a:r>
                <a:rPr lang="en-US" altLang="zh-CN" sz="1500" i="0">
                  <a:latin typeface="Verdana" pitchFamily="34" charset="0"/>
                </a:rPr>
                <a:t>0</a:t>
              </a:r>
            </a:p>
          </p:txBody>
        </p:sp>
        <p:sp>
          <p:nvSpPr>
            <p:cNvPr id="318514" name="Rectangle 50"/>
            <p:cNvSpPr>
              <a:spLocks noChangeArrowheads="1"/>
            </p:cNvSpPr>
            <p:nvPr/>
          </p:nvSpPr>
          <p:spPr bwMode="auto">
            <a:xfrm>
              <a:off x="2352" y="1027"/>
              <a:ext cx="1296" cy="221"/>
            </a:xfrm>
            <a:prstGeom prst="rect">
              <a:avLst/>
            </a:prstGeom>
            <a:noFill/>
            <a:ln w="9525">
              <a:no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500" i="0">
                  <a:latin typeface="Verdana" pitchFamily="34" charset="0"/>
                </a:rPr>
                <a:t> CPU registers</a:t>
              </a:r>
            </a:p>
          </p:txBody>
        </p:sp>
        <p:sp>
          <p:nvSpPr>
            <p:cNvPr id="318515" name="Rectangle 51"/>
            <p:cNvSpPr>
              <a:spLocks noChangeArrowheads="1"/>
            </p:cNvSpPr>
            <p:nvPr/>
          </p:nvSpPr>
          <p:spPr bwMode="auto">
            <a:xfrm>
              <a:off x="4752" y="624"/>
              <a:ext cx="912"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Managed</a:t>
              </a:r>
              <a:r>
                <a:rPr lang="en-US" altLang="zh-CN" sz="1600" b="1" i="0">
                  <a:latin typeface="Verdana" pitchFamily="34" charset="0"/>
                </a:rPr>
                <a:t> By</a:t>
              </a:r>
            </a:p>
          </p:txBody>
        </p:sp>
        <p:sp>
          <p:nvSpPr>
            <p:cNvPr id="318516" name="Rectangle 52"/>
            <p:cNvSpPr>
              <a:spLocks noChangeArrowheads="1"/>
            </p:cNvSpPr>
            <p:nvPr/>
          </p:nvSpPr>
          <p:spPr bwMode="auto">
            <a:xfrm>
              <a:off x="3648" y="624"/>
              <a:ext cx="1104"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400" b="1" i="0">
                  <a:latin typeface="Verdana" pitchFamily="34" charset="0"/>
                </a:rPr>
                <a:t>Latency (cycles)</a:t>
              </a:r>
            </a:p>
          </p:txBody>
        </p:sp>
        <p:sp>
          <p:nvSpPr>
            <p:cNvPr id="318517" name="Rectangle 53"/>
            <p:cNvSpPr>
              <a:spLocks noChangeArrowheads="1"/>
            </p:cNvSpPr>
            <p:nvPr/>
          </p:nvSpPr>
          <p:spPr bwMode="auto">
            <a:xfrm>
              <a:off x="2352" y="624"/>
              <a:ext cx="1296" cy="403"/>
            </a:xfrm>
            <a:prstGeom prst="rect">
              <a:avLst/>
            </a:prstGeom>
            <a:solidFill>
              <a:srgbClr val="FFCC00"/>
            </a:solidFill>
            <a:ln w="25400">
              <a:solidFill>
                <a:schemeClr val="tx1"/>
              </a:solidFill>
              <a:miter lim="800000"/>
              <a:headEnd/>
              <a:tailEnd/>
            </a:ln>
          </p:spPr>
          <p:txBody>
            <a:bodyPr/>
            <a:lstStyle/>
            <a:p>
              <a:pPr defTabSz="895350">
                <a:lnSpc>
                  <a:spcPct val="120000"/>
                </a:lnSpc>
                <a:spcBef>
                  <a:spcPct val="20000"/>
                </a:spcBef>
                <a:buClr>
                  <a:schemeClr val="accent2"/>
                </a:buClr>
                <a:buFont typeface="Wingdings" pitchFamily="2" charset="2"/>
                <a:buNone/>
              </a:pPr>
              <a:r>
                <a:rPr lang="en-US" altLang="zh-CN" sz="1600" b="1" i="0">
                  <a:latin typeface="Verdana" pitchFamily="34" charset="0"/>
                </a:rPr>
                <a:t>Where Cached</a:t>
              </a:r>
            </a:p>
          </p:txBody>
        </p:sp>
        <p:sp>
          <p:nvSpPr>
            <p:cNvPr id="318518" name="Line 54"/>
            <p:cNvSpPr>
              <a:spLocks noChangeShapeType="1"/>
            </p:cNvSpPr>
            <p:nvPr/>
          </p:nvSpPr>
          <p:spPr bwMode="auto">
            <a:xfrm>
              <a:off x="0" y="624"/>
              <a:ext cx="5664" cy="0"/>
            </a:xfrm>
            <a:prstGeom prst="line">
              <a:avLst/>
            </a:prstGeom>
            <a:noFill/>
            <a:ln w="28575" cap="sq">
              <a:solidFill>
                <a:schemeClr val="tx1"/>
              </a:solidFill>
              <a:round/>
              <a:headEnd/>
              <a:tailEnd/>
            </a:ln>
          </p:spPr>
          <p:txBody>
            <a:bodyPr/>
            <a:lstStyle/>
            <a:p>
              <a:endParaRPr lang="zh-CN" altLang="en-US"/>
            </a:p>
          </p:txBody>
        </p:sp>
        <p:sp>
          <p:nvSpPr>
            <p:cNvPr id="318519" name="Line 55"/>
            <p:cNvSpPr>
              <a:spLocks noChangeShapeType="1"/>
            </p:cNvSpPr>
            <p:nvPr/>
          </p:nvSpPr>
          <p:spPr bwMode="auto">
            <a:xfrm>
              <a:off x="0" y="1027"/>
              <a:ext cx="5664" cy="0"/>
            </a:xfrm>
            <a:prstGeom prst="line">
              <a:avLst/>
            </a:prstGeom>
            <a:noFill/>
            <a:ln w="12700">
              <a:solidFill>
                <a:schemeClr val="tx1"/>
              </a:solidFill>
              <a:round/>
              <a:headEnd/>
              <a:tailEnd/>
            </a:ln>
          </p:spPr>
          <p:txBody>
            <a:bodyPr/>
            <a:lstStyle/>
            <a:p>
              <a:endParaRPr lang="zh-CN" altLang="en-US"/>
            </a:p>
          </p:txBody>
        </p:sp>
        <p:sp>
          <p:nvSpPr>
            <p:cNvPr id="318520" name="Line 56"/>
            <p:cNvSpPr>
              <a:spLocks noChangeShapeType="1"/>
            </p:cNvSpPr>
            <p:nvPr/>
          </p:nvSpPr>
          <p:spPr bwMode="auto">
            <a:xfrm>
              <a:off x="0" y="1248"/>
              <a:ext cx="5664" cy="0"/>
            </a:xfrm>
            <a:prstGeom prst="line">
              <a:avLst/>
            </a:prstGeom>
            <a:noFill/>
            <a:ln w="12700">
              <a:solidFill>
                <a:schemeClr val="tx1"/>
              </a:solidFill>
              <a:round/>
              <a:headEnd/>
              <a:tailEnd/>
            </a:ln>
          </p:spPr>
          <p:txBody>
            <a:bodyPr/>
            <a:lstStyle/>
            <a:p>
              <a:endParaRPr lang="zh-CN" altLang="en-US"/>
            </a:p>
          </p:txBody>
        </p:sp>
        <p:sp>
          <p:nvSpPr>
            <p:cNvPr id="318521" name="Line 57"/>
            <p:cNvSpPr>
              <a:spLocks noChangeShapeType="1"/>
            </p:cNvSpPr>
            <p:nvPr/>
          </p:nvSpPr>
          <p:spPr bwMode="auto">
            <a:xfrm>
              <a:off x="0" y="2640"/>
              <a:ext cx="5664" cy="0"/>
            </a:xfrm>
            <a:prstGeom prst="line">
              <a:avLst/>
            </a:prstGeom>
            <a:noFill/>
            <a:ln w="12700">
              <a:solidFill>
                <a:schemeClr val="tx1"/>
              </a:solidFill>
              <a:round/>
              <a:headEnd/>
              <a:tailEnd/>
            </a:ln>
          </p:spPr>
          <p:txBody>
            <a:bodyPr/>
            <a:lstStyle/>
            <a:p>
              <a:endParaRPr lang="zh-CN" altLang="en-US"/>
            </a:p>
          </p:txBody>
        </p:sp>
        <p:sp>
          <p:nvSpPr>
            <p:cNvPr id="318522" name="Line 58"/>
            <p:cNvSpPr>
              <a:spLocks noChangeShapeType="1"/>
            </p:cNvSpPr>
            <p:nvPr/>
          </p:nvSpPr>
          <p:spPr bwMode="auto">
            <a:xfrm>
              <a:off x="0" y="3747"/>
              <a:ext cx="5664" cy="0"/>
            </a:xfrm>
            <a:prstGeom prst="line">
              <a:avLst/>
            </a:prstGeom>
            <a:noFill/>
            <a:ln w="28575" cap="sq">
              <a:solidFill>
                <a:schemeClr val="tx1"/>
              </a:solidFill>
              <a:round/>
              <a:headEnd/>
              <a:tailEnd/>
            </a:ln>
          </p:spPr>
          <p:txBody>
            <a:bodyPr/>
            <a:lstStyle/>
            <a:p>
              <a:endParaRPr lang="zh-CN" altLang="en-US"/>
            </a:p>
          </p:txBody>
        </p:sp>
        <p:sp>
          <p:nvSpPr>
            <p:cNvPr id="318523" name="Line 59"/>
            <p:cNvSpPr>
              <a:spLocks noChangeShapeType="1"/>
            </p:cNvSpPr>
            <p:nvPr/>
          </p:nvSpPr>
          <p:spPr bwMode="auto">
            <a:xfrm>
              <a:off x="0" y="624"/>
              <a:ext cx="0" cy="403"/>
            </a:xfrm>
            <a:prstGeom prst="line">
              <a:avLst/>
            </a:prstGeom>
            <a:noFill/>
            <a:ln w="12700">
              <a:solidFill>
                <a:schemeClr val="tx1"/>
              </a:solidFill>
              <a:round/>
              <a:headEnd/>
              <a:tailEnd/>
            </a:ln>
          </p:spPr>
          <p:txBody>
            <a:bodyPr/>
            <a:lstStyle/>
            <a:p>
              <a:endParaRPr lang="zh-CN" altLang="en-US"/>
            </a:p>
          </p:txBody>
        </p:sp>
        <p:sp>
          <p:nvSpPr>
            <p:cNvPr id="318524" name="Line 60"/>
            <p:cNvSpPr>
              <a:spLocks noChangeShapeType="1"/>
            </p:cNvSpPr>
            <p:nvPr/>
          </p:nvSpPr>
          <p:spPr bwMode="auto">
            <a:xfrm>
              <a:off x="3648" y="624"/>
              <a:ext cx="0" cy="3123"/>
            </a:xfrm>
            <a:prstGeom prst="line">
              <a:avLst/>
            </a:prstGeom>
            <a:noFill/>
            <a:ln w="12700">
              <a:solidFill>
                <a:schemeClr val="tx1"/>
              </a:solidFill>
              <a:round/>
              <a:headEnd/>
              <a:tailEnd/>
            </a:ln>
          </p:spPr>
          <p:txBody>
            <a:bodyPr/>
            <a:lstStyle/>
            <a:p>
              <a:endParaRPr lang="zh-CN" altLang="en-US"/>
            </a:p>
          </p:txBody>
        </p:sp>
        <p:sp>
          <p:nvSpPr>
            <p:cNvPr id="318525" name="Line 61"/>
            <p:cNvSpPr>
              <a:spLocks noChangeShapeType="1"/>
            </p:cNvSpPr>
            <p:nvPr/>
          </p:nvSpPr>
          <p:spPr bwMode="auto">
            <a:xfrm>
              <a:off x="4752" y="624"/>
              <a:ext cx="0" cy="3123"/>
            </a:xfrm>
            <a:prstGeom prst="line">
              <a:avLst/>
            </a:prstGeom>
            <a:noFill/>
            <a:ln w="12700">
              <a:solidFill>
                <a:schemeClr val="tx1"/>
              </a:solidFill>
              <a:round/>
              <a:headEnd/>
              <a:tailEnd/>
            </a:ln>
          </p:spPr>
          <p:txBody>
            <a:bodyPr/>
            <a:lstStyle/>
            <a:p>
              <a:endParaRPr lang="zh-CN" altLang="en-US"/>
            </a:p>
          </p:txBody>
        </p:sp>
        <p:sp>
          <p:nvSpPr>
            <p:cNvPr id="318526" name="Line 62"/>
            <p:cNvSpPr>
              <a:spLocks noChangeShapeType="1"/>
            </p:cNvSpPr>
            <p:nvPr/>
          </p:nvSpPr>
          <p:spPr bwMode="auto">
            <a:xfrm>
              <a:off x="5664" y="624"/>
              <a:ext cx="0" cy="3123"/>
            </a:xfrm>
            <a:prstGeom prst="line">
              <a:avLst/>
            </a:prstGeom>
            <a:noFill/>
            <a:ln w="28575" cap="sq">
              <a:solidFill>
                <a:schemeClr val="tx1"/>
              </a:solidFill>
              <a:round/>
              <a:headEnd/>
              <a:tailEnd/>
            </a:ln>
          </p:spPr>
          <p:txBody>
            <a:bodyPr/>
            <a:lstStyle/>
            <a:p>
              <a:endParaRPr lang="zh-CN" altLang="en-US"/>
            </a:p>
          </p:txBody>
        </p:sp>
        <p:sp>
          <p:nvSpPr>
            <p:cNvPr id="318527" name="Line 63"/>
            <p:cNvSpPr>
              <a:spLocks noChangeShapeType="1"/>
            </p:cNvSpPr>
            <p:nvPr/>
          </p:nvSpPr>
          <p:spPr bwMode="auto">
            <a:xfrm>
              <a:off x="0" y="1027"/>
              <a:ext cx="0" cy="2720"/>
            </a:xfrm>
            <a:prstGeom prst="line">
              <a:avLst/>
            </a:prstGeom>
            <a:noFill/>
            <a:ln w="28575" cap="sq">
              <a:solidFill>
                <a:schemeClr val="tx1"/>
              </a:solidFill>
              <a:round/>
              <a:headEnd/>
              <a:tailEnd/>
            </a:ln>
          </p:spPr>
          <p:txBody>
            <a:bodyPr/>
            <a:lstStyle/>
            <a:p>
              <a:endParaRPr lang="zh-CN" altLang="en-US"/>
            </a:p>
          </p:txBody>
        </p:sp>
        <p:sp>
          <p:nvSpPr>
            <p:cNvPr id="318528" name="Line 64"/>
            <p:cNvSpPr>
              <a:spLocks noChangeShapeType="1"/>
            </p:cNvSpPr>
            <p:nvPr/>
          </p:nvSpPr>
          <p:spPr bwMode="auto">
            <a:xfrm>
              <a:off x="0" y="2043"/>
              <a:ext cx="5664" cy="0"/>
            </a:xfrm>
            <a:prstGeom prst="line">
              <a:avLst/>
            </a:prstGeom>
            <a:noFill/>
            <a:ln w="12700">
              <a:solidFill>
                <a:schemeClr val="tx1"/>
              </a:solidFill>
              <a:round/>
              <a:headEnd/>
              <a:tailEnd/>
            </a:ln>
          </p:spPr>
          <p:txBody>
            <a:bodyPr/>
            <a:lstStyle/>
            <a:p>
              <a:endParaRPr lang="zh-CN" altLang="en-US"/>
            </a:p>
          </p:txBody>
        </p:sp>
        <p:sp>
          <p:nvSpPr>
            <p:cNvPr id="318529" name="Line 65"/>
            <p:cNvSpPr>
              <a:spLocks noChangeShapeType="1"/>
            </p:cNvSpPr>
            <p:nvPr/>
          </p:nvSpPr>
          <p:spPr bwMode="auto">
            <a:xfrm>
              <a:off x="0" y="1830"/>
              <a:ext cx="5664" cy="0"/>
            </a:xfrm>
            <a:prstGeom prst="line">
              <a:avLst/>
            </a:prstGeom>
            <a:noFill/>
            <a:ln w="12700">
              <a:solidFill>
                <a:schemeClr val="tx1"/>
              </a:solidFill>
              <a:round/>
              <a:headEnd/>
              <a:tailEnd/>
            </a:ln>
          </p:spPr>
          <p:txBody>
            <a:bodyPr/>
            <a:lstStyle/>
            <a:p>
              <a:endParaRPr lang="zh-CN" altLang="en-US"/>
            </a:p>
          </p:txBody>
        </p:sp>
        <p:sp>
          <p:nvSpPr>
            <p:cNvPr id="318530" name="Line 66"/>
            <p:cNvSpPr>
              <a:spLocks noChangeShapeType="1"/>
            </p:cNvSpPr>
            <p:nvPr/>
          </p:nvSpPr>
          <p:spPr bwMode="auto">
            <a:xfrm>
              <a:off x="0" y="3009"/>
              <a:ext cx="5664" cy="0"/>
            </a:xfrm>
            <a:prstGeom prst="line">
              <a:avLst/>
            </a:prstGeom>
            <a:noFill/>
            <a:ln w="12700">
              <a:solidFill>
                <a:schemeClr val="tx1"/>
              </a:solidFill>
              <a:round/>
              <a:headEnd/>
              <a:tailEnd/>
            </a:ln>
          </p:spPr>
          <p:txBody>
            <a:bodyPr/>
            <a:lstStyle/>
            <a:p>
              <a:endParaRPr lang="zh-CN" altLang="en-US"/>
            </a:p>
          </p:txBody>
        </p:sp>
        <p:sp>
          <p:nvSpPr>
            <p:cNvPr id="318531" name="Line 67"/>
            <p:cNvSpPr>
              <a:spLocks noChangeShapeType="1"/>
            </p:cNvSpPr>
            <p:nvPr/>
          </p:nvSpPr>
          <p:spPr bwMode="auto">
            <a:xfrm>
              <a:off x="0" y="2412"/>
              <a:ext cx="5664" cy="0"/>
            </a:xfrm>
            <a:prstGeom prst="line">
              <a:avLst/>
            </a:prstGeom>
            <a:noFill/>
            <a:ln w="12700">
              <a:solidFill>
                <a:schemeClr val="tx1"/>
              </a:solidFill>
              <a:round/>
              <a:headEnd/>
              <a:tailEnd/>
            </a:ln>
          </p:spPr>
          <p:txBody>
            <a:bodyPr/>
            <a:lstStyle/>
            <a:p>
              <a:endParaRPr lang="zh-CN" altLang="en-US"/>
            </a:p>
          </p:txBody>
        </p:sp>
        <p:sp>
          <p:nvSpPr>
            <p:cNvPr id="318532" name="Line 68"/>
            <p:cNvSpPr>
              <a:spLocks noChangeShapeType="1"/>
            </p:cNvSpPr>
            <p:nvPr/>
          </p:nvSpPr>
          <p:spPr bwMode="auto">
            <a:xfrm>
              <a:off x="2352" y="624"/>
              <a:ext cx="0" cy="3123"/>
            </a:xfrm>
            <a:prstGeom prst="line">
              <a:avLst/>
            </a:prstGeom>
            <a:noFill/>
            <a:ln w="12700">
              <a:solidFill>
                <a:schemeClr val="tx1"/>
              </a:solidFill>
              <a:round/>
              <a:headEnd/>
              <a:tailEnd/>
            </a:ln>
          </p:spPr>
          <p:txBody>
            <a:bodyPr/>
            <a:lstStyle/>
            <a:p>
              <a:endParaRPr lang="zh-CN" altLang="en-US"/>
            </a:p>
          </p:txBody>
        </p:sp>
        <p:sp>
          <p:nvSpPr>
            <p:cNvPr id="318533" name="Line 69"/>
            <p:cNvSpPr>
              <a:spLocks noChangeShapeType="1"/>
            </p:cNvSpPr>
            <p:nvPr/>
          </p:nvSpPr>
          <p:spPr bwMode="auto">
            <a:xfrm>
              <a:off x="1152" y="624"/>
              <a:ext cx="0" cy="3123"/>
            </a:xfrm>
            <a:prstGeom prst="line">
              <a:avLst/>
            </a:prstGeom>
            <a:noFill/>
            <a:ln w="12700">
              <a:solidFill>
                <a:schemeClr val="tx1"/>
              </a:solidFill>
              <a:round/>
              <a:headEnd/>
              <a:tailEnd/>
            </a:ln>
          </p:spPr>
          <p:txBody>
            <a:bodyPr/>
            <a:lstStyle/>
            <a:p>
              <a:endParaRPr lang="zh-CN" altLang="en-US"/>
            </a:p>
          </p:txBody>
        </p:sp>
        <p:sp>
          <p:nvSpPr>
            <p:cNvPr id="318534" name="Line 70"/>
            <p:cNvSpPr>
              <a:spLocks noChangeShapeType="1"/>
            </p:cNvSpPr>
            <p:nvPr/>
          </p:nvSpPr>
          <p:spPr bwMode="auto">
            <a:xfrm>
              <a:off x="0" y="3378"/>
              <a:ext cx="5664" cy="0"/>
            </a:xfrm>
            <a:prstGeom prst="line">
              <a:avLst/>
            </a:prstGeom>
            <a:noFill/>
            <a:ln w="12700">
              <a:solidFill>
                <a:schemeClr val="tx1"/>
              </a:solidFill>
              <a:round/>
              <a:headEnd/>
              <a:tailEnd/>
            </a:ln>
          </p:spPr>
          <p:txBody>
            <a:bodyPr/>
            <a:lstStyle/>
            <a:p>
              <a:endParaRPr lang="zh-CN" altLang="en-US"/>
            </a:p>
          </p:txBody>
        </p:sp>
        <p:sp>
          <p:nvSpPr>
            <p:cNvPr id="318535" name="Line 71"/>
            <p:cNvSpPr>
              <a:spLocks noChangeShapeType="1"/>
            </p:cNvSpPr>
            <p:nvPr/>
          </p:nvSpPr>
          <p:spPr bwMode="auto">
            <a:xfrm>
              <a:off x="0" y="1617"/>
              <a:ext cx="5664" cy="0"/>
            </a:xfrm>
            <a:prstGeom prst="line">
              <a:avLst/>
            </a:prstGeom>
            <a:noFill/>
            <a:ln w="12700">
              <a:solidFill>
                <a:schemeClr val="tx1"/>
              </a:solidFill>
              <a:round/>
              <a:headEnd/>
              <a:tailEnd/>
            </a:ln>
          </p:spPr>
          <p:txBody>
            <a:bodyPr/>
            <a:lstStyle/>
            <a:p>
              <a:endParaRPr lang="zh-CN" altLang="en-US"/>
            </a:p>
          </p:txBody>
        </p:sp>
      </p:grpSp>
      <p:sp>
        <p:nvSpPr>
          <p:cNvPr id="318467"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AC2CDE82-EB8F-4F20-B052-A0846CD6134D}" type="slidenum">
              <a:rPr lang="en-US" altLang="zh-CN" sz="1400" smtClean="0">
                <a:solidFill>
                  <a:srgbClr val="0D7157"/>
                </a:solidFill>
                <a:latin typeface="Arial" charset="0"/>
              </a:rPr>
              <a:pPr/>
              <a:t>205</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4.5</a:t>
            </a:r>
            <a:r>
              <a:rPr lang="en-US" altLang="zh-CN" sz="3000" smtClean="0">
                <a:latin typeface="黑体" pitchFamily="2" charset="-122"/>
                <a:ea typeface="黑体" pitchFamily="2" charset="-122"/>
              </a:rPr>
              <a:t> </a:t>
            </a:r>
            <a:r>
              <a:rPr lang="zh-CN" altLang="en-US" smtClean="0">
                <a:latin typeface="方正舒体" pitchFamily="2" charset="-122"/>
              </a:rPr>
              <a:t>虚拟存储器</a:t>
            </a:r>
          </a:p>
        </p:txBody>
      </p:sp>
      <p:sp>
        <p:nvSpPr>
          <p:cNvPr id="319490"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页式虚拟存储器</a:t>
            </a:r>
          </a:p>
          <a:p>
            <a:pPr eaLnBrk="1" hangingPunct="1">
              <a:lnSpc>
                <a:spcPct val="130000"/>
              </a:lnSpc>
            </a:pPr>
            <a:r>
              <a:rPr smtClean="0"/>
              <a:t>段式虚拟存储器</a:t>
            </a:r>
          </a:p>
          <a:p>
            <a:pPr eaLnBrk="1" hangingPunct="1">
              <a:lnSpc>
                <a:spcPct val="130000"/>
              </a:lnSpc>
            </a:pPr>
            <a:r>
              <a:rPr smtClean="0"/>
              <a:t>段页式虚拟存储器</a:t>
            </a:r>
          </a:p>
        </p:txBody>
      </p:sp>
      <p:sp>
        <p:nvSpPr>
          <p:cNvPr id="3194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8ACFED-39E2-4B23-940C-207F2F23B11B}" type="slidenum">
              <a:rPr lang="en-US" altLang="zh-CN">
                <a:latin typeface="Arial" charset="0"/>
              </a:rPr>
              <a:pPr/>
              <a:t>206</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3" name="标题 1"/>
          <p:cNvSpPr>
            <a:spLocks noGrp="1"/>
          </p:cNvSpPr>
          <p:nvPr>
            <p:ph type="title"/>
          </p:nvPr>
        </p:nvSpPr>
        <p:spPr/>
        <p:txBody>
          <a:bodyPr/>
          <a:lstStyle/>
          <a:p>
            <a:r>
              <a:rPr lang="zh-CN" altLang="en-US" smtClean="0"/>
              <a:t>虚拟存储器</a:t>
            </a:r>
          </a:p>
        </p:txBody>
      </p:sp>
      <p:sp>
        <p:nvSpPr>
          <p:cNvPr id="320514" name="内容占位符 2"/>
          <p:cNvSpPr>
            <a:spLocks noGrp="1"/>
          </p:cNvSpPr>
          <p:nvPr>
            <p:ph idx="1"/>
          </p:nvPr>
        </p:nvSpPr>
        <p:spPr>
          <a:xfrm>
            <a:off x="395288" y="981075"/>
            <a:ext cx="8218487" cy="5040313"/>
          </a:xfrm>
        </p:spPr>
        <p:txBody>
          <a:bodyPr/>
          <a:lstStyle/>
          <a:p>
            <a:pPr eaLnBrk="1" hangingPunct="1">
              <a:lnSpc>
                <a:spcPct val="145000"/>
              </a:lnSpc>
            </a:pPr>
            <a:r>
              <a:rPr lang="zh-CN" altLang="en-US" b="1" dirty="0" smtClean="0"/>
              <a:t>比</a:t>
            </a:r>
            <a:r>
              <a:rPr lang="zh-CN" altLang="en-US" b="1" dirty="0"/>
              <a:t>尔</a:t>
            </a:r>
            <a:r>
              <a:rPr lang="en-US" altLang="zh-CN" b="1" dirty="0"/>
              <a:t>·</a:t>
            </a:r>
            <a:r>
              <a:rPr lang="zh-CN" altLang="en-US" b="1" dirty="0"/>
              <a:t>盖茨</a:t>
            </a:r>
            <a:r>
              <a:rPr lang="en-US" altLang="zh-CN" b="1" dirty="0"/>
              <a:t>(1981</a:t>
            </a:r>
            <a:r>
              <a:rPr lang="en-US" altLang="zh-CN" b="1" dirty="0" smtClean="0"/>
              <a:t>)</a:t>
            </a:r>
            <a:r>
              <a:rPr lang="zh-CN" altLang="en-US" b="1" dirty="0" smtClean="0"/>
              <a:t> “ 无论</a:t>
            </a:r>
            <a:r>
              <a:rPr lang="zh-CN" altLang="en-US" b="1" dirty="0"/>
              <a:t>对谁来说</a:t>
            </a:r>
            <a:r>
              <a:rPr lang="en-US" altLang="zh-CN" b="1" dirty="0"/>
              <a:t>,640K</a:t>
            </a:r>
            <a:r>
              <a:rPr lang="zh-CN" altLang="en-US" b="1" dirty="0"/>
              <a:t>内存都</a:t>
            </a:r>
            <a:r>
              <a:rPr lang="zh-CN" altLang="en-US" b="1" dirty="0" smtClean="0"/>
              <a:t>足够了”</a:t>
            </a:r>
            <a:endParaRPr lang="en-US" altLang="zh-CN" b="1" dirty="0"/>
          </a:p>
          <a:p>
            <a:pPr eaLnBrk="1" hangingPunct="1">
              <a:lnSpc>
                <a:spcPct val="145000"/>
              </a:lnSpc>
            </a:pPr>
            <a:r>
              <a:rPr dirty="0" smtClean="0"/>
              <a:t>如何</a:t>
            </a:r>
            <a:r>
              <a:rPr lang="zh-CN" altLang="en-US" dirty="0" smtClean="0"/>
              <a:t>在</a:t>
            </a:r>
            <a:r>
              <a:rPr dirty="0" smtClean="0"/>
              <a:t>有限的主存空间运行</a:t>
            </a:r>
            <a:r>
              <a:rPr u="sng" dirty="0" smtClean="0">
                <a:solidFill>
                  <a:srgbClr val="FF0000"/>
                </a:solidFill>
              </a:rPr>
              <a:t>较多</a:t>
            </a:r>
            <a:r>
              <a:rPr dirty="0" smtClean="0"/>
              <a:t>的</a:t>
            </a:r>
            <a:r>
              <a:rPr u="sng" dirty="0" smtClean="0">
                <a:solidFill>
                  <a:srgbClr val="FF0000"/>
                </a:solidFill>
              </a:rPr>
              <a:t>较大</a:t>
            </a:r>
            <a:r>
              <a:rPr dirty="0" smtClean="0"/>
              <a:t>的用户程序？</a:t>
            </a:r>
          </a:p>
          <a:p>
            <a:pPr lvl="1" eaLnBrk="1" hangingPunct="1">
              <a:lnSpc>
                <a:spcPct val="145000"/>
              </a:lnSpc>
            </a:pPr>
            <a:r>
              <a:rPr lang="zh-CN" altLang="en-US" dirty="0" smtClean="0"/>
              <a:t>初衷：   </a:t>
            </a:r>
            <a:r>
              <a:rPr dirty="0" smtClean="0"/>
              <a:t>采用虚存来扩大寻址空间</a:t>
            </a:r>
            <a:endParaRPr lang="en-US" altLang="zh-CN" dirty="0" smtClean="0"/>
          </a:p>
          <a:p>
            <a:pPr lvl="1" eaLnBrk="1" hangingPunct="1">
              <a:lnSpc>
                <a:spcPct val="145000"/>
              </a:lnSpc>
            </a:pPr>
            <a:r>
              <a:rPr lang="zh-CN" altLang="en-US" dirty="0" smtClean="0"/>
              <a:t>现在：   </a:t>
            </a:r>
            <a:r>
              <a:rPr dirty="0" smtClean="0"/>
              <a:t>采用虚存进行存储保护</a:t>
            </a:r>
            <a:r>
              <a:rPr lang="zh-CN" altLang="en-US" dirty="0" smtClean="0"/>
              <a:t>，程序共享</a:t>
            </a:r>
            <a:endParaRPr dirty="0" smtClean="0"/>
          </a:p>
          <a:p>
            <a:pPr algn="just" eaLnBrk="1" hangingPunct="1">
              <a:lnSpc>
                <a:spcPct val="145000"/>
              </a:lnSpc>
            </a:pPr>
            <a:r>
              <a:rPr dirty="0" smtClean="0"/>
              <a:t>主存、辅存在</a:t>
            </a:r>
            <a:r>
              <a:rPr lang="en-US" altLang="zh-CN" dirty="0" smtClean="0"/>
              <a:t>OS</a:t>
            </a:r>
            <a:r>
              <a:rPr dirty="0" smtClean="0"/>
              <a:t>和硬件的管理之下，提供比实际主存大得多的存储空间。</a:t>
            </a:r>
            <a:r>
              <a:rPr lang="en-US" altLang="zh-CN" dirty="0" smtClean="0"/>
              <a:t>---</a:t>
            </a:r>
            <a:r>
              <a:rPr dirty="0" smtClean="0">
                <a:solidFill>
                  <a:srgbClr val="FF0000"/>
                </a:solidFill>
              </a:rPr>
              <a:t>虚拟存储器</a:t>
            </a:r>
          </a:p>
          <a:p>
            <a:pPr algn="just" eaLnBrk="1" hangingPunct="1">
              <a:lnSpc>
                <a:spcPct val="145000"/>
              </a:lnSpc>
            </a:pPr>
            <a:r>
              <a:rPr dirty="0" smtClean="0"/>
              <a:t>虚存空间是靠辅存（磁盘）来支持的。</a:t>
            </a:r>
            <a:endParaRPr lang="en-US" altLang="zh-CN" dirty="0" smtClean="0"/>
          </a:p>
          <a:p>
            <a:pPr algn="just" eaLnBrk="1" hangingPunct="1">
              <a:lnSpc>
                <a:spcPct val="145000"/>
              </a:lnSpc>
            </a:pPr>
            <a:r>
              <a:rPr dirty="0" smtClean="0"/>
              <a:t>虚拟存储采用与</a:t>
            </a:r>
            <a:r>
              <a:rPr lang="en-US" altLang="zh-CN" dirty="0" smtClean="0"/>
              <a:t>Cache</a:t>
            </a:r>
            <a:r>
              <a:rPr dirty="0" smtClean="0"/>
              <a:t>类似原理，提高速度，降低成本，用户感觉到的是一个速度接近主存而容量极大的存储器</a:t>
            </a:r>
            <a:r>
              <a:rPr lang="zh-CN" altLang="en-US" dirty="0" smtClean="0"/>
              <a:t>。</a:t>
            </a:r>
            <a:endParaRPr dirty="0" smtClean="0"/>
          </a:p>
          <a:p>
            <a:endParaRPr dirty="0" smtClean="0"/>
          </a:p>
        </p:txBody>
      </p:sp>
      <p:sp>
        <p:nvSpPr>
          <p:cNvPr id="3205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A4663-96B0-4A42-AAAA-DC3EA499AA13}" type="slidenum">
              <a:rPr lang="en-US" altLang="zh-CN">
                <a:latin typeface="Arial" charset="0"/>
              </a:rPr>
              <a:pPr/>
              <a:t>207</a:t>
            </a:fld>
            <a:r>
              <a:rPr lang="en-US" altLang="zh-CN">
                <a:latin typeface="Arial" charset="0"/>
              </a:rPr>
              <a:t>- </a:t>
            </a:r>
          </a:p>
        </p:txBody>
      </p:sp>
    </p:spTree>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7" name="Rectangle 2"/>
          <p:cNvSpPr>
            <a:spLocks noGrp="1" noChangeArrowheads="1"/>
          </p:cNvSpPr>
          <p:nvPr>
            <p:ph type="title"/>
          </p:nvPr>
        </p:nvSpPr>
        <p:spPr/>
        <p:txBody>
          <a:bodyPr/>
          <a:lstStyle/>
          <a:p>
            <a:pPr eaLnBrk="1" hangingPunct="1"/>
            <a:r>
              <a:rPr lang="zh-CN" altLang="en-US" smtClean="0"/>
              <a:t>虚拟内存实例</a:t>
            </a:r>
          </a:p>
        </p:txBody>
      </p:sp>
      <p:sp>
        <p:nvSpPr>
          <p:cNvPr id="321538" name="Rectangle 3"/>
          <p:cNvSpPr>
            <a:spLocks noGrp="1" noChangeArrowheads="1"/>
          </p:cNvSpPr>
          <p:nvPr>
            <p:ph idx="1"/>
          </p:nvPr>
        </p:nvSpPr>
        <p:spPr>
          <a:xfrm>
            <a:off x="395288" y="1052513"/>
            <a:ext cx="4105275" cy="5040312"/>
          </a:xfrm>
        </p:spPr>
        <p:txBody>
          <a:bodyPr/>
          <a:lstStyle/>
          <a:p>
            <a:pPr eaLnBrk="1" hangingPunct="1"/>
            <a:r>
              <a:rPr lang="en-US" altLang="zh-CN" dirty="0" smtClean="0"/>
              <a:t>Linux</a:t>
            </a:r>
          </a:p>
          <a:p>
            <a:pPr lvl="1" eaLnBrk="1" hangingPunct="1"/>
            <a:r>
              <a:rPr dirty="0" smtClean="0"/>
              <a:t>交换分区</a:t>
            </a:r>
            <a:r>
              <a:rPr lang="en-US" altLang="zh-CN" dirty="0" smtClean="0"/>
              <a:t>swap</a:t>
            </a:r>
          </a:p>
          <a:p>
            <a:pPr eaLnBrk="1" hangingPunct="1"/>
            <a:r>
              <a:rPr lang="en-US" altLang="zh-CN" dirty="0" smtClean="0"/>
              <a:t>Windows</a:t>
            </a:r>
          </a:p>
          <a:p>
            <a:pPr lvl="1" eaLnBrk="1" hangingPunct="1"/>
            <a:r>
              <a:rPr dirty="0" smtClean="0"/>
              <a:t>页面文件</a:t>
            </a:r>
            <a:endParaRPr lang="en-US" altLang="zh-CN" dirty="0" smtClean="0"/>
          </a:p>
        </p:txBody>
      </p:sp>
      <p:pic>
        <p:nvPicPr>
          <p:cNvPr id="5" name="Picture 3"/>
          <p:cNvPicPr>
            <a:picLocks noGrp="1" noChangeAspect="1" noChangeArrowheads="1"/>
          </p:cNvPicPr>
          <p:nvPr>
            <p:ph idx="11"/>
          </p:nvPr>
        </p:nvPicPr>
        <p:blipFill>
          <a:blip r:embed="rId2" cstate="print"/>
          <a:srcRect/>
          <a:stretch>
            <a:fillRect/>
          </a:stretch>
        </p:blipFill>
        <p:spPr>
          <a:xfrm>
            <a:off x="3995738" y="1052513"/>
            <a:ext cx="3960812" cy="4972050"/>
          </a:xfrm>
          <a:ln algn="ctr"/>
          <a:effectLst>
            <a:outerShdw dist="71842" dir="2700000" algn="ctr" rotWithShape="0">
              <a:srgbClr val="808080"/>
            </a:outerShdw>
          </a:effectLst>
        </p:spPr>
      </p:pic>
      <p:sp>
        <p:nvSpPr>
          <p:cNvPr id="321540"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A09FF34-E08D-4809-9456-027EAB7AE8C9}" type="slidenum">
              <a:rPr lang="en-US" altLang="zh-CN">
                <a:latin typeface="Arial" charset="0"/>
              </a:rPr>
              <a:pPr/>
              <a:t>208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753" name="标题 1"/>
          <p:cNvSpPr>
            <a:spLocks noGrp="1"/>
          </p:cNvSpPr>
          <p:nvPr>
            <p:ph type="title"/>
          </p:nvPr>
        </p:nvSpPr>
        <p:spPr/>
        <p:txBody>
          <a:bodyPr/>
          <a:lstStyle/>
          <a:p>
            <a:r>
              <a:rPr lang="zh-CN" altLang="en-US" smtClean="0"/>
              <a:t>页式虚拟地址空间</a:t>
            </a:r>
          </a:p>
        </p:txBody>
      </p:sp>
      <p:grpSp>
        <p:nvGrpSpPr>
          <p:cNvPr id="5" name="Group 30"/>
          <p:cNvGrpSpPr>
            <a:grpSpLocks/>
          </p:cNvGrpSpPr>
          <p:nvPr/>
        </p:nvGrpSpPr>
        <p:grpSpPr bwMode="auto">
          <a:xfrm>
            <a:off x="3222701" y="1571259"/>
            <a:ext cx="2240326" cy="4343400"/>
            <a:chOff x="2016" y="2160"/>
            <a:chExt cx="1344" cy="1872"/>
          </a:xfrm>
        </p:grpSpPr>
        <p:sp>
          <p:nvSpPr>
            <p:cNvPr id="330787" name="Line 31"/>
            <p:cNvSpPr>
              <a:spLocks noChangeShapeType="1"/>
            </p:cNvSpPr>
            <p:nvPr/>
          </p:nvSpPr>
          <p:spPr bwMode="auto">
            <a:xfrm flipH="1">
              <a:off x="2016" y="2160"/>
              <a:ext cx="1296" cy="960"/>
            </a:xfrm>
            <a:prstGeom prst="line">
              <a:avLst/>
            </a:prstGeom>
            <a:noFill/>
            <a:ln w="19050">
              <a:solidFill>
                <a:srgbClr val="0000FF"/>
              </a:solidFill>
              <a:round/>
              <a:headEnd/>
              <a:tailEnd type="triangle" w="med" len="med"/>
            </a:ln>
          </p:spPr>
          <p:txBody>
            <a:bodyPr/>
            <a:lstStyle/>
            <a:p>
              <a:endParaRPr lang="zh-CN" altLang="en-US"/>
            </a:p>
          </p:txBody>
        </p:sp>
        <p:sp>
          <p:nvSpPr>
            <p:cNvPr id="330788" name="Line 32"/>
            <p:cNvSpPr>
              <a:spLocks noChangeShapeType="1"/>
            </p:cNvSpPr>
            <p:nvPr/>
          </p:nvSpPr>
          <p:spPr bwMode="auto">
            <a:xfrm flipH="1">
              <a:off x="2016" y="2304"/>
              <a:ext cx="1296" cy="816"/>
            </a:xfrm>
            <a:prstGeom prst="line">
              <a:avLst/>
            </a:prstGeom>
            <a:noFill/>
            <a:ln w="19050">
              <a:solidFill>
                <a:srgbClr val="0000FF"/>
              </a:solidFill>
              <a:round/>
              <a:headEnd/>
              <a:tailEnd type="triangle" w="med" len="med"/>
            </a:ln>
          </p:spPr>
          <p:txBody>
            <a:bodyPr/>
            <a:lstStyle/>
            <a:p>
              <a:endParaRPr lang="zh-CN" altLang="en-US"/>
            </a:p>
          </p:txBody>
        </p:sp>
        <p:sp>
          <p:nvSpPr>
            <p:cNvPr id="330789" name="Line 33"/>
            <p:cNvSpPr>
              <a:spLocks noChangeShapeType="1"/>
            </p:cNvSpPr>
            <p:nvPr/>
          </p:nvSpPr>
          <p:spPr bwMode="auto">
            <a:xfrm flipH="1">
              <a:off x="2016" y="2448"/>
              <a:ext cx="1296" cy="672"/>
            </a:xfrm>
            <a:prstGeom prst="line">
              <a:avLst/>
            </a:prstGeom>
            <a:noFill/>
            <a:ln w="19050">
              <a:solidFill>
                <a:srgbClr val="0000FF"/>
              </a:solidFill>
              <a:round/>
              <a:headEnd/>
              <a:tailEnd type="triangle" w="med" len="med"/>
            </a:ln>
          </p:spPr>
          <p:txBody>
            <a:bodyPr/>
            <a:lstStyle/>
            <a:p>
              <a:endParaRPr lang="zh-CN" altLang="en-US"/>
            </a:p>
          </p:txBody>
        </p:sp>
        <p:sp>
          <p:nvSpPr>
            <p:cNvPr id="330790" name="Line 34"/>
            <p:cNvSpPr>
              <a:spLocks noChangeShapeType="1"/>
            </p:cNvSpPr>
            <p:nvPr/>
          </p:nvSpPr>
          <p:spPr bwMode="auto">
            <a:xfrm flipH="1">
              <a:off x="2016" y="2592"/>
              <a:ext cx="1296" cy="528"/>
            </a:xfrm>
            <a:prstGeom prst="line">
              <a:avLst/>
            </a:prstGeom>
            <a:noFill/>
            <a:ln w="19050">
              <a:solidFill>
                <a:srgbClr val="0000FF"/>
              </a:solidFill>
              <a:round/>
              <a:headEnd/>
              <a:tailEnd type="triangle" w="med" len="med"/>
            </a:ln>
          </p:spPr>
          <p:txBody>
            <a:bodyPr/>
            <a:lstStyle/>
            <a:p>
              <a:endParaRPr lang="zh-CN" altLang="en-US"/>
            </a:p>
          </p:txBody>
        </p:sp>
        <p:sp>
          <p:nvSpPr>
            <p:cNvPr id="330791" name="Line 35"/>
            <p:cNvSpPr>
              <a:spLocks noChangeShapeType="1"/>
            </p:cNvSpPr>
            <p:nvPr/>
          </p:nvSpPr>
          <p:spPr bwMode="auto">
            <a:xfrm flipH="1">
              <a:off x="2016" y="2736"/>
              <a:ext cx="1344" cy="384"/>
            </a:xfrm>
            <a:prstGeom prst="line">
              <a:avLst/>
            </a:prstGeom>
            <a:noFill/>
            <a:ln w="19050">
              <a:solidFill>
                <a:srgbClr val="0000FF"/>
              </a:solidFill>
              <a:round/>
              <a:headEnd/>
              <a:tailEnd type="triangle" w="med" len="med"/>
            </a:ln>
          </p:spPr>
          <p:txBody>
            <a:bodyPr/>
            <a:lstStyle/>
            <a:p>
              <a:endParaRPr lang="zh-CN" altLang="en-US"/>
            </a:p>
          </p:txBody>
        </p:sp>
        <p:sp>
          <p:nvSpPr>
            <p:cNvPr id="330792" name="Line 36"/>
            <p:cNvSpPr>
              <a:spLocks noChangeShapeType="1"/>
            </p:cNvSpPr>
            <p:nvPr/>
          </p:nvSpPr>
          <p:spPr bwMode="auto">
            <a:xfrm flipH="1">
              <a:off x="2064" y="2880"/>
              <a:ext cx="1248" cy="240"/>
            </a:xfrm>
            <a:prstGeom prst="line">
              <a:avLst/>
            </a:prstGeom>
            <a:noFill/>
            <a:ln w="19050">
              <a:solidFill>
                <a:srgbClr val="0000FF"/>
              </a:solidFill>
              <a:round/>
              <a:headEnd/>
              <a:tailEnd type="triangle" w="med" len="med"/>
            </a:ln>
          </p:spPr>
          <p:txBody>
            <a:bodyPr/>
            <a:lstStyle/>
            <a:p>
              <a:endParaRPr lang="zh-CN" altLang="en-US"/>
            </a:p>
          </p:txBody>
        </p:sp>
        <p:sp>
          <p:nvSpPr>
            <p:cNvPr id="330793" name="Line 37"/>
            <p:cNvSpPr>
              <a:spLocks noChangeShapeType="1"/>
            </p:cNvSpPr>
            <p:nvPr/>
          </p:nvSpPr>
          <p:spPr bwMode="auto">
            <a:xfrm flipH="1">
              <a:off x="2016" y="3024"/>
              <a:ext cx="1296" cy="96"/>
            </a:xfrm>
            <a:prstGeom prst="line">
              <a:avLst/>
            </a:prstGeom>
            <a:noFill/>
            <a:ln w="19050">
              <a:solidFill>
                <a:srgbClr val="0000FF"/>
              </a:solidFill>
              <a:round/>
              <a:headEnd/>
              <a:tailEnd type="triangle" w="med" len="med"/>
            </a:ln>
          </p:spPr>
          <p:txBody>
            <a:bodyPr/>
            <a:lstStyle/>
            <a:p>
              <a:endParaRPr lang="zh-CN" altLang="en-US"/>
            </a:p>
          </p:txBody>
        </p:sp>
        <p:sp>
          <p:nvSpPr>
            <p:cNvPr id="330794" name="Line 38"/>
            <p:cNvSpPr>
              <a:spLocks noChangeShapeType="1"/>
            </p:cNvSpPr>
            <p:nvPr/>
          </p:nvSpPr>
          <p:spPr bwMode="auto">
            <a:xfrm flipH="1" flipV="1">
              <a:off x="2064" y="3120"/>
              <a:ext cx="1296" cy="48"/>
            </a:xfrm>
            <a:prstGeom prst="line">
              <a:avLst/>
            </a:prstGeom>
            <a:noFill/>
            <a:ln w="19050">
              <a:solidFill>
                <a:srgbClr val="0000FF"/>
              </a:solidFill>
              <a:round/>
              <a:headEnd/>
              <a:tailEnd type="triangle" w="med" len="med"/>
            </a:ln>
          </p:spPr>
          <p:txBody>
            <a:bodyPr/>
            <a:lstStyle/>
            <a:p>
              <a:endParaRPr lang="zh-CN" altLang="en-US"/>
            </a:p>
          </p:txBody>
        </p:sp>
        <p:sp>
          <p:nvSpPr>
            <p:cNvPr id="330795" name="Line 39"/>
            <p:cNvSpPr>
              <a:spLocks noChangeShapeType="1"/>
            </p:cNvSpPr>
            <p:nvPr/>
          </p:nvSpPr>
          <p:spPr bwMode="auto">
            <a:xfrm flipH="1" flipV="1">
              <a:off x="2016" y="3120"/>
              <a:ext cx="1296" cy="336"/>
            </a:xfrm>
            <a:prstGeom prst="line">
              <a:avLst/>
            </a:prstGeom>
            <a:noFill/>
            <a:ln w="19050">
              <a:solidFill>
                <a:srgbClr val="0000FF"/>
              </a:solidFill>
              <a:round/>
              <a:headEnd/>
              <a:tailEnd type="triangle" w="med" len="med"/>
            </a:ln>
          </p:spPr>
          <p:txBody>
            <a:bodyPr/>
            <a:lstStyle/>
            <a:p>
              <a:endParaRPr lang="zh-CN" altLang="en-US"/>
            </a:p>
          </p:txBody>
        </p:sp>
        <p:sp>
          <p:nvSpPr>
            <p:cNvPr id="330796" name="Line 40"/>
            <p:cNvSpPr>
              <a:spLocks noChangeShapeType="1"/>
            </p:cNvSpPr>
            <p:nvPr/>
          </p:nvSpPr>
          <p:spPr bwMode="auto">
            <a:xfrm flipH="1" flipV="1">
              <a:off x="2016" y="3120"/>
              <a:ext cx="1296" cy="480"/>
            </a:xfrm>
            <a:prstGeom prst="line">
              <a:avLst/>
            </a:prstGeom>
            <a:noFill/>
            <a:ln w="19050">
              <a:solidFill>
                <a:srgbClr val="0000FF"/>
              </a:solidFill>
              <a:round/>
              <a:headEnd/>
              <a:tailEnd type="triangle" w="med" len="med"/>
            </a:ln>
          </p:spPr>
          <p:txBody>
            <a:bodyPr/>
            <a:lstStyle/>
            <a:p>
              <a:endParaRPr lang="zh-CN" altLang="en-US"/>
            </a:p>
          </p:txBody>
        </p:sp>
        <p:sp>
          <p:nvSpPr>
            <p:cNvPr id="330797" name="Line 41"/>
            <p:cNvSpPr>
              <a:spLocks noChangeShapeType="1"/>
            </p:cNvSpPr>
            <p:nvPr/>
          </p:nvSpPr>
          <p:spPr bwMode="auto">
            <a:xfrm flipH="1" flipV="1">
              <a:off x="2016" y="3120"/>
              <a:ext cx="1344" cy="624"/>
            </a:xfrm>
            <a:prstGeom prst="line">
              <a:avLst/>
            </a:prstGeom>
            <a:noFill/>
            <a:ln w="19050">
              <a:solidFill>
                <a:srgbClr val="0000FF"/>
              </a:solidFill>
              <a:round/>
              <a:headEnd/>
              <a:tailEnd type="triangle" w="med" len="med"/>
            </a:ln>
          </p:spPr>
          <p:txBody>
            <a:bodyPr/>
            <a:lstStyle/>
            <a:p>
              <a:endParaRPr lang="zh-CN" altLang="en-US"/>
            </a:p>
          </p:txBody>
        </p:sp>
        <p:sp>
          <p:nvSpPr>
            <p:cNvPr id="330798" name="Line 42"/>
            <p:cNvSpPr>
              <a:spLocks noChangeShapeType="1"/>
            </p:cNvSpPr>
            <p:nvPr/>
          </p:nvSpPr>
          <p:spPr bwMode="auto">
            <a:xfrm flipH="1" flipV="1">
              <a:off x="2016" y="3120"/>
              <a:ext cx="1296" cy="768"/>
            </a:xfrm>
            <a:prstGeom prst="line">
              <a:avLst/>
            </a:prstGeom>
            <a:noFill/>
            <a:ln w="19050">
              <a:solidFill>
                <a:srgbClr val="0000FF"/>
              </a:solidFill>
              <a:round/>
              <a:headEnd/>
              <a:tailEnd type="triangle" w="med" len="med"/>
            </a:ln>
          </p:spPr>
          <p:txBody>
            <a:bodyPr/>
            <a:lstStyle/>
            <a:p>
              <a:endParaRPr lang="zh-CN" altLang="en-US"/>
            </a:p>
          </p:txBody>
        </p:sp>
        <p:sp>
          <p:nvSpPr>
            <p:cNvPr id="330799" name="Line 43"/>
            <p:cNvSpPr>
              <a:spLocks noChangeShapeType="1"/>
            </p:cNvSpPr>
            <p:nvPr/>
          </p:nvSpPr>
          <p:spPr bwMode="auto">
            <a:xfrm flipH="1" flipV="1">
              <a:off x="2016" y="3120"/>
              <a:ext cx="1296" cy="912"/>
            </a:xfrm>
            <a:prstGeom prst="line">
              <a:avLst/>
            </a:prstGeom>
            <a:noFill/>
            <a:ln w="19050">
              <a:solidFill>
                <a:srgbClr val="0000FF"/>
              </a:solidFill>
              <a:round/>
              <a:headEnd/>
              <a:tailEnd type="triangle" w="med" len="med"/>
            </a:ln>
          </p:spPr>
          <p:txBody>
            <a:bodyPr/>
            <a:lstStyle/>
            <a:p>
              <a:endParaRPr lang="zh-CN" altLang="en-US"/>
            </a:p>
          </p:txBody>
        </p:sp>
        <p:sp>
          <p:nvSpPr>
            <p:cNvPr id="330800" name="Line 44"/>
            <p:cNvSpPr>
              <a:spLocks noChangeShapeType="1"/>
            </p:cNvSpPr>
            <p:nvPr/>
          </p:nvSpPr>
          <p:spPr bwMode="auto">
            <a:xfrm flipH="1" flipV="1">
              <a:off x="2016" y="3120"/>
              <a:ext cx="1296" cy="192"/>
            </a:xfrm>
            <a:prstGeom prst="line">
              <a:avLst/>
            </a:prstGeom>
            <a:noFill/>
            <a:ln w="19050">
              <a:solidFill>
                <a:srgbClr val="0000FF"/>
              </a:solidFill>
              <a:round/>
              <a:headEnd/>
              <a:tailEnd type="triangle" w="med" len="med"/>
            </a:ln>
          </p:spPr>
          <p:txBody>
            <a:bodyPr/>
            <a:lstStyle/>
            <a:p>
              <a:endParaRPr lang="zh-CN" altLang="en-US"/>
            </a:p>
          </p:txBody>
        </p:sp>
      </p:grpSp>
      <p:sp>
        <p:nvSpPr>
          <p:cNvPr id="330756" name="Rectangle 4"/>
          <p:cNvSpPr>
            <a:spLocks noChangeArrowheads="1"/>
          </p:cNvSpPr>
          <p:nvPr/>
        </p:nvSpPr>
        <p:spPr bwMode="auto">
          <a:xfrm>
            <a:off x="5448796" y="1571259"/>
            <a:ext cx="1714500" cy="4343400"/>
          </a:xfrm>
          <a:prstGeom prst="rect">
            <a:avLst/>
          </a:prstGeom>
          <a:solidFill>
            <a:srgbClr val="CCFFFF"/>
          </a:solidFill>
          <a:ln w="381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块</a:t>
            </a:r>
          </a:p>
        </p:txBody>
      </p:sp>
      <p:sp>
        <p:nvSpPr>
          <p:cNvPr id="330757" name="Rectangle 5"/>
          <p:cNvSpPr>
            <a:spLocks noChangeArrowheads="1"/>
          </p:cNvSpPr>
          <p:nvPr/>
        </p:nvSpPr>
        <p:spPr bwMode="auto">
          <a:xfrm>
            <a:off x="5436096" y="1571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0</a:t>
            </a:r>
            <a:r>
              <a:rPr lang="zh-CN" altLang="en-US" sz="1600" i="0">
                <a:solidFill>
                  <a:srgbClr val="003300"/>
                </a:solidFill>
                <a:latin typeface="仿宋_GB2312" pitchFamily="49" charset="-122"/>
                <a:ea typeface="仿宋_GB2312" pitchFamily="49" charset="-122"/>
              </a:rPr>
              <a:t>页</a:t>
            </a:r>
          </a:p>
        </p:txBody>
      </p:sp>
      <p:sp>
        <p:nvSpPr>
          <p:cNvPr id="330758" name="Rectangle 6"/>
          <p:cNvSpPr>
            <a:spLocks noChangeArrowheads="1"/>
          </p:cNvSpPr>
          <p:nvPr/>
        </p:nvSpPr>
        <p:spPr bwMode="auto">
          <a:xfrm>
            <a:off x="5436096" y="1799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1</a:t>
            </a:r>
            <a:r>
              <a:rPr lang="zh-CN" altLang="en-US" sz="1600" i="0">
                <a:solidFill>
                  <a:srgbClr val="003300"/>
                </a:solidFill>
                <a:latin typeface="仿宋_GB2312" pitchFamily="49" charset="-122"/>
                <a:ea typeface="仿宋_GB2312" pitchFamily="49" charset="-122"/>
              </a:rPr>
              <a:t>页</a:t>
            </a:r>
          </a:p>
        </p:txBody>
      </p:sp>
      <p:sp>
        <p:nvSpPr>
          <p:cNvPr id="330759" name="Rectangle 7"/>
          <p:cNvSpPr>
            <a:spLocks noChangeArrowheads="1"/>
          </p:cNvSpPr>
          <p:nvPr/>
        </p:nvSpPr>
        <p:spPr bwMode="auto">
          <a:xfrm>
            <a:off x="5436096" y="2028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0" name="Rectangle 8"/>
          <p:cNvSpPr>
            <a:spLocks noChangeArrowheads="1"/>
          </p:cNvSpPr>
          <p:nvPr/>
        </p:nvSpPr>
        <p:spPr bwMode="auto">
          <a:xfrm>
            <a:off x="5436096" y="2257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zh-CN" altLang="en-US" sz="1600" i="0">
                <a:solidFill>
                  <a:srgbClr val="003300"/>
                </a:solidFill>
                <a:latin typeface="仿宋_GB2312" pitchFamily="49" charset="-122"/>
                <a:ea typeface="仿宋_GB2312" pitchFamily="49" charset="-122"/>
              </a:rPr>
              <a:t>第</a:t>
            </a:r>
            <a:r>
              <a:rPr lang="en-US" altLang="zh-CN" sz="1600" i="0">
                <a:solidFill>
                  <a:srgbClr val="003300"/>
                </a:solidFill>
                <a:latin typeface="仿宋_GB2312" pitchFamily="49" charset="-122"/>
                <a:ea typeface="仿宋_GB2312" pitchFamily="49" charset="-122"/>
              </a:rPr>
              <a:t>n-1</a:t>
            </a:r>
            <a:r>
              <a:rPr lang="zh-CN" altLang="en-US" sz="1600" i="0">
                <a:solidFill>
                  <a:srgbClr val="003300"/>
                </a:solidFill>
                <a:latin typeface="仿宋_GB2312" pitchFamily="49" charset="-122"/>
                <a:ea typeface="仿宋_GB2312" pitchFamily="49" charset="-122"/>
              </a:rPr>
              <a:t>页</a:t>
            </a:r>
          </a:p>
        </p:txBody>
      </p:sp>
      <p:sp>
        <p:nvSpPr>
          <p:cNvPr id="330761" name="Rectangle 9"/>
          <p:cNvSpPr>
            <a:spLocks noChangeArrowheads="1"/>
          </p:cNvSpPr>
          <p:nvPr/>
        </p:nvSpPr>
        <p:spPr bwMode="auto">
          <a:xfrm>
            <a:off x="5436096" y="2485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2" name="Rectangle 10"/>
          <p:cNvSpPr>
            <a:spLocks noChangeArrowheads="1"/>
          </p:cNvSpPr>
          <p:nvPr/>
        </p:nvSpPr>
        <p:spPr bwMode="auto">
          <a:xfrm>
            <a:off x="5436096" y="2714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3" name="Rectangle 11"/>
          <p:cNvSpPr>
            <a:spLocks noChangeArrowheads="1"/>
          </p:cNvSpPr>
          <p:nvPr/>
        </p:nvSpPr>
        <p:spPr bwMode="auto">
          <a:xfrm>
            <a:off x="5436096" y="2942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4" name="Rectangle 12"/>
          <p:cNvSpPr>
            <a:spLocks noChangeArrowheads="1"/>
          </p:cNvSpPr>
          <p:nvPr/>
        </p:nvSpPr>
        <p:spPr bwMode="auto">
          <a:xfrm>
            <a:off x="5436096" y="3171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5" name="Rectangle 13"/>
          <p:cNvSpPr>
            <a:spLocks noChangeArrowheads="1"/>
          </p:cNvSpPr>
          <p:nvPr/>
        </p:nvSpPr>
        <p:spPr bwMode="auto">
          <a:xfrm>
            <a:off x="5436096" y="3628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6" name="Rectangle 14"/>
          <p:cNvSpPr>
            <a:spLocks noChangeArrowheads="1"/>
          </p:cNvSpPr>
          <p:nvPr/>
        </p:nvSpPr>
        <p:spPr bwMode="auto">
          <a:xfrm>
            <a:off x="5436096" y="3857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67" name="Rectangle 15"/>
          <p:cNvSpPr>
            <a:spLocks noChangeArrowheads="1"/>
          </p:cNvSpPr>
          <p:nvPr/>
        </p:nvSpPr>
        <p:spPr bwMode="auto">
          <a:xfrm>
            <a:off x="5436096" y="4085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8" name="Rectangle 16"/>
          <p:cNvSpPr>
            <a:spLocks noChangeArrowheads="1"/>
          </p:cNvSpPr>
          <p:nvPr/>
        </p:nvSpPr>
        <p:spPr bwMode="auto">
          <a:xfrm>
            <a:off x="5436096" y="50002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69" name="Rectangle 17"/>
          <p:cNvSpPr>
            <a:spLocks noChangeArrowheads="1"/>
          </p:cNvSpPr>
          <p:nvPr/>
        </p:nvSpPr>
        <p:spPr bwMode="auto">
          <a:xfrm>
            <a:off x="5436096" y="52288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0" name="Rectangle 18"/>
          <p:cNvSpPr>
            <a:spLocks noChangeArrowheads="1"/>
          </p:cNvSpPr>
          <p:nvPr/>
        </p:nvSpPr>
        <p:spPr bwMode="auto">
          <a:xfrm>
            <a:off x="5436096" y="5457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1" name="Rectangle 19"/>
          <p:cNvSpPr>
            <a:spLocks noChangeArrowheads="1"/>
          </p:cNvSpPr>
          <p:nvPr/>
        </p:nvSpPr>
        <p:spPr bwMode="auto">
          <a:xfrm>
            <a:off x="5436096" y="5686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72" name="Rectangle 20"/>
          <p:cNvSpPr>
            <a:spLocks noChangeArrowheads="1"/>
          </p:cNvSpPr>
          <p:nvPr/>
        </p:nvSpPr>
        <p:spPr bwMode="auto">
          <a:xfrm>
            <a:off x="1699020" y="28901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0</a:t>
            </a:r>
            <a:r>
              <a:rPr lang="zh-CN" altLang="en-US" sz="1600" b="1" i="0">
                <a:solidFill>
                  <a:srgbClr val="003300"/>
                </a:solidFill>
                <a:latin typeface="仿宋_GB2312" pitchFamily="49" charset="-122"/>
                <a:ea typeface="仿宋_GB2312" pitchFamily="49" charset="-122"/>
              </a:rPr>
              <a:t>页</a:t>
            </a:r>
          </a:p>
        </p:txBody>
      </p:sp>
      <p:sp>
        <p:nvSpPr>
          <p:cNvPr id="330773" name="Rectangle 21"/>
          <p:cNvSpPr>
            <a:spLocks noChangeArrowheads="1"/>
          </p:cNvSpPr>
          <p:nvPr/>
        </p:nvSpPr>
        <p:spPr bwMode="auto">
          <a:xfrm>
            <a:off x="1699020" y="31187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1</a:t>
            </a:r>
          </a:p>
        </p:txBody>
      </p:sp>
      <p:sp>
        <p:nvSpPr>
          <p:cNvPr id="330774" name="Rectangle 22"/>
          <p:cNvSpPr>
            <a:spLocks noChangeArrowheads="1"/>
          </p:cNvSpPr>
          <p:nvPr/>
        </p:nvSpPr>
        <p:spPr bwMode="auto">
          <a:xfrm>
            <a:off x="1699020" y="33473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5" name="Rectangle 23"/>
          <p:cNvSpPr>
            <a:spLocks noChangeArrowheads="1"/>
          </p:cNvSpPr>
          <p:nvPr/>
        </p:nvSpPr>
        <p:spPr bwMode="auto">
          <a:xfrm>
            <a:off x="1699020" y="3575905"/>
            <a:ext cx="1257300" cy="228600"/>
          </a:xfrm>
          <a:prstGeom prst="rect">
            <a:avLst/>
          </a:prstGeom>
          <a:solidFill>
            <a:srgbClr val="FFCC99"/>
          </a:solidFill>
          <a:ln w="12700" algn="ctr">
            <a:solidFill>
              <a:srgbClr val="FF6600"/>
            </a:solidFill>
            <a:miter lim="800000"/>
            <a:headEnd type="none" w="sm" len="sm"/>
            <a:tailEnd type="none" w="sm" len="sm"/>
          </a:ln>
        </p:spPr>
        <p:txBody>
          <a:bodyPr wrap="none" anchor="ctr"/>
          <a:lstStyle/>
          <a:p>
            <a:pPr algn="ctr"/>
            <a:r>
              <a:rPr lang="en-US" altLang="zh-CN" sz="1600" b="1" i="0">
                <a:solidFill>
                  <a:srgbClr val="003300"/>
                </a:solidFill>
                <a:latin typeface="仿宋_GB2312" pitchFamily="49" charset="-122"/>
                <a:ea typeface="仿宋_GB2312" pitchFamily="49" charset="-122"/>
              </a:rPr>
              <a:t>N-1</a:t>
            </a:r>
          </a:p>
        </p:txBody>
      </p:sp>
      <p:sp>
        <p:nvSpPr>
          <p:cNvPr id="330776" name="Text Box 24"/>
          <p:cNvSpPr txBox="1">
            <a:spLocks noChangeArrowheads="1"/>
          </p:cNvSpPr>
          <p:nvPr/>
        </p:nvSpPr>
        <p:spPr bwMode="auto">
          <a:xfrm>
            <a:off x="1660920" y="2523393"/>
            <a:ext cx="1295400" cy="366712"/>
          </a:xfrm>
          <a:prstGeom prst="rect">
            <a:avLst/>
          </a:prstGeom>
          <a:noFill/>
          <a:ln w="9525">
            <a:noFill/>
            <a:miter lim="800000"/>
            <a:headEnd/>
            <a:tailEnd/>
          </a:ln>
        </p:spPr>
        <p:txBody>
          <a:bodyPr>
            <a:spAutoFit/>
          </a:bodyPr>
          <a:lstStyle/>
          <a:p>
            <a:pPr algn="ctr"/>
            <a:r>
              <a:rPr lang="zh-CN" altLang="en-US" i="0">
                <a:latin typeface="Tahoma" pitchFamily="34" charset="0"/>
                <a:ea typeface="宋体" charset="-122"/>
              </a:rPr>
              <a:t>主存空间</a:t>
            </a:r>
          </a:p>
        </p:txBody>
      </p:sp>
      <p:sp>
        <p:nvSpPr>
          <p:cNvPr id="330777" name="Text Box 25"/>
          <p:cNvSpPr txBox="1">
            <a:spLocks noChangeArrowheads="1"/>
          </p:cNvSpPr>
          <p:nvPr/>
        </p:nvSpPr>
        <p:spPr bwMode="auto">
          <a:xfrm>
            <a:off x="7214096" y="2168159"/>
            <a:ext cx="1219200" cy="396875"/>
          </a:xfrm>
          <a:prstGeom prst="rect">
            <a:avLst/>
          </a:prstGeom>
          <a:noFill/>
          <a:ln w="9525">
            <a:noFill/>
            <a:miter lim="800000"/>
            <a:headEnd/>
            <a:tailEnd/>
          </a:ln>
        </p:spPr>
        <p:txBody>
          <a:bodyPr>
            <a:spAutoFit/>
          </a:bodyPr>
          <a:lstStyle/>
          <a:p>
            <a:pPr algn="ctr"/>
            <a:r>
              <a:rPr lang="zh-CN" altLang="en-US" sz="2000" i="0">
                <a:latin typeface="Tahoma" pitchFamily="34" charset="0"/>
                <a:ea typeface="华文新魏" pitchFamily="2" charset="-122"/>
              </a:rPr>
              <a:t>虚拟空间</a:t>
            </a:r>
          </a:p>
        </p:txBody>
      </p:sp>
      <p:sp>
        <p:nvSpPr>
          <p:cNvPr id="330778" name="Rectangle 26"/>
          <p:cNvSpPr>
            <a:spLocks noChangeArrowheads="1"/>
          </p:cNvSpPr>
          <p:nvPr/>
        </p:nvSpPr>
        <p:spPr bwMode="auto">
          <a:xfrm>
            <a:off x="5436096" y="43144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79" name="Rectangle 27"/>
          <p:cNvSpPr>
            <a:spLocks noChangeArrowheads="1"/>
          </p:cNvSpPr>
          <p:nvPr/>
        </p:nvSpPr>
        <p:spPr bwMode="auto">
          <a:xfrm>
            <a:off x="5436096" y="4543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0" name="Rectangle 28"/>
          <p:cNvSpPr>
            <a:spLocks noChangeArrowheads="1"/>
          </p:cNvSpPr>
          <p:nvPr/>
        </p:nvSpPr>
        <p:spPr bwMode="auto">
          <a:xfrm>
            <a:off x="5436096" y="47716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r>
              <a:rPr lang="en-US" altLang="zh-CN" sz="1600" b="1" i="0">
                <a:solidFill>
                  <a:srgbClr val="003300"/>
                </a:solidFill>
                <a:latin typeface="Tahoma" pitchFamily="34" charset="0"/>
                <a:ea typeface="仿宋_GB2312" pitchFamily="49" charset="-122"/>
              </a:rPr>
              <a:t>…</a:t>
            </a:r>
            <a:endParaRPr lang="en-US" altLang="zh-CN" sz="1600" b="1" i="0">
              <a:solidFill>
                <a:srgbClr val="003300"/>
              </a:solidFill>
              <a:latin typeface="仿宋_GB2312" pitchFamily="49" charset="-122"/>
              <a:ea typeface="仿宋_GB2312" pitchFamily="49" charset="-122"/>
            </a:endParaRPr>
          </a:p>
        </p:txBody>
      </p:sp>
      <p:sp>
        <p:nvSpPr>
          <p:cNvPr id="330783" name="Rectangle 48"/>
          <p:cNvSpPr>
            <a:spLocks noChangeArrowheads="1"/>
          </p:cNvSpPr>
          <p:nvPr/>
        </p:nvSpPr>
        <p:spPr bwMode="auto">
          <a:xfrm>
            <a:off x="5436096" y="3400059"/>
            <a:ext cx="1714500" cy="228600"/>
          </a:xfrm>
          <a:prstGeom prst="rect">
            <a:avLst/>
          </a:prstGeom>
          <a:solidFill>
            <a:srgbClr val="CCFFFF"/>
          </a:solidFill>
          <a:ln w="12700" algn="ctr">
            <a:solidFill>
              <a:srgbClr val="FF9900"/>
            </a:solidFill>
            <a:miter lim="800000"/>
            <a:headEnd type="none" w="sm" len="sm"/>
            <a:tailEnd type="none" w="sm" len="sm"/>
          </a:ln>
        </p:spPr>
        <p:txBody>
          <a:bodyPr wrap="none" anchor="ctr"/>
          <a:lstStyle/>
          <a:p>
            <a:pPr algn="ctr"/>
            <a:endParaRPr lang="zh-CN" altLang="zh-CN" sz="1600" i="0">
              <a:solidFill>
                <a:srgbClr val="003300"/>
              </a:solidFill>
              <a:latin typeface="仿宋_GB2312" pitchFamily="49" charset="-122"/>
              <a:ea typeface="仿宋_GB2312" pitchFamily="49" charset="-122"/>
            </a:endParaRPr>
          </a:p>
        </p:txBody>
      </p:sp>
      <p:sp>
        <p:nvSpPr>
          <p:cNvPr id="330784" name="AutoShape 49"/>
          <p:cNvSpPr>
            <a:spLocks noChangeArrowheads="1"/>
          </p:cNvSpPr>
          <p:nvPr/>
        </p:nvSpPr>
        <p:spPr bwMode="auto">
          <a:xfrm>
            <a:off x="1666623" y="4291794"/>
            <a:ext cx="1349375" cy="1470025"/>
          </a:xfrm>
          <a:prstGeom prst="can">
            <a:avLst>
              <a:gd name="adj" fmla="val 27235"/>
            </a:avLst>
          </a:prstGeom>
          <a:solidFill>
            <a:srgbClr val="FF9900"/>
          </a:solidFill>
          <a:ln w="19050">
            <a:solidFill>
              <a:schemeClr val="tx1"/>
            </a:solidFill>
            <a:round/>
            <a:headEnd/>
            <a:tailEnd/>
          </a:ln>
        </p:spPr>
        <p:txBody>
          <a:bodyPr wrap="none" anchor="ctr"/>
          <a:lstStyle/>
          <a:p>
            <a:pPr algn="ctr"/>
            <a:r>
              <a:rPr lang="zh-CN" altLang="en-US" i="0">
                <a:solidFill>
                  <a:srgbClr val="003300"/>
                </a:solidFill>
                <a:latin typeface="Verdana" pitchFamily="34" charset="0"/>
                <a:ea typeface="宋体" charset="-122"/>
              </a:rPr>
              <a:t>磁盘</a:t>
            </a:r>
          </a:p>
        </p:txBody>
      </p:sp>
      <p:sp>
        <p:nvSpPr>
          <p:cNvPr id="330785" name="AutoShape 29"/>
          <p:cNvSpPr>
            <a:spLocks noChangeArrowheads="1"/>
          </p:cNvSpPr>
          <p:nvPr/>
        </p:nvSpPr>
        <p:spPr bwMode="auto">
          <a:xfrm>
            <a:off x="1658685" y="4255281"/>
            <a:ext cx="1349375" cy="454025"/>
          </a:xfrm>
          <a:prstGeom prst="can">
            <a:avLst>
              <a:gd name="adj" fmla="val 25000"/>
            </a:avLst>
          </a:prstGeom>
          <a:solidFill>
            <a:srgbClr val="CCFF66"/>
          </a:solidFill>
          <a:ln w="19050">
            <a:solidFill>
              <a:schemeClr val="tx1"/>
            </a:solidFill>
            <a:round/>
            <a:headEnd/>
            <a:tailEnd/>
          </a:ln>
        </p:spPr>
        <p:txBody>
          <a:bodyPr wrap="none" anchor="ctr"/>
          <a:lstStyle/>
          <a:p>
            <a:pPr algn="ctr"/>
            <a:r>
              <a:rPr lang="zh-CN" altLang="en-US" i="0" dirty="0">
                <a:solidFill>
                  <a:srgbClr val="003300"/>
                </a:solidFill>
                <a:latin typeface="Tahoma" pitchFamily="34" charset="0"/>
                <a:ea typeface="宋体" charset="-122"/>
              </a:rPr>
              <a:t>部分磁盘</a:t>
            </a:r>
          </a:p>
        </p:txBody>
      </p:sp>
      <p:sp>
        <p:nvSpPr>
          <p:cNvPr id="330786" name="灯片编号占位符 3"/>
          <p:cNvSpPr>
            <a:spLocks noGrp="1"/>
          </p:cNvSpPr>
          <p:nvPr>
            <p:ph type="sldNum" sz="quarter" idx="10"/>
          </p:nvPr>
        </p:nvSpPr>
        <p:spPr bwMode="auto">
          <a:xfrm>
            <a:off x="7761512" y="5800359"/>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DAE48F-10F7-41AC-B701-BA4D5EB6FCE5}" type="slidenum">
              <a:rPr lang="en-US" altLang="zh-CN">
                <a:latin typeface="Arial" charset="0"/>
              </a:rPr>
              <a:pPr/>
              <a:t>209</a:t>
            </a:fld>
            <a:r>
              <a:rPr lang="en-US" altLang="zh-CN">
                <a:latin typeface="Arial" charset="0"/>
              </a:rPr>
              <a:t>- </a:t>
            </a:r>
          </a:p>
        </p:txBody>
      </p:sp>
      <p:sp>
        <p:nvSpPr>
          <p:cNvPr id="3" name="右大括号 2"/>
          <p:cNvSpPr/>
          <p:nvPr/>
        </p:nvSpPr>
        <p:spPr>
          <a:xfrm>
            <a:off x="3017922" y="2895151"/>
            <a:ext cx="202855" cy="1722238"/>
          </a:xfrm>
          <a:prstGeom prst="rightBrace">
            <a:avLst>
              <a:gd name="adj1" fmla="val 49831"/>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072965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ppt_x</p:attrName>
                                        </p:attrNameLst>
                                      </p:cBhvr>
                                      <p:tavLst>
                                        <p:tav tm="0">
                                          <p:val>
                                            <p:strVal val="#ppt_x+#ppt_w/2"/>
                                          </p:val>
                                        </p:tav>
                                        <p:tav tm="100000">
                                          <p:val>
                                            <p:strVal val="#ppt_x"/>
                                          </p:val>
                                        </p:tav>
                                      </p:tavLst>
                                    </p:anim>
                                    <p:anim calcmode="lin" valueType="num">
                                      <p:cBhvr>
                                        <p:cTn id="8" dur="500" fill="hold"/>
                                        <p:tgtEl>
                                          <p:spTgt spid="5"/>
                                        </p:tgtEl>
                                        <p:attrNameLst>
                                          <p:attrName>ppt_y</p:attrName>
                                        </p:attrNameLst>
                                      </p:cBhvr>
                                      <p:tavLst>
                                        <p:tav tm="0">
                                          <p:val>
                                            <p:strVal val="#ppt_y"/>
                                          </p:val>
                                        </p:tav>
                                        <p:tav tm="100000">
                                          <p:val>
                                            <p:strVal val="#ppt_y"/>
                                          </p:val>
                                        </p:tav>
                                      </p:tavLst>
                                    </p:anim>
                                    <p:anim calcmode="lin" valueType="num">
                                      <p:cBhvr>
                                        <p:cTn id="9" dur="500" fill="hold"/>
                                        <p:tgtEl>
                                          <p:spTgt spid="5"/>
                                        </p:tgtEl>
                                        <p:attrNameLst>
                                          <p:attrName>ppt_w</p:attrName>
                                        </p:attrNameLst>
                                      </p:cBhvr>
                                      <p:tavLst>
                                        <p:tav tm="0">
                                          <p:val>
                                            <p:fltVal val="0"/>
                                          </p:val>
                                        </p:tav>
                                        <p:tav tm="100000">
                                          <p:val>
                                            <p:strVal val="#ppt_w"/>
                                          </p:val>
                                        </p:tav>
                                      </p:tavLst>
                                    </p:anim>
                                    <p:anim calcmode="lin" valueType="num">
                                      <p:cBhvr>
                                        <p:cTn id="10" dur="500" fill="hold"/>
                                        <p:tgtEl>
                                          <p:spTgt spid="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灯片编号占位符 2"/>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mtClean="0">
                <a:latin typeface="Arial" charset="0"/>
              </a:rPr>
              <a:t>计算机组成原理 </a:t>
            </a:r>
            <a:r>
              <a:rPr lang="zh-CN" altLang="en-US" sz="1400" smtClean="0">
                <a:latin typeface="Arial" charset="0"/>
              </a:rPr>
              <a:t> </a:t>
            </a:r>
            <a:r>
              <a:rPr lang="en-US" altLang="zh-CN" sz="1400" smtClean="0">
                <a:latin typeface="Arial" charset="0"/>
              </a:rPr>
              <a:t>Slide</a:t>
            </a:r>
            <a:r>
              <a:rPr lang="en-US" altLang="zh-CN" sz="1200" smtClean="0">
                <a:latin typeface="Arial" charset="0"/>
              </a:rPr>
              <a:t> </a:t>
            </a:r>
            <a:fld id="{F562ED92-ECBA-4A01-B9CB-666E55D581D0}" type="slidenum">
              <a:rPr lang="en-US" altLang="zh-CN" sz="1200" smtClean="0">
                <a:solidFill>
                  <a:schemeClr val="accent2"/>
                </a:solidFill>
                <a:latin typeface="Arial" charset="0"/>
              </a:rPr>
              <a:pPr/>
              <a:t>21</a:t>
            </a:fld>
            <a:r>
              <a:rPr lang="en-US" altLang="zh-CN" sz="1200" smtClean="0">
                <a:latin typeface="Arial" charset="0"/>
              </a:rPr>
              <a:t> </a:t>
            </a:r>
          </a:p>
        </p:txBody>
      </p:sp>
      <p:sp>
        <p:nvSpPr>
          <p:cNvPr id="49154" name="Rectangle 2"/>
          <p:cNvSpPr>
            <a:spLocks noChangeArrowheads="1"/>
          </p:cNvSpPr>
          <p:nvPr/>
        </p:nvSpPr>
        <p:spPr bwMode="auto">
          <a:xfrm>
            <a:off x="1066800" y="1450166"/>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49155"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存储器两种状态</a:t>
            </a:r>
          </a:p>
        </p:txBody>
      </p:sp>
      <p:sp>
        <p:nvSpPr>
          <p:cNvPr id="49156"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157"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158"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159"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49160"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49161" name="Group 9"/>
          <p:cNvGrpSpPr>
            <a:grpSpLocks noChangeAspect="1"/>
          </p:cNvGrpSpPr>
          <p:nvPr/>
        </p:nvGrpSpPr>
        <p:grpSpPr bwMode="auto">
          <a:xfrm>
            <a:off x="1905000" y="2384425"/>
            <a:ext cx="381000" cy="304800"/>
            <a:chOff x="3360" y="2064"/>
            <a:chExt cx="240" cy="192"/>
          </a:xfrm>
        </p:grpSpPr>
        <p:sp>
          <p:nvSpPr>
            <p:cNvPr id="4940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40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40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40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40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162"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49163"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49164"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49165"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49166"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49167"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49168" name="Group 21"/>
          <p:cNvGrpSpPr>
            <a:grpSpLocks noChangeAspect="1"/>
          </p:cNvGrpSpPr>
          <p:nvPr/>
        </p:nvGrpSpPr>
        <p:grpSpPr bwMode="auto">
          <a:xfrm>
            <a:off x="2971800" y="2384425"/>
            <a:ext cx="381000" cy="304800"/>
            <a:chOff x="4032" y="2064"/>
            <a:chExt cx="240" cy="192"/>
          </a:xfrm>
        </p:grpSpPr>
        <p:sp>
          <p:nvSpPr>
            <p:cNvPr id="49400"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401"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402"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403"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404"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 name="Group 27"/>
          <p:cNvGrpSpPr>
            <a:grpSpLocks noChangeAspect="1"/>
          </p:cNvGrpSpPr>
          <p:nvPr/>
        </p:nvGrpSpPr>
        <p:grpSpPr bwMode="auto">
          <a:xfrm>
            <a:off x="1905000" y="3146425"/>
            <a:ext cx="381000" cy="304800"/>
            <a:chOff x="3360" y="2544"/>
            <a:chExt cx="240" cy="192"/>
          </a:xfrm>
        </p:grpSpPr>
        <p:sp>
          <p:nvSpPr>
            <p:cNvPr id="49395"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96"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97"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98"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99"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0"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 name="Group 34"/>
          <p:cNvGrpSpPr>
            <a:grpSpLocks noChangeAspect="1"/>
          </p:cNvGrpSpPr>
          <p:nvPr/>
        </p:nvGrpSpPr>
        <p:grpSpPr bwMode="auto">
          <a:xfrm>
            <a:off x="2971800" y="3146425"/>
            <a:ext cx="381000" cy="304800"/>
            <a:chOff x="4032" y="2544"/>
            <a:chExt cx="240" cy="192"/>
          </a:xfrm>
        </p:grpSpPr>
        <p:sp>
          <p:nvSpPr>
            <p:cNvPr id="49390"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91"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92"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93"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94"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72"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49173"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49174"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49175"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49176" name="Group 44"/>
          <p:cNvGrpSpPr>
            <a:grpSpLocks/>
          </p:cNvGrpSpPr>
          <p:nvPr/>
        </p:nvGrpSpPr>
        <p:grpSpPr bwMode="auto">
          <a:xfrm>
            <a:off x="3352800" y="2613025"/>
            <a:ext cx="0" cy="609600"/>
            <a:chOff x="1968" y="1776"/>
            <a:chExt cx="0" cy="384"/>
          </a:xfrm>
        </p:grpSpPr>
        <p:sp>
          <p:nvSpPr>
            <p:cNvPr id="49388"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89"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177" name="Group 47"/>
          <p:cNvGrpSpPr>
            <a:grpSpLocks noChangeAspect="1"/>
          </p:cNvGrpSpPr>
          <p:nvPr/>
        </p:nvGrpSpPr>
        <p:grpSpPr bwMode="auto">
          <a:xfrm rot="16200000" flipV="1">
            <a:off x="1333500" y="2574925"/>
            <a:ext cx="381000" cy="304800"/>
            <a:chOff x="3360" y="2544"/>
            <a:chExt cx="240" cy="192"/>
          </a:xfrm>
        </p:grpSpPr>
        <p:sp>
          <p:nvSpPr>
            <p:cNvPr id="49383"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84"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85"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86"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87"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78"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49179" name="Group 54"/>
          <p:cNvGrpSpPr>
            <a:grpSpLocks/>
          </p:cNvGrpSpPr>
          <p:nvPr/>
        </p:nvGrpSpPr>
        <p:grpSpPr bwMode="auto">
          <a:xfrm>
            <a:off x="2286000" y="2917825"/>
            <a:ext cx="1371600" cy="381000"/>
            <a:chOff x="1296" y="1968"/>
            <a:chExt cx="864" cy="240"/>
          </a:xfrm>
        </p:grpSpPr>
        <p:sp>
          <p:nvSpPr>
            <p:cNvPr id="49380"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81"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82"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180" name="Group 58"/>
          <p:cNvGrpSpPr>
            <a:grpSpLocks noChangeAspect="1"/>
          </p:cNvGrpSpPr>
          <p:nvPr/>
        </p:nvGrpSpPr>
        <p:grpSpPr bwMode="auto">
          <a:xfrm rot="16200000" flipV="1">
            <a:off x="3543300" y="2574925"/>
            <a:ext cx="381000" cy="304800"/>
            <a:chOff x="3360" y="2544"/>
            <a:chExt cx="240" cy="192"/>
          </a:xfrm>
        </p:grpSpPr>
        <p:sp>
          <p:nvSpPr>
            <p:cNvPr id="49375"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76"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77"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78"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9"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181"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49182"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49183"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49184"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49185" name="Group 68"/>
          <p:cNvGrpSpPr>
            <a:grpSpLocks/>
          </p:cNvGrpSpPr>
          <p:nvPr/>
        </p:nvGrpSpPr>
        <p:grpSpPr bwMode="auto">
          <a:xfrm>
            <a:off x="2590800" y="3832225"/>
            <a:ext cx="76200" cy="228600"/>
            <a:chOff x="3744" y="2880"/>
            <a:chExt cx="96" cy="288"/>
          </a:xfrm>
        </p:grpSpPr>
        <p:sp>
          <p:nvSpPr>
            <p:cNvPr id="49373"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4"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186" name="Group 71"/>
          <p:cNvGrpSpPr>
            <a:grpSpLocks/>
          </p:cNvGrpSpPr>
          <p:nvPr/>
        </p:nvGrpSpPr>
        <p:grpSpPr bwMode="auto">
          <a:xfrm flipV="1">
            <a:off x="2590800" y="1927225"/>
            <a:ext cx="76200" cy="228600"/>
            <a:chOff x="3744" y="2880"/>
            <a:chExt cx="96" cy="288"/>
          </a:xfrm>
        </p:grpSpPr>
        <p:sp>
          <p:nvSpPr>
            <p:cNvPr id="49371"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372"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187"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49188"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49189" name="Group 76"/>
          <p:cNvGrpSpPr>
            <a:grpSpLocks noChangeAspect="1"/>
          </p:cNvGrpSpPr>
          <p:nvPr/>
        </p:nvGrpSpPr>
        <p:grpSpPr bwMode="auto">
          <a:xfrm>
            <a:off x="1295400" y="4670425"/>
            <a:ext cx="381000" cy="304800"/>
            <a:chOff x="3360" y="2544"/>
            <a:chExt cx="240" cy="192"/>
          </a:xfrm>
        </p:grpSpPr>
        <p:sp>
          <p:nvSpPr>
            <p:cNvPr id="49366"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67"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68"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69"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70"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190" name="Group 82"/>
          <p:cNvGrpSpPr>
            <a:grpSpLocks noChangeAspect="1"/>
          </p:cNvGrpSpPr>
          <p:nvPr/>
        </p:nvGrpSpPr>
        <p:grpSpPr bwMode="auto">
          <a:xfrm>
            <a:off x="3581400" y="4670425"/>
            <a:ext cx="381000" cy="304800"/>
            <a:chOff x="4032" y="2544"/>
            <a:chExt cx="240" cy="192"/>
          </a:xfrm>
        </p:grpSpPr>
        <p:sp>
          <p:nvSpPr>
            <p:cNvPr id="49361"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362"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363"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364"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365"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191"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49192"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3"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49194"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195"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196"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197"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198"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199"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00"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01"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02"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03"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49204" name="Group 101"/>
          <p:cNvGrpSpPr>
            <a:grpSpLocks/>
          </p:cNvGrpSpPr>
          <p:nvPr/>
        </p:nvGrpSpPr>
        <p:grpSpPr bwMode="auto">
          <a:xfrm>
            <a:off x="596900" y="6021388"/>
            <a:ext cx="6248400" cy="457200"/>
            <a:chOff x="432" y="3792"/>
            <a:chExt cx="3936" cy="288"/>
          </a:xfrm>
        </p:grpSpPr>
        <p:sp>
          <p:nvSpPr>
            <p:cNvPr id="49342" name="Rectangle 102"/>
            <p:cNvSpPr>
              <a:spLocks noChangeArrowheads="1"/>
            </p:cNvSpPr>
            <p:nvPr/>
          </p:nvSpPr>
          <p:spPr bwMode="auto">
            <a:xfrm>
              <a:off x="432" y="3792"/>
              <a:ext cx="384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zh-CN"/>
            </a:p>
          </p:txBody>
        </p:sp>
        <p:grpSp>
          <p:nvGrpSpPr>
            <p:cNvPr id="49343" name="Group 103"/>
            <p:cNvGrpSpPr>
              <a:grpSpLocks noChangeAspect="1"/>
            </p:cNvGrpSpPr>
            <p:nvPr/>
          </p:nvGrpSpPr>
          <p:grpSpPr bwMode="auto">
            <a:xfrm>
              <a:off x="576" y="3840"/>
              <a:ext cx="240" cy="192"/>
              <a:chOff x="3360" y="2544"/>
              <a:chExt cx="240" cy="192"/>
            </a:xfrm>
          </p:grpSpPr>
          <p:sp>
            <p:nvSpPr>
              <p:cNvPr id="49356" name="Line 104"/>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49357" name="Line 105"/>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49358" name="Line 106"/>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49359" name="Line 107"/>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49360" name="Line 108"/>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49344" name="Group 109"/>
            <p:cNvGrpSpPr>
              <a:grpSpLocks noChangeAspect="1"/>
            </p:cNvGrpSpPr>
            <p:nvPr/>
          </p:nvGrpSpPr>
          <p:grpSpPr bwMode="auto">
            <a:xfrm>
              <a:off x="2400" y="3840"/>
              <a:ext cx="240" cy="192"/>
              <a:chOff x="3360" y="2544"/>
              <a:chExt cx="240" cy="192"/>
            </a:xfrm>
          </p:grpSpPr>
          <p:sp>
            <p:nvSpPr>
              <p:cNvPr id="49351" name="Line 1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52" name="Line 1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53" name="Line 1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54" name="Line 1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55" name="Line 1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345" name="Line 115"/>
            <p:cNvSpPr>
              <a:spLocks noChangeShapeType="1"/>
            </p:cNvSpPr>
            <p:nvPr/>
          </p:nvSpPr>
          <p:spPr bwMode="auto">
            <a:xfrm>
              <a:off x="1584" y="3936"/>
              <a:ext cx="192" cy="1"/>
            </a:xfrm>
            <a:prstGeom prst="line">
              <a:avLst/>
            </a:prstGeom>
            <a:noFill/>
            <a:ln w="9525">
              <a:solidFill>
                <a:srgbClr val="00FF00"/>
              </a:solidFill>
              <a:round/>
              <a:headEnd/>
              <a:tailEnd/>
            </a:ln>
          </p:spPr>
          <p:txBody>
            <a:bodyPr/>
            <a:lstStyle/>
            <a:p>
              <a:endParaRPr lang="zh-CN" altLang="en-US"/>
            </a:p>
          </p:txBody>
        </p:sp>
        <p:sp>
          <p:nvSpPr>
            <p:cNvPr id="49346" name="Line 116"/>
            <p:cNvSpPr>
              <a:spLocks noChangeShapeType="1"/>
            </p:cNvSpPr>
            <p:nvPr/>
          </p:nvSpPr>
          <p:spPr bwMode="auto">
            <a:xfrm>
              <a:off x="3408" y="3936"/>
              <a:ext cx="192" cy="1"/>
            </a:xfrm>
            <a:prstGeom prst="line">
              <a:avLst/>
            </a:prstGeom>
            <a:noFill/>
            <a:ln w="9525">
              <a:solidFill>
                <a:srgbClr val="FF0000"/>
              </a:solidFill>
              <a:round/>
              <a:headEnd/>
              <a:tailEnd/>
            </a:ln>
          </p:spPr>
          <p:txBody>
            <a:bodyPr/>
            <a:lstStyle/>
            <a:p>
              <a:endParaRPr lang="zh-CN" altLang="en-US"/>
            </a:p>
          </p:txBody>
        </p:sp>
        <p:sp>
          <p:nvSpPr>
            <p:cNvPr id="49347" name="Rectangle 117"/>
            <p:cNvSpPr>
              <a:spLocks noChangeArrowheads="1"/>
            </p:cNvSpPr>
            <p:nvPr/>
          </p:nvSpPr>
          <p:spPr bwMode="auto">
            <a:xfrm>
              <a:off x="960"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49348" name="Rectangle 118"/>
            <p:cNvSpPr>
              <a:spLocks noChangeArrowheads="1"/>
            </p:cNvSpPr>
            <p:nvPr/>
          </p:nvSpPr>
          <p:spPr bwMode="auto">
            <a:xfrm>
              <a:off x="2784"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49349" name="Rectangle 119"/>
            <p:cNvSpPr>
              <a:spLocks noChangeArrowheads="1"/>
            </p:cNvSpPr>
            <p:nvPr/>
          </p:nvSpPr>
          <p:spPr bwMode="auto">
            <a:xfrm>
              <a:off x="1872" y="3840"/>
              <a:ext cx="672" cy="144"/>
            </a:xfrm>
            <a:prstGeom prst="rect">
              <a:avLst/>
            </a:prstGeom>
            <a:noFill/>
            <a:ln w="9525">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49350" name="Rectangle 120"/>
            <p:cNvSpPr>
              <a:spLocks noChangeArrowheads="1"/>
            </p:cNvSpPr>
            <p:nvPr/>
          </p:nvSpPr>
          <p:spPr bwMode="auto">
            <a:xfrm>
              <a:off x="3696" y="3840"/>
              <a:ext cx="672" cy="144"/>
            </a:xfrm>
            <a:prstGeom prst="rect">
              <a:avLst/>
            </a:prstGeom>
            <a:noFill/>
            <a:ln w="9525">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sp>
        <p:nvSpPr>
          <p:cNvPr id="1644665"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49206"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49207"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44668"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1644669"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1644670"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1644671"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1644672"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17" name="Group 129"/>
          <p:cNvGrpSpPr>
            <a:grpSpLocks/>
          </p:cNvGrpSpPr>
          <p:nvPr/>
        </p:nvGrpSpPr>
        <p:grpSpPr bwMode="auto">
          <a:xfrm>
            <a:off x="3352800" y="2613025"/>
            <a:ext cx="0" cy="609600"/>
            <a:chOff x="1968" y="1776"/>
            <a:chExt cx="0" cy="384"/>
          </a:xfrm>
        </p:grpSpPr>
        <p:sp>
          <p:nvSpPr>
            <p:cNvPr id="49340"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49341"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18" name="Group 132"/>
          <p:cNvGrpSpPr>
            <a:grpSpLocks/>
          </p:cNvGrpSpPr>
          <p:nvPr/>
        </p:nvGrpSpPr>
        <p:grpSpPr bwMode="auto">
          <a:xfrm>
            <a:off x="2286000" y="2917825"/>
            <a:ext cx="1371600" cy="381000"/>
            <a:chOff x="1296" y="1968"/>
            <a:chExt cx="864" cy="240"/>
          </a:xfrm>
        </p:grpSpPr>
        <p:sp>
          <p:nvSpPr>
            <p:cNvPr id="49337"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49338"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49339"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49215" name="Group 136"/>
          <p:cNvGrpSpPr>
            <a:grpSpLocks/>
          </p:cNvGrpSpPr>
          <p:nvPr/>
        </p:nvGrpSpPr>
        <p:grpSpPr bwMode="auto">
          <a:xfrm>
            <a:off x="3657600" y="5203825"/>
            <a:ext cx="381000" cy="304800"/>
            <a:chOff x="5040" y="2688"/>
            <a:chExt cx="144" cy="192"/>
          </a:xfrm>
        </p:grpSpPr>
        <p:sp>
          <p:nvSpPr>
            <p:cNvPr id="49335"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336"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20" name="Group 139"/>
          <p:cNvGrpSpPr>
            <a:grpSpLocks/>
          </p:cNvGrpSpPr>
          <p:nvPr/>
        </p:nvGrpSpPr>
        <p:grpSpPr bwMode="auto">
          <a:xfrm>
            <a:off x="4419600" y="1470025"/>
            <a:ext cx="3886200" cy="4191000"/>
            <a:chOff x="2784" y="1104"/>
            <a:chExt cx="2448" cy="2640"/>
          </a:xfrm>
        </p:grpSpPr>
        <p:sp>
          <p:nvSpPr>
            <p:cNvPr id="49219" name="Rectangle 140"/>
            <p:cNvSpPr>
              <a:spLocks noChangeArrowheads="1"/>
            </p:cNvSpPr>
            <p:nvPr/>
          </p:nvSpPr>
          <p:spPr bwMode="auto">
            <a:xfrm>
              <a:off x="3264" y="1104"/>
              <a:ext cx="1968" cy="1872"/>
            </a:xfrm>
            <a:prstGeom prst="rect">
              <a:avLst/>
            </a:prstGeom>
            <a:solidFill>
              <a:srgbClr val="008000">
                <a:alpha val="20000"/>
              </a:srgbClr>
            </a:solidFill>
            <a:ln w="9525">
              <a:noFill/>
              <a:miter lim="800000"/>
              <a:headEnd/>
              <a:tailEnd/>
            </a:ln>
          </p:spPr>
          <p:txBody>
            <a:bodyPr wrap="none" anchor="ctr"/>
            <a:lstStyle/>
            <a:p>
              <a:pPr algn="r"/>
              <a:endParaRPr lang="zh-CN" altLang="zh-CN"/>
            </a:p>
          </p:txBody>
        </p:sp>
        <p:sp>
          <p:nvSpPr>
            <p:cNvPr id="49220" name="Rectangle 141"/>
            <p:cNvSpPr>
              <a:spLocks noChangeArrowheads="1"/>
            </p:cNvSpPr>
            <p:nvPr/>
          </p:nvSpPr>
          <p:spPr bwMode="auto">
            <a:xfrm>
              <a:off x="4416"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49221" name="Rectangle 142"/>
            <p:cNvSpPr>
              <a:spLocks noChangeArrowheads="1"/>
            </p:cNvSpPr>
            <p:nvPr/>
          </p:nvSpPr>
          <p:spPr bwMode="auto">
            <a:xfrm>
              <a:off x="3984" y="17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49222" name="Rectangle 143"/>
            <p:cNvSpPr>
              <a:spLocks noChangeArrowheads="1"/>
            </p:cNvSpPr>
            <p:nvPr/>
          </p:nvSpPr>
          <p:spPr bwMode="auto">
            <a:xfrm>
              <a:off x="4296" y="2638"/>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49223" name="Line 144"/>
            <p:cNvSpPr>
              <a:spLocks noChangeShapeType="1"/>
            </p:cNvSpPr>
            <p:nvPr/>
          </p:nvSpPr>
          <p:spPr bwMode="auto">
            <a:xfrm>
              <a:off x="3024" y="1200"/>
              <a:ext cx="2064" cy="0"/>
            </a:xfrm>
            <a:prstGeom prst="line">
              <a:avLst/>
            </a:prstGeom>
            <a:noFill/>
            <a:ln w="19050">
              <a:solidFill>
                <a:schemeClr val="tx1"/>
              </a:solidFill>
              <a:round/>
              <a:headEnd/>
              <a:tailEnd/>
            </a:ln>
          </p:spPr>
          <p:txBody>
            <a:bodyPr/>
            <a:lstStyle/>
            <a:p>
              <a:endParaRPr lang="zh-CN" altLang="en-US"/>
            </a:p>
          </p:txBody>
        </p:sp>
        <p:sp>
          <p:nvSpPr>
            <p:cNvPr id="49224" name="Line 145"/>
            <p:cNvSpPr>
              <a:spLocks noChangeAspect="1" noChangeShapeType="1"/>
            </p:cNvSpPr>
            <p:nvPr/>
          </p:nvSpPr>
          <p:spPr bwMode="auto">
            <a:xfrm>
              <a:off x="3792" y="1536"/>
              <a:ext cx="912" cy="0"/>
            </a:xfrm>
            <a:prstGeom prst="line">
              <a:avLst/>
            </a:prstGeom>
            <a:noFill/>
            <a:ln w="19050">
              <a:solidFill>
                <a:srgbClr val="FF0000"/>
              </a:solidFill>
              <a:round/>
              <a:headEnd/>
              <a:tailEnd/>
            </a:ln>
          </p:spPr>
          <p:txBody>
            <a:bodyPr/>
            <a:lstStyle/>
            <a:p>
              <a:endParaRPr lang="zh-CN" altLang="en-US"/>
            </a:p>
          </p:txBody>
        </p:sp>
        <p:grpSp>
          <p:nvGrpSpPr>
            <p:cNvPr id="49225" name="Group 146"/>
            <p:cNvGrpSpPr>
              <a:grpSpLocks noChangeAspect="1"/>
            </p:cNvGrpSpPr>
            <p:nvPr/>
          </p:nvGrpSpPr>
          <p:grpSpPr bwMode="auto">
            <a:xfrm>
              <a:off x="3792" y="1680"/>
              <a:ext cx="240" cy="192"/>
              <a:chOff x="3360" y="2064"/>
              <a:chExt cx="240" cy="192"/>
            </a:xfrm>
          </p:grpSpPr>
          <p:sp>
            <p:nvSpPr>
              <p:cNvPr id="49330" name="Line 147"/>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49331" name="Line 148"/>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49332" name="Line 149"/>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49333" name="Line 150"/>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49334" name="Line 151"/>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49226" name="Line 152"/>
            <p:cNvSpPr>
              <a:spLocks noChangeAspect="1" noChangeShapeType="1"/>
            </p:cNvSpPr>
            <p:nvPr/>
          </p:nvSpPr>
          <p:spPr bwMode="auto">
            <a:xfrm>
              <a:off x="4032" y="1536"/>
              <a:ext cx="0" cy="240"/>
            </a:xfrm>
            <a:prstGeom prst="line">
              <a:avLst/>
            </a:prstGeom>
            <a:noFill/>
            <a:ln w="19050">
              <a:solidFill>
                <a:srgbClr val="FF0000"/>
              </a:solidFill>
              <a:round/>
              <a:headEnd type="oval" w="med" len="med"/>
              <a:tailEnd/>
            </a:ln>
          </p:spPr>
          <p:txBody>
            <a:bodyPr/>
            <a:lstStyle/>
            <a:p>
              <a:endParaRPr lang="zh-CN" altLang="en-US"/>
            </a:p>
          </p:txBody>
        </p:sp>
        <p:sp>
          <p:nvSpPr>
            <p:cNvPr id="49227" name="Line 153"/>
            <p:cNvSpPr>
              <a:spLocks noChangeAspect="1" noChangeShapeType="1"/>
            </p:cNvSpPr>
            <p:nvPr/>
          </p:nvSpPr>
          <p:spPr bwMode="auto">
            <a:xfrm>
              <a:off x="3792" y="1536"/>
              <a:ext cx="0" cy="192"/>
            </a:xfrm>
            <a:prstGeom prst="line">
              <a:avLst/>
            </a:prstGeom>
            <a:noFill/>
            <a:ln w="19050">
              <a:solidFill>
                <a:srgbClr val="FF0000"/>
              </a:solidFill>
              <a:round/>
              <a:headEnd/>
              <a:tailEnd/>
            </a:ln>
          </p:spPr>
          <p:txBody>
            <a:bodyPr/>
            <a:lstStyle/>
            <a:p>
              <a:endParaRPr lang="zh-CN" altLang="en-US"/>
            </a:p>
          </p:txBody>
        </p:sp>
        <p:sp>
          <p:nvSpPr>
            <p:cNvPr id="49228" name="Line 154"/>
            <p:cNvSpPr>
              <a:spLocks noChangeAspect="1" noChangeShapeType="1"/>
            </p:cNvSpPr>
            <p:nvPr/>
          </p:nvSpPr>
          <p:spPr bwMode="auto">
            <a:xfrm>
              <a:off x="3792" y="1824"/>
              <a:ext cx="0" cy="192"/>
            </a:xfrm>
            <a:prstGeom prst="line">
              <a:avLst/>
            </a:prstGeom>
            <a:noFill/>
            <a:ln w="19050">
              <a:solidFill>
                <a:schemeClr val="tx1"/>
              </a:solidFill>
              <a:round/>
              <a:headEnd/>
              <a:tailEnd/>
            </a:ln>
          </p:spPr>
          <p:txBody>
            <a:bodyPr/>
            <a:lstStyle/>
            <a:p>
              <a:endParaRPr lang="zh-CN" altLang="en-US"/>
            </a:p>
          </p:txBody>
        </p:sp>
        <p:sp>
          <p:nvSpPr>
            <p:cNvPr id="49229" name="Line 155"/>
            <p:cNvSpPr>
              <a:spLocks noChangeAspect="1" noChangeShapeType="1"/>
            </p:cNvSpPr>
            <p:nvPr/>
          </p:nvSpPr>
          <p:spPr bwMode="auto">
            <a:xfrm>
              <a:off x="3792" y="2016"/>
              <a:ext cx="288" cy="0"/>
            </a:xfrm>
            <a:prstGeom prst="line">
              <a:avLst/>
            </a:prstGeom>
            <a:noFill/>
            <a:ln w="19050">
              <a:solidFill>
                <a:schemeClr val="tx1"/>
              </a:solidFill>
              <a:round/>
              <a:headEnd/>
              <a:tailEnd/>
            </a:ln>
          </p:spPr>
          <p:txBody>
            <a:bodyPr/>
            <a:lstStyle/>
            <a:p>
              <a:endParaRPr lang="zh-CN" altLang="en-US"/>
            </a:p>
          </p:txBody>
        </p:sp>
        <p:sp>
          <p:nvSpPr>
            <p:cNvPr id="49230" name="Line 156"/>
            <p:cNvSpPr>
              <a:spLocks noChangeAspect="1" noChangeShapeType="1"/>
            </p:cNvSpPr>
            <p:nvPr/>
          </p:nvSpPr>
          <p:spPr bwMode="auto">
            <a:xfrm>
              <a:off x="4704" y="1536"/>
              <a:ext cx="0" cy="192"/>
            </a:xfrm>
            <a:prstGeom prst="line">
              <a:avLst/>
            </a:prstGeom>
            <a:noFill/>
            <a:ln w="19050">
              <a:solidFill>
                <a:srgbClr val="FF0000"/>
              </a:solidFill>
              <a:round/>
              <a:headEnd/>
              <a:tailEnd/>
            </a:ln>
          </p:spPr>
          <p:txBody>
            <a:bodyPr/>
            <a:lstStyle/>
            <a:p>
              <a:endParaRPr lang="zh-CN" altLang="en-US"/>
            </a:p>
          </p:txBody>
        </p:sp>
        <p:sp>
          <p:nvSpPr>
            <p:cNvPr id="49231" name="Line 157"/>
            <p:cNvSpPr>
              <a:spLocks noChangeAspect="1" noChangeShapeType="1"/>
            </p:cNvSpPr>
            <p:nvPr/>
          </p:nvSpPr>
          <p:spPr bwMode="auto">
            <a:xfrm>
              <a:off x="4464" y="1536"/>
              <a:ext cx="0" cy="240"/>
            </a:xfrm>
            <a:prstGeom prst="line">
              <a:avLst/>
            </a:prstGeom>
            <a:noFill/>
            <a:ln w="19050">
              <a:solidFill>
                <a:srgbClr val="FF0000"/>
              </a:solidFill>
              <a:round/>
              <a:headEnd type="oval" w="med" len="med"/>
              <a:tailEnd/>
            </a:ln>
          </p:spPr>
          <p:txBody>
            <a:bodyPr/>
            <a:lstStyle/>
            <a:p>
              <a:endParaRPr lang="zh-CN" altLang="en-US"/>
            </a:p>
          </p:txBody>
        </p:sp>
        <p:grpSp>
          <p:nvGrpSpPr>
            <p:cNvPr id="49232" name="Group 158"/>
            <p:cNvGrpSpPr>
              <a:grpSpLocks noChangeAspect="1"/>
            </p:cNvGrpSpPr>
            <p:nvPr/>
          </p:nvGrpSpPr>
          <p:grpSpPr bwMode="auto">
            <a:xfrm>
              <a:off x="4464" y="1680"/>
              <a:ext cx="240" cy="192"/>
              <a:chOff x="4032" y="2064"/>
              <a:chExt cx="240" cy="192"/>
            </a:xfrm>
          </p:grpSpPr>
          <p:sp>
            <p:nvSpPr>
              <p:cNvPr id="49325" name="Line 159"/>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49326" name="Line 160"/>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49327" name="Line 161"/>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49328" name="Line 162"/>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49329" name="Line 163"/>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49233" name="Group 164"/>
            <p:cNvGrpSpPr>
              <a:grpSpLocks noChangeAspect="1"/>
            </p:cNvGrpSpPr>
            <p:nvPr/>
          </p:nvGrpSpPr>
          <p:grpSpPr bwMode="auto">
            <a:xfrm>
              <a:off x="3792" y="2160"/>
              <a:ext cx="240" cy="192"/>
              <a:chOff x="3360" y="2544"/>
              <a:chExt cx="240" cy="192"/>
            </a:xfrm>
          </p:grpSpPr>
          <p:sp>
            <p:nvSpPr>
              <p:cNvPr id="49320" name="Line 16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49321" name="Line 16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49322" name="Line 16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49323" name="Line 16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49324" name="Line 16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49234" name="Line 170"/>
            <p:cNvSpPr>
              <a:spLocks noChangeAspect="1" noChangeShapeType="1"/>
            </p:cNvSpPr>
            <p:nvPr/>
          </p:nvSpPr>
          <p:spPr bwMode="auto">
            <a:xfrm>
              <a:off x="3792" y="2016"/>
              <a:ext cx="0" cy="192"/>
            </a:xfrm>
            <a:prstGeom prst="line">
              <a:avLst/>
            </a:prstGeom>
            <a:noFill/>
            <a:ln w="19050">
              <a:solidFill>
                <a:schemeClr val="tx1"/>
              </a:solidFill>
              <a:round/>
              <a:headEnd/>
              <a:tailEnd/>
            </a:ln>
          </p:spPr>
          <p:txBody>
            <a:bodyPr/>
            <a:lstStyle/>
            <a:p>
              <a:endParaRPr lang="zh-CN" altLang="en-US"/>
            </a:p>
          </p:txBody>
        </p:sp>
        <p:grpSp>
          <p:nvGrpSpPr>
            <p:cNvPr id="49235" name="Group 171"/>
            <p:cNvGrpSpPr>
              <a:grpSpLocks noChangeAspect="1"/>
            </p:cNvGrpSpPr>
            <p:nvPr/>
          </p:nvGrpSpPr>
          <p:grpSpPr bwMode="auto">
            <a:xfrm>
              <a:off x="4464" y="2160"/>
              <a:ext cx="240" cy="192"/>
              <a:chOff x="4032" y="2544"/>
              <a:chExt cx="240" cy="192"/>
            </a:xfrm>
          </p:grpSpPr>
          <p:sp>
            <p:nvSpPr>
              <p:cNvPr id="49315" name="Line 172"/>
              <p:cNvSpPr>
                <a:spLocks noChangeAspect="1" noChangeShapeType="1"/>
              </p:cNvSpPr>
              <p:nvPr/>
            </p:nvSpPr>
            <p:spPr bwMode="auto">
              <a:xfrm>
                <a:off x="4176" y="2544"/>
                <a:ext cx="0" cy="192"/>
              </a:xfrm>
              <a:prstGeom prst="line">
                <a:avLst/>
              </a:prstGeom>
              <a:noFill/>
              <a:ln w="28575">
                <a:solidFill>
                  <a:srgbClr val="008000"/>
                </a:solidFill>
                <a:round/>
                <a:headEnd/>
                <a:tailEnd/>
              </a:ln>
            </p:spPr>
            <p:txBody>
              <a:bodyPr/>
              <a:lstStyle/>
              <a:p>
                <a:endParaRPr lang="zh-CN" altLang="en-US"/>
              </a:p>
            </p:txBody>
          </p:sp>
          <p:sp>
            <p:nvSpPr>
              <p:cNvPr id="49316" name="Line 173"/>
              <p:cNvSpPr>
                <a:spLocks noChangeAspect="1" noChangeShapeType="1"/>
              </p:cNvSpPr>
              <p:nvPr/>
            </p:nvSpPr>
            <p:spPr bwMode="auto">
              <a:xfrm>
                <a:off x="4128" y="2592"/>
                <a:ext cx="0" cy="96"/>
              </a:xfrm>
              <a:prstGeom prst="line">
                <a:avLst/>
              </a:prstGeom>
              <a:noFill/>
              <a:ln w="28575">
                <a:solidFill>
                  <a:srgbClr val="008000"/>
                </a:solidFill>
                <a:round/>
                <a:headEnd/>
                <a:tailEnd/>
              </a:ln>
            </p:spPr>
            <p:txBody>
              <a:bodyPr/>
              <a:lstStyle/>
              <a:p>
                <a:endParaRPr lang="zh-CN" altLang="en-US"/>
              </a:p>
            </p:txBody>
          </p:sp>
          <p:sp>
            <p:nvSpPr>
              <p:cNvPr id="49317" name="Line 174"/>
              <p:cNvSpPr>
                <a:spLocks noChangeAspect="1" noChangeShapeType="1"/>
              </p:cNvSpPr>
              <p:nvPr/>
            </p:nvSpPr>
            <p:spPr bwMode="auto">
              <a:xfrm>
                <a:off x="4176" y="2592"/>
                <a:ext cx="96" cy="0"/>
              </a:xfrm>
              <a:prstGeom prst="line">
                <a:avLst/>
              </a:prstGeom>
              <a:noFill/>
              <a:ln w="19050">
                <a:solidFill>
                  <a:srgbClr val="008000"/>
                </a:solidFill>
                <a:round/>
                <a:headEnd/>
                <a:tailEnd/>
              </a:ln>
            </p:spPr>
            <p:txBody>
              <a:bodyPr/>
              <a:lstStyle/>
              <a:p>
                <a:endParaRPr lang="zh-CN" altLang="en-US"/>
              </a:p>
            </p:txBody>
          </p:sp>
          <p:sp>
            <p:nvSpPr>
              <p:cNvPr id="49318" name="Line 175"/>
              <p:cNvSpPr>
                <a:spLocks noChangeAspect="1" noChangeShapeType="1"/>
              </p:cNvSpPr>
              <p:nvPr/>
            </p:nvSpPr>
            <p:spPr bwMode="auto">
              <a:xfrm>
                <a:off x="4176" y="2688"/>
                <a:ext cx="96" cy="0"/>
              </a:xfrm>
              <a:prstGeom prst="line">
                <a:avLst/>
              </a:prstGeom>
              <a:noFill/>
              <a:ln w="19050">
                <a:solidFill>
                  <a:srgbClr val="008000"/>
                </a:solidFill>
                <a:round/>
                <a:headEnd/>
                <a:tailEnd/>
              </a:ln>
            </p:spPr>
            <p:txBody>
              <a:bodyPr/>
              <a:lstStyle/>
              <a:p>
                <a:endParaRPr lang="zh-CN" altLang="en-US"/>
              </a:p>
            </p:txBody>
          </p:sp>
          <p:sp>
            <p:nvSpPr>
              <p:cNvPr id="49319" name="Line 176"/>
              <p:cNvSpPr>
                <a:spLocks noChangeAspect="1" noChangeShapeType="1"/>
              </p:cNvSpPr>
              <p:nvPr/>
            </p:nvSpPr>
            <p:spPr bwMode="auto">
              <a:xfrm>
                <a:off x="4032" y="2640"/>
                <a:ext cx="96" cy="0"/>
              </a:xfrm>
              <a:prstGeom prst="line">
                <a:avLst/>
              </a:prstGeom>
              <a:noFill/>
              <a:ln w="19050">
                <a:solidFill>
                  <a:srgbClr val="008000"/>
                </a:solidFill>
                <a:round/>
                <a:headEnd/>
                <a:tailEnd/>
              </a:ln>
            </p:spPr>
            <p:txBody>
              <a:bodyPr/>
              <a:lstStyle/>
              <a:p>
                <a:endParaRPr lang="zh-CN" altLang="en-US"/>
              </a:p>
            </p:txBody>
          </p:sp>
        </p:grpSp>
        <p:sp>
          <p:nvSpPr>
            <p:cNvPr id="49236" name="Line 177"/>
            <p:cNvSpPr>
              <a:spLocks noChangeAspect="1" noChangeShapeType="1"/>
            </p:cNvSpPr>
            <p:nvPr/>
          </p:nvSpPr>
          <p:spPr bwMode="auto">
            <a:xfrm>
              <a:off x="4080" y="2016"/>
              <a:ext cx="384" cy="240"/>
            </a:xfrm>
            <a:prstGeom prst="line">
              <a:avLst/>
            </a:prstGeom>
            <a:noFill/>
            <a:ln w="19050">
              <a:solidFill>
                <a:schemeClr val="tx1"/>
              </a:solidFill>
              <a:round/>
              <a:headEnd/>
              <a:tailEnd/>
            </a:ln>
          </p:spPr>
          <p:txBody>
            <a:bodyPr/>
            <a:lstStyle/>
            <a:p>
              <a:endParaRPr lang="zh-CN" altLang="en-US"/>
            </a:p>
          </p:txBody>
        </p:sp>
        <p:sp>
          <p:nvSpPr>
            <p:cNvPr id="49237" name="Line 178"/>
            <p:cNvSpPr>
              <a:spLocks noChangeAspect="1" noChangeShapeType="1"/>
            </p:cNvSpPr>
            <p:nvPr/>
          </p:nvSpPr>
          <p:spPr bwMode="auto">
            <a:xfrm>
              <a:off x="3792" y="2592"/>
              <a:ext cx="912" cy="0"/>
            </a:xfrm>
            <a:prstGeom prst="line">
              <a:avLst/>
            </a:prstGeom>
            <a:noFill/>
            <a:ln w="19050">
              <a:solidFill>
                <a:srgbClr val="008000"/>
              </a:solidFill>
              <a:round/>
              <a:headEnd/>
              <a:tailEnd/>
            </a:ln>
          </p:spPr>
          <p:txBody>
            <a:bodyPr/>
            <a:lstStyle/>
            <a:p>
              <a:endParaRPr lang="zh-CN" altLang="en-US"/>
            </a:p>
          </p:txBody>
        </p:sp>
        <p:sp>
          <p:nvSpPr>
            <p:cNvPr id="49238" name="Line 179"/>
            <p:cNvSpPr>
              <a:spLocks noChangeAspect="1" noChangeShapeType="1"/>
            </p:cNvSpPr>
            <p:nvPr/>
          </p:nvSpPr>
          <p:spPr bwMode="auto">
            <a:xfrm>
              <a:off x="3792" y="2304"/>
              <a:ext cx="0" cy="288"/>
            </a:xfrm>
            <a:prstGeom prst="line">
              <a:avLst/>
            </a:prstGeom>
            <a:noFill/>
            <a:ln w="19050">
              <a:solidFill>
                <a:srgbClr val="008000"/>
              </a:solidFill>
              <a:round/>
              <a:headEnd/>
              <a:tailEnd/>
            </a:ln>
          </p:spPr>
          <p:txBody>
            <a:bodyPr/>
            <a:lstStyle/>
            <a:p>
              <a:endParaRPr lang="zh-CN" altLang="en-US"/>
            </a:p>
          </p:txBody>
        </p:sp>
        <p:sp>
          <p:nvSpPr>
            <p:cNvPr id="49239" name="Line 180"/>
            <p:cNvSpPr>
              <a:spLocks noChangeAspect="1" noChangeShapeType="1"/>
            </p:cNvSpPr>
            <p:nvPr/>
          </p:nvSpPr>
          <p:spPr bwMode="auto">
            <a:xfrm>
              <a:off x="4704" y="2304"/>
              <a:ext cx="0" cy="288"/>
            </a:xfrm>
            <a:prstGeom prst="line">
              <a:avLst/>
            </a:prstGeom>
            <a:noFill/>
            <a:ln w="19050">
              <a:solidFill>
                <a:srgbClr val="008000"/>
              </a:solidFill>
              <a:round/>
              <a:headEnd/>
              <a:tailEnd/>
            </a:ln>
          </p:spPr>
          <p:txBody>
            <a:bodyPr/>
            <a:lstStyle/>
            <a:p>
              <a:endParaRPr lang="zh-CN" altLang="en-US"/>
            </a:p>
          </p:txBody>
        </p:sp>
        <p:grpSp>
          <p:nvGrpSpPr>
            <p:cNvPr id="49240" name="Group 181"/>
            <p:cNvGrpSpPr>
              <a:grpSpLocks/>
            </p:cNvGrpSpPr>
            <p:nvPr/>
          </p:nvGrpSpPr>
          <p:grpSpPr bwMode="auto">
            <a:xfrm>
              <a:off x="4704" y="1824"/>
              <a:ext cx="0" cy="384"/>
              <a:chOff x="1968" y="1776"/>
              <a:chExt cx="0" cy="384"/>
            </a:xfrm>
          </p:grpSpPr>
          <p:sp>
            <p:nvSpPr>
              <p:cNvPr id="49313" name="Line 182"/>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49314" name="Line 183"/>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49241" name="Group 184"/>
            <p:cNvGrpSpPr>
              <a:grpSpLocks noChangeAspect="1"/>
            </p:cNvGrpSpPr>
            <p:nvPr/>
          </p:nvGrpSpPr>
          <p:grpSpPr bwMode="auto">
            <a:xfrm rot="16200000" flipV="1">
              <a:off x="3432" y="1800"/>
              <a:ext cx="240" cy="192"/>
              <a:chOff x="3360" y="2544"/>
              <a:chExt cx="240" cy="192"/>
            </a:xfrm>
          </p:grpSpPr>
          <p:sp>
            <p:nvSpPr>
              <p:cNvPr id="49308" name="Line 18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9" name="Line 18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10" name="Line 18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11" name="Line 18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12" name="Line 18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2" name="Line 190"/>
            <p:cNvSpPr>
              <a:spLocks noChangeAspect="1" noChangeShapeType="1"/>
            </p:cNvSpPr>
            <p:nvPr/>
          </p:nvSpPr>
          <p:spPr bwMode="auto">
            <a:xfrm>
              <a:off x="3600" y="2016"/>
              <a:ext cx="192" cy="0"/>
            </a:xfrm>
            <a:prstGeom prst="line">
              <a:avLst/>
            </a:prstGeom>
            <a:noFill/>
            <a:ln w="19050">
              <a:solidFill>
                <a:schemeClr val="tx1"/>
              </a:solidFill>
              <a:round/>
              <a:headEnd/>
              <a:tailEnd type="oval" w="med" len="med"/>
            </a:ln>
          </p:spPr>
          <p:txBody>
            <a:bodyPr/>
            <a:lstStyle/>
            <a:p>
              <a:endParaRPr lang="zh-CN" altLang="en-US"/>
            </a:p>
          </p:txBody>
        </p:sp>
        <p:grpSp>
          <p:nvGrpSpPr>
            <p:cNvPr id="49243" name="Group 191"/>
            <p:cNvGrpSpPr>
              <a:grpSpLocks/>
            </p:cNvGrpSpPr>
            <p:nvPr/>
          </p:nvGrpSpPr>
          <p:grpSpPr bwMode="auto">
            <a:xfrm>
              <a:off x="4032" y="2016"/>
              <a:ext cx="864" cy="240"/>
              <a:chOff x="1296" y="1968"/>
              <a:chExt cx="864" cy="240"/>
            </a:xfrm>
          </p:grpSpPr>
          <p:sp>
            <p:nvSpPr>
              <p:cNvPr id="49305" name="Line 192"/>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49306" name="Line 193"/>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49307" name="Line 194"/>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49244" name="Group 195"/>
            <p:cNvGrpSpPr>
              <a:grpSpLocks noChangeAspect="1"/>
            </p:cNvGrpSpPr>
            <p:nvPr/>
          </p:nvGrpSpPr>
          <p:grpSpPr bwMode="auto">
            <a:xfrm rot="16200000" flipV="1">
              <a:off x="4824" y="1800"/>
              <a:ext cx="240" cy="192"/>
              <a:chOff x="3360" y="2544"/>
              <a:chExt cx="240" cy="192"/>
            </a:xfrm>
          </p:grpSpPr>
          <p:sp>
            <p:nvSpPr>
              <p:cNvPr id="49300" name="Line 19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301" name="Line 19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302" name="Line 19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303" name="Line 19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304" name="Line 20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9245" name="Line 201"/>
            <p:cNvSpPr>
              <a:spLocks noChangeShapeType="1"/>
            </p:cNvSpPr>
            <p:nvPr/>
          </p:nvSpPr>
          <p:spPr bwMode="auto">
            <a:xfrm>
              <a:off x="3408" y="2016"/>
              <a:ext cx="0" cy="1152"/>
            </a:xfrm>
            <a:prstGeom prst="line">
              <a:avLst/>
            </a:prstGeom>
            <a:noFill/>
            <a:ln w="19050">
              <a:solidFill>
                <a:schemeClr val="tx1"/>
              </a:solidFill>
              <a:round/>
              <a:headEnd/>
              <a:tailEnd/>
            </a:ln>
          </p:spPr>
          <p:txBody>
            <a:bodyPr/>
            <a:lstStyle/>
            <a:p>
              <a:endParaRPr lang="zh-CN" altLang="en-US"/>
            </a:p>
          </p:txBody>
        </p:sp>
        <p:sp>
          <p:nvSpPr>
            <p:cNvPr id="49246" name="Line 202"/>
            <p:cNvSpPr>
              <a:spLocks noChangeShapeType="1"/>
            </p:cNvSpPr>
            <p:nvPr/>
          </p:nvSpPr>
          <p:spPr bwMode="auto">
            <a:xfrm flipH="1">
              <a:off x="3408" y="2016"/>
              <a:ext cx="96" cy="0"/>
            </a:xfrm>
            <a:prstGeom prst="line">
              <a:avLst/>
            </a:prstGeom>
            <a:noFill/>
            <a:ln w="19050">
              <a:solidFill>
                <a:schemeClr val="tx1"/>
              </a:solidFill>
              <a:round/>
              <a:headEnd/>
              <a:tailEnd/>
            </a:ln>
          </p:spPr>
          <p:txBody>
            <a:bodyPr/>
            <a:lstStyle/>
            <a:p>
              <a:endParaRPr lang="zh-CN" altLang="en-US"/>
            </a:p>
          </p:txBody>
        </p:sp>
        <p:sp>
          <p:nvSpPr>
            <p:cNvPr id="49247" name="Line 203"/>
            <p:cNvSpPr>
              <a:spLocks noChangeShapeType="1"/>
            </p:cNvSpPr>
            <p:nvPr/>
          </p:nvSpPr>
          <p:spPr bwMode="auto">
            <a:xfrm>
              <a:off x="5088" y="2016"/>
              <a:ext cx="0" cy="1152"/>
            </a:xfrm>
            <a:prstGeom prst="line">
              <a:avLst/>
            </a:prstGeom>
            <a:noFill/>
            <a:ln w="19050">
              <a:solidFill>
                <a:schemeClr val="tx1"/>
              </a:solidFill>
              <a:round/>
              <a:headEnd/>
              <a:tailEnd/>
            </a:ln>
          </p:spPr>
          <p:txBody>
            <a:bodyPr/>
            <a:lstStyle/>
            <a:p>
              <a:endParaRPr lang="zh-CN" altLang="en-US"/>
            </a:p>
          </p:txBody>
        </p:sp>
        <p:sp>
          <p:nvSpPr>
            <p:cNvPr id="49248" name="Line 204"/>
            <p:cNvSpPr>
              <a:spLocks noChangeShapeType="1"/>
            </p:cNvSpPr>
            <p:nvPr/>
          </p:nvSpPr>
          <p:spPr bwMode="auto">
            <a:xfrm flipH="1">
              <a:off x="4992" y="2016"/>
              <a:ext cx="96" cy="0"/>
            </a:xfrm>
            <a:prstGeom prst="line">
              <a:avLst/>
            </a:prstGeom>
            <a:noFill/>
            <a:ln w="19050">
              <a:solidFill>
                <a:schemeClr val="tx1"/>
              </a:solidFill>
              <a:round/>
              <a:headEnd/>
              <a:tailEnd/>
            </a:ln>
          </p:spPr>
          <p:txBody>
            <a:bodyPr/>
            <a:lstStyle/>
            <a:p>
              <a:endParaRPr lang="zh-CN" altLang="en-US"/>
            </a:p>
          </p:txBody>
        </p:sp>
        <p:grpSp>
          <p:nvGrpSpPr>
            <p:cNvPr id="49249" name="Group 205"/>
            <p:cNvGrpSpPr>
              <a:grpSpLocks/>
            </p:cNvGrpSpPr>
            <p:nvPr/>
          </p:nvGrpSpPr>
          <p:grpSpPr bwMode="auto">
            <a:xfrm>
              <a:off x="4224" y="2592"/>
              <a:ext cx="48" cy="144"/>
              <a:chOff x="3744" y="2880"/>
              <a:chExt cx="96" cy="288"/>
            </a:xfrm>
          </p:grpSpPr>
          <p:sp>
            <p:nvSpPr>
              <p:cNvPr id="49298" name="Line 206"/>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9" name="Oval 207"/>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49250" name="Group 208"/>
            <p:cNvGrpSpPr>
              <a:grpSpLocks/>
            </p:cNvGrpSpPr>
            <p:nvPr/>
          </p:nvGrpSpPr>
          <p:grpSpPr bwMode="auto">
            <a:xfrm flipV="1">
              <a:off x="4224" y="1392"/>
              <a:ext cx="48" cy="144"/>
              <a:chOff x="3744" y="2880"/>
              <a:chExt cx="96" cy="288"/>
            </a:xfrm>
          </p:grpSpPr>
          <p:sp>
            <p:nvSpPr>
              <p:cNvPr id="49296" name="Line 20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49297" name="Oval 21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49251" name="Line 211"/>
            <p:cNvSpPr>
              <a:spLocks noChangeShapeType="1"/>
            </p:cNvSpPr>
            <p:nvPr/>
          </p:nvSpPr>
          <p:spPr bwMode="auto">
            <a:xfrm>
              <a:off x="3552" y="1200"/>
              <a:ext cx="0" cy="576"/>
            </a:xfrm>
            <a:prstGeom prst="line">
              <a:avLst/>
            </a:prstGeom>
            <a:noFill/>
            <a:ln w="19050">
              <a:solidFill>
                <a:schemeClr val="tx1"/>
              </a:solidFill>
              <a:round/>
              <a:headEnd type="oval" w="med" len="med"/>
              <a:tailEnd/>
            </a:ln>
          </p:spPr>
          <p:txBody>
            <a:bodyPr/>
            <a:lstStyle/>
            <a:p>
              <a:endParaRPr lang="zh-CN" altLang="en-US"/>
            </a:p>
          </p:txBody>
        </p:sp>
        <p:sp>
          <p:nvSpPr>
            <p:cNvPr id="49252" name="Line 212"/>
            <p:cNvSpPr>
              <a:spLocks noChangeShapeType="1"/>
            </p:cNvSpPr>
            <p:nvPr/>
          </p:nvSpPr>
          <p:spPr bwMode="auto">
            <a:xfrm>
              <a:off x="4944" y="1200"/>
              <a:ext cx="0" cy="576"/>
            </a:xfrm>
            <a:prstGeom prst="line">
              <a:avLst/>
            </a:prstGeom>
            <a:noFill/>
            <a:ln w="19050">
              <a:solidFill>
                <a:schemeClr val="tx1"/>
              </a:solidFill>
              <a:round/>
              <a:headEnd type="oval" w="med" len="med"/>
              <a:tailEnd/>
            </a:ln>
          </p:spPr>
          <p:txBody>
            <a:bodyPr/>
            <a:lstStyle/>
            <a:p>
              <a:endParaRPr lang="zh-CN" altLang="en-US"/>
            </a:p>
          </p:txBody>
        </p:sp>
        <p:grpSp>
          <p:nvGrpSpPr>
            <p:cNvPr id="49253" name="Group 213"/>
            <p:cNvGrpSpPr>
              <a:grpSpLocks noChangeAspect="1"/>
            </p:cNvGrpSpPr>
            <p:nvPr/>
          </p:nvGrpSpPr>
          <p:grpSpPr bwMode="auto">
            <a:xfrm>
              <a:off x="3408" y="3120"/>
              <a:ext cx="240" cy="192"/>
              <a:chOff x="3360" y="2544"/>
              <a:chExt cx="240" cy="192"/>
            </a:xfrm>
          </p:grpSpPr>
          <p:sp>
            <p:nvSpPr>
              <p:cNvPr id="49291" name="Line 21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9292" name="Line 21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9293" name="Line 21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9294" name="Line 21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9295" name="Line 21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9254" name="Group 219"/>
            <p:cNvGrpSpPr>
              <a:grpSpLocks noChangeAspect="1"/>
            </p:cNvGrpSpPr>
            <p:nvPr/>
          </p:nvGrpSpPr>
          <p:grpSpPr bwMode="auto">
            <a:xfrm>
              <a:off x="4848" y="3120"/>
              <a:ext cx="240" cy="192"/>
              <a:chOff x="4032" y="2544"/>
              <a:chExt cx="240" cy="192"/>
            </a:xfrm>
          </p:grpSpPr>
          <p:sp>
            <p:nvSpPr>
              <p:cNvPr id="49286" name="Line 22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9287" name="Line 22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9288" name="Line 22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9289" name="Line 22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9290" name="Line 22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9255" name="Line 225"/>
            <p:cNvSpPr>
              <a:spLocks noChangeShapeType="1"/>
            </p:cNvSpPr>
            <p:nvPr/>
          </p:nvSpPr>
          <p:spPr bwMode="auto">
            <a:xfrm>
              <a:off x="3648" y="3216"/>
              <a:ext cx="1200" cy="0"/>
            </a:xfrm>
            <a:prstGeom prst="line">
              <a:avLst/>
            </a:prstGeom>
            <a:noFill/>
            <a:ln w="19050">
              <a:solidFill>
                <a:schemeClr val="tx1"/>
              </a:solidFill>
              <a:round/>
              <a:headEnd/>
              <a:tailEnd/>
            </a:ln>
          </p:spPr>
          <p:txBody>
            <a:bodyPr/>
            <a:lstStyle/>
            <a:p>
              <a:endParaRPr lang="zh-CN" altLang="en-US"/>
            </a:p>
          </p:txBody>
        </p:sp>
        <p:sp>
          <p:nvSpPr>
            <p:cNvPr id="49256" name="Line 226"/>
            <p:cNvSpPr>
              <a:spLocks noChangeShapeType="1"/>
            </p:cNvSpPr>
            <p:nvPr/>
          </p:nvSpPr>
          <p:spPr bwMode="auto">
            <a:xfrm>
              <a:off x="340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7" name="Line 227"/>
            <p:cNvSpPr>
              <a:spLocks noChangeShapeType="1"/>
            </p:cNvSpPr>
            <p:nvPr/>
          </p:nvSpPr>
          <p:spPr bwMode="auto">
            <a:xfrm>
              <a:off x="5088" y="3264"/>
              <a:ext cx="0" cy="336"/>
            </a:xfrm>
            <a:prstGeom prst="line">
              <a:avLst/>
            </a:prstGeom>
            <a:noFill/>
            <a:ln w="19050">
              <a:solidFill>
                <a:schemeClr val="tx1"/>
              </a:solidFill>
              <a:round/>
              <a:headEnd/>
              <a:tailEnd type="triangle" w="med" len="med"/>
            </a:ln>
          </p:spPr>
          <p:txBody>
            <a:bodyPr/>
            <a:lstStyle/>
            <a:p>
              <a:endParaRPr lang="zh-CN" altLang="en-US"/>
            </a:p>
          </p:txBody>
        </p:sp>
        <p:sp>
          <p:nvSpPr>
            <p:cNvPr id="49258" name="Line 228"/>
            <p:cNvSpPr>
              <a:spLocks noChangeShapeType="1"/>
            </p:cNvSpPr>
            <p:nvPr/>
          </p:nvSpPr>
          <p:spPr bwMode="auto">
            <a:xfrm>
              <a:off x="4224" y="3216"/>
              <a:ext cx="0" cy="384"/>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49259" name="Rectangle 229"/>
            <p:cNvSpPr>
              <a:spLocks noChangeArrowheads="1"/>
            </p:cNvSpPr>
            <p:nvPr/>
          </p:nvSpPr>
          <p:spPr bwMode="auto">
            <a:xfrm>
              <a:off x="3984"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9260" name="Rectangle 230"/>
            <p:cNvSpPr>
              <a:spLocks noChangeArrowheads="1"/>
            </p:cNvSpPr>
            <p:nvPr/>
          </p:nvSpPr>
          <p:spPr bwMode="auto">
            <a:xfrm>
              <a:off x="4416" y="2304"/>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9261" name="Rectangle 231"/>
            <p:cNvSpPr>
              <a:spLocks noChangeArrowheads="1"/>
            </p:cNvSpPr>
            <p:nvPr/>
          </p:nvSpPr>
          <p:spPr bwMode="auto">
            <a:xfrm>
              <a:off x="3456"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9262" name="Rectangle 232"/>
            <p:cNvSpPr>
              <a:spLocks noChangeArrowheads="1"/>
            </p:cNvSpPr>
            <p:nvPr/>
          </p:nvSpPr>
          <p:spPr bwMode="auto">
            <a:xfrm>
              <a:off x="3552"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9263" name="Rectangle 233"/>
            <p:cNvSpPr>
              <a:spLocks noChangeArrowheads="1"/>
            </p:cNvSpPr>
            <p:nvPr/>
          </p:nvSpPr>
          <p:spPr bwMode="auto">
            <a:xfrm>
              <a:off x="4800" y="297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9264" name="Rectangle 234"/>
            <p:cNvSpPr>
              <a:spLocks noChangeArrowheads="1"/>
            </p:cNvSpPr>
            <p:nvPr/>
          </p:nvSpPr>
          <p:spPr bwMode="auto">
            <a:xfrm>
              <a:off x="4944" y="2016"/>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9265" name="Rectangle 235"/>
            <p:cNvSpPr>
              <a:spLocks noChangeArrowheads="1"/>
            </p:cNvSpPr>
            <p:nvPr/>
          </p:nvSpPr>
          <p:spPr bwMode="auto">
            <a:xfrm>
              <a:off x="4248" y="1246"/>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49266" name="Rectangle 236"/>
            <p:cNvSpPr>
              <a:spLocks noChangeArrowheads="1"/>
            </p:cNvSpPr>
            <p:nvPr/>
          </p:nvSpPr>
          <p:spPr bwMode="auto">
            <a:xfrm>
              <a:off x="3936" y="3600"/>
              <a:ext cx="864"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67" name="Rectangle 237"/>
            <p:cNvSpPr>
              <a:spLocks noChangeArrowheads="1"/>
            </p:cNvSpPr>
            <p:nvPr/>
          </p:nvSpPr>
          <p:spPr bwMode="auto">
            <a:xfrm>
              <a:off x="3432" y="3456"/>
              <a:ext cx="216"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68" name="Rectangle 238"/>
            <p:cNvSpPr>
              <a:spLocks noChangeArrowheads="1"/>
            </p:cNvSpPr>
            <p:nvPr/>
          </p:nvSpPr>
          <p:spPr bwMode="auto">
            <a:xfrm>
              <a:off x="3648" y="2016"/>
              <a:ext cx="144" cy="192"/>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A</a:t>
              </a:r>
            </a:p>
          </p:txBody>
        </p:sp>
        <p:sp>
          <p:nvSpPr>
            <p:cNvPr id="49269" name="Rectangle 239"/>
            <p:cNvSpPr>
              <a:spLocks noChangeArrowheads="1"/>
            </p:cNvSpPr>
            <p:nvPr/>
          </p:nvSpPr>
          <p:spPr bwMode="auto">
            <a:xfrm>
              <a:off x="4752" y="2016"/>
              <a:ext cx="144" cy="192"/>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B</a:t>
              </a:r>
            </a:p>
          </p:txBody>
        </p:sp>
        <p:sp>
          <p:nvSpPr>
            <p:cNvPr id="49270" name="Rectangle 240"/>
            <p:cNvSpPr>
              <a:spLocks noChangeArrowheads="1"/>
            </p:cNvSpPr>
            <p:nvPr/>
          </p:nvSpPr>
          <p:spPr bwMode="auto">
            <a:xfrm>
              <a:off x="2784" y="1248"/>
              <a:ext cx="768" cy="144"/>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49271" name="Line 241"/>
            <p:cNvSpPr>
              <a:spLocks noChangeAspect="1" noChangeShapeType="1"/>
            </p:cNvSpPr>
            <p:nvPr/>
          </p:nvSpPr>
          <p:spPr bwMode="auto">
            <a:xfrm>
              <a:off x="3600" y="2016"/>
              <a:ext cx="192" cy="0"/>
            </a:xfrm>
            <a:prstGeom prst="line">
              <a:avLst/>
            </a:prstGeom>
            <a:noFill/>
            <a:ln w="19050">
              <a:solidFill>
                <a:srgbClr val="008000"/>
              </a:solidFill>
              <a:round/>
              <a:headEnd/>
              <a:tailEnd type="oval" w="med" len="med"/>
            </a:ln>
          </p:spPr>
          <p:txBody>
            <a:bodyPr/>
            <a:lstStyle/>
            <a:p>
              <a:endParaRPr lang="zh-CN" altLang="en-US"/>
            </a:p>
          </p:txBody>
        </p:sp>
        <p:sp>
          <p:nvSpPr>
            <p:cNvPr id="49272" name="Line 242"/>
            <p:cNvSpPr>
              <a:spLocks noChangeAspect="1" noChangeShapeType="1"/>
            </p:cNvSpPr>
            <p:nvPr/>
          </p:nvSpPr>
          <p:spPr bwMode="auto">
            <a:xfrm>
              <a:off x="3792" y="2016"/>
              <a:ext cx="0" cy="192"/>
            </a:xfrm>
            <a:prstGeom prst="line">
              <a:avLst/>
            </a:prstGeom>
            <a:noFill/>
            <a:ln w="19050">
              <a:solidFill>
                <a:srgbClr val="008000"/>
              </a:solidFill>
              <a:round/>
              <a:headEnd/>
              <a:tailEnd/>
            </a:ln>
          </p:spPr>
          <p:txBody>
            <a:bodyPr/>
            <a:lstStyle/>
            <a:p>
              <a:endParaRPr lang="zh-CN" altLang="en-US"/>
            </a:p>
          </p:txBody>
        </p:sp>
        <p:sp>
          <p:nvSpPr>
            <p:cNvPr id="49273" name="Line 243"/>
            <p:cNvSpPr>
              <a:spLocks noChangeAspect="1" noChangeShapeType="1"/>
            </p:cNvSpPr>
            <p:nvPr/>
          </p:nvSpPr>
          <p:spPr bwMode="auto">
            <a:xfrm>
              <a:off x="3792" y="1824"/>
              <a:ext cx="0" cy="192"/>
            </a:xfrm>
            <a:prstGeom prst="line">
              <a:avLst/>
            </a:prstGeom>
            <a:noFill/>
            <a:ln w="19050">
              <a:solidFill>
                <a:srgbClr val="008000"/>
              </a:solidFill>
              <a:round/>
              <a:headEnd/>
              <a:tailEnd/>
            </a:ln>
          </p:spPr>
          <p:txBody>
            <a:bodyPr/>
            <a:lstStyle/>
            <a:p>
              <a:endParaRPr lang="zh-CN" altLang="en-US"/>
            </a:p>
          </p:txBody>
        </p:sp>
        <p:sp>
          <p:nvSpPr>
            <p:cNvPr id="49274" name="Line 244"/>
            <p:cNvSpPr>
              <a:spLocks noChangeAspect="1" noChangeShapeType="1"/>
            </p:cNvSpPr>
            <p:nvPr/>
          </p:nvSpPr>
          <p:spPr bwMode="auto">
            <a:xfrm>
              <a:off x="3792" y="2016"/>
              <a:ext cx="288" cy="0"/>
            </a:xfrm>
            <a:prstGeom prst="line">
              <a:avLst/>
            </a:prstGeom>
            <a:noFill/>
            <a:ln w="19050">
              <a:solidFill>
                <a:srgbClr val="008000"/>
              </a:solidFill>
              <a:round/>
              <a:headEnd/>
              <a:tailEnd/>
            </a:ln>
          </p:spPr>
          <p:txBody>
            <a:bodyPr/>
            <a:lstStyle/>
            <a:p>
              <a:endParaRPr lang="zh-CN" altLang="en-US"/>
            </a:p>
          </p:txBody>
        </p:sp>
        <p:sp>
          <p:nvSpPr>
            <p:cNvPr id="49275" name="Line 245"/>
            <p:cNvSpPr>
              <a:spLocks noChangeAspect="1" noChangeShapeType="1"/>
            </p:cNvSpPr>
            <p:nvPr/>
          </p:nvSpPr>
          <p:spPr bwMode="auto">
            <a:xfrm>
              <a:off x="4080" y="2016"/>
              <a:ext cx="384" cy="240"/>
            </a:xfrm>
            <a:prstGeom prst="line">
              <a:avLst/>
            </a:prstGeom>
            <a:noFill/>
            <a:ln w="19050">
              <a:solidFill>
                <a:srgbClr val="008000"/>
              </a:solidFill>
              <a:round/>
              <a:headEnd/>
              <a:tailEnd/>
            </a:ln>
          </p:spPr>
          <p:txBody>
            <a:bodyPr/>
            <a:lstStyle/>
            <a:p>
              <a:endParaRPr lang="zh-CN" altLang="en-US"/>
            </a:p>
          </p:txBody>
        </p:sp>
        <p:grpSp>
          <p:nvGrpSpPr>
            <p:cNvPr id="49276" name="Group 246"/>
            <p:cNvGrpSpPr>
              <a:grpSpLocks/>
            </p:cNvGrpSpPr>
            <p:nvPr/>
          </p:nvGrpSpPr>
          <p:grpSpPr bwMode="auto">
            <a:xfrm>
              <a:off x="4704" y="1824"/>
              <a:ext cx="0" cy="384"/>
              <a:chOff x="1968" y="1776"/>
              <a:chExt cx="0" cy="384"/>
            </a:xfrm>
          </p:grpSpPr>
          <p:sp>
            <p:nvSpPr>
              <p:cNvPr id="49284" name="Line 247"/>
              <p:cNvSpPr>
                <a:spLocks noChangeAspect="1" noChangeShapeType="1"/>
              </p:cNvSpPr>
              <p:nvPr/>
            </p:nvSpPr>
            <p:spPr bwMode="auto">
              <a:xfrm>
                <a:off x="1968" y="1968"/>
                <a:ext cx="0" cy="192"/>
              </a:xfrm>
              <a:prstGeom prst="line">
                <a:avLst/>
              </a:prstGeom>
              <a:noFill/>
              <a:ln w="19050">
                <a:solidFill>
                  <a:srgbClr val="FF0000"/>
                </a:solidFill>
                <a:round/>
                <a:headEnd/>
                <a:tailEnd/>
              </a:ln>
            </p:spPr>
            <p:txBody>
              <a:bodyPr/>
              <a:lstStyle/>
              <a:p>
                <a:endParaRPr lang="zh-CN" altLang="en-US"/>
              </a:p>
            </p:txBody>
          </p:sp>
          <p:sp>
            <p:nvSpPr>
              <p:cNvPr id="49285" name="Line 248"/>
              <p:cNvSpPr>
                <a:spLocks noChangeAspect="1" noChangeShapeType="1"/>
              </p:cNvSpPr>
              <p:nvPr/>
            </p:nvSpPr>
            <p:spPr bwMode="auto">
              <a:xfrm>
                <a:off x="1968" y="1776"/>
                <a:ext cx="0" cy="192"/>
              </a:xfrm>
              <a:prstGeom prst="line">
                <a:avLst/>
              </a:prstGeom>
              <a:noFill/>
              <a:ln w="19050">
                <a:solidFill>
                  <a:srgbClr val="FF0000"/>
                </a:solidFill>
                <a:round/>
                <a:headEnd/>
                <a:tailEnd/>
              </a:ln>
            </p:spPr>
            <p:txBody>
              <a:bodyPr/>
              <a:lstStyle/>
              <a:p>
                <a:endParaRPr lang="zh-CN" altLang="en-US"/>
              </a:p>
            </p:txBody>
          </p:sp>
        </p:grpSp>
        <p:grpSp>
          <p:nvGrpSpPr>
            <p:cNvPr id="49277" name="Group 249"/>
            <p:cNvGrpSpPr>
              <a:grpSpLocks/>
            </p:cNvGrpSpPr>
            <p:nvPr/>
          </p:nvGrpSpPr>
          <p:grpSpPr bwMode="auto">
            <a:xfrm>
              <a:off x="4032" y="2016"/>
              <a:ext cx="864" cy="240"/>
              <a:chOff x="1296" y="1968"/>
              <a:chExt cx="864" cy="240"/>
            </a:xfrm>
          </p:grpSpPr>
          <p:sp>
            <p:nvSpPr>
              <p:cNvPr id="49281" name="Line 250"/>
              <p:cNvSpPr>
                <a:spLocks noChangeAspect="1" noChangeShapeType="1"/>
              </p:cNvSpPr>
              <p:nvPr/>
            </p:nvSpPr>
            <p:spPr bwMode="auto">
              <a:xfrm>
                <a:off x="1680" y="1968"/>
                <a:ext cx="288" cy="0"/>
              </a:xfrm>
              <a:prstGeom prst="line">
                <a:avLst/>
              </a:prstGeom>
              <a:noFill/>
              <a:ln w="19050">
                <a:solidFill>
                  <a:srgbClr val="FF0000"/>
                </a:solidFill>
                <a:round/>
                <a:headEnd/>
                <a:tailEnd/>
              </a:ln>
            </p:spPr>
            <p:txBody>
              <a:bodyPr/>
              <a:lstStyle/>
              <a:p>
                <a:endParaRPr lang="zh-CN" altLang="en-US"/>
              </a:p>
            </p:txBody>
          </p:sp>
          <p:sp>
            <p:nvSpPr>
              <p:cNvPr id="49282" name="Line 251"/>
              <p:cNvSpPr>
                <a:spLocks noChangeAspect="1" noChangeShapeType="1"/>
              </p:cNvSpPr>
              <p:nvPr/>
            </p:nvSpPr>
            <p:spPr bwMode="auto">
              <a:xfrm flipV="1">
                <a:off x="1296" y="1968"/>
                <a:ext cx="384" cy="240"/>
              </a:xfrm>
              <a:prstGeom prst="line">
                <a:avLst/>
              </a:prstGeom>
              <a:noFill/>
              <a:ln w="19050">
                <a:solidFill>
                  <a:srgbClr val="FF0000"/>
                </a:solidFill>
                <a:round/>
                <a:headEnd/>
                <a:tailEnd/>
              </a:ln>
            </p:spPr>
            <p:txBody>
              <a:bodyPr/>
              <a:lstStyle/>
              <a:p>
                <a:endParaRPr lang="zh-CN" altLang="en-US"/>
              </a:p>
            </p:txBody>
          </p:sp>
          <p:sp>
            <p:nvSpPr>
              <p:cNvPr id="49283" name="Line 252"/>
              <p:cNvSpPr>
                <a:spLocks noChangeAspect="1" noChangeShapeType="1"/>
              </p:cNvSpPr>
              <p:nvPr/>
            </p:nvSpPr>
            <p:spPr bwMode="auto">
              <a:xfrm>
                <a:off x="1968" y="1968"/>
                <a:ext cx="192" cy="0"/>
              </a:xfrm>
              <a:prstGeom prst="line">
                <a:avLst/>
              </a:prstGeom>
              <a:noFill/>
              <a:ln w="19050">
                <a:solidFill>
                  <a:srgbClr val="FF0000"/>
                </a:solidFill>
                <a:round/>
                <a:headEnd type="oval" w="med" len="med"/>
                <a:tailEnd/>
              </a:ln>
            </p:spPr>
            <p:txBody>
              <a:bodyPr/>
              <a:lstStyle/>
              <a:p>
                <a:endParaRPr lang="zh-CN" altLang="en-US"/>
              </a:p>
            </p:txBody>
          </p:sp>
        </p:grpSp>
        <p:grpSp>
          <p:nvGrpSpPr>
            <p:cNvPr id="49278" name="Group 253"/>
            <p:cNvGrpSpPr>
              <a:grpSpLocks/>
            </p:cNvGrpSpPr>
            <p:nvPr/>
          </p:nvGrpSpPr>
          <p:grpSpPr bwMode="auto">
            <a:xfrm>
              <a:off x="4896" y="3456"/>
              <a:ext cx="240" cy="192"/>
              <a:chOff x="5040" y="2688"/>
              <a:chExt cx="144" cy="192"/>
            </a:xfrm>
          </p:grpSpPr>
          <p:sp>
            <p:nvSpPr>
              <p:cNvPr id="49279" name="Rectangle 25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9280" name="Line 25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sp>
        <p:nvSpPr>
          <p:cNvPr id="260" name="Text Box 257"/>
          <p:cNvSpPr txBox="1">
            <a:spLocks noChangeArrowheads="1"/>
          </p:cNvSpPr>
          <p:nvPr/>
        </p:nvSpPr>
        <p:spPr bwMode="auto">
          <a:xfrm>
            <a:off x="1816100" y="3902075"/>
            <a:ext cx="5994400" cy="923925"/>
          </a:xfrm>
          <a:prstGeom prst="rect">
            <a:avLst/>
          </a:prstGeom>
          <a:solidFill>
            <a:srgbClr val="FFCC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a:solidFill>
                <a:srgbClr val="FF0000"/>
              </a:solidFill>
              <a:latin typeface="Arial" pitchFamily="34" charset="0"/>
            </a:endParaRPr>
          </a:p>
          <a:p>
            <a:pPr algn="ctr">
              <a:defRPr/>
            </a:pPr>
            <a:r>
              <a:rPr lang="en-US" altLang="zh-CN">
                <a:solidFill>
                  <a:srgbClr val="FF0000"/>
                </a:solidFill>
                <a:latin typeface="Arial" pitchFamily="34" charset="0"/>
              </a:rPr>
              <a:t>SRAM</a:t>
            </a:r>
            <a:r>
              <a:rPr lang="zh-CN" altLang="en-US">
                <a:solidFill>
                  <a:srgbClr val="FF0000"/>
                </a:solidFill>
                <a:latin typeface="Arial" pitchFamily="34" charset="0"/>
              </a:rPr>
              <a:t>利用耦合电路</a:t>
            </a:r>
            <a:r>
              <a:rPr lang="en-US" altLang="zh-CN">
                <a:solidFill>
                  <a:srgbClr val="FF0000"/>
                </a:solidFill>
                <a:latin typeface="Arial" pitchFamily="34" charset="0"/>
              </a:rPr>
              <a:t>MOS</a:t>
            </a:r>
            <a:r>
              <a:rPr lang="zh-CN" altLang="en-US">
                <a:solidFill>
                  <a:srgbClr val="FF0000"/>
                </a:solidFill>
                <a:latin typeface="Arial" pitchFamily="34" charset="0"/>
              </a:rPr>
              <a:t>管导通截止状态存储数据</a:t>
            </a:r>
          </a:p>
          <a:p>
            <a:pPr algn="ctr">
              <a:defRPr/>
            </a:pPr>
            <a:endParaRPr lang="en-US" altLang="zh-CN">
              <a:solidFill>
                <a:srgbClr val="FF0000"/>
              </a:solidFill>
              <a:latin typeface="Arial" pitchFamily="34" charset="0"/>
            </a:endParaRPr>
          </a:p>
        </p:txBody>
      </p:sp>
      <p:sp>
        <p:nvSpPr>
          <p:cNvPr id="261" name="Text Box 258"/>
          <p:cNvSpPr txBox="1">
            <a:spLocks noChangeArrowheads="1"/>
          </p:cNvSpPr>
          <p:nvPr/>
        </p:nvSpPr>
        <p:spPr bwMode="auto">
          <a:xfrm>
            <a:off x="1752600" y="3841750"/>
            <a:ext cx="6134100" cy="1200150"/>
          </a:xfrm>
          <a:prstGeom prst="rect">
            <a:avLst/>
          </a:prstGeom>
          <a:solidFill>
            <a:srgbClr val="008000"/>
          </a:solidFill>
          <a:ln w="19050" algn="ctr">
            <a:noFill/>
            <a:miter lim="800000"/>
            <a:headEnd/>
            <a:tailEnd/>
          </a:ln>
          <a:effectLst>
            <a:outerShdw dist="35921" dir="2700000" algn="ctr" rotWithShape="0">
              <a:srgbClr val="808080"/>
            </a:outerShdw>
          </a:effectLst>
        </p:spPr>
        <p:txBody>
          <a:bodyPr>
            <a:spAutoFit/>
          </a:bodyPr>
          <a:lstStyle/>
          <a:p>
            <a:pPr algn="ctr">
              <a:defRPr/>
            </a:pPr>
            <a:endParaRPr lang="en-US" altLang="zh-CN" i="0" dirty="0">
              <a:solidFill>
                <a:schemeClr val="bg1"/>
              </a:solidFill>
              <a:latin typeface="Arial" pitchFamily="34" charset="0"/>
            </a:endParaRPr>
          </a:p>
          <a:p>
            <a:pPr algn="ctr">
              <a:defRPr/>
            </a:pPr>
            <a:r>
              <a:rPr lang="en-US" altLang="zh-CN" i="0" dirty="0">
                <a:solidFill>
                  <a:schemeClr val="bg1"/>
                </a:solidFill>
                <a:latin typeface="Arial" pitchFamily="34" charset="0"/>
              </a:rPr>
              <a:t>MOS</a:t>
            </a:r>
            <a:r>
              <a:rPr lang="zh-CN" altLang="en-US" i="0" dirty="0">
                <a:solidFill>
                  <a:schemeClr val="bg1"/>
                </a:solidFill>
                <a:latin typeface="Arial" pitchFamily="34" charset="0"/>
              </a:rPr>
              <a:t>管截止状态仍然存在泄露电流</a:t>
            </a:r>
          </a:p>
          <a:p>
            <a:pPr algn="ctr">
              <a:defRPr/>
            </a:pPr>
            <a:r>
              <a:rPr lang="zh-CN" altLang="en-US" i="0" dirty="0">
                <a:solidFill>
                  <a:schemeClr val="bg1"/>
                </a:solidFill>
                <a:latin typeface="Arial" pitchFamily="34" charset="0"/>
              </a:rPr>
              <a:t>为避免数据丢失，由负载管补充电荷</a:t>
            </a:r>
          </a:p>
          <a:p>
            <a:pPr algn="ctr">
              <a:defRPr/>
            </a:pPr>
            <a:endParaRPr lang="en-US" altLang="zh-CN" i="0" dirty="0">
              <a:solidFill>
                <a:schemeClr val="bg1"/>
              </a:solidFill>
              <a:latin typeface="Arial" pitchFamily="34" charset="0"/>
            </a:endParaRPr>
          </a:p>
        </p:txBody>
      </p:sp>
      <p:grpSp>
        <p:nvGrpSpPr>
          <p:cNvPr id="259" name="Group 27"/>
          <p:cNvGrpSpPr>
            <a:grpSpLocks noChangeAspect="1"/>
          </p:cNvGrpSpPr>
          <p:nvPr/>
        </p:nvGrpSpPr>
        <p:grpSpPr bwMode="auto">
          <a:xfrm>
            <a:off x="1904999" y="3141663"/>
            <a:ext cx="381000" cy="304800"/>
            <a:chOff x="3360" y="2544"/>
            <a:chExt cx="240" cy="192"/>
          </a:xfrm>
        </p:grpSpPr>
        <p:sp>
          <p:nvSpPr>
            <p:cNvPr id="262" name="Line 28"/>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63" name="Line 29"/>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64" name="Line 30"/>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65" name="Line 31"/>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66" name="Line 32"/>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grpSp>
        <p:nvGrpSpPr>
          <p:cNvPr id="267" name="Group 34"/>
          <p:cNvGrpSpPr>
            <a:grpSpLocks noChangeAspect="1"/>
          </p:cNvGrpSpPr>
          <p:nvPr/>
        </p:nvGrpSpPr>
        <p:grpSpPr bwMode="auto">
          <a:xfrm>
            <a:off x="2971799" y="3138538"/>
            <a:ext cx="381000" cy="304800"/>
            <a:chOff x="4032" y="2544"/>
            <a:chExt cx="240" cy="192"/>
          </a:xfrm>
        </p:grpSpPr>
        <p:sp>
          <p:nvSpPr>
            <p:cNvPr id="268" name="Line 3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69" name="Line 3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70" name="Line 3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71" name="Line 3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72" name="Line 3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644665"/>
                                        </p:tgtEl>
                                        <p:attrNameLst>
                                          <p:attrName>style.visibility</p:attrName>
                                        </p:attrNameLst>
                                      </p:cBhvr>
                                      <p:tavLst>
                                        <p:tav tm="0">
                                          <p:val>
                                            <p:strVal val="hidden"/>
                                          </p:val>
                                        </p:tav>
                                        <p:tav tm="50000">
                                          <p:val>
                                            <p:strVal val="visible"/>
                                          </p:val>
                                        </p:tav>
                                      </p:tavLst>
                                    </p:anim>
                                  </p:childTnLst>
                                </p:cTn>
                              </p:par>
                            </p:childTnLst>
                          </p:cTn>
                        </p:par>
                      </p:childTnLst>
                    </p:cTn>
                  </p:par>
                  <p:par>
                    <p:cTn id="7" fill="hold" nodeType="clickPar">
                      <p:stCondLst>
                        <p:cond delay="indefinite"/>
                      </p:stCondLst>
                      <p:childTnLst>
                        <p:par>
                          <p:cTn id="8" fill="hold" nodeType="withGroup">
                            <p:stCondLst>
                              <p:cond delay="0"/>
                            </p:stCondLst>
                            <p:childTnLst>
                              <p:par>
                                <p:cTn id="9" presetID="22" presetClass="entr" presetSubtype="8" repeatCount="4000" fill="hold" grpId="0" nodeType="clickEffect">
                                  <p:stCondLst>
                                    <p:cond delay="0"/>
                                  </p:stCondLst>
                                  <p:childTnLst>
                                    <p:set>
                                      <p:cBhvr>
                                        <p:cTn id="10" dur="1" fill="hold">
                                          <p:stCondLst>
                                            <p:cond delay="0"/>
                                          </p:stCondLst>
                                        </p:cTn>
                                        <p:tgtEl>
                                          <p:spTgt spid="1644668"/>
                                        </p:tgtEl>
                                        <p:attrNameLst>
                                          <p:attrName>style.visibility</p:attrName>
                                        </p:attrNameLst>
                                      </p:cBhvr>
                                      <p:to>
                                        <p:strVal val="visible"/>
                                      </p:to>
                                    </p:set>
                                    <p:animEffect transition="in" filter="wipe(left)">
                                      <p:cBhvr>
                                        <p:cTn id="11" dur="1000"/>
                                        <p:tgtEl>
                                          <p:spTgt spid="1644668"/>
                                        </p:tgtEl>
                                      </p:cBhvr>
                                    </p:animEffect>
                                  </p:childTnLst>
                                </p:cTn>
                              </p:par>
                            </p:childTnLst>
                          </p:cTn>
                        </p:par>
                        <p:par>
                          <p:cTn id="12" fill="hold" nodeType="afterGroup">
                            <p:stCondLst>
                              <p:cond delay="4000"/>
                            </p:stCondLst>
                            <p:childTnLst>
                              <p:par>
                                <p:cTn id="13" presetID="22" presetClass="entr" presetSubtype="1" repeatCount="4000" fill="hold" grpId="0" nodeType="afterEffect">
                                  <p:stCondLst>
                                    <p:cond delay="0"/>
                                  </p:stCondLst>
                                  <p:childTnLst>
                                    <p:set>
                                      <p:cBhvr>
                                        <p:cTn id="14" dur="1" fill="hold">
                                          <p:stCondLst>
                                            <p:cond delay="0"/>
                                          </p:stCondLst>
                                        </p:cTn>
                                        <p:tgtEl>
                                          <p:spTgt spid="1644669"/>
                                        </p:tgtEl>
                                        <p:attrNameLst>
                                          <p:attrName>style.visibility</p:attrName>
                                        </p:attrNameLst>
                                      </p:cBhvr>
                                      <p:to>
                                        <p:strVal val="visible"/>
                                      </p:to>
                                    </p:set>
                                    <p:animEffect transition="in" filter="wipe(up)">
                                      <p:cBhvr>
                                        <p:cTn id="15" dur="1000"/>
                                        <p:tgtEl>
                                          <p:spTgt spid="1644669"/>
                                        </p:tgtEl>
                                      </p:cBhvr>
                                    </p:animEffect>
                                  </p:childTnLst>
                                </p:cTn>
                              </p:par>
                              <p:par>
                                <p:cTn id="16" presetID="22" presetClass="entr" presetSubtype="4" repeatCount="4000" fill="hold" grpId="0" nodeType="withEffect">
                                  <p:stCondLst>
                                    <p:cond delay="0"/>
                                  </p:stCondLst>
                                  <p:childTnLst>
                                    <p:set>
                                      <p:cBhvr>
                                        <p:cTn id="17" dur="1" fill="hold">
                                          <p:stCondLst>
                                            <p:cond delay="0"/>
                                          </p:stCondLst>
                                        </p:cTn>
                                        <p:tgtEl>
                                          <p:spTgt spid="1644670"/>
                                        </p:tgtEl>
                                        <p:attrNameLst>
                                          <p:attrName>style.visibility</p:attrName>
                                        </p:attrNameLst>
                                      </p:cBhvr>
                                      <p:to>
                                        <p:strVal val="visible"/>
                                      </p:to>
                                    </p:set>
                                    <p:animEffect transition="in" filter="wipe(down)">
                                      <p:cBhvr>
                                        <p:cTn id="18" dur="1000"/>
                                        <p:tgtEl>
                                          <p:spTgt spid="1644670"/>
                                        </p:tgtEl>
                                      </p:cBhvr>
                                    </p:animEffect>
                                  </p:childTnLst>
                                </p:cTn>
                              </p:par>
                              <p:par>
                                <p:cTn id="19" presetID="22" presetClass="entr" presetSubtype="8" repeatCount="3000" fill="hold" grpId="0" nodeType="withEffect">
                                  <p:stCondLst>
                                    <p:cond delay="0"/>
                                  </p:stCondLst>
                                  <p:childTnLst>
                                    <p:set>
                                      <p:cBhvr>
                                        <p:cTn id="20" dur="1" fill="hold">
                                          <p:stCondLst>
                                            <p:cond delay="0"/>
                                          </p:stCondLst>
                                        </p:cTn>
                                        <p:tgtEl>
                                          <p:spTgt spid="1644671"/>
                                        </p:tgtEl>
                                        <p:attrNameLst>
                                          <p:attrName>style.visibility</p:attrName>
                                        </p:attrNameLst>
                                      </p:cBhvr>
                                      <p:to>
                                        <p:strVal val="visible"/>
                                      </p:to>
                                    </p:set>
                                    <p:animEffect transition="in" filter="wipe(left)">
                                      <p:cBhvr>
                                        <p:cTn id="21" dur="1000"/>
                                        <p:tgtEl>
                                          <p:spTgt spid="1644671"/>
                                        </p:tgtEl>
                                      </p:cBhvr>
                                    </p:animEffect>
                                  </p:childTnLst>
                                </p:cTn>
                              </p:par>
                            </p:childTnLst>
                          </p:cTn>
                        </p:par>
                        <p:par>
                          <p:cTn id="22" fill="hold" nodeType="afterGroup">
                            <p:stCondLst>
                              <p:cond delay="8000"/>
                            </p:stCondLst>
                            <p:childTnLst>
                              <p:par>
                                <p:cTn id="23" presetID="22" presetClass="entr" presetSubtype="1" repeatCount="4000" fill="hold" grpId="0" nodeType="afterEffect">
                                  <p:stCondLst>
                                    <p:cond delay="0"/>
                                  </p:stCondLst>
                                  <p:childTnLst>
                                    <p:set>
                                      <p:cBhvr>
                                        <p:cTn id="24" dur="1" fill="hold">
                                          <p:stCondLst>
                                            <p:cond delay="0"/>
                                          </p:stCondLst>
                                        </p:cTn>
                                        <p:tgtEl>
                                          <p:spTgt spid="1644672"/>
                                        </p:tgtEl>
                                        <p:attrNameLst>
                                          <p:attrName>style.visibility</p:attrName>
                                        </p:attrNameLst>
                                      </p:cBhvr>
                                      <p:to>
                                        <p:strVal val="visible"/>
                                      </p:to>
                                    </p:set>
                                    <p:animEffect transition="in" filter="wipe(up)">
                                      <p:cBhvr>
                                        <p:cTn id="25" dur="2000"/>
                                        <p:tgtEl>
                                          <p:spTgt spid="1644672"/>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267"/>
                                        </p:tgtEl>
                                        <p:attrNameLst>
                                          <p:attrName>style.visibility</p:attrName>
                                        </p:attrNameLst>
                                      </p:cBhvr>
                                      <p:to>
                                        <p:strVal val="visible"/>
                                      </p:to>
                                    </p:set>
                                    <p:animEffect transition="in" filter="wipe(left)">
                                      <p:cBhvr>
                                        <p:cTn id="30" dur="500"/>
                                        <p:tgtEl>
                                          <p:spTgt spid="267"/>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4" repeatCount="400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1000"/>
                                        <p:tgtEl>
                                          <p:spTgt spid="17"/>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2" repeatCount="4000" fill="hold"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wipe(right)">
                                      <p:cBhvr>
                                        <p:cTn id="40" dur="10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2" repeatCount="3000" fill="hold" nodeType="clickEffect">
                                  <p:stCondLst>
                                    <p:cond delay="0"/>
                                  </p:stCondLst>
                                  <p:childTnLst>
                                    <p:set>
                                      <p:cBhvr>
                                        <p:cTn id="44" dur="1" fill="hold">
                                          <p:stCondLst>
                                            <p:cond delay="0"/>
                                          </p:stCondLst>
                                        </p:cTn>
                                        <p:tgtEl>
                                          <p:spTgt spid="259"/>
                                        </p:tgtEl>
                                        <p:attrNameLst>
                                          <p:attrName>style.visibility</p:attrName>
                                        </p:attrNameLst>
                                      </p:cBhvr>
                                      <p:to>
                                        <p:strVal val="visible"/>
                                      </p:to>
                                    </p:set>
                                    <p:animEffect transition="in" filter="wipe(right)">
                                      <p:cBhvr>
                                        <p:cTn id="45" dur="500"/>
                                        <p:tgtEl>
                                          <p:spTgt spid="259"/>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2"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 calcmode="lin" valueType="num">
                                      <p:cBhvr additive="base">
                                        <p:cTn id="50" dur="500" fill="hold"/>
                                        <p:tgtEl>
                                          <p:spTgt spid="20"/>
                                        </p:tgtEl>
                                        <p:attrNameLst>
                                          <p:attrName>ppt_x</p:attrName>
                                        </p:attrNameLst>
                                      </p:cBhvr>
                                      <p:tavLst>
                                        <p:tav tm="0">
                                          <p:val>
                                            <p:strVal val="1+#ppt_w/2"/>
                                          </p:val>
                                        </p:tav>
                                        <p:tav tm="100000">
                                          <p:val>
                                            <p:strVal val="#ppt_x"/>
                                          </p:val>
                                        </p:tav>
                                      </p:tavLst>
                                    </p:anim>
                                    <p:anim calcmode="lin" valueType="num">
                                      <p:cBhvr additive="base">
                                        <p:cTn id="51"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260"/>
                                        </p:tgtEl>
                                        <p:attrNameLst>
                                          <p:attrName>style.visibility</p:attrName>
                                        </p:attrNameLst>
                                      </p:cBhvr>
                                      <p:to>
                                        <p:strVal val="visible"/>
                                      </p:to>
                                    </p:set>
                                    <p:animEffect transition="in" filter="wipe(left)">
                                      <p:cBhvr>
                                        <p:cTn id="56" dur="500"/>
                                        <p:tgtEl>
                                          <p:spTgt spid="260"/>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261"/>
                                        </p:tgtEl>
                                        <p:attrNameLst>
                                          <p:attrName>style.visibility</p:attrName>
                                        </p:attrNameLst>
                                      </p:cBhvr>
                                      <p:to>
                                        <p:strVal val="visible"/>
                                      </p:to>
                                    </p:set>
                                    <p:animEffect transition="in" filter="wipe(left)">
                                      <p:cBhvr>
                                        <p:cTn id="61" dur="500"/>
                                        <p:tgtEl>
                                          <p:spTgt spid="2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4665" grpId="0"/>
      <p:bldP spid="1644668" grpId="0" animBg="1"/>
      <p:bldP spid="1644669" grpId="0" animBg="1"/>
      <p:bldP spid="1644670" grpId="0" animBg="1"/>
      <p:bldP spid="1644671" grpId="0" animBg="1"/>
      <p:bldP spid="1644672" grpId="0" animBg="1"/>
      <p:bldP spid="260" grpId="0" animBg="1"/>
      <p:bldP spid="261"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777" name="标题 1"/>
          <p:cNvSpPr>
            <a:spLocks noGrp="1"/>
          </p:cNvSpPr>
          <p:nvPr>
            <p:ph type="title"/>
          </p:nvPr>
        </p:nvSpPr>
        <p:spPr/>
        <p:txBody>
          <a:bodyPr/>
          <a:lstStyle/>
          <a:p>
            <a:r>
              <a:rPr lang="en-US" altLang="zh-CN" dirty="0" smtClean="0"/>
              <a:t>Page  table</a:t>
            </a:r>
            <a:r>
              <a:rPr lang="zh-CN" altLang="en-US" dirty="0" smtClean="0"/>
              <a:t>（页表，查找表）</a:t>
            </a:r>
          </a:p>
        </p:txBody>
      </p:sp>
      <p:pic>
        <p:nvPicPr>
          <p:cNvPr id="331778" name="Picture 2"/>
          <p:cNvPicPr>
            <a:picLocks noChangeAspect="1" noChangeArrowheads="1"/>
          </p:cNvPicPr>
          <p:nvPr/>
        </p:nvPicPr>
        <p:blipFill>
          <a:blip r:embed="rId2" cstate="print"/>
          <a:srcRect/>
          <a:stretch>
            <a:fillRect/>
          </a:stretch>
        </p:blipFill>
        <p:spPr bwMode="auto">
          <a:xfrm>
            <a:off x="870141" y="935038"/>
            <a:ext cx="6791325" cy="5667375"/>
          </a:xfrm>
          <a:prstGeom prst="rect">
            <a:avLst/>
          </a:prstGeom>
          <a:noFill/>
          <a:ln w="9525">
            <a:noFill/>
            <a:miter lim="800000"/>
            <a:headEnd/>
            <a:tailEnd/>
          </a:ln>
        </p:spPr>
      </p:pic>
      <p:sp>
        <p:nvSpPr>
          <p:cNvPr id="3317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FAD477A-F99D-4B2F-8AD3-B44B8E8C5F31}" type="slidenum">
              <a:rPr lang="en-US" altLang="zh-CN">
                <a:latin typeface="Arial" charset="0"/>
              </a:rPr>
              <a:pPr/>
              <a:t>210</a:t>
            </a:fld>
            <a:r>
              <a:rPr lang="en-US" altLang="zh-CN">
                <a:latin typeface="Arial" charset="0"/>
              </a:rPr>
              <a:t>- </a:t>
            </a:r>
          </a:p>
        </p:txBody>
      </p:sp>
      <p:sp>
        <p:nvSpPr>
          <p:cNvPr id="5" name="Rectangle 3"/>
          <p:cNvSpPr txBox="1">
            <a:spLocks noChangeArrowheads="1"/>
          </p:cNvSpPr>
          <p:nvPr/>
        </p:nvSpPr>
        <p:spPr bwMode="auto">
          <a:xfrm>
            <a:off x="1475656" y="5775089"/>
            <a:ext cx="6185810" cy="648172"/>
          </a:xfrm>
          <a:prstGeom prst="rect">
            <a:avLst/>
          </a:prstGeom>
          <a:solidFill>
            <a:schemeClr val="bg1"/>
          </a:solid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lnSpc>
                <a:spcPct val="120000"/>
              </a:lnSpc>
              <a:spcBef>
                <a:spcPct val="20000"/>
              </a:spcBef>
              <a:spcAft>
                <a:spcPct val="0"/>
              </a:spcAft>
              <a:buClr>
                <a:srgbClr val="FFC000"/>
              </a:buClr>
              <a:buFont typeface="Wingdings" pitchFamily="2" charset="2"/>
              <a:buChar char="n"/>
              <a:defRPr lang="zh-CN" altLang="en-US" sz="2400">
                <a:solidFill>
                  <a:schemeClr val="tx1"/>
                </a:solidFill>
                <a:latin typeface="+mn-ea"/>
                <a:ea typeface="+mn-ea"/>
                <a:cs typeface="+mn-cs"/>
              </a:defRPr>
            </a:lvl1pPr>
            <a:lvl2pPr marL="812800" indent="-355600" algn="l" rtl="0" eaLnBrk="0" fontAlgn="base" hangingPunct="0">
              <a:lnSpc>
                <a:spcPct val="120000"/>
              </a:lnSpc>
              <a:spcBef>
                <a:spcPct val="20000"/>
              </a:spcBef>
              <a:spcAft>
                <a:spcPct val="0"/>
              </a:spcAft>
              <a:buClr>
                <a:srgbClr val="FFC000"/>
              </a:buClr>
              <a:buFont typeface="Wingdings" pitchFamily="2" charset="2"/>
              <a:buChar char="p"/>
              <a:defRPr lang="zh-CN" altLang="en-US" sz="2000">
                <a:solidFill>
                  <a:srgbClr val="C00000"/>
                </a:solidFill>
                <a:latin typeface="+mn-ea"/>
                <a:ea typeface="+mn-ea"/>
              </a:defRPr>
            </a:lvl2pPr>
            <a:lvl3pPr marL="1143000" indent="-228600" algn="l" rtl="0" eaLnBrk="0" fontAlgn="base" hangingPunct="0">
              <a:lnSpc>
                <a:spcPct val="120000"/>
              </a:lnSpc>
              <a:spcBef>
                <a:spcPct val="20000"/>
              </a:spcBef>
              <a:spcAft>
                <a:spcPct val="0"/>
              </a:spcAft>
              <a:buClr>
                <a:srgbClr val="FFC000"/>
              </a:buClr>
              <a:buFont typeface="Wingdings" pitchFamily="2" charset="2"/>
              <a:buChar char="u"/>
              <a:defRPr lang="zh-CN" altLang="en-US" sz="2000">
                <a:solidFill>
                  <a:schemeClr val="tx1"/>
                </a:solidFill>
                <a:latin typeface="+mn-ea"/>
                <a:ea typeface="+mn-ea"/>
              </a:defRPr>
            </a:lvl3pPr>
            <a:lvl4pPr marL="16002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4pPr>
            <a:lvl5pPr marL="2057400" indent="-228600" algn="l" rtl="0" eaLnBrk="0" fontAlgn="base" hangingPunct="0">
              <a:lnSpc>
                <a:spcPct val="120000"/>
              </a:lnSpc>
              <a:spcBef>
                <a:spcPct val="20000"/>
              </a:spcBef>
              <a:spcAft>
                <a:spcPct val="0"/>
              </a:spcAft>
              <a:buFont typeface="Arial" charset="0"/>
              <a:buChar char="»"/>
              <a:defRPr sz="1600">
                <a:solidFill>
                  <a:schemeClr val="tx1"/>
                </a:solidFill>
                <a:latin typeface="+mn-ea"/>
                <a:ea typeface="+mn-ea"/>
              </a:defRPr>
            </a:lvl5pPr>
            <a:lvl6pPr marL="2514600" indent="-228600" algn="l" rtl="0" fontAlgn="base">
              <a:spcBef>
                <a:spcPct val="20000"/>
              </a:spcBef>
              <a:spcAft>
                <a:spcPct val="0"/>
              </a:spcAft>
              <a:buFont typeface="Arial" charset="0"/>
              <a:buChar char="»"/>
              <a:defRPr sz="1600">
                <a:solidFill>
                  <a:schemeClr val="tx1"/>
                </a:solidFill>
                <a:latin typeface="+mn-lt"/>
                <a:ea typeface="+mn-ea"/>
              </a:defRPr>
            </a:lvl6pPr>
            <a:lvl7pPr marL="2971800" indent="-228600" algn="l" rtl="0" fontAlgn="base">
              <a:spcBef>
                <a:spcPct val="20000"/>
              </a:spcBef>
              <a:spcAft>
                <a:spcPct val="0"/>
              </a:spcAft>
              <a:buFont typeface="Arial" charset="0"/>
              <a:buChar char="»"/>
              <a:defRPr sz="1600">
                <a:solidFill>
                  <a:schemeClr val="tx1"/>
                </a:solidFill>
                <a:latin typeface="+mn-lt"/>
                <a:ea typeface="+mn-ea"/>
              </a:defRPr>
            </a:lvl7pPr>
            <a:lvl8pPr marL="3429000" indent="-228600" algn="l" rtl="0" fontAlgn="base">
              <a:spcBef>
                <a:spcPct val="20000"/>
              </a:spcBef>
              <a:spcAft>
                <a:spcPct val="0"/>
              </a:spcAft>
              <a:buFont typeface="Arial" charset="0"/>
              <a:buChar char="»"/>
              <a:defRPr sz="1600">
                <a:solidFill>
                  <a:schemeClr val="tx1"/>
                </a:solidFill>
                <a:latin typeface="+mn-lt"/>
                <a:ea typeface="+mn-ea"/>
              </a:defRPr>
            </a:lvl8pPr>
            <a:lvl9pPr marL="3886200" indent="-228600" algn="l" rtl="0" fontAlgn="base">
              <a:spcBef>
                <a:spcPct val="20000"/>
              </a:spcBef>
              <a:spcAft>
                <a:spcPct val="0"/>
              </a:spcAft>
              <a:buFont typeface="Arial" charset="0"/>
              <a:buChar char="»"/>
              <a:defRPr sz="1600">
                <a:solidFill>
                  <a:schemeClr val="tx1"/>
                </a:solidFill>
                <a:latin typeface="+mn-lt"/>
                <a:ea typeface="+mn-ea"/>
              </a:defRPr>
            </a:lvl9pPr>
          </a:lstStyle>
          <a:p>
            <a:pPr eaLnBrk="1" hangingPunct="1">
              <a:lnSpc>
                <a:spcPct val="130000"/>
              </a:lnSpc>
            </a:pPr>
            <a:r>
              <a:rPr lang="zh-CN" altLang="en-US" sz="2600" i="0" kern="0" dirty="0" smtClean="0"/>
              <a:t>页表大小？页表存放哪里？ 进程切换？</a:t>
            </a:r>
          </a:p>
        </p:txBody>
      </p:sp>
    </p:spTree>
    <p:extLst>
      <p:ext uri="{BB962C8B-B14F-4D97-AF65-F5344CB8AC3E}">
        <p14:creationId xmlns:p14="http://schemas.microsoft.com/office/powerpoint/2010/main" val="3199508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5" name="Rectangle 2"/>
          <p:cNvSpPr>
            <a:spLocks noGrp="1" noChangeArrowheads="1"/>
          </p:cNvSpPr>
          <p:nvPr>
            <p:ph type="title"/>
          </p:nvPr>
        </p:nvSpPr>
        <p:spPr/>
        <p:txBody>
          <a:bodyPr/>
          <a:lstStyle/>
          <a:p>
            <a:pPr eaLnBrk="1" hangingPunct="1"/>
            <a:r>
              <a:rPr lang="zh-CN" altLang="en-US" smtClean="0"/>
              <a:t>页式虚拟存储器结构</a:t>
            </a:r>
          </a:p>
        </p:txBody>
      </p:sp>
      <p:grpSp>
        <p:nvGrpSpPr>
          <p:cNvPr id="9" name="组合 8"/>
          <p:cNvGrpSpPr/>
          <p:nvPr/>
        </p:nvGrpSpPr>
        <p:grpSpPr>
          <a:xfrm>
            <a:off x="4582247" y="1452197"/>
            <a:ext cx="3168228" cy="611089"/>
            <a:chOff x="4700141" y="1831323"/>
            <a:chExt cx="3168228" cy="611089"/>
          </a:xfrm>
        </p:grpSpPr>
        <p:sp>
          <p:nvSpPr>
            <p:cNvPr id="1149963" name="Text Box 11"/>
            <p:cNvSpPr txBox="1">
              <a:spLocks noChangeArrowheads="1"/>
            </p:cNvSpPr>
            <p:nvPr/>
          </p:nvSpPr>
          <p:spPr bwMode="auto">
            <a:xfrm>
              <a:off x="5576441" y="1831323"/>
              <a:ext cx="1371600" cy="307777"/>
            </a:xfrm>
            <a:prstGeom prst="rect">
              <a:avLst/>
            </a:prstGeom>
            <a:noFill/>
            <a:ln w="9525">
              <a:noFill/>
              <a:miter lim="800000"/>
              <a:headEnd/>
              <a:tailEnd/>
            </a:ln>
          </p:spPr>
          <p:txBody>
            <a:bodyPr wrap="square" anchor="ctr" anchorCtr="1">
              <a:spAutoFit/>
            </a:bodyPr>
            <a:lstStyle/>
            <a:p>
              <a:pPr algn="ctr"/>
              <a:r>
                <a:rPr lang="zh-CN" altLang="en-US" sz="1400" i="0" dirty="0" smtClean="0">
                  <a:latin typeface="Tahoma" pitchFamily="34" charset="0"/>
                  <a:ea typeface="宋体" charset="-122"/>
                </a:rPr>
                <a:t>虚拟地址 </a:t>
              </a:r>
              <a:r>
                <a:rPr lang="en-US" altLang="zh-CN" sz="1400" i="0" dirty="0" smtClean="0">
                  <a:latin typeface="Tahoma" pitchFamily="34" charset="0"/>
                  <a:ea typeface="宋体" charset="-122"/>
                </a:rPr>
                <a:t>VA</a:t>
              </a:r>
              <a:endParaRPr lang="zh-CN" altLang="en-US" sz="1400" i="0" dirty="0">
                <a:latin typeface="Tahoma" pitchFamily="34" charset="0"/>
                <a:ea typeface="宋体" charset="-122"/>
              </a:endParaRPr>
            </a:p>
          </p:txBody>
        </p:sp>
        <p:grpSp>
          <p:nvGrpSpPr>
            <p:cNvPr id="7" name="组合 6"/>
            <p:cNvGrpSpPr/>
            <p:nvPr/>
          </p:nvGrpSpPr>
          <p:grpSpPr>
            <a:xfrm>
              <a:off x="4700141" y="2137612"/>
              <a:ext cx="3168228" cy="304800"/>
              <a:chOff x="4932164" y="2149475"/>
              <a:chExt cx="3168228" cy="304800"/>
            </a:xfrm>
            <a:effectLst>
              <a:outerShdw blurRad="50800" dist="63500" dir="2700000" algn="tl" rotWithShape="0">
                <a:prstClr val="black">
                  <a:alpha val="40000"/>
                </a:prstClr>
              </a:outerShdw>
            </a:effectLst>
          </p:grpSpPr>
          <p:sp>
            <p:nvSpPr>
              <p:cNvPr id="1149965" name="Rectangle 13"/>
              <p:cNvSpPr>
                <a:spLocks noChangeArrowheads="1"/>
              </p:cNvSpPr>
              <p:nvPr/>
            </p:nvSpPr>
            <p:spPr bwMode="auto">
              <a:xfrm>
                <a:off x="4932164" y="2149475"/>
                <a:ext cx="1470963" cy="304800"/>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虚拟页</a:t>
                </a:r>
                <a:r>
                  <a:rPr lang="zh-CN" altLang="en-US" sz="1400" i="0" dirty="0" smtClean="0">
                    <a:latin typeface="Tahoma" pitchFamily="34" charset="0"/>
                    <a:ea typeface="宋体" pitchFamily="2" charset="-122"/>
                  </a:rPr>
                  <a:t>号（</a:t>
                </a:r>
                <a:r>
                  <a:rPr lang="en-US" altLang="zh-CN" sz="1400" i="0" dirty="0" smtClean="0">
                    <a:latin typeface="Tahoma" pitchFamily="34" charset="0"/>
                    <a:ea typeface="宋体" pitchFamily="2" charset="-122"/>
                  </a:rPr>
                  <a:t>VPN</a:t>
                </a:r>
                <a:r>
                  <a:rPr lang="zh-CN" altLang="en-US" sz="1400" i="0" dirty="0" smtClean="0">
                    <a:latin typeface="Tahoma" pitchFamily="34" charset="0"/>
                    <a:ea typeface="宋体" pitchFamily="2" charset="-122"/>
                  </a:rPr>
                  <a:t>）</a:t>
                </a:r>
                <a:endParaRPr lang="zh-CN" altLang="en-US" sz="1400" i="0" dirty="0">
                  <a:latin typeface="Tahoma" pitchFamily="34" charset="0"/>
                  <a:ea typeface="宋体" pitchFamily="2" charset="-122"/>
                </a:endParaRPr>
              </a:p>
            </p:txBody>
          </p:sp>
          <p:sp>
            <p:nvSpPr>
              <p:cNvPr id="1149966" name="Rectangle 14"/>
              <p:cNvSpPr>
                <a:spLocks noChangeArrowheads="1"/>
              </p:cNvSpPr>
              <p:nvPr/>
            </p:nvSpPr>
            <p:spPr bwMode="auto">
              <a:xfrm>
                <a:off x="6403127" y="2149475"/>
                <a:ext cx="1697265" cy="304800"/>
              </a:xfrm>
              <a:prstGeom prst="rect">
                <a:avLst/>
              </a:prstGeom>
              <a:solidFill>
                <a:srgbClr val="00B0F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页内</a:t>
                </a:r>
                <a:r>
                  <a:rPr lang="zh-CN" altLang="en-US" sz="1400" i="0" dirty="0" smtClean="0">
                    <a:latin typeface="Tahoma" pitchFamily="34" charset="0"/>
                    <a:ea typeface="宋体" pitchFamily="2" charset="-122"/>
                  </a:rPr>
                  <a:t>偏移（</a:t>
                </a:r>
                <a:r>
                  <a:rPr lang="en-US" altLang="zh-CN" sz="1400" i="0" dirty="0" smtClean="0">
                    <a:latin typeface="Tahoma" pitchFamily="34" charset="0"/>
                    <a:ea typeface="宋体" pitchFamily="2" charset="-122"/>
                  </a:rPr>
                  <a:t>VPO</a:t>
                </a:r>
                <a:r>
                  <a:rPr lang="zh-CN" altLang="en-US" sz="1400" i="0" dirty="0" smtClean="0">
                    <a:latin typeface="Tahoma" pitchFamily="34" charset="0"/>
                    <a:ea typeface="宋体" pitchFamily="2" charset="-122"/>
                  </a:rPr>
                  <a:t>）</a:t>
                </a:r>
                <a:endParaRPr lang="zh-CN" altLang="en-US" sz="1400" i="0" dirty="0">
                  <a:latin typeface="Tahoma" pitchFamily="34" charset="0"/>
                  <a:ea typeface="宋体" pitchFamily="2" charset="-122"/>
                </a:endParaRPr>
              </a:p>
            </p:txBody>
          </p:sp>
        </p:grpSp>
      </p:grpSp>
      <p:sp>
        <p:nvSpPr>
          <p:cNvPr id="1149969" name="Oval 17"/>
          <p:cNvSpPr>
            <a:spLocks noChangeArrowheads="1"/>
          </p:cNvSpPr>
          <p:nvPr/>
        </p:nvSpPr>
        <p:spPr bwMode="auto">
          <a:xfrm>
            <a:off x="1962086" y="2777371"/>
            <a:ext cx="304800" cy="304800"/>
          </a:xfrm>
          <a:prstGeom prst="ellipse">
            <a:avLst/>
          </a:prstGeom>
          <a:solidFill>
            <a:srgbClr val="CCFF66"/>
          </a:solidFill>
          <a:ln w="3175" algn="ctr">
            <a:solidFill>
              <a:schemeClr val="tx1"/>
            </a:solidFill>
            <a:round/>
            <a:headEnd/>
            <a:tailEnd/>
          </a:ln>
        </p:spPr>
        <p:txBody>
          <a:bodyPr wrap="none" anchor="ctr" anchorCtr="1"/>
          <a:lstStyle/>
          <a:p>
            <a:pPr algn="ctr"/>
            <a:r>
              <a:rPr lang="zh-CN" altLang="en-US" b="1" i="0" dirty="0">
                <a:solidFill>
                  <a:srgbClr val="003300"/>
                </a:solidFill>
                <a:latin typeface="Tahoma" pitchFamily="34" charset="0"/>
                <a:ea typeface="宋体" charset="-122"/>
              </a:rPr>
              <a:t>＋</a:t>
            </a:r>
          </a:p>
        </p:txBody>
      </p:sp>
      <p:sp>
        <p:nvSpPr>
          <p:cNvPr id="1149971" name="Rectangle 19"/>
          <p:cNvSpPr>
            <a:spLocks noChangeArrowheads="1"/>
          </p:cNvSpPr>
          <p:nvPr/>
        </p:nvSpPr>
        <p:spPr bwMode="auto">
          <a:xfrm>
            <a:off x="1171864" y="1757742"/>
            <a:ext cx="2004958" cy="305147"/>
          </a:xfrm>
          <a:prstGeom prst="rect">
            <a:avLst/>
          </a:prstGeom>
          <a:solidFill>
            <a:srgbClr val="FFC000"/>
          </a:solidFill>
          <a:ln w="19050" algn="ctr">
            <a:solidFill>
              <a:schemeClr val="tx1"/>
            </a:solidFill>
            <a:miter lim="800000"/>
            <a:headEnd type="none" w="sm" len="sm"/>
            <a:tailEnd type="none" w="sm" len="sm"/>
          </a:ln>
          <a:effectLst>
            <a:outerShdw blurRad="50800" dist="63500" dir="2700000" algn="tl" rotWithShape="0">
              <a:prstClr val="black">
                <a:alpha val="40000"/>
              </a:prstClr>
            </a:outerShdw>
          </a:effectLst>
        </p:spPr>
        <p:txBody>
          <a:bodyPr wrap="none" anchor="ctr" anchorCtr="1"/>
          <a:lstStyle/>
          <a:p>
            <a:pPr algn="ctr">
              <a:defRPr/>
            </a:pPr>
            <a:r>
              <a:rPr lang="zh-CN" altLang="en-US" sz="1400" i="0" dirty="0">
                <a:latin typeface="Tahoma" pitchFamily="34" charset="0"/>
                <a:ea typeface="宋体" pitchFamily="2" charset="-122"/>
              </a:rPr>
              <a:t>页表</a:t>
            </a:r>
            <a:r>
              <a:rPr lang="zh-CN" altLang="en-US" sz="1400" i="0" dirty="0" smtClean="0">
                <a:latin typeface="Tahoma" pitchFamily="34" charset="0"/>
                <a:ea typeface="宋体" pitchFamily="2" charset="-122"/>
              </a:rPr>
              <a:t>基地址寄存器 </a:t>
            </a:r>
            <a:r>
              <a:rPr lang="en-US" altLang="zh-CN" sz="1400" i="0" dirty="0" smtClean="0">
                <a:latin typeface="Tahoma" pitchFamily="34" charset="0"/>
                <a:ea typeface="宋体" pitchFamily="2" charset="-122"/>
              </a:rPr>
              <a:t>PTBR</a:t>
            </a:r>
            <a:endParaRPr lang="zh-CN" altLang="en-US" sz="1400" i="0" dirty="0">
              <a:latin typeface="Tahoma" pitchFamily="34" charset="0"/>
              <a:ea typeface="宋体" pitchFamily="2" charset="-122"/>
            </a:endParaRPr>
          </a:p>
        </p:txBody>
      </p:sp>
      <p:sp>
        <p:nvSpPr>
          <p:cNvPr id="1149973" name="Line 21"/>
          <p:cNvSpPr>
            <a:spLocks noChangeShapeType="1"/>
          </p:cNvSpPr>
          <p:nvPr/>
        </p:nvSpPr>
        <p:spPr bwMode="auto">
          <a:xfrm>
            <a:off x="5436960" y="2054147"/>
            <a:ext cx="0" cy="846929"/>
          </a:xfrm>
          <a:prstGeom prst="line">
            <a:avLst/>
          </a:prstGeom>
          <a:noFill/>
          <a:ln w="19050">
            <a:solidFill>
              <a:schemeClr val="tx1"/>
            </a:solidFill>
            <a:round/>
            <a:headEnd/>
            <a:tailEnd/>
          </a:ln>
        </p:spPr>
        <p:txBody>
          <a:bodyPr anchor="ctr" anchorCtr="1"/>
          <a:lstStyle/>
          <a:p>
            <a:endParaRPr lang="zh-CN" altLang="en-US"/>
          </a:p>
        </p:txBody>
      </p:sp>
      <p:sp>
        <p:nvSpPr>
          <p:cNvPr id="1149974" name="Line 22"/>
          <p:cNvSpPr>
            <a:spLocks noChangeShapeType="1"/>
          </p:cNvSpPr>
          <p:nvPr/>
        </p:nvSpPr>
        <p:spPr bwMode="auto">
          <a:xfrm flipH="1">
            <a:off x="2273518" y="2901076"/>
            <a:ext cx="3163441" cy="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6" name="Line 24"/>
          <p:cNvSpPr>
            <a:spLocks noChangeShapeType="1"/>
          </p:cNvSpPr>
          <p:nvPr/>
        </p:nvSpPr>
        <p:spPr bwMode="auto">
          <a:xfrm>
            <a:off x="2121119" y="2062889"/>
            <a:ext cx="0" cy="714481"/>
          </a:xfrm>
          <a:prstGeom prst="line">
            <a:avLst/>
          </a:prstGeom>
          <a:noFill/>
          <a:ln w="19050">
            <a:solidFill>
              <a:schemeClr val="tx1"/>
            </a:solidFill>
            <a:round/>
            <a:headEnd/>
            <a:tailEnd type="triangle" w="med" len="med"/>
          </a:ln>
        </p:spPr>
        <p:txBody>
          <a:bodyPr anchor="ctr" anchorCtr="1"/>
          <a:lstStyle/>
          <a:p>
            <a:endParaRPr lang="zh-CN" altLang="en-US"/>
          </a:p>
        </p:txBody>
      </p:sp>
      <p:grpSp>
        <p:nvGrpSpPr>
          <p:cNvPr id="10" name="组合 9"/>
          <p:cNvGrpSpPr/>
          <p:nvPr/>
        </p:nvGrpSpPr>
        <p:grpSpPr>
          <a:xfrm>
            <a:off x="4805852" y="5198083"/>
            <a:ext cx="2923037" cy="629422"/>
            <a:chOff x="4945333" y="5283242"/>
            <a:chExt cx="2923037" cy="629422"/>
          </a:xfrm>
        </p:grpSpPr>
        <p:grpSp>
          <p:nvGrpSpPr>
            <p:cNvPr id="6" name="组合 5"/>
            <p:cNvGrpSpPr/>
            <p:nvPr/>
          </p:nvGrpSpPr>
          <p:grpSpPr>
            <a:xfrm>
              <a:off x="4945333" y="5283242"/>
              <a:ext cx="2923037" cy="304800"/>
              <a:chOff x="5076443" y="5286669"/>
              <a:chExt cx="3023949" cy="304800"/>
            </a:xfrm>
            <a:effectLst>
              <a:outerShdw blurRad="50800" dist="63500" dir="2700000" algn="tl" rotWithShape="0">
                <a:prstClr val="black">
                  <a:alpha val="40000"/>
                </a:prstClr>
              </a:outerShdw>
            </a:effectLst>
          </p:grpSpPr>
          <p:sp>
            <p:nvSpPr>
              <p:cNvPr id="1149967" name="Rectangle 15"/>
              <p:cNvSpPr>
                <a:spLocks noChangeArrowheads="1"/>
              </p:cNvSpPr>
              <p:nvPr/>
            </p:nvSpPr>
            <p:spPr bwMode="auto">
              <a:xfrm>
                <a:off x="5076443" y="5286669"/>
                <a:ext cx="1268089" cy="304800"/>
              </a:xfrm>
              <a:prstGeom prst="rect">
                <a:avLst/>
              </a:prstGeom>
              <a:solidFill>
                <a:srgbClr val="92D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物理页</a:t>
                </a:r>
                <a:r>
                  <a:rPr lang="zh-CN" altLang="en-US" sz="1400" i="0" dirty="0" smtClean="0">
                    <a:latin typeface="Tahoma" pitchFamily="34" charset="0"/>
                    <a:ea typeface="宋体" pitchFamily="2" charset="-122"/>
                  </a:rPr>
                  <a:t>号 </a:t>
                </a:r>
                <a:r>
                  <a:rPr lang="en-US" altLang="zh-CN" sz="1400" i="0" dirty="0" smtClean="0">
                    <a:latin typeface="Tahoma" pitchFamily="34" charset="0"/>
                    <a:ea typeface="宋体" pitchFamily="2" charset="-122"/>
                  </a:rPr>
                  <a:t>PPN</a:t>
                </a:r>
                <a:endParaRPr lang="zh-CN" altLang="en-US" sz="1400" i="0" dirty="0">
                  <a:latin typeface="Tahoma" pitchFamily="34" charset="0"/>
                  <a:ea typeface="宋体" pitchFamily="2" charset="-122"/>
                </a:endParaRPr>
              </a:p>
            </p:txBody>
          </p:sp>
          <p:sp>
            <p:nvSpPr>
              <p:cNvPr id="1149968" name="Rectangle 16"/>
              <p:cNvSpPr>
                <a:spLocks noChangeArrowheads="1"/>
              </p:cNvSpPr>
              <p:nvPr/>
            </p:nvSpPr>
            <p:spPr bwMode="auto">
              <a:xfrm>
                <a:off x="6347519" y="5286669"/>
                <a:ext cx="1752873" cy="304800"/>
              </a:xfrm>
              <a:prstGeom prst="rect">
                <a:avLst/>
              </a:prstGeom>
              <a:solidFill>
                <a:srgbClr val="92D050"/>
              </a:solidFill>
              <a:ln w="19050" algn="ctr">
                <a:solidFill>
                  <a:schemeClr val="tx1"/>
                </a:solidFill>
                <a:miter lim="800000"/>
                <a:headEnd type="none" w="sm" len="sm"/>
                <a:tailEnd type="none" w="sm" len="sm"/>
              </a:ln>
              <a:effectLst/>
            </p:spPr>
            <p:txBody>
              <a:bodyPr wrap="none" anchor="ctr" anchorCtr="1"/>
              <a:lstStyle/>
              <a:p>
                <a:pPr algn="ctr">
                  <a:defRPr/>
                </a:pPr>
                <a:r>
                  <a:rPr lang="zh-CN" altLang="en-US" sz="1400" i="0" dirty="0">
                    <a:latin typeface="Tahoma" pitchFamily="34" charset="0"/>
                    <a:ea typeface="宋体" pitchFamily="2" charset="-122"/>
                  </a:rPr>
                  <a:t>页内</a:t>
                </a:r>
                <a:r>
                  <a:rPr lang="zh-CN" altLang="en-US" sz="1400" i="0" dirty="0" smtClean="0">
                    <a:latin typeface="Tahoma" pitchFamily="34" charset="0"/>
                    <a:ea typeface="宋体" pitchFamily="2" charset="-122"/>
                  </a:rPr>
                  <a:t>偏移 </a:t>
                </a:r>
                <a:r>
                  <a:rPr lang="en-US" altLang="zh-CN" sz="1400" i="0" dirty="0" smtClean="0">
                    <a:latin typeface="Tahoma" pitchFamily="34" charset="0"/>
                    <a:ea typeface="宋体" pitchFamily="2" charset="-122"/>
                  </a:rPr>
                  <a:t>PPO</a:t>
                </a:r>
                <a:endParaRPr lang="zh-CN" altLang="en-US" sz="1400" i="0" dirty="0">
                  <a:latin typeface="Tahoma" pitchFamily="34" charset="0"/>
                  <a:ea typeface="宋体" pitchFamily="2" charset="-122"/>
                </a:endParaRPr>
              </a:p>
            </p:txBody>
          </p:sp>
        </p:grpSp>
        <p:sp>
          <p:nvSpPr>
            <p:cNvPr id="1149980" name="Text Box 28"/>
            <p:cNvSpPr txBox="1">
              <a:spLocks noChangeArrowheads="1"/>
            </p:cNvSpPr>
            <p:nvPr/>
          </p:nvSpPr>
          <p:spPr bwMode="auto">
            <a:xfrm>
              <a:off x="5618197" y="5604887"/>
              <a:ext cx="1401539" cy="307777"/>
            </a:xfrm>
            <a:prstGeom prst="rect">
              <a:avLst/>
            </a:prstGeom>
            <a:noFill/>
            <a:ln w="9525">
              <a:noFill/>
              <a:miter lim="800000"/>
              <a:headEnd/>
              <a:tailEnd/>
            </a:ln>
          </p:spPr>
          <p:txBody>
            <a:bodyPr wrap="square" anchor="ctr" anchorCtr="1">
              <a:spAutoFit/>
            </a:bodyPr>
            <a:lstStyle/>
            <a:p>
              <a:pPr algn="ctr"/>
              <a:r>
                <a:rPr lang="zh-CN" altLang="en-US" sz="1400" i="0" dirty="0">
                  <a:latin typeface="Tahoma" pitchFamily="34" charset="0"/>
                  <a:ea typeface="宋体" charset="-122"/>
                </a:rPr>
                <a:t>实存</a:t>
              </a:r>
              <a:r>
                <a:rPr lang="zh-CN" altLang="en-US" sz="1400" i="0" dirty="0" smtClean="0">
                  <a:latin typeface="Tahoma" pitchFamily="34" charset="0"/>
                  <a:ea typeface="宋体" charset="-122"/>
                </a:rPr>
                <a:t>地址 </a:t>
              </a:r>
              <a:r>
                <a:rPr lang="en-US" altLang="zh-CN" sz="1400" i="0" dirty="0" smtClean="0">
                  <a:latin typeface="Tahoma" pitchFamily="34" charset="0"/>
                  <a:ea typeface="宋体" charset="-122"/>
                </a:rPr>
                <a:t>PA</a:t>
              </a:r>
              <a:endParaRPr lang="zh-CN" altLang="en-US" sz="1400" i="0" dirty="0">
                <a:latin typeface="Tahoma" pitchFamily="34" charset="0"/>
                <a:ea typeface="宋体" charset="-122"/>
              </a:endParaRPr>
            </a:p>
          </p:txBody>
        </p:sp>
      </p:grpSp>
      <p:sp>
        <p:nvSpPr>
          <p:cNvPr id="1149981" name="Line 29"/>
          <p:cNvSpPr>
            <a:spLocks noChangeShapeType="1"/>
          </p:cNvSpPr>
          <p:nvPr/>
        </p:nvSpPr>
        <p:spPr bwMode="auto">
          <a:xfrm>
            <a:off x="4140644" y="4188759"/>
            <a:ext cx="1221705" cy="0"/>
          </a:xfrm>
          <a:prstGeom prst="line">
            <a:avLst/>
          </a:prstGeom>
          <a:noFill/>
          <a:ln w="19050">
            <a:solidFill>
              <a:schemeClr val="tx1"/>
            </a:solidFill>
            <a:round/>
            <a:headEnd/>
            <a:tailEnd/>
          </a:ln>
        </p:spPr>
        <p:txBody>
          <a:bodyPr anchor="ctr" anchorCtr="1"/>
          <a:lstStyle/>
          <a:p>
            <a:endParaRPr lang="zh-CN" altLang="en-US"/>
          </a:p>
        </p:txBody>
      </p:sp>
      <p:sp>
        <p:nvSpPr>
          <p:cNvPr id="1149982" name="Line 30"/>
          <p:cNvSpPr>
            <a:spLocks noChangeShapeType="1"/>
          </p:cNvSpPr>
          <p:nvPr/>
        </p:nvSpPr>
        <p:spPr bwMode="auto">
          <a:xfrm>
            <a:off x="5362349" y="4182364"/>
            <a:ext cx="0" cy="1007283"/>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3" name="Line 31"/>
          <p:cNvSpPr>
            <a:spLocks noChangeShapeType="1"/>
          </p:cNvSpPr>
          <p:nvPr/>
        </p:nvSpPr>
        <p:spPr bwMode="auto">
          <a:xfrm>
            <a:off x="6781653" y="2054147"/>
            <a:ext cx="0" cy="313550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84" name="Line 32"/>
          <p:cNvSpPr>
            <a:spLocks noChangeShapeType="1"/>
          </p:cNvSpPr>
          <p:nvPr/>
        </p:nvSpPr>
        <p:spPr bwMode="auto">
          <a:xfrm>
            <a:off x="6034510" y="2062889"/>
            <a:ext cx="0" cy="3159981"/>
          </a:xfrm>
          <a:prstGeom prst="line">
            <a:avLst/>
          </a:prstGeom>
          <a:noFill/>
          <a:ln w="76200">
            <a:solidFill>
              <a:schemeClr val="tx1"/>
            </a:solidFill>
            <a:prstDash val="sysDot"/>
            <a:round/>
            <a:headEnd/>
            <a:tailEnd type="triangle" w="med" len="med"/>
          </a:ln>
        </p:spPr>
        <p:txBody>
          <a:bodyPr anchor="ctr" anchorCtr="1"/>
          <a:lstStyle/>
          <a:p>
            <a:endParaRPr lang="zh-CN" altLang="en-US"/>
          </a:p>
        </p:txBody>
      </p:sp>
      <p:sp>
        <p:nvSpPr>
          <p:cNvPr id="33385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F8025EA-F39A-4B85-9768-AE1A627144E7}" type="slidenum">
              <a:rPr lang="en-US" altLang="zh-CN">
                <a:latin typeface="Arial" charset="0"/>
              </a:rPr>
              <a:pPr/>
              <a:t>211</a:t>
            </a:fld>
            <a:r>
              <a:rPr lang="en-US" altLang="zh-CN">
                <a:latin typeface="Arial" charset="0"/>
              </a:rPr>
              <a:t>- </a:t>
            </a:r>
          </a:p>
        </p:txBody>
      </p:sp>
      <p:sp>
        <p:nvSpPr>
          <p:cNvPr id="1149977" name="Line 25"/>
          <p:cNvSpPr>
            <a:spLocks noChangeShapeType="1"/>
          </p:cNvSpPr>
          <p:nvPr/>
        </p:nvSpPr>
        <p:spPr bwMode="auto">
          <a:xfrm>
            <a:off x="2121119" y="4207937"/>
            <a:ext cx="847068" cy="0"/>
          </a:xfrm>
          <a:prstGeom prst="line">
            <a:avLst/>
          </a:prstGeom>
          <a:noFill/>
          <a:ln w="19050">
            <a:solidFill>
              <a:schemeClr val="tx1"/>
            </a:solidFill>
            <a:round/>
            <a:headEnd/>
            <a:tailEnd type="triangle" w="med" len="med"/>
          </a:ln>
        </p:spPr>
        <p:txBody>
          <a:bodyPr anchor="ctr" anchorCtr="1"/>
          <a:lstStyle/>
          <a:p>
            <a:endParaRPr lang="zh-CN" altLang="en-US"/>
          </a:p>
        </p:txBody>
      </p:sp>
      <p:sp>
        <p:nvSpPr>
          <p:cNvPr id="1149978" name="Line 26"/>
          <p:cNvSpPr>
            <a:spLocks noChangeShapeType="1"/>
          </p:cNvSpPr>
          <p:nvPr/>
        </p:nvSpPr>
        <p:spPr bwMode="auto">
          <a:xfrm flipH="1">
            <a:off x="2121118" y="3082172"/>
            <a:ext cx="2" cy="1125766"/>
          </a:xfrm>
          <a:prstGeom prst="line">
            <a:avLst/>
          </a:prstGeom>
          <a:noFill/>
          <a:ln w="19050">
            <a:solidFill>
              <a:schemeClr val="tx1"/>
            </a:solidFill>
            <a:round/>
            <a:headEnd/>
            <a:tailEnd/>
          </a:ln>
        </p:spPr>
        <p:txBody>
          <a:bodyPr anchor="ctr" anchorCtr="1"/>
          <a:lstStyle/>
          <a:p>
            <a:endParaRPr lang="zh-CN" altLang="en-US"/>
          </a:p>
        </p:txBody>
      </p:sp>
      <p:grpSp>
        <p:nvGrpSpPr>
          <p:cNvPr id="11" name="组合 10"/>
          <p:cNvGrpSpPr/>
          <p:nvPr/>
        </p:nvGrpSpPr>
        <p:grpSpPr>
          <a:xfrm>
            <a:off x="2877200" y="3065263"/>
            <a:ext cx="1739708" cy="2284917"/>
            <a:chOff x="3016681" y="3150422"/>
            <a:chExt cx="1739708" cy="2284917"/>
          </a:xfrm>
        </p:grpSpPr>
        <p:sp>
          <p:nvSpPr>
            <p:cNvPr id="1149979" name="Text Box 27"/>
            <p:cNvSpPr txBox="1">
              <a:spLocks noChangeArrowheads="1"/>
            </p:cNvSpPr>
            <p:nvPr/>
          </p:nvSpPr>
          <p:spPr bwMode="auto">
            <a:xfrm>
              <a:off x="3560509" y="5130539"/>
              <a:ext cx="685800" cy="304800"/>
            </a:xfrm>
            <a:prstGeom prst="rect">
              <a:avLst/>
            </a:prstGeom>
            <a:noFill/>
            <a:ln w="9525">
              <a:noFill/>
              <a:miter lim="800000"/>
              <a:headEnd/>
              <a:tailEnd/>
            </a:ln>
          </p:spPr>
          <p:txBody>
            <a:bodyPr anchor="ctr" anchorCtr="1">
              <a:spAutoFit/>
            </a:bodyPr>
            <a:lstStyle/>
            <a:p>
              <a:pPr algn="ctr"/>
              <a:r>
                <a:rPr lang="zh-CN" altLang="en-US" sz="1400" i="0" dirty="0">
                  <a:latin typeface="Tahoma" pitchFamily="34" charset="0"/>
                  <a:ea typeface="宋体" charset="-122"/>
                </a:rPr>
                <a:t>页表</a:t>
              </a:r>
            </a:p>
          </p:txBody>
        </p:sp>
        <p:sp>
          <p:nvSpPr>
            <p:cNvPr id="1149985" name="Text Box 33"/>
            <p:cNvSpPr txBox="1">
              <a:spLocks noChangeArrowheads="1"/>
            </p:cNvSpPr>
            <p:nvPr/>
          </p:nvSpPr>
          <p:spPr bwMode="auto">
            <a:xfrm>
              <a:off x="3460989" y="3150422"/>
              <a:ext cx="1295400" cy="304800"/>
            </a:xfrm>
            <a:prstGeom prst="rect">
              <a:avLst/>
            </a:prstGeom>
            <a:noFill/>
            <a:ln w="9525">
              <a:noFill/>
              <a:miter lim="800000"/>
              <a:headEnd/>
              <a:tailEnd/>
            </a:ln>
          </p:spPr>
          <p:txBody>
            <a:bodyPr anchor="ctr" anchorCtr="1">
              <a:spAutoFit/>
            </a:bodyPr>
            <a:lstStyle/>
            <a:p>
              <a:pPr algn="ctr"/>
              <a:r>
                <a:rPr lang="zh-CN" altLang="en-US" sz="1400" i="0" dirty="0">
                  <a:latin typeface="Tahoma" pitchFamily="34" charset="0"/>
                  <a:ea typeface="宋体" charset="-122"/>
                </a:rPr>
                <a:t>主存页面号</a:t>
              </a:r>
            </a:p>
          </p:txBody>
        </p:sp>
        <p:grpSp>
          <p:nvGrpSpPr>
            <p:cNvPr id="5" name="组合 4"/>
            <p:cNvGrpSpPr/>
            <p:nvPr/>
          </p:nvGrpSpPr>
          <p:grpSpPr>
            <a:xfrm>
              <a:off x="3107668" y="3467027"/>
              <a:ext cx="1641293" cy="1600994"/>
              <a:chOff x="2295707" y="3063081"/>
              <a:chExt cx="1641293" cy="1600994"/>
            </a:xfrm>
            <a:effectLst>
              <a:outerShdw blurRad="50800" dist="63500" dir="2700000" algn="tl" rotWithShape="0">
                <a:prstClr val="black">
                  <a:alpha val="40000"/>
                </a:prstClr>
              </a:outerShdw>
            </a:effectLst>
          </p:grpSpPr>
          <p:sp>
            <p:nvSpPr>
              <p:cNvPr id="1149956" name="Rectangle 4"/>
              <p:cNvSpPr>
                <a:spLocks noChangeArrowheads="1"/>
              </p:cNvSpPr>
              <p:nvPr/>
            </p:nvSpPr>
            <p:spPr bwMode="auto">
              <a:xfrm>
                <a:off x="2717800" y="30638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a:solidFill>
                      <a:srgbClr val="003300"/>
                    </a:solidFill>
                    <a:latin typeface="Tahoma" pitchFamily="34" charset="0"/>
                    <a:ea typeface="宋体" pitchFamily="2" charset="-122"/>
                  </a:rPr>
                  <a:t>56</a:t>
                </a:r>
              </a:p>
            </p:txBody>
          </p:sp>
          <p:sp>
            <p:nvSpPr>
              <p:cNvPr id="1149957" name="Rectangle 5"/>
              <p:cNvSpPr>
                <a:spLocks noChangeArrowheads="1"/>
              </p:cNvSpPr>
              <p:nvPr/>
            </p:nvSpPr>
            <p:spPr bwMode="auto">
              <a:xfrm>
                <a:off x="2717800" y="3292475"/>
                <a:ext cx="1219200"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a:solidFill>
                      <a:srgbClr val="003300"/>
                    </a:solidFill>
                    <a:latin typeface="Tahoma" pitchFamily="34" charset="0"/>
                    <a:ea typeface="宋体" pitchFamily="2" charset="-122"/>
                  </a:rPr>
                  <a:t>445</a:t>
                </a:r>
              </a:p>
            </p:txBody>
          </p:sp>
          <p:sp>
            <p:nvSpPr>
              <p:cNvPr id="1149958" name="Rectangle 6"/>
              <p:cNvSpPr>
                <a:spLocks noChangeArrowheads="1"/>
              </p:cNvSpPr>
              <p:nvPr/>
            </p:nvSpPr>
            <p:spPr bwMode="auto">
              <a:xfrm>
                <a:off x="2717800" y="35210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dirty="0">
                  <a:solidFill>
                    <a:srgbClr val="003300"/>
                  </a:solidFill>
                  <a:latin typeface="Tahoma" pitchFamily="34" charset="0"/>
                  <a:ea typeface="宋体" pitchFamily="2" charset="-122"/>
                </a:endParaRPr>
              </a:p>
            </p:txBody>
          </p:sp>
          <p:sp>
            <p:nvSpPr>
              <p:cNvPr id="1149959" name="Rectangle 7"/>
              <p:cNvSpPr>
                <a:spLocks noChangeArrowheads="1"/>
              </p:cNvSpPr>
              <p:nvPr/>
            </p:nvSpPr>
            <p:spPr bwMode="auto">
              <a:xfrm>
                <a:off x="2717800" y="37496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0" name="Rectangle 8"/>
              <p:cNvSpPr>
                <a:spLocks noChangeArrowheads="1"/>
              </p:cNvSpPr>
              <p:nvPr/>
            </p:nvSpPr>
            <p:spPr bwMode="auto">
              <a:xfrm>
                <a:off x="2717800" y="39782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1149961" name="Rectangle 9"/>
              <p:cNvSpPr>
                <a:spLocks noChangeArrowheads="1"/>
              </p:cNvSpPr>
              <p:nvPr/>
            </p:nvSpPr>
            <p:spPr bwMode="auto">
              <a:xfrm>
                <a:off x="2717800" y="42068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FF0000"/>
                  </a:solidFill>
                  <a:latin typeface="Tahoma" pitchFamily="34" charset="0"/>
                  <a:ea typeface="宋体" pitchFamily="2" charset="-122"/>
                </a:endParaRPr>
              </a:p>
            </p:txBody>
          </p:sp>
          <p:sp>
            <p:nvSpPr>
              <p:cNvPr id="1149962" name="Rectangle 10"/>
              <p:cNvSpPr>
                <a:spLocks noChangeArrowheads="1"/>
              </p:cNvSpPr>
              <p:nvPr/>
            </p:nvSpPr>
            <p:spPr bwMode="auto">
              <a:xfrm>
                <a:off x="2717800" y="4435475"/>
                <a:ext cx="1219200"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endParaRPr lang="zh-CN" altLang="zh-CN" sz="1400" i="0">
                  <a:solidFill>
                    <a:srgbClr val="003300"/>
                  </a:solidFill>
                  <a:latin typeface="Tahoma" pitchFamily="34" charset="0"/>
                  <a:ea typeface="宋体" pitchFamily="2" charset="-122"/>
                </a:endParaRPr>
              </a:p>
            </p:txBody>
          </p:sp>
          <p:sp>
            <p:nvSpPr>
              <p:cNvPr id="34" name="Rectangle 4"/>
              <p:cNvSpPr>
                <a:spLocks noChangeArrowheads="1"/>
              </p:cNvSpPr>
              <p:nvPr/>
            </p:nvSpPr>
            <p:spPr bwMode="auto">
              <a:xfrm>
                <a:off x="2295707" y="3063081"/>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1</a:t>
                </a:r>
                <a:endParaRPr lang="en-US" altLang="zh-CN" sz="1400" i="0" dirty="0">
                  <a:solidFill>
                    <a:srgbClr val="003300"/>
                  </a:solidFill>
                  <a:latin typeface="Tahoma" pitchFamily="34" charset="0"/>
                  <a:ea typeface="宋体" pitchFamily="2" charset="-122"/>
                </a:endParaRPr>
              </a:p>
            </p:txBody>
          </p:sp>
          <p:sp>
            <p:nvSpPr>
              <p:cNvPr id="35" name="Rectangle 4"/>
              <p:cNvSpPr>
                <a:spLocks noChangeArrowheads="1"/>
              </p:cNvSpPr>
              <p:nvPr/>
            </p:nvSpPr>
            <p:spPr bwMode="auto">
              <a:xfrm>
                <a:off x="2295707" y="3291813"/>
                <a:ext cx="412634" cy="228600"/>
              </a:xfrm>
              <a:prstGeom prst="rect">
                <a:avLst/>
              </a:prstGeom>
              <a:solidFill>
                <a:srgbClr val="FFCC99"/>
              </a:solid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1</a:t>
                </a:r>
                <a:endParaRPr lang="en-US" altLang="zh-CN" sz="1400" i="0" dirty="0">
                  <a:solidFill>
                    <a:srgbClr val="003300"/>
                  </a:solidFill>
                  <a:latin typeface="Tahoma" pitchFamily="34" charset="0"/>
                  <a:ea typeface="宋体" pitchFamily="2" charset="-122"/>
                </a:endParaRPr>
              </a:p>
            </p:txBody>
          </p:sp>
          <p:sp>
            <p:nvSpPr>
              <p:cNvPr id="36" name="Rectangle 4"/>
              <p:cNvSpPr>
                <a:spLocks noChangeArrowheads="1"/>
              </p:cNvSpPr>
              <p:nvPr/>
            </p:nvSpPr>
            <p:spPr bwMode="auto">
              <a:xfrm>
                <a:off x="2295707" y="352054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37" name="Rectangle 4"/>
              <p:cNvSpPr>
                <a:spLocks noChangeArrowheads="1"/>
              </p:cNvSpPr>
              <p:nvPr/>
            </p:nvSpPr>
            <p:spPr bwMode="auto">
              <a:xfrm>
                <a:off x="2295707" y="3749277"/>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39" name="Rectangle 4"/>
              <p:cNvSpPr>
                <a:spLocks noChangeArrowheads="1"/>
              </p:cNvSpPr>
              <p:nvPr/>
            </p:nvSpPr>
            <p:spPr bwMode="auto">
              <a:xfrm>
                <a:off x="2295707" y="3978009"/>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40" name="Rectangle 4"/>
              <p:cNvSpPr>
                <a:spLocks noChangeArrowheads="1"/>
              </p:cNvSpPr>
              <p:nvPr/>
            </p:nvSpPr>
            <p:spPr bwMode="auto">
              <a:xfrm>
                <a:off x="2295707" y="4206741"/>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sp>
            <p:nvSpPr>
              <p:cNvPr id="41" name="Rectangle 4"/>
              <p:cNvSpPr>
                <a:spLocks noChangeArrowheads="1"/>
              </p:cNvSpPr>
              <p:nvPr/>
            </p:nvSpPr>
            <p:spPr bwMode="auto">
              <a:xfrm>
                <a:off x="2295707" y="4435475"/>
                <a:ext cx="412634" cy="228600"/>
              </a:xfrm>
              <a:prstGeom prst="rect">
                <a:avLst/>
              </a:prstGeom>
              <a:pattFill prst="pct60">
                <a:fgClr>
                  <a:srgbClr val="FFCC99"/>
                </a:fgClr>
                <a:bgClr>
                  <a:schemeClr val="bg1"/>
                </a:bgClr>
              </a:pattFill>
              <a:ln w="3175" algn="ctr">
                <a:solidFill>
                  <a:srgbClr val="FF6600"/>
                </a:solidFill>
                <a:miter lim="800000"/>
                <a:headEnd type="none" w="sm" len="sm"/>
                <a:tailEnd type="none" w="sm" len="sm"/>
              </a:ln>
              <a:effectLst/>
            </p:spPr>
            <p:txBody>
              <a:bodyPr wrap="none" anchor="ctr" anchorCtr="1"/>
              <a:lstStyle/>
              <a:p>
                <a:pPr algn="ctr">
                  <a:defRPr/>
                </a:pPr>
                <a:r>
                  <a:rPr lang="en-US" altLang="zh-CN" sz="1400" i="0" dirty="0" smtClean="0">
                    <a:solidFill>
                      <a:srgbClr val="003300"/>
                    </a:solidFill>
                    <a:latin typeface="Tahoma" pitchFamily="34" charset="0"/>
                    <a:ea typeface="宋体" pitchFamily="2" charset="-122"/>
                  </a:rPr>
                  <a:t>0</a:t>
                </a:r>
                <a:endParaRPr lang="en-US" altLang="zh-CN" sz="1400" i="0" dirty="0">
                  <a:solidFill>
                    <a:srgbClr val="003300"/>
                  </a:solidFill>
                  <a:latin typeface="Tahoma" pitchFamily="34" charset="0"/>
                  <a:ea typeface="宋体" pitchFamily="2" charset="-122"/>
                </a:endParaRPr>
              </a:p>
            </p:txBody>
          </p:sp>
        </p:grpSp>
        <p:sp>
          <p:nvSpPr>
            <p:cNvPr id="45" name="Text Box 33"/>
            <p:cNvSpPr txBox="1">
              <a:spLocks noChangeArrowheads="1"/>
            </p:cNvSpPr>
            <p:nvPr/>
          </p:nvSpPr>
          <p:spPr bwMode="auto">
            <a:xfrm>
              <a:off x="3016681" y="3188732"/>
              <a:ext cx="562365" cy="304800"/>
            </a:xfrm>
            <a:prstGeom prst="rect">
              <a:avLst/>
            </a:prstGeom>
            <a:noFill/>
            <a:ln w="9525">
              <a:noFill/>
              <a:miter lim="800000"/>
              <a:headEnd/>
              <a:tailEnd/>
            </a:ln>
          </p:spPr>
          <p:txBody>
            <a:bodyPr wrap="square" anchor="ctr" anchorCtr="1">
              <a:spAutoFit/>
            </a:bodyPr>
            <a:lstStyle/>
            <a:p>
              <a:pPr algn="ctr"/>
              <a:r>
                <a:rPr lang="en-US" altLang="zh-CN" sz="1400" i="0" dirty="0" smtClean="0">
                  <a:latin typeface="Tahoma" pitchFamily="34" charset="0"/>
                  <a:ea typeface="宋体" charset="-122"/>
                </a:rPr>
                <a:t>V</a:t>
              </a:r>
              <a:endParaRPr lang="zh-CN" altLang="en-US" sz="1400" i="0" dirty="0">
                <a:latin typeface="Tahoma" pitchFamily="34" charset="0"/>
                <a:ea typeface="宋体" charset="-122"/>
              </a:endParaRPr>
            </a:p>
          </p:txBody>
        </p:sp>
      </p:grpSp>
      <p:sp>
        <p:nvSpPr>
          <p:cNvPr id="12" name="文本框 11"/>
          <p:cNvSpPr txBox="1"/>
          <p:nvPr/>
        </p:nvSpPr>
        <p:spPr>
          <a:xfrm>
            <a:off x="1054242" y="3283453"/>
            <a:ext cx="1082349" cy="523220"/>
          </a:xfrm>
          <a:prstGeom prst="rect">
            <a:avLst/>
          </a:prstGeom>
          <a:noFill/>
        </p:spPr>
        <p:txBody>
          <a:bodyPr wrap="none" rtlCol="0">
            <a:spAutoFit/>
          </a:bodyPr>
          <a:lstStyle/>
          <a:p>
            <a:pPr algn="ctr"/>
            <a:r>
              <a:rPr lang="en-US" altLang="zh-CN" sz="1400" i="0" dirty="0" smtClean="0">
                <a:latin typeface="宋体" panose="02010600030101010101" pitchFamily="2" charset="-122"/>
                <a:ea typeface="宋体" panose="02010600030101010101" pitchFamily="2" charset="-122"/>
              </a:rPr>
              <a:t>PTBEA</a:t>
            </a:r>
          </a:p>
          <a:p>
            <a:pPr algn="ctr"/>
            <a:r>
              <a:rPr lang="zh-CN" altLang="en-US" sz="1400" i="0" dirty="0" smtClean="0">
                <a:latin typeface="宋体" panose="02010600030101010101" pitchFamily="2" charset="-122"/>
                <a:ea typeface="宋体" panose="02010600030101010101" pitchFamily="2" charset="-122"/>
              </a:rPr>
              <a:t>页表项地址</a:t>
            </a:r>
            <a:endParaRPr lang="zh-CN" altLang="en-US" sz="1400" i="0" dirty="0">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59876983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grpId="0" nodeType="clickEffect">
                                  <p:stCondLst>
                                    <p:cond delay="0"/>
                                  </p:stCondLst>
                                  <p:childTnLst>
                                    <p:set>
                                      <p:cBhvr>
                                        <p:cTn id="16" dur="1" fill="hold">
                                          <p:stCondLst>
                                            <p:cond delay="0"/>
                                          </p:stCondLst>
                                        </p:cTn>
                                        <p:tgtEl>
                                          <p:spTgt spid="1149984"/>
                                        </p:tgtEl>
                                        <p:attrNameLst>
                                          <p:attrName>style.visibility</p:attrName>
                                        </p:attrNameLst>
                                      </p:cBhvr>
                                      <p:to>
                                        <p:strVal val="visible"/>
                                      </p:to>
                                    </p:set>
                                    <p:animEffect transition="in" filter="wipe(up)">
                                      <p:cBhvr>
                                        <p:cTn id="17" dur="500"/>
                                        <p:tgtEl>
                                          <p:spTgt spid="114998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9971"/>
                                        </p:tgtEl>
                                        <p:attrNameLst>
                                          <p:attrName>style.visibility</p:attrName>
                                        </p:attrNameLst>
                                      </p:cBhvr>
                                      <p:to>
                                        <p:strVal val="visible"/>
                                      </p:to>
                                    </p:set>
                                    <p:animEffect transition="in" filter="wipe(left)">
                                      <p:cBhvr>
                                        <p:cTn id="27" dur="500"/>
                                        <p:tgtEl>
                                          <p:spTgt spid="114997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149973"/>
                                        </p:tgtEl>
                                        <p:attrNameLst>
                                          <p:attrName>style.visibility</p:attrName>
                                        </p:attrNameLst>
                                      </p:cBhvr>
                                      <p:to>
                                        <p:strVal val="visible"/>
                                      </p:to>
                                    </p:set>
                                    <p:animEffect transition="in" filter="wipe(up)">
                                      <p:cBhvr>
                                        <p:cTn id="32" dur="500"/>
                                        <p:tgtEl>
                                          <p:spTgt spid="114997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1149974"/>
                                        </p:tgtEl>
                                        <p:attrNameLst>
                                          <p:attrName>style.visibility</p:attrName>
                                        </p:attrNameLst>
                                      </p:cBhvr>
                                      <p:to>
                                        <p:strVal val="visible"/>
                                      </p:to>
                                    </p:set>
                                    <p:animEffect transition="in" filter="wipe(right)">
                                      <p:cBhvr>
                                        <p:cTn id="37" dur="500"/>
                                        <p:tgtEl>
                                          <p:spTgt spid="114997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1149976"/>
                                        </p:tgtEl>
                                        <p:attrNameLst>
                                          <p:attrName>style.visibility</p:attrName>
                                        </p:attrNameLst>
                                      </p:cBhvr>
                                      <p:to>
                                        <p:strVal val="visible"/>
                                      </p:to>
                                    </p:set>
                                    <p:animEffect transition="in" filter="wipe(up)">
                                      <p:cBhvr>
                                        <p:cTn id="42" dur="500"/>
                                        <p:tgtEl>
                                          <p:spTgt spid="114997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1149969"/>
                                        </p:tgtEl>
                                        <p:attrNameLst>
                                          <p:attrName>style.visibility</p:attrName>
                                        </p:attrNameLst>
                                      </p:cBhvr>
                                      <p:to>
                                        <p:strVal val="visible"/>
                                      </p:to>
                                    </p:set>
                                    <p:animEffect transition="in" filter="wipe(down)">
                                      <p:cBhvr>
                                        <p:cTn id="47" dur="500"/>
                                        <p:tgtEl>
                                          <p:spTgt spid="11499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149978"/>
                                        </p:tgtEl>
                                        <p:attrNameLst>
                                          <p:attrName>style.visibility</p:attrName>
                                        </p:attrNameLst>
                                      </p:cBhvr>
                                      <p:to>
                                        <p:strVal val="visible"/>
                                      </p:to>
                                    </p:set>
                                    <p:animEffect transition="in" filter="wipe(up)">
                                      <p:cBhvr>
                                        <p:cTn id="52" dur="500"/>
                                        <p:tgtEl>
                                          <p:spTgt spid="114997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49977"/>
                                        </p:tgtEl>
                                        <p:attrNameLst>
                                          <p:attrName>style.visibility</p:attrName>
                                        </p:attrNameLst>
                                      </p:cBhvr>
                                      <p:to>
                                        <p:strVal val="visible"/>
                                      </p:to>
                                    </p:set>
                                    <p:animEffect transition="in" filter="wipe(left)">
                                      <p:cBhvr>
                                        <p:cTn id="57" dur="500"/>
                                        <p:tgtEl>
                                          <p:spTgt spid="114997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4" fill="hold" grpId="0" nodeType="click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wipe(down)">
                                      <p:cBhvr>
                                        <p:cTn id="62" dur="500"/>
                                        <p:tgtEl>
                                          <p:spTgt spid="12"/>
                                        </p:tgtEl>
                                      </p:cBhvr>
                                    </p:animEffect>
                                  </p:childTnLst>
                                </p:cTn>
                              </p:par>
                            </p:childTnLst>
                          </p:cTn>
                        </p:par>
                      </p:childTnLst>
                    </p:cTn>
                  </p:par>
                  <p:par>
                    <p:cTn id="63" fill="hold">
                      <p:stCondLst>
                        <p:cond delay="indefinite"/>
                      </p:stCondLst>
                      <p:childTnLst>
                        <p:par>
                          <p:cTn id="64" fill="hold">
                            <p:stCondLst>
                              <p:cond delay="0"/>
                            </p:stCondLst>
                            <p:childTnLst>
                              <p:par>
                                <p:cTn id="65" presetID="17" presetClass="entr" presetSubtype="8" fill="hold" grpId="0" nodeType="clickEffect">
                                  <p:stCondLst>
                                    <p:cond delay="0"/>
                                  </p:stCondLst>
                                  <p:childTnLst>
                                    <p:set>
                                      <p:cBhvr>
                                        <p:cTn id="66" dur="1" fill="hold">
                                          <p:stCondLst>
                                            <p:cond delay="0"/>
                                          </p:stCondLst>
                                        </p:cTn>
                                        <p:tgtEl>
                                          <p:spTgt spid="1149981"/>
                                        </p:tgtEl>
                                        <p:attrNameLst>
                                          <p:attrName>style.visibility</p:attrName>
                                        </p:attrNameLst>
                                      </p:cBhvr>
                                      <p:to>
                                        <p:strVal val="visible"/>
                                      </p:to>
                                    </p:set>
                                    <p:anim calcmode="lin" valueType="num">
                                      <p:cBhvr>
                                        <p:cTn id="67" dur="500" fill="hold"/>
                                        <p:tgtEl>
                                          <p:spTgt spid="1149981"/>
                                        </p:tgtEl>
                                        <p:attrNameLst>
                                          <p:attrName>ppt_x</p:attrName>
                                        </p:attrNameLst>
                                      </p:cBhvr>
                                      <p:tavLst>
                                        <p:tav tm="0">
                                          <p:val>
                                            <p:strVal val="#ppt_x-#ppt_w/2"/>
                                          </p:val>
                                        </p:tav>
                                        <p:tav tm="100000">
                                          <p:val>
                                            <p:strVal val="#ppt_x"/>
                                          </p:val>
                                        </p:tav>
                                      </p:tavLst>
                                    </p:anim>
                                    <p:anim calcmode="lin" valueType="num">
                                      <p:cBhvr>
                                        <p:cTn id="68" dur="500" fill="hold"/>
                                        <p:tgtEl>
                                          <p:spTgt spid="1149981"/>
                                        </p:tgtEl>
                                        <p:attrNameLst>
                                          <p:attrName>ppt_y</p:attrName>
                                        </p:attrNameLst>
                                      </p:cBhvr>
                                      <p:tavLst>
                                        <p:tav tm="0">
                                          <p:val>
                                            <p:strVal val="#ppt_y"/>
                                          </p:val>
                                        </p:tav>
                                        <p:tav tm="100000">
                                          <p:val>
                                            <p:strVal val="#ppt_y"/>
                                          </p:val>
                                        </p:tav>
                                      </p:tavLst>
                                    </p:anim>
                                    <p:anim calcmode="lin" valueType="num">
                                      <p:cBhvr>
                                        <p:cTn id="69" dur="500" fill="hold"/>
                                        <p:tgtEl>
                                          <p:spTgt spid="1149981"/>
                                        </p:tgtEl>
                                        <p:attrNameLst>
                                          <p:attrName>ppt_w</p:attrName>
                                        </p:attrNameLst>
                                      </p:cBhvr>
                                      <p:tavLst>
                                        <p:tav tm="0">
                                          <p:val>
                                            <p:fltVal val="0"/>
                                          </p:val>
                                        </p:tav>
                                        <p:tav tm="100000">
                                          <p:val>
                                            <p:strVal val="#ppt_w"/>
                                          </p:val>
                                        </p:tav>
                                      </p:tavLst>
                                    </p:anim>
                                    <p:anim calcmode="lin" valueType="num">
                                      <p:cBhvr>
                                        <p:cTn id="70" dur="500" fill="hold"/>
                                        <p:tgtEl>
                                          <p:spTgt spid="1149981"/>
                                        </p:tgtEl>
                                        <p:attrNameLst>
                                          <p:attrName>ppt_h</p:attrName>
                                        </p:attrNameLst>
                                      </p:cBhvr>
                                      <p:tavLst>
                                        <p:tav tm="0">
                                          <p:val>
                                            <p:strVal val="#ppt_h"/>
                                          </p:val>
                                        </p:tav>
                                        <p:tav tm="100000">
                                          <p:val>
                                            <p:strVal val="#ppt_h"/>
                                          </p:val>
                                        </p:tav>
                                      </p:tavLst>
                                    </p:anim>
                                  </p:childTnLst>
                                </p:cTn>
                              </p:par>
                            </p:childTnLst>
                          </p:cTn>
                        </p:par>
                        <p:par>
                          <p:cTn id="71" fill="hold">
                            <p:stCondLst>
                              <p:cond delay="500"/>
                            </p:stCondLst>
                            <p:childTnLst>
                              <p:par>
                                <p:cTn id="72" presetID="17" presetClass="entr" presetSubtype="1" fill="hold" grpId="0" nodeType="afterEffect">
                                  <p:stCondLst>
                                    <p:cond delay="0"/>
                                  </p:stCondLst>
                                  <p:childTnLst>
                                    <p:set>
                                      <p:cBhvr>
                                        <p:cTn id="73" dur="1" fill="hold">
                                          <p:stCondLst>
                                            <p:cond delay="0"/>
                                          </p:stCondLst>
                                        </p:cTn>
                                        <p:tgtEl>
                                          <p:spTgt spid="1149982"/>
                                        </p:tgtEl>
                                        <p:attrNameLst>
                                          <p:attrName>style.visibility</p:attrName>
                                        </p:attrNameLst>
                                      </p:cBhvr>
                                      <p:to>
                                        <p:strVal val="visible"/>
                                      </p:to>
                                    </p:set>
                                    <p:anim calcmode="lin" valueType="num">
                                      <p:cBhvr>
                                        <p:cTn id="74" dur="500" fill="hold"/>
                                        <p:tgtEl>
                                          <p:spTgt spid="1149982"/>
                                        </p:tgtEl>
                                        <p:attrNameLst>
                                          <p:attrName>ppt_x</p:attrName>
                                        </p:attrNameLst>
                                      </p:cBhvr>
                                      <p:tavLst>
                                        <p:tav tm="0">
                                          <p:val>
                                            <p:strVal val="#ppt_x"/>
                                          </p:val>
                                        </p:tav>
                                        <p:tav tm="100000">
                                          <p:val>
                                            <p:strVal val="#ppt_x"/>
                                          </p:val>
                                        </p:tav>
                                      </p:tavLst>
                                    </p:anim>
                                    <p:anim calcmode="lin" valueType="num">
                                      <p:cBhvr>
                                        <p:cTn id="75" dur="500" fill="hold"/>
                                        <p:tgtEl>
                                          <p:spTgt spid="1149982"/>
                                        </p:tgtEl>
                                        <p:attrNameLst>
                                          <p:attrName>ppt_y</p:attrName>
                                        </p:attrNameLst>
                                      </p:cBhvr>
                                      <p:tavLst>
                                        <p:tav tm="0">
                                          <p:val>
                                            <p:strVal val="#ppt_y-#ppt_h/2"/>
                                          </p:val>
                                        </p:tav>
                                        <p:tav tm="100000">
                                          <p:val>
                                            <p:strVal val="#ppt_y"/>
                                          </p:val>
                                        </p:tav>
                                      </p:tavLst>
                                    </p:anim>
                                    <p:anim calcmode="lin" valueType="num">
                                      <p:cBhvr>
                                        <p:cTn id="76" dur="500" fill="hold"/>
                                        <p:tgtEl>
                                          <p:spTgt spid="1149982"/>
                                        </p:tgtEl>
                                        <p:attrNameLst>
                                          <p:attrName>ppt_w</p:attrName>
                                        </p:attrNameLst>
                                      </p:cBhvr>
                                      <p:tavLst>
                                        <p:tav tm="0">
                                          <p:val>
                                            <p:strVal val="#ppt_w"/>
                                          </p:val>
                                        </p:tav>
                                        <p:tav tm="100000">
                                          <p:val>
                                            <p:strVal val="#ppt_w"/>
                                          </p:val>
                                        </p:tav>
                                      </p:tavLst>
                                    </p:anim>
                                    <p:anim calcmode="lin" valueType="num">
                                      <p:cBhvr>
                                        <p:cTn id="77" dur="500" fill="hold"/>
                                        <p:tgtEl>
                                          <p:spTgt spid="1149982"/>
                                        </p:tgtEl>
                                        <p:attrNameLst>
                                          <p:attrName>ppt_h</p:attrName>
                                        </p:attrNameLst>
                                      </p:cBhvr>
                                      <p:tavLst>
                                        <p:tav tm="0">
                                          <p:val>
                                            <p:fltVal val="0"/>
                                          </p:val>
                                        </p:tav>
                                        <p:tav tm="100000">
                                          <p:val>
                                            <p:strVal val="#ppt_h"/>
                                          </p:val>
                                        </p:tav>
                                      </p:tavLst>
                                    </p:anim>
                                  </p:childTnLst>
                                </p:cTn>
                              </p:par>
                            </p:childTnLst>
                          </p:cTn>
                        </p:par>
                      </p:childTnLst>
                    </p:cTn>
                  </p:par>
                  <p:par>
                    <p:cTn id="78" fill="hold">
                      <p:stCondLst>
                        <p:cond delay="indefinite"/>
                      </p:stCondLst>
                      <p:childTnLst>
                        <p:par>
                          <p:cTn id="79" fill="hold">
                            <p:stCondLst>
                              <p:cond delay="0"/>
                            </p:stCondLst>
                            <p:childTnLst>
                              <p:par>
                                <p:cTn id="80" presetID="17" presetClass="entr" presetSubtype="1" fill="hold" grpId="0" nodeType="clickEffect">
                                  <p:stCondLst>
                                    <p:cond delay="0"/>
                                  </p:stCondLst>
                                  <p:childTnLst>
                                    <p:set>
                                      <p:cBhvr>
                                        <p:cTn id="81" dur="1" fill="hold">
                                          <p:stCondLst>
                                            <p:cond delay="0"/>
                                          </p:stCondLst>
                                        </p:cTn>
                                        <p:tgtEl>
                                          <p:spTgt spid="1149983"/>
                                        </p:tgtEl>
                                        <p:attrNameLst>
                                          <p:attrName>style.visibility</p:attrName>
                                        </p:attrNameLst>
                                      </p:cBhvr>
                                      <p:to>
                                        <p:strVal val="visible"/>
                                      </p:to>
                                    </p:set>
                                    <p:anim calcmode="lin" valueType="num">
                                      <p:cBhvr>
                                        <p:cTn id="82" dur="500" fill="hold"/>
                                        <p:tgtEl>
                                          <p:spTgt spid="1149983"/>
                                        </p:tgtEl>
                                        <p:attrNameLst>
                                          <p:attrName>ppt_x</p:attrName>
                                        </p:attrNameLst>
                                      </p:cBhvr>
                                      <p:tavLst>
                                        <p:tav tm="0">
                                          <p:val>
                                            <p:strVal val="#ppt_x"/>
                                          </p:val>
                                        </p:tav>
                                        <p:tav tm="100000">
                                          <p:val>
                                            <p:strVal val="#ppt_x"/>
                                          </p:val>
                                        </p:tav>
                                      </p:tavLst>
                                    </p:anim>
                                    <p:anim calcmode="lin" valueType="num">
                                      <p:cBhvr>
                                        <p:cTn id="83" dur="500" fill="hold"/>
                                        <p:tgtEl>
                                          <p:spTgt spid="1149983"/>
                                        </p:tgtEl>
                                        <p:attrNameLst>
                                          <p:attrName>ppt_y</p:attrName>
                                        </p:attrNameLst>
                                      </p:cBhvr>
                                      <p:tavLst>
                                        <p:tav tm="0">
                                          <p:val>
                                            <p:strVal val="#ppt_y-#ppt_h/2"/>
                                          </p:val>
                                        </p:tav>
                                        <p:tav tm="100000">
                                          <p:val>
                                            <p:strVal val="#ppt_y"/>
                                          </p:val>
                                        </p:tav>
                                      </p:tavLst>
                                    </p:anim>
                                    <p:anim calcmode="lin" valueType="num">
                                      <p:cBhvr>
                                        <p:cTn id="84" dur="500" fill="hold"/>
                                        <p:tgtEl>
                                          <p:spTgt spid="1149983"/>
                                        </p:tgtEl>
                                        <p:attrNameLst>
                                          <p:attrName>ppt_w</p:attrName>
                                        </p:attrNameLst>
                                      </p:cBhvr>
                                      <p:tavLst>
                                        <p:tav tm="0">
                                          <p:val>
                                            <p:strVal val="#ppt_w"/>
                                          </p:val>
                                        </p:tav>
                                        <p:tav tm="100000">
                                          <p:val>
                                            <p:strVal val="#ppt_w"/>
                                          </p:val>
                                        </p:tav>
                                      </p:tavLst>
                                    </p:anim>
                                    <p:anim calcmode="lin" valueType="num">
                                      <p:cBhvr>
                                        <p:cTn id="85" dur="500" fill="hold"/>
                                        <p:tgtEl>
                                          <p:spTgt spid="114998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9969" grpId="0" animBg="1"/>
      <p:bldP spid="1149971" grpId="0" animBg="1"/>
      <p:bldP spid="1149973" grpId="0" animBg="1"/>
      <p:bldP spid="1149974" grpId="0" animBg="1"/>
      <p:bldP spid="1149976" grpId="0" animBg="1"/>
      <p:bldP spid="1149981" grpId="0" animBg="1"/>
      <p:bldP spid="1149982" grpId="0" animBg="1"/>
      <p:bldP spid="1149983" grpId="0" animBg="1"/>
      <p:bldP spid="1149984" grpId="0" animBg="1"/>
      <p:bldP spid="1149977" grpId="0" animBg="1"/>
      <p:bldP spid="1149978" grpId="0" animBg="1"/>
      <p:bldP spid="12" grpId="0"/>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1" name="标题 1"/>
          <p:cNvSpPr>
            <a:spLocks noGrp="1"/>
          </p:cNvSpPr>
          <p:nvPr>
            <p:ph type="title"/>
          </p:nvPr>
        </p:nvSpPr>
        <p:spPr/>
        <p:txBody>
          <a:bodyPr/>
          <a:lstStyle/>
          <a:p>
            <a:r>
              <a:rPr lang="en-US" altLang="zh-CN" smtClean="0"/>
              <a:t>A System with Physical Memory Only</a:t>
            </a:r>
            <a:endParaRPr lang="zh-CN" altLang="en-US" smtClean="0"/>
          </a:p>
        </p:txBody>
      </p:sp>
      <p:sp>
        <p:nvSpPr>
          <p:cNvPr id="322562" name="内容占位符 2"/>
          <p:cNvSpPr>
            <a:spLocks noGrp="1"/>
          </p:cNvSpPr>
          <p:nvPr>
            <p:ph idx="1"/>
          </p:nvPr>
        </p:nvSpPr>
        <p:spPr>
          <a:xfrm>
            <a:off x="395288" y="981075"/>
            <a:ext cx="8218487" cy="2303463"/>
          </a:xfrm>
        </p:spPr>
        <p:txBody>
          <a:bodyPr/>
          <a:lstStyle/>
          <a:p>
            <a:r>
              <a:rPr lang="en-US" altLang="zh-CN" sz="2200" smtClean="0"/>
              <a:t>Addresses generated by the CPU correspond directly to bytes in physical memory .</a:t>
            </a:r>
          </a:p>
          <a:p>
            <a:r>
              <a:rPr lang="en-US" altLang="zh-CN" sz="2200" smtClean="0"/>
              <a:t>Most Cray machines, early PCs, nearly all embedded systems, etc.</a:t>
            </a:r>
          </a:p>
          <a:p>
            <a:endParaRPr smtClean="0"/>
          </a:p>
        </p:txBody>
      </p:sp>
      <p:grpSp>
        <p:nvGrpSpPr>
          <p:cNvPr id="322563" name="Group 36"/>
          <p:cNvGrpSpPr>
            <a:grpSpLocks/>
          </p:cNvGrpSpPr>
          <p:nvPr/>
        </p:nvGrpSpPr>
        <p:grpSpPr bwMode="auto">
          <a:xfrm>
            <a:off x="2259013" y="2997200"/>
            <a:ext cx="5387975" cy="3162300"/>
            <a:chOff x="1544" y="1808"/>
            <a:chExt cx="3394" cy="1992"/>
          </a:xfrm>
        </p:grpSpPr>
        <p:sp>
          <p:nvSpPr>
            <p:cNvPr id="322565" name="AutoShape 8"/>
            <p:cNvSpPr>
              <a:spLocks noChangeArrowheads="1"/>
            </p:cNvSpPr>
            <p:nvPr/>
          </p:nvSpPr>
          <p:spPr bwMode="auto">
            <a:xfrm>
              <a:off x="1592" y="2288"/>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6" name="AutoShape 9"/>
            <p:cNvSpPr>
              <a:spLocks noChangeArrowheads="1"/>
            </p:cNvSpPr>
            <p:nvPr/>
          </p:nvSpPr>
          <p:spPr bwMode="auto">
            <a:xfrm>
              <a:off x="1544" y="2240"/>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7" name="Text Box 10"/>
            <p:cNvSpPr txBox="1">
              <a:spLocks noChangeArrowheads="1"/>
            </p:cNvSpPr>
            <p:nvPr/>
          </p:nvSpPr>
          <p:spPr bwMode="auto">
            <a:xfrm>
              <a:off x="1688" y="2480"/>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sp>
          <p:nvSpPr>
            <p:cNvPr id="322568" name="Rectangle 11"/>
            <p:cNvSpPr>
              <a:spLocks noChangeArrowheads="1"/>
            </p:cNvSpPr>
            <p:nvPr/>
          </p:nvSpPr>
          <p:spPr bwMode="auto">
            <a:xfrm>
              <a:off x="3168" y="1856"/>
              <a:ext cx="1056" cy="194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69" name="Rectangle 12"/>
            <p:cNvSpPr>
              <a:spLocks noChangeArrowheads="1"/>
            </p:cNvSpPr>
            <p:nvPr/>
          </p:nvSpPr>
          <p:spPr bwMode="auto">
            <a:xfrm>
              <a:off x="3120" y="1808"/>
              <a:ext cx="1056" cy="1936"/>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0" name="Rectangle 14"/>
            <p:cNvSpPr>
              <a:spLocks noChangeArrowheads="1"/>
            </p:cNvSpPr>
            <p:nvPr/>
          </p:nvSpPr>
          <p:spPr bwMode="auto">
            <a:xfrm>
              <a:off x="3456" y="19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1" name="Rectangle 15"/>
            <p:cNvSpPr>
              <a:spLocks noChangeArrowheads="1"/>
            </p:cNvSpPr>
            <p:nvPr/>
          </p:nvSpPr>
          <p:spPr bwMode="auto">
            <a:xfrm>
              <a:off x="3456" y="20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2" name="Rectangle 16"/>
            <p:cNvSpPr>
              <a:spLocks noChangeArrowheads="1"/>
            </p:cNvSpPr>
            <p:nvPr/>
          </p:nvSpPr>
          <p:spPr bwMode="auto">
            <a:xfrm>
              <a:off x="3456" y="21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3" name="Rectangle 17"/>
            <p:cNvSpPr>
              <a:spLocks noChangeArrowheads="1"/>
            </p:cNvSpPr>
            <p:nvPr/>
          </p:nvSpPr>
          <p:spPr bwMode="auto">
            <a:xfrm>
              <a:off x="3456" y="23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4" name="Rectangle 18"/>
            <p:cNvSpPr>
              <a:spLocks noChangeArrowheads="1"/>
            </p:cNvSpPr>
            <p:nvPr/>
          </p:nvSpPr>
          <p:spPr bwMode="auto">
            <a:xfrm>
              <a:off x="3456" y="248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5" name="Rectangle 19"/>
            <p:cNvSpPr>
              <a:spLocks noChangeArrowheads="1"/>
            </p:cNvSpPr>
            <p:nvPr/>
          </p:nvSpPr>
          <p:spPr bwMode="auto">
            <a:xfrm>
              <a:off x="3456" y="276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6" name="Rectangle 20"/>
            <p:cNvSpPr>
              <a:spLocks noChangeArrowheads="1"/>
            </p:cNvSpPr>
            <p:nvPr/>
          </p:nvSpPr>
          <p:spPr bwMode="auto">
            <a:xfrm>
              <a:off x="3456" y="262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7" name="Rectangle 21"/>
            <p:cNvSpPr>
              <a:spLocks noChangeArrowheads="1"/>
            </p:cNvSpPr>
            <p:nvPr/>
          </p:nvSpPr>
          <p:spPr bwMode="auto">
            <a:xfrm>
              <a:off x="3456" y="291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8" name="Rectangle 22"/>
            <p:cNvSpPr>
              <a:spLocks noChangeArrowheads="1"/>
            </p:cNvSpPr>
            <p:nvPr/>
          </p:nvSpPr>
          <p:spPr bwMode="auto">
            <a:xfrm>
              <a:off x="3456" y="305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79" name="Rectangle 25"/>
            <p:cNvSpPr>
              <a:spLocks noChangeArrowheads="1"/>
            </p:cNvSpPr>
            <p:nvPr/>
          </p:nvSpPr>
          <p:spPr bwMode="auto">
            <a:xfrm>
              <a:off x="3456" y="3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0" name="Rectangle 26"/>
            <p:cNvSpPr>
              <a:spLocks noChangeArrowheads="1"/>
            </p:cNvSpPr>
            <p:nvPr/>
          </p:nvSpPr>
          <p:spPr bwMode="auto">
            <a:xfrm>
              <a:off x="3456" y="3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2581" name="Text Box 27"/>
            <p:cNvSpPr txBox="1">
              <a:spLocks noChangeArrowheads="1"/>
            </p:cNvSpPr>
            <p:nvPr/>
          </p:nvSpPr>
          <p:spPr bwMode="auto">
            <a:xfrm>
              <a:off x="3264" y="185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2582" name="Text Box 28"/>
            <p:cNvSpPr txBox="1">
              <a:spLocks noChangeArrowheads="1"/>
            </p:cNvSpPr>
            <p:nvPr/>
          </p:nvSpPr>
          <p:spPr bwMode="auto">
            <a:xfrm>
              <a:off x="3264" y="200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2583" name="Text Box 29"/>
            <p:cNvSpPr txBox="1">
              <a:spLocks noChangeArrowheads="1"/>
            </p:cNvSpPr>
            <p:nvPr/>
          </p:nvSpPr>
          <p:spPr bwMode="auto">
            <a:xfrm>
              <a:off x="3120" y="3440"/>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sp>
          <p:nvSpPr>
            <p:cNvPr id="322584" name="Text Box 30"/>
            <p:cNvSpPr txBox="1">
              <a:spLocks noChangeArrowheads="1"/>
            </p:cNvSpPr>
            <p:nvPr/>
          </p:nvSpPr>
          <p:spPr bwMode="auto">
            <a:xfrm>
              <a:off x="4272" y="2216"/>
              <a:ext cx="666"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2585" name="Line 31"/>
            <p:cNvSpPr>
              <a:spLocks noChangeShapeType="1"/>
            </p:cNvSpPr>
            <p:nvPr/>
          </p:nvSpPr>
          <p:spPr bwMode="auto">
            <a:xfrm flipV="1">
              <a:off x="2256" y="2288"/>
              <a:ext cx="1152" cy="192"/>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2586" name="Line 32"/>
            <p:cNvSpPr>
              <a:spLocks noChangeShapeType="1"/>
            </p:cNvSpPr>
            <p:nvPr/>
          </p:nvSpPr>
          <p:spPr bwMode="auto">
            <a:xfrm flipH="1" flipV="1">
              <a:off x="2256" y="2720"/>
              <a:ext cx="1152" cy="384"/>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sp>
          <p:nvSpPr>
            <p:cNvPr id="322587" name="Text Box 33"/>
            <p:cNvSpPr txBox="1">
              <a:spLocks noChangeArrowheads="1"/>
            </p:cNvSpPr>
            <p:nvPr/>
          </p:nvSpPr>
          <p:spPr bwMode="auto">
            <a:xfrm>
              <a:off x="2208" y="1992"/>
              <a:ext cx="850" cy="332"/>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2588" name="Rectangle 35"/>
            <p:cNvSpPr>
              <a:spLocks noChangeArrowheads="1"/>
            </p:cNvSpPr>
            <p:nvPr/>
          </p:nvSpPr>
          <p:spPr bwMode="auto">
            <a:xfrm>
              <a:off x="3456" y="320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256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F80411D-53FB-451E-9E83-4D945B96EC96}" type="slidenum">
              <a:rPr lang="en-US" altLang="zh-CN">
                <a:latin typeface="Arial" charset="0"/>
              </a:rPr>
              <a:pPr/>
              <a:t>212</a:t>
            </a:fld>
            <a:r>
              <a:rPr lang="en-US" altLang="zh-CN">
                <a:latin typeface="Arial" charset="0"/>
              </a:rPr>
              <a:t>- </a:t>
            </a:r>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5" name="标题 1"/>
          <p:cNvSpPr>
            <a:spLocks noGrp="1"/>
          </p:cNvSpPr>
          <p:nvPr>
            <p:ph type="title"/>
          </p:nvPr>
        </p:nvSpPr>
        <p:spPr/>
        <p:txBody>
          <a:bodyPr/>
          <a:lstStyle/>
          <a:p>
            <a:r>
              <a:rPr lang="en-US" altLang="zh-CN" smtClean="0"/>
              <a:t>A System with Virtual Memory</a:t>
            </a:r>
            <a:endParaRPr lang="zh-CN" altLang="en-US" smtClean="0"/>
          </a:p>
        </p:txBody>
      </p:sp>
      <p:sp>
        <p:nvSpPr>
          <p:cNvPr id="323586" name="内容占位符 2"/>
          <p:cNvSpPr>
            <a:spLocks noGrp="1"/>
          </p:cNvSpPr>
          <p:nvPr>
            <p:ph idx="1"/>
          </p:nvPr>
        </p:nvSpPr>
        <p:spPr>
          <a:xfrm>
            <a:off x="395288" y="981075"/>
            <a:ext cx="8218487" cy="1943100"/>
          </a:xfrm>
        </p:spPr>
        <p:txBody>
          <a:bodyPr/>
          <a:lstStyle/>
          <a:p>
            <a:r>
              <a:rPr lang="en-US" altLang="zh-CN" sz="2200" smtClean="0"/>
              <a:t>Address Translation: Hardware converts virtual addresses to physical addresses via OS-managed lookup table (page table)</a:t>
            </a:r>
          </a:p>
          <a:p>
            <a:r>
              <a:rPr lang="en-US" altLang="zh-CN" sz="2200" smtClean="0"/>
              <a:t>Workstations, servers, modern PCs, etc</a:t>
            </a:r>
            <a:endParaRPr sz="2200" smtClean="0"/>
          </a:p>
        </p:txBody>
      </p:sp>
      <p:grpSp>
        <p:nvGrpSpPr>
          <p:cNvPr id="323587" name="Group 5"/>
          <p:cNvGrpSpPr>
            <a:grpSpLocks/>
          </p:cNvGrpSpPr>
          <p:nvPr/>
        </p:nvGrpSpPr>
        <p:grpSpPr bwMode="auto">
          <a:xfrm>
            <a:off x="1143000" y="3995738"/>
            <a:ext cx="1219200" cy="1143000"/>
            <a:chOff x="1488" y="1872"/>
            <a:chExt cx="768" cy="720"/>
          </a:xfrm>
        </p:grpSpPr>
        <p:sp>
          <p:nvSpPr>
            <p:cNvPr id="323644" name="AutoShape 6"/>
            <p:cNvSpPr>
              <a:spLocks noChangeArrowheads="1"/>
            </p:cNvSpPr>
            <p:nvPr/>
          </p:nvSpPr>
          <p:spPr bwMode="auto">
            <a:xfrm>
              <a:off x="1536" y="1920"/>
              <a:ext cx="720" cy="672"/>
            </a:xfrm>
            <a:prstGeom prst="roundRect">
              <a:avLst>
                <a:gd name="adj" fmla="val 38986"/>
              </a:avLst>
            </a:prstGeom>
            <a:solidFill>
              <a:schemeClr val="bg2"/>
            </a:solidFill>
            <a:ln w="9525">
              <a:no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5" name="AutoShape 7"/>
            <p:cNvSpPr>
              <a:spLocks noChangeArrowheads="1"/>
            </p:cNvSpPr>
            <p:nvPr/>
          </p:nvSpPr>
          <p:spPr bwMode="auto">
            <a:xfrm>
              <a:off x="1488" y="1872"/>
              <a:ext cx="720" cy="672"/>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6" name="Text Box 8"/>
            <p:cNvSpPr txBox="1">
              <a:spLocks noChangeArrowheads="1"/>
            </p:cNvSpPr>
            <p:nvPr/>
          </p:nvSpPr>
          <p:spPr bwMode="auto">
            <a:xfrm>
              <a:off x="1632" y="2064"/>
              <a:ext cx="453" cy="229"/>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sz="2000" b="1">
                  <a:solidFill>
                    <a:schemeClr val="tx2"/>
                  </a:solidFill>
                  <a:latin typeface="Helvetica"/>
                  <a:ea typeface="宋体" charset="-122"/>
                </a:rPr>
                <a:t>CPU</a:t>
              </a:r>
            </a:p>
          </p:txBody>
        </p:sp>
      </p:grpSp>
      <p:grpSp>
        <p:nvGrpSpPr>
          <p:cNvPr id="323588" name="Group 9"/>
          <p:cNvGrpSpPr>
            <a:grpSpLocks/>
          </p:cNvGrpSpPr>
          <p:nvPr/>
        </p:nvGrpSpPr>
        <p:grpSpPr bwMode="auto">
          <a:xfrm>
            <a:off x="6248400" y="2624138"/>
            <a:ext cx="1752600" cy="3352800"/>
            <a:chOff x="3024" y="1248"/>
            <a:chExt cx="1104" cy="2112"/>
          </a:xfrm>
        </p:grpSpPr>
        <p:sp>
          <p:nvSpPr>
            <p:cNvPr id="323625" name="Rectangle 10"/>
            <p:cNvSpPr>
              <a:spLocks noChangeArrowheads="1"/>
            </p:cNvSpPr>
            <p:nvPr/>
          </p:nvSpPr>
          <p:spPr bwMode="auto">
            <a:xfrm>
              <a:off x="3072" y="1296"/>
              <a:ext cx="1056" cy="2064"/>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6" name="Rectangle 11"/>
            <p:cNvSpPr>
              <a:spLocks noChangeArrowheads="1"/>
            </p:cNvSpPr>
            <p:nvPr/>
          </p:nvSpPr>
          <p:spPr bwMode="auto">
            <a:xfrm>
              <a:off x="3024" y="1248"/>
              <a:ext cx="1056" cy="2064"/>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627" name="Group 12"/>
            <p:cNvGrpSpPr>
              <a:grpSpLocks/>
            </p:cNvGrpSpPr>
            <p:nvPr/>
          </p:nvGrpSpPr>
          <p:grpSpPr bwMode="auto">
            <a:xfrm>
              <a:off x="3360" y="1344"/>
              <a:ext cx="576" cy="1872"/>
              <a:chOff x="3360" y="1344"/>
              <a:chExt cx="576" cy="1872"/>
            </a:xfrm>
          </p:grpSpPr>
          <p:sp>
            <p:nvSpPr>
              <p:cNvPr id="323631" name="Rectangle 13"/>
              <p:cNvSpPr>
                <a:spLocks noChangeArrowheads="1"/>
              </p:cNvSpPr>
              <p:nvPr/>
            </p:nvSpPr>
            <p:spPr bwMode="auto">
              <a:xfrm>
                <a:off x="3360" y="134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2" name="Rectangle 14"/>
              <p:cNvSpPr>
                <a:spLocks noChangeArrowheads="1"/>
              </p:cNvSpPr>
              <p:nvPr/>
            </p:nvSpPr>
            <p:spPr bwMode="auto">
              <a:xfrm>
                <a:off x="3360" y="148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3" name="Rectangle 15"/>
              <p:cNvSpPr>
                <a:spLocks noChangeArrowheads="1"/>
              </p:cNvSpPr>
              <p:nvPr/>
            </p:nvSpPr>
            <p:spPr bwMode="auto">
              <a:xfrm>
                <a:off x="3360" y="163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4" name="Rectangle 16"/>
              <p:cNvSpPr>
                <a:spLocks noChangeArrowheads="1"/>
              </p:cNvSpPr>
              <p:nvPr/>
            </p:nvSpPr>
            <p:spPr bwMode="auto">
              <a:xfrm>
                <a:off x="3360" y="177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5" name="Rectangle 17"/>
              <p:cNvSpPr>
                <a:spLocks noChangeArrowheads="1"/>
              </p:cNvSpPr>
              <p:nvPr/>
            </p:nvSpPr>
            <p:spPr bwMode="auto">
              <a:xfrm>
                <a:off x="3360" y="192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6" name="Rectangle 18"/>
              <p:cNvSpPr>
                <a:spLocks noChangeArrowheads="1"/>
              </p:cNvSpPr>
              <p:nvPr/>
            </p:nvSpPr>
            <p:spPr bwMode="auto">
              <a:xfrm>
                <a:off x="3360" y="220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7" name="Rectangle 19"/>
              <p:cNvSpPr>
                <a:spLocks noChangeArrowheads="1"/>
              </p:cNvSpPr>
              <p:nvPr/>
            </p:nvSpPr>
            <p:spPr bwMode="auto">
              <a:xfrm>
                <a:off x="3360" y="206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8" name="Rectangle 20"/>
              <p:cNvSpPr>
                <a:spLocks noChangeArrowheads="1"/>
              </p:cNvSpPr>
              <p:nvPr/>
            </p:nvSpPr>
            <p:spPr bwMode="auto">
              <a:xfrm>
                <a:off x="3360" y="235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39" name="Rectangle 21"/>
              <p:cNvSpPr>
                <a:spLocks noChangeArrowheads="1"/>
              </p:cNvSpPr>
              <p:nvPr/>
            </p:nvSpPr>
            <p:spPr bwMode="auto">
              <a:xfrm>
                <a:off x="3360" y="249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0" name="Rectangle 22"/>
              <p:cNvSpPr>
                <a:spLocks noChangeArrowheads="1"/>
              </p:cNvSpPr>
              <p:nvPr/>
            </p:nvSpPr>
            <p:spPr bwMode="auto">
              <a:xfrm>
                <a:off x="3360" y="264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1" name="Rectangle 23"/>
              <p:cNvSpPr>
                <a:spLocks noChangeArrowheads="1"/>
              </p:cNvSpPr>
              <p:nvPr/>
            </p:nvSpPr>
            <p:spPr bwMode="auto">
              <a:xfrm>
                <a:off x="3360" y="27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2" name="Rectangle 24"/>
              <p:cNvSpPr>
                <a:spLocks noChangeArrowheads="1"/>
              </p:cNvSpPr>
              <p:nvPr/>
            </p:nvSpPr>
            <p:spPr bwMode="auto">
              <a:xfrm>
                <a:off x="3360" y="30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43" name="Rectangle 25"/>
              <p:cNvSpPr>
                <a:spLocks noChangeArrowheads="1"/>
              </p:cNvSpPr>
              <p:nvPr/>
            </p:nvSpPr>
            <p:spPr bwMode="auto">
              <a:xfrm>
                <a:off x="3360" y="29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628" name="Text Box 26"/>
            <p:cNvSpPr txBox="1">
              <a:spLocks noChangeArrowheads="1"/>
            </p:cNvSpPr>
            <p:nvPr/>
          </p:nvSpPr>
          <p:spPr bwMode="auto">
            <a:xfrm>
              <a:off x="3168" y="1296"/>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629" name="Text Box 27"/>
            <p:cNvSpPr txBox="1">
              <a:spLocks noChangeArrowheads="1"/>
            </p:cNvSpPr>
            <p:nvPr/>
          </p:nvSpPr>
          <p:spPr bwMode="auto">
            <a:xfrm>
              <a:off x="3168" y="1440"/>
              <a:ext cx="242"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630" name="Text Box 28"/>
            <p:cNvSpPr txBox="1">
              <a:spLocks noChangeArrowheads="1"/>
            </p:cNvSpPr>
            <p:nvPr/>
          </p:nvSpPr>
          <p:spPr bwMode="auto">
            <a:xfrm>
              <a:off x="3024" y="3024"/>
              <a:ext cx="394" cy="212"/>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N-1:</a:t>
              </a:r>
              <a:endParaRPr lang="en-US" altLang="zh-CN" sz="2400" b="1">
                <a:solidFill>
                  <a:schemeClr val="tx2"/>
                </a:solidFill>
                <a:latin typeface="Helvetica"/>
                <a:ea typeface="宋体" charset="-122"/>
              </a:endParaRPr>
            </a:p>
          </p:txBody>
        </p:sp>
      </p:grpSp>
      <p:sp>
        <p:nvSpPr>
          <p:cNvPr id="323589" name="Text Box 29"/>
          <p:cNvSpPr txBox="1">
            <a:spLocks noChangeArrowheads="1"/>
          </p:cNvSpPr>
          <p:nvPr/>
        </p:nvSpPr>
        <p:spPr bwMode="auto">
          <a:xfrm>
            <a:off x="6677025" y="6015038"/>
            <a:ext cx="10572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Memory</a:t>
            </a:r>
          </a:p>
        </p:txBody>
      </p:sp>
      <p:sp>
        <p:nvSpPr>
          <p:cNvPr id="323590" name="Rectangle 30"/>
          <p:cNvSpPr>
            <a:spLocks noChangeArrowheads="1"/>
          </p:cNvSpPr>
          <p:nvPr/>
        </p:nvSpPr>
        <p:spPr bwMode="auto">
          <a:xfrm>
            <a:off x="3505200" y="3462338"/>
            <a:ext cx="1219200" cy="2362200"/>
          </a:xfrm>
          <a:prstGeom prst="rect">
            <a:avLst/>
          </a:prstGeom>
          <a:solidFill>
            <a:schemeClr val="folHlink"/>
          </a:solidFill>
          <a:ln w="9525">
            <a:no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1" name="Rectangle 31"/>
          <p:cNvSpPr>
            <a:spLocks noChangeArrowheads="1"/>
          </p:cNvSpPr>
          <p:nvPr/>
        </p:nvSpPr>
        <p:spPr bwMode="auto">
          <a:xfrm>
            <a:off x="3429000" y="3386138"/>
            <a:ext cx="1219200" cy="2362200"/>
          </a:xfrm>
          <a:prstGeom prst="rect">
            <a:avLst/>
          </a:prstGeom>
          <a:solidFill>
            <a:srgbClr val="FF9900"/>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nvGrpSpPr>
          <p:cNvPr id="323592" name="Group 32"/>
          <p:cNvGrpSpPr>
            <a:grpSpLocks/>
          </p:cNvGrpSpPr>
          <p:nvPr/>
        </p:nvGrpSpPr>
        <p:grpSpPr bwMode="auto">
          <a:xfrm>
            <a:off x="3962400" y="3538538"/>
            <a:ext cx="533400" cy="2057400"/>
            <a:chOff x="2688" y="1584"/>
            <a:chExt cx="576" cy="1296"/>
          </a:xfrm>
        </p:grpSpPr>
        <p:sp>
          <p:nvSpPr>
            <p:cNvPr id="323616" name="Rectangle 33"/>
            <p:cNvSpPr>
              <a:spLocks noChangeArrowheads="1"/>
            </p:cNvSpPr>
            <p:nvPr/>
          </p:nvSpPr>
          <p:spPr bwMode="auto">
            <a:xfrm>
              <a:off x="2688" y="158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7" name="Rectangle 34"/>
            <p:cNvSpPr>
              <a:spLocks noChangeArrowheads="1"/>
            </p:cNvSpPr>
            <p:nvPr/>
          </p:nvSpPr>
          <p:spPr bwMode="auto">
            <a:xfrm>
              <a:off x="2688" y="172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8" name="Rectangle 35"/>
            <p:cNvSpPr>
              <a:spLocks noChangeArrowheads="1"/>
            </p:cNvSpPr>
            <p:nvPr/>
          </p:nvSpPr>
          <p:spPr bwMode="auto">
            <a:xfrm>
              <a:off x="2688" y="187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19" name="Rectangle 36"/>
            <p:cNvSpPr>
              <a:spLocks noChangeArrowheads="1"/>
            </p:cNvSpPr>
            <p:nvPr/>
          </p:nvSpPr>
          <p:spPr bwMode="auto">
            <a:xfrm>
              <a:off x="2688" y="201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0" name="Rectangle 37"/>
            <p:cNvSpPr>
              <a:spLocks noChangeArrowheads="1"/>
            </p:cNvSpPr>
            <p:nvPr/>
          </p:nvSpPr>
          <p:spPr bwMode="auto">
            <a:xfrm>
              <a:off x="2688" y="2160"/>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1" name="Rectangle 38"/>
            <p:cNvSpPr>
              <a:spLocks noChangeArrowheads="1"/>
            </p:cNvSpPr>
            <p:nvPr/>
          </p:nvSpPr>
          <p:spPr bwMode="auto">
            <a:xfrm>
              <a:off x="2688" y="2448"/>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2" name="Rectangle 39"/>
            <p:cNvSpPr>
              <a:spLocks noChangeArrowheads="1"/>
            </p:cNvSpPr>
            <p:nvPr/>
          </p:nvSpPr>
          <p:spPr bwMode="auto">
            <a:xfrm>
              <a:off x="2688" y="2304"/>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3" name="Rectangle 40"/>
            <p:cNvSpPr>
              <a:spLocks noChangeArrowheads="1"/>
            </p:cNvSpPr>
            <p:nvPr/>
          </p:nvSpPr>
          <p:spPr bwMode="auto">
            <a:xfrm>
              <a:off x="2688" y="2592"/>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24" name="Rectangle 41"/>
            <p:cNvSpPr>
              <a:spLocks noChangeArrowheads="1"/>
            </p:cNvSpPr>
            <p:nvPr/>
          </p:nvSpPr>
          <p:spPr bwMode="auto">
            <a:xfrm>
              <a:off x="2688" y="2736"/>
              <a:ext cx="576" cy="144"/>
            </a:xfrm>
            <a:prstGeom prst="rect">
              <a:avLst/>
            </a:prstGeom>
            <a:solidFill>
              <a:schemeClr val="bg1"/>
            </a:solidFill>
            <a:ln w="19050">
              <a:solidFill>
                <a:schemeClr val="tx1"/>
              </a:solidFill>
              <a:miter lim="800000"/>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grpSp>
      <p:sp>
        <p:nvSpPr>
          <p:cNvPr id="323593" name="Text Box 42"/>
          <p:cNvSpPr txBox="1">
            <a:spLocks noChangeArrowheads="1"/>
          </p:cNvSpPr>
          <p:nvPr/>
        </p:nvSpPr>
        <p:spPr bwMode="auto">
          <a:xfrm>
            <a:off x="3657600" y="34623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0:</a:t>
            </a:r>
            <a:endParaRPr lang="en-US" altLang="zh-CN" sz="2400" b="1">
              <a:solidFill>
                <a:schemeClr val="tx2"/>
              </a:solidFill>
              <a:latin typeface="Helvetica"/>
              <a:ea typeface="宋体" charset="-122"/>
            </a:endParaRPr>
          </a:p>
        </p:txBody>
      </p:sp>
      <p:sp>
        <p:nvSpPr>
          <p:cNvPr id="323594" name="Text Box 43"/>
          <p:cNvSpPr txBox="1">
            <a:spLocks noChangeArrowheads="1"/>
          </p:cNvSpPr>
          <p:nvPr/>
        </p:nvSpPr>
        <p:spPr bwMode="auto">
          <a:xfrm>
            <a:off x="3657600" y="3690938"/>
            <a:ext cx="3841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1:</a:t>
            </a:r>
            <a:endParaRPr lang="en-US" altLang="zh-CN" sz="2400" b="1">
              <a:solidFill>
                <a:schemeClr val="tx2"/>
              </a:solidFill>
              <a:latin typeface="Helvetica"/>
              <a:ea typeface="宋体" charset="-122"/>
            </a:endParaRPr>
          </a:p>
        </p:txBody>
      </p:sp>
      <p:sp>
        <p:nvSpPr>
          <p:cNvPr id="323595" name="Text Box 44"/>
          <p:cNvSpPr txBox="1">
            <a:spLocks noChangeArrowheads="1"/>
          </p:cNvSpPr>
          <p:nvPr/>
        </p:nvSpPr>
        <p:spPr bwMode="auto">
          <a:xfrm>
            <a:off x="3429000" y="5291138"/>
            <a:ext cx="6127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P-1:</a:t>
            </a:r>
            <a:endParaRPr lang="en-US" altLang="zh-CN" sz="2400" b="1">
              <a:solidFill>
                <a:schemeClr val="tx2"/>
              </a:solidFill>
              <a:latin typeface="Helvetica"/>
              <a:ea typeface="宋体" charset="-122"/>
            </a:endParaRPr>
          </a:p>
        </p:txBody>
      </p:sp>
      <p:sp>
        <p:nvSpPr>
          <p:cNvPr id="323596" name="Text Box 45"/>
          <p:cNvSpPr txBox="1">
            <a:spLocks noChangeArrowheads="1"/>
          </p:cNvSpPr>
          <p:nvPr/>
        </p:nvSpPr>
        <p:spPr bwMode="auto">
          <a:xfrm>
            <a:off x="3413125" y="2973388"/>
            <a:ext cx="13874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r>
              <a:rPr lang="en-US" altLang="zh-CN" b="1">
                <a:solidFill>
                  <a:schemeClr val="tx2"/>
                </a:solidFill>
                <a:latin typeface="Helvetica"/>
                <a:ea typeface="宋体" charset="-122"/>
              </a:rPr>
              <a:t>Page Table</a:t>
            </a:r>
          </a:p>
        </p:txBody>
      </p:sp>
      <p:sp>
        <p:nvSpPr>
          <p:cNvPr id="323597" name="Line 46"/>
          <p:cNvSpPr>
            <a:spLocks noChangeShapeType="1"/>
          </p:cNvSpPr>
          <p:nvPr/>
        </p:nvSpPr>
        <p:spPr bwMode="auto">
          <a:xfrm flipV="1">
            <a:off x="2286000" y="4148138"/>
            <a:ext cx="1676400" cy="228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598" name="Oval 47"/>
          <p:cNvSpPr>
            <a:spLocks noChangeArrowheads="1"/>
          </p:cNvSpPr>
          <p:nvPr/>
        </p:nvSpPr>
        <p:spPr bwMode="auto">
          <a:xfrm>
            <a:off x="4171950" y="4024313"/>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599" name="Oval 48"/>
          <p:cNvSpPr>
            <a:spLocks noChangeArrowheads="1"/>
          </p:cNvSpPr>
          <p:nvPr/>
        </p:nvSpPr>
        <p:spPr bwMode="auto">
          <a:xfrm>
            <a:off x="4181475" y="4948238"/>
            <a:ext cx="152400" cy="152400"/>
          </a:xfrm>
          <a:prstGeom prst="ellipse">
            <a:avLst/>
          </a:prstGeom>
          <a:solidFill>
            <a:srgbClr val="000000"/>
          </a:solidFill>
          <a:ln w="12700">
            <a:solidFill>
              <a:schemeClr val="tx1"/>
            </a:solidFill>
            <a:round/>
            <a:headEnd/>
            <a:tailEnd/>
          </a:ln>
        </p:spPr>
        <p:txBody>
          <a:bodyPr wrap="none" lIns="90487" tIns="44450" rIns="90487" bIns="44450" anchor="ctr"/>
          <a:lstStyle/>
          <a:p>
            <a:pPr algn="r" eaLnBrk="0" hangingPunct="0">
              <a:lnSpc>
                <a:spcPct val="90000"/>
              </a:lnSpc>
            </a:pPr>
            <a:endParaRPr lang="en-US" altLang="zh-CN" b="1">
              <a:latin typeface="Helvetica"/>
              <a:ea typeface="宋体" charset="-122"/>
            </a:endParaRPr>
          </a:p>
        </p:txBody>
      </p:sp>
      <p:sp>
        <p:nvSpPr>
          <p:cNvPr id="323600" name="Line 49"/>
          <p:cNvSpPr>
            <a:spLocks noChangeShapeType="1"/>
          </p:cNvSpPr>
          <p:nvPr/>
        </p:nvSpPr>
        <p:spPr bwMode="auto">
          <a:xfrm>
            <a:off x="4257675" y="4110038"/>
            <a:ext cx="2486025" cy="8636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1" name="Line 50"/>
          <p:cNvSpPr>
            <a:spLocks noChangeShapeType="1"/>
          </p:cNvSpPr>
          <p:nvPr/>
        </p:nvSpPr>
        <p:spPr bwMode="auto">
          <a:xfrm flipV="1">
            <a:off x="4267200" y="3843338"/>
            <a:ext cx="2514600" cy="1143000"/>
          </a:xfrm>
          <a:prstGeom prst="line">
            <a:avLst/>
          </a:prstGeom>
          <a:noFill/>
          <a:ln w="57150">
            <a:solidFill>
              <a:schemeClr val="tx1"/>
            </a:solidFill>
            <a:round/>
            <a:headEnd/>
            <a:tailEnd type="triangle" w="med" len="med"/>
          </a:ln>
        </p:spPr>
        <p:txBody>
          <a:bodyPr wrap="none" lIns="90487" tIns="44450" rIns="90487" bIns="44450" anchor="ctr"/>
          <a:lstStyle/>
          <a:p>
            <a:endParaRPr lang="zh-CN" altLang="en-US"/>
          </a:p>
        </p:txBody>
      </p:sp>
      <p:sp>
        <p:nvSpPr>
          <p:cNvPr id="323602" name="Line 51"/>
          <p:cNvSpPr>
            <a:spLocks noChangeShapeType="1"/>
          </p:cNvSpPr>
          <p:nvPr/>
        </p:nvSpPr>
        <p:spPr bwMode="auto">
          <a:xfrm flipH="1" flipV="1">
            <a:off x="2286000" y="4681538"/>
            <a:ext cx="1676400" cy="304800"/>
          </a:xfrm>
          <a:prstGeom prst="line">
            <a:avLst/>
          </a:prstGeom>
          <a:noFill/>
          <a:ln w="57150">
            <a:solidFill>
              <a:schemeClr val="tx1"/>
            </a:solidFill>
            <a:round/>
            <a:headEnd type="triangle" w="med" len="med"/>
            <a:tailEnd/>
          </a:ln>
        </p:spPr>
        <p:txBody>
          <a:bodyPr wrap="none" lIns="90487" tIns="44450" rIns="90487" bIns="44450" anchor="ctr"/>
          <a:lstStyle/>
          <a:p>
            <a:endParaRPr lang="zh-CN" altLang="en-US"/>
          </a:p>
        </p:txBody>
      </p:sp>
      <p:grpSp>
        <p:nvGrpSpPr>
          <p:cNvPr id="323603" name="Group 52"/>
          <p:cNvGrpSpPr>
            <a:grpSpLocks/>
          </p:cNvGrpSpPr>
          <p:nvPr/>
        </p:nvGrpSpPr>
        <p:grpSpPr bwMode="auto">
          <a:xfrm>
            <a:off x="3962400" y="5138738"/>
            <a:ext cx="533400" cy="228600"/>
            <a:chOff x="2496" y="2688"/>
            <a:chExt cx="336" cy="144"/>
          </a:xfrm>
        </p:grpSpPr>
        <p:sp>
          <p:nvSpPr>
            <p:cNvPr id="323614" name="Line 53"/>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5" name="Line 54"/>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grpSp>
        <p:nvGrpSpPr>
          <p:cNvPr id="323604" name="Group 55"/>
          <p:cNvGrpSpPr>
            <a:grpSpLocks/>
          </p:cNvGrpSpPr>
          <p:nvPr/>
        </p:nvGrpSpPr>
        <p:grpSpPr bwMode="auto">
          <a:xfrm>
            <a:off x="3962400" y="4452938"/>
            <a:ext cx="533400" cy="228600"/>
            <a:chOff x="2496" y="2688"/>
            <a:chExt cx="336" cy="144"/>
          </a:xfrm>
        </p:grpSpPr>
        <p:sp>
          <p:nvSpPr>
            <p:cNvPr id="323612" name="Line 56"/>
            <p:cNvSpPr>
              <a:spLocks noChangeShapeType="1"/>
            </p:cNvSpPr>
            <p:nvPr/>
          </p:nvSpPr>
          <p:spPr bwMode="auto">
            <a:xfrm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sp>
          <p:nvSpPr>
            <p:cNvPr id="323613" name="Line 57"/>
            <p:cNvSpPr>
              <a:spLocks noChangeShapeType="1"/>
            </p:cNvSpPr>
            <p:nvPr/>
          </p:nvSpPr>
          <p:spPr bwMode="auto">
            <a:xfrm flipH="1" flipV="1">
              <a:off x="2496" y="2688"/>
              <a:ext cx="336" cy="144"/>
            </a:xfrm>
            <a:prstGeom prst="line">
              <a:avLst/>
            </a:prstGeom>
            <a:noFill/>
            <a:ln w="19050">
              <a:solidFill>
                <a:srgbClr val="000000"/>
              </a:solidFill>
              <a:round/>
              <a:headEnd/>
              <a:tailEnd/>
            </a:ln>
          </p:spPr>
          <p:txBody>
            <a:bodyPr wrap="none" lIns="90487" tIns="44450" rIns="90487" bIns="44450" anchor="ctr"/>
            <a:lstStyle/>
            <a:p>
              <a:endParaRPr lang="zh-CN" altLang="en-US"/>
            </a:p>
          </p:txBody>
        </p:sp>
      </p:grpSp>
      <p:sp>
        <p:nvSpPr>
          <p:cNvPr id="323605" name="Text Box 65"/>
          <p:cNvSpPr txBox="1">
            <a:spLocks noChangeArrowheads="1"/>
          </p:cNvSpPr>
          <p:nvPr/>
        </p:nvSpPr>
        <p:spPr bwMode="auto">
          <a:xfrm>
            <a:off x="3144838" y="6119813"/>
            <a:ext cx="180975" cy="336550"/>
          </a:xfrm>
          <a:prstGeom prst="rect">
            <a:avLst/>
          </a:prstGeom>
          <a:noFill/>
          <a:ln w="9525">
            <a:noFill/>
            <a:miter lim="800000"/>
            <a:headEnd/>
            <a:tailEnd/>
          </a:ln>
        </p:spPr>
        <p:txBody>
          <a:bodyPr wrap="none" lIns="90487" tIns="44450" rIns="90487" bIns="44450">
            <a:spAutoFit/>
          </a:bodyPr>
          <a:lstStyle/>
          <a:p>
            <a:pPr eaLnBrk="0" hangingPunct="0">
              <a:lnSpc>
                <a:spcPct val="90000"/>
              </a:lnSpc>
              <a:spcBef>
                <a:spcPct val="30000"/>
              </a:spcBef>
            </a:pPr>
            <a:endParaRPr lang="en-US" altLang="zh-CN" b="1">
              <a:solidFill>
                <a:schemeClr val="tx2"/>
              </a:solidFill>
              <a:latin typeface="Helvetica"/>
              <a:ea typeface="宋体" charset="-122"/>
            </a:endParaRPr>
          </a:p>
        </p:txBody>
      </p:sp>
      <p:sp>
        <p:nvSpPr>
          <p:cNvPr id="323606" name="Freeform 66"/>
          <p:cNvSpPr>
            <a:spLocks/>
          </p:cNvSpPr>
          <p:nvPr/>
        </p:nvSpPr>
        <p:spPr bwMode="auto">
          <a:xfrm>
            <a:off x="4238625" y="4576763"/>
            <a:ext cx="1296988" cy="1323975"/>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7" name="Freeform 67"/>
          <p:cNvSpPr>
            <a:spLocks/>
          </p:cNvSpPr>
          <p:nvPr/>
        </p:nvSpPr>
        <p:spPr bwMode="auto">
          <a:xfrm>
            <a:off x="4229100" y="5253038"/>
            <a:ext cx="1104900" cy="64770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38100" cap="rnd">
            <a:solidFill>
              <a:srgbClr val="000000"/>
            </a:solidFill>
            <a:prstDash val="sysDot"/>
            <a:round/>
            <a:headEnd/>
            <a:tailEnd type="triangle" w="med" len="med"/>
          </a:ln>
        </p:spPr>
        <p:txBody>
          <a:bodyPr wrap="none" lIns="90487" tIns="44450" rIns="90487" bIns="44450" anchor="ctr"/>
          <a:lstStyle/>
          <a:p>
            <a:endParaRPr lang="zh-CN" altLang="en-US"/>
          </a:p>
        </p:txBody>
      </p:sp>
      <p:sp>
        <p:nvSpPr>
          <p:cNvPr id="323608" name="Text Box 68"/>
          <p:cNvSpPr txBox="1">
            <a:spLocks noChangeArrowheads="1"/>
          </p:cNvSpPr>
          <p:nvPr/>
        </p:nvSpPr>
        <p:spPr bwMode="auto">
          <a:xfrm>
            <a:off x="1905000" y="32337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Virtual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09" name="Text Box 69"/>
          <p:cNvSpPr txBox="1">
            <a:spLocks noChangeArrowheads="1"/>
          </p:cNvSpPr>
          <p:nvPr/>
        </p:nvSpPr>
        <p:spPr bwMode="auto">
          <a:xfrm>
            <a:off x="4800600" y="3309938"/>
            <a:ext cx="1349375" cy="527050"/>
          </a:xfrm>
          <a:prstGeom prst="rect">
            <a:avLst/>
          </a:prstGeom>
          <a:noFill/>
          <a:ln w="9525">
            <a:noFill/>
            <a:miter lim="800000"/>
            <a:headEnd/>
            <a:tailEnd/>
          </a:ln>
        </p:spPr>
        <p:txBody>
          <a:bodyPr wrap="none" lIns="90487" tIns="44450" rIns="90487" bIns="44450">
            <a:spAutoFit/>
          </a:bodyPr>
          <a:lstStyle/>
          <a:p>
            <a:pPr algn="r" eaLnBrk="0" hangingPunct="0">
              <a:lnSpc>
                <a:spcPct val="80000"/>
              </a:lnSpc>
            </a:pPr>
            <a:r>
              <a:rPr lang="en-US" altLang="zh-CN" b="1">
                <a:solidFill>
                  <a:schemeClr val="tx2"/>
                </a:solidFill>
                <a:latin typeface="Helvetica"/>
                <a:ea typeface="宋体" charset="-122"/>
              </a:rPr>
              <a:t>Physical</a:t>
            </a:r>
          </a:p>
          <a:p>
            <a:pPr algn="r" eaLnBrk="0" hangingPunct="0">
              <a:lnSpc>
                <a:spcPct val="80000"/>
              </a:lnSpc>
            </a:pPr>
            <a:r>
              <a:rPr lang="en-US" altLang="zh-CN" b="1">
                <a:solidFill>
                  <a:schemeClr val="tx2"/>
                </a:solidFill>
                <a:latin typeface="Helvetica"/>
                <a:ea typeface="宋体" charset="-122"/>
              </a:rPr>
              <a:t>Addresses</a:t>
            </a:r>
            <a:endParaRPr lang="en-US" altLang="zh-CN" sz="2400" b="1">
              <a:solidFill>
                <a:schemeClr val="tx2"/>
              </a:solidFill>
              <a:latin typeface="Helvetica"/>
              <a:ea typeface="宋体" charset="-122"/>
            </a:endParaRPr>
          </a:p>
        </p:txBody>
      </p:sp>
      <p:sp>
        <p:nvSpPr>
          <p:cNvPr id="323610" name="AutoShape 70"/>
          <p:cNvSpPr>
            <a:spLocks noChangeArrowheads="1"/>
          </p:cNvSpPr>
          <p:nvPr/>
        </p:nvSpPr>
        <p:spPr bwMode="auto">
          <a:xfrm>
            <a:off x="4643438" y="5892800"/>
            <a:ext cx="1581150" cy="479425"/>
          </a:xfrm>
          <a:prstGeom prst="can">
            <a:avLst>
              <a:gd name="adj" fmla="val 25000"/>
            </a:avLst>
          </a:prstGeom>
          <a:solidFill>
            <a:srgbClr val="CCFF66"/>
          </a:solidFill>
          <a:ln w="9525">
            <a:solidFill>
              <a:schemeClr val="tx1"/>
            </a:solidFill>
            <a:round/>
            <a:headEnd/>
            <a:tailEnd/>
          </a:ln>
        </p:spPr>
        <p:txBody>
          <a:bodyPr wrap="none" anchor="ctr"/>
          <a:lstStyle/>
          <a:p>
            <a:pPr algn="r" eaLnBrk="0" hangingPunct="0">
              <a:lnSpc>
                <a:spcPct val="90000"/>
              </a:lnSpc>
              <a:spcBef>
                <a:spcPct val="30000"/>
              </a:spcBef>
            </a:pPr>
            <a:r>
              <a:rPr lang="en-US" altLang="zh-CN" b="1">
                <a:solidFill>
                  <a:schemeClr val="tx2"/>
                </a:solidFill>
                <a:latin typeface="Verdana" pitchFamily="34" charset="0"/>
                <a:ea typeface="宋体" charset="-122"/>
              </a:rPr>
              <a:t>Part Disk</a:t>
            </a:r>
            <a:endParaRPr lang="en-US" altLang="zh-CN" sz="3800">
              <a:solidFill>
                <a:schemeClr val="tx2"/>
              </a:solidFill>
              <a:latin typeface="Verdana" pitchFamily="34" charset="0"/>
              <a:ea typeface="宋体" charset="-122"/>
            </a:endParaRPr>
          </a:p>
        </p:txBody>
      </p:sp>
      <p:sp>
        <p:nvSpPr>
          <p:cNvPr id="3236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C231EE7-53E5-4A35-8509-6C7DF0CD19CC}" type="slidenum">
              <a:rPr lang="en-US" altLang="zh-CN">
                <a:latin typeface="Arial" charset="0"/>
              </a:rPr>
              <a:pPr/>
              <a:t>213</a:t>
            </a:fld>
            <a:r>
              <a:rPr lang="en-US" altLang="zh-CN">
                <a:latin typeface="Arial" charset="0"/>
              </a:rPr>
              <a:t>- </a:t>
            </a:r>
          </a:p>
        </p:txBody>
      </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24609" name="标题 1"/>
          <p:cNvSpPr>
            <a:spLocks noGrp="1"/>
          </p:cNvSpPr>
          <p:nvPr>
            <p:ph type="title"/>
          </p:nvPr>
        </p:nvSpPr>
        <p:spPr/>
        <p:txBody>
          <a:bodyPr/>
          <a:lstStyle/>
          <a:p>
            <a:r>
              <a:rPr lang="en-US" altLang="zh-CN" smtClean="0"/>
              <a:t>Page Faults (like “Cache Misses”)</a:t>
            </a:r>
            <a:endParaRPr lang="zh-CN" altLang="en-US" smtClean="0"/>
          </a:p>
        </p:txBody>
      </p:sp>
      <p:sp>
        <p:nvSpPr>
          <p:cNvPr id="324610" name="内容占位符 2"/>
          <p:cNvSpPr>
            <a:spLocks noGrp="1"/>
          </p:cNvSpPr>
          <p:nvPr>
            <p:ph idx="1"/>
          </p:nvPr>
        </p:nvSpPr>
        <p:spPr>
          <a:xfrm>
            <a:off x="395288" y="981075"/>
            <a:ext cx="8218487" cy="2087563"/>
          </a:xfrm>
        </p:spPr>
        <p:txBody>
          <a:bodyPr/>
          <a:lstStyle/>
          <a:p>
            <a:r>
              <a:rPr sz="2200" dirty="0" smtClean="0"/>
              <a:t>页表指示虚拟地址不在内存中</a:t>
            </a:r>
          </a:p>
          <a:p>
            <a:pPr lvl="1"/>
            <a:r>
              <a:rPr sz="1800" dirty="0" smtClean="0"/>
              <a:t>操作系统负责将数据从磁盘迁移到内存中</a:t>
            </a:r>
          </a:p>
          <a:p>
            <a:pPr lvl="1"/>
            <a:r>
              <a:rPr sz="1800" dirty="0" smtClean="0"/>
              <a:t>当前进程挂起</a:t>
            </a:r>
          </a:p>
          <a:p>
            <a:pPr lvl="1"/>
            <a:r>
              <a:rPr sz="1800" dirty="0" smtClean="0"/>
              <a:t>操作系统负责所有的替换策略</a:t>
            </a:r>
            <a:endParaRPr lang="en-US" sz="1800" dirty="0" smtClean="0"/>
          </a:p>
          <a:p>
            <a:pPr lvl="1"/>
            <a:r>
              <a:rPr lang="zh-CN" altLang="en-US" sz="1800" dirty="0" smtClean="0"/>
              <a:t>唤醒挂起进程</a:t>
            </a:r>
            <a:endParaRPr sz="1800" dirty="0" smtClean="0"/>
          </a:p>
          <a:p>
            <a:endParaRPr dirty="0" smtClean="0"/>
          </a:p>
        </p:txBody>
      </p:sp>
      <p:sp>
        <p:nvSpPr>
          <p:cNvPr id="324611" name="AutoShape 5"/>
          <p:cNvSpPr>
            <a:spLocks noChangeAspect="1" noChangeArrowheads="1"/>
          </p:cNvSpPr>
          <p:nvPr/>
        </p:nvSpPr>
        <p:spPr bwMode="auto">
          <a:xfrm>
            <a:off x="274638" y="4779963"/>
            <a:ext cx="684212"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2" name="AutoShape 6"/>
          <p:cNvSpPr>
            <a:spLocks noChangeAspect="1" noChangeArrowheads="1"/>
          </p:cNvSpPr>
          <p:nvPr/>
        </p:nvSpPr>
        <p:spPr bwMode="auto">
          <a:xfrm>
            <a:off x="228600" y="4733925"/>
            <a:ext cx="684213"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13" name="Rectangle 7"/>
          <p:cNvSpPr>
            <a:spLocks noChangeAspect="1" noChangeArrowheads="1"/>
          </p:cNvSpPr>
          <p:nvPr/>
        </p:nvSpPr>
        <p:spPr bwMode="auto">
          <a:xfrm>
            <a:off x="3336925" y="3957638"/>
            <a:ext cx="1004888"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4" name="Rectangle 8"/>
          <p:cNvSpPr>
            <a:spLocks noChangeAspect="1" noChangeArrowheads="1"/>
          </p:cNvSpPr>
          <p:nvPr/>
        </p:nvSpPr>
        <p:spPr bwMode="auto">
          <a:xfrm>
            <a:off x="3290888" y="3911600"/>
            <a:ext cx="1004887"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5" name="Rectangle 9"/>
          <p:cNvSpPr>
            <a:spLocks noChangeAspect="1" noChangeArrowheads="1"/>
          </p:cNvSpPr>
          <p:nvPr/>
        </p:nvSpPr>
        <p:spPr bwMode="auto">
          <a:xfrm>
            <a:off x="3609975" y="40036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6" name="Rectangle 10"/>
          <p:cNvSpPr>
            <a:spLocks noChangeAspect="1" noChangeArrowheads="1"/>
          </p:cNvSpPr>
          <p:nvPr/>
        </p:nvSpPr>
        <p:spPr bwMode="auto">
          <a:xfrm>
            <a:off x="3609975" y="41402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7" name="Rectangle 11"/>
          <p:cNvSpPr>
            <a:spLocks noChangeAspect="1" noChangeArrowheads="1"/>
          </p:cNvSpPr>
          <p:nvPr/>
        </p:nvSpPr>
        <p:spPr bwMode="auto">
          <a:xfrm>
            <a:off x="3609975" y="42783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8" name="Rectangle 12"/>
          <p:cNvSpPr>
            <a:spLocks noChangeAspect="1" noChangeArrowheads="1"/>
          </p:cNvSpPr>
          <p:nvPr/>
        </p:nvSpPr>
        <p:spPr bwMode="auto">
          <a:xfrm>
            <a:off x="3609975" y="44148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19" name="Rectangle 13"/>
          <p:cNvSpPr>
            <a:spLocks noChangeAspect="1" noChangeArrowheads="1"/>
          </p:cNvSpPr>
          <p:nvPr/>
        </p:nvSpPr>
        <p:spPr bwMode="auto">
          <a:xfrm>
            <a:off x="3609975" y="45513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0" name="Rectangle 14"/>
          <p:cNvSpPr>
            <a:spLocks noChangeAspect="1" noChangeArrowheads="1"/>
          </p:cNvSpPr>
          <p:nvPr/>
        </p:nvSpPr>
        <p:spPr bwMode="auto">
          <a:xfrm>
            <a:off x="3609975" y="48260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1" name="Rectangle 15"/>
          <p:cNvSpPr>
            <a:spLocks noChangeAspect="1" noChangeArrowheads="1"/>
          </p:cNvSpPr>
          <p:nvPr/>
        </p:nvSpPr>
        <p:spPr bwMode="auto">
          <a:xfrm>
            <a:off x="3609975" y="46894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2" name="Rectangle 16"/>
          <p:cNvSpPr>
            <a:spLocks noChangeAspect="1" noChangeArrowheads="1"/>
          </p:cNvSpPr>
          <p:nvPr/>
        </p:nvSpPr>
        <p:spPr bwMode="auto">
          <a:xfrm>
            <a:off x="3609975" y="49625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3" name="Rectangle 17"/>
          <p:cNvSpPr>
            <a:spLocks noChangeAspect="1" noChangeArrowheads="1"/>
          </p:cNvSpPr>
          <p:nvPr/>
        </p:nvSpPr>
        <p:spPr bwMode="auto">
          <a:xfrm>
            <a:off x="3609975" y="50990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4" name="Rectangle 18"/>
          <p:cNvSpPr>
            <a:spLocks noChangeAspect="1" noChangeArrowheads="1"/>
          </p:cNvSpPr>
          <p:nvPr/>
        </p:nvSpPr>
        <p:spPr bwMode="auto">
          <a:xfrm>
            <a:off x="3609975" y="52371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5" name="Rectangle 19"/>
          <p:cNvSpPr>
            <a:spLocks noChangeAspect="1" noChangeArrowheads="1"/>
          </p:cNvSpPr>
          <p:nvPr/>
        </p:nvSpPr>
        <p:spPr bwMode="auto">
          <a:xfrm>
            <a:off x="3609975" y="53736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6" name="Rectangle 20"/>
          <p:cNvSpPr>
            <a:spLocks noChangeAspect="1" noChangeArrowheads="1"/>
          </p:cNvSpPr>
          <p:nvPr/>
        </p:nvSpPr>
        <p:spPr bwMode="auto">
          <a:xfrm>
            <a:off x="3609975" y="56483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7" name="Rectangle 21"/>
          <p:cNvSpPr>
            <a:spLocks noChangeAspect="1" noChangeArrowheads="1"/>
          </p:cNvSpPr>
          <p:nvPr/>
        </p:nvSpPr>
        <p:spPr bwMode="auto">
          <a:xfrm>
            <a:off x="3609975" y="55102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28" name="Text Box 22"/>
          <p:cNvSpPr txBox="1">
            <a:spLocks noChangeAspect="1" noChangeArrowheads="1"/>
          </p:cNvSpPr>
          <p:nvPr/>
        </p:nvSpPr>
        <p:spPr bwMode="auto">
          <a:xfrm>
            <a:off x="3405188" y="3629025"/>
            <a:ext cx="862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29" name="Rectangle 23"/>
          <p:cNvSpPr>
            <a:spLocks noChangeAspect="1" noChangeArrowheads="1"/>
          </p:cNvSpPr>
          <p:nvPr/>
        </p:nvSpPr>
        <p:spPr bwMode="auto">
          <a:xfrm>
            <a:off x="1646238" y="44148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0" name="Rectangle 24"/>
          <p:cNvSpPr>
            <a:spLocks noChangeAspect="1" noChangeArrowheads="1"/>
          </p:cNvSpPr>
          <p:nvPr/>
        </p:nvSpPr>
        <p:spPr bwMode="auto">
          <a:xfrm>
            <a:off x="1600200" y="43688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1" name="Rectangle 25"/>
          <p:cNvSpPr>
            <a:spLocks noChangeAspect="1" noChangeArrowheads="1"/>
          </p:cNvSpPr>
          <p:nvPr/>
        </p:nvSpPr>
        <p:spPr bwMode="auto">
          <a:xfrm>
            <a:off x="1919288" y="44608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2" name="Rectangle 26"/>
          <p:cNvSpPr>
            <a:spLocks noChangeAspect="1" noChangeArrowheads="1"/>
          </p:cNvSpPr>
          <p:nvPr/>
        </p:nvSpPr>
        <p:spPr bwMode="auto">
          <a:xfrm>
            <a:off x="1919288" y="45974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3" name="Rectangle 27"/>
          <p:cNvSpPr>
            <a:spLocks noChangeAspect="1" noChangeArrowheads="1"/>
          </p:cNvSpPr>
          <p:nvPr/>
        </p:nvSpPr>
        <p:spPr bwMode="auto">
          <a:xfrm>
            <a:off x="1919288" y="47355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4" name="Rectangle 28"/>
          <p:cNvSpPr>
            <a:spLocks noChangeAspect="1" noChangeArrowheads="1"/>
          </p:cNvSpPr>
          <p:nvPr/>
        </p:nvSpPr>
        <p:spPr bwMode="auto">
          <a:xfrm>
            <a:off x="1919288" y="48720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5" name="Rectangle 29"/>
          <p:cNvSpPr>
            <a:spLocks noChangeAspect="1" noChangeArrowheads="1"/>
          </p:cNvSpPr>
          <p:nvPr/>
        </p:nvSpPr>
        <p:spPr bwMode="auto">
          <a:xfrm>
            <a:off x="1919288" y="50085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6" name="Rectangle 30"/>
          <p:cNvSpPr>
            <a:spLocks noChangeAspect="1" noChangeArrowheads="1"/>
          </p:cNvSpPr>
          <p:nvPr/>
        </p:nvSpPr>
        <p:spPr bwMode="auto">
          <a:xfrm>
            <a:off x="1919288" y="52832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7" name="Rectangle 31"/>
          <p:cNvSpPr>
            <a:spLocks noChangeAspect="1" noChangeArrowheads="1"/>
          </p:cNvSpPr>
          <p:nvPr/>
        </p:nvSpPr>
        <p:spPr bwMode="auto">
          <a:xfrm>
            <a:off x="1919288" y="51466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8" name="Rectangle 32"/>
          <p:cNvSpPr>
            <a:spLocks noChangeAspect="1" noChangeArrowheads="1"/>
          </p:cNvSpPr>
          <p:nvPr/>
        </p:nvSpPr>
        <p:spPr bwMode="auto">
          <a:xfrm>
            <a:off x="1919288" y="54197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39" name="Rectangle 33"/>
          <p:cNvSpPr>
            <a:spLocks noChangeAspect="1" noChangeArrowheads="1"/>
          </p:cNvSpPr>
          <p:nvPr/>
        </p:nvSpPr>
        <p:spPr bwMode="auto">
          <a:xfrm>
            <a:off x="1919288" y="55578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40" name="Text Box 34"/>
          <p:cNvSpPr txBox="1">
            <a:spLocks noChangeAspect="1" noChangeArrowheads="1"/>
          </p:cNvSpPr>
          <p:nvPr/>
        </p:nvSpPr>
        <p:spPr bwMode="auto">
          <a:xfrm>
            <a:off x="1447800" y="4086225"/>
            <a:ext cx="1116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41" name="Line 35"/>
          <p:cNvSpPr>
            <a:spLocks noChangeAspect="1" noChangeShapeType="1"/>
          </p:cNvSpPr>
          <p:nvPr/>
        </p:nvSpPr>
        <p:spPr bwMode="auto">
          <a:xfrm>
            <a:off x="2097088" y="4802188"/>
            <a:ext cx="1512887"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2" name="Line 36"/>
          <p:cNvSpPr>
            <a:spLocks noChangeAspect="1" noChangeShapeType="1"/>
          </p:cNvSpPr>
          <p:nvPr/>
        </p:nvSpPr>
        <p:spPr bwMode="auto">
          <a:xfrm flipV="1">
            <a:off x="2101850" y="46434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43" name="Line 37"/>
          <p:cNvSpPr>
            <a:spLocks noChangeAspect="1" noChangeShapeType="1"/>
          </p:cNvSpPr>
          <p:nvPr/>
        </p:nvSpPr>
        <p:spPr bwMode="auto">
          <a:xfrm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4" name="Line 38"/>
          <p:cNvSpPr>
            <a:spLocks noChangeAspect="1" noChangeShapeType="1"/>
          </p:cNvSpPr>
          <p:nvPr/>
        </p:nvSpPr>
        <p:spPr bwMode="auto">
          <a:xfrm flipH="1" flipV="1">
            <a:off x="1919288" y="5419725"/>
            <a:ext cx="320675" cy="138113"/>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5" name="Line 39"/>
          <p:cNvSpPr>
            <a:spLocks noChangeAspect="1" noChangeShapeType="1"/>
          </p:cNvSpPr>
          <p:nvPr/>
        </p:nvSpPr>
        <p:spPr bwMode="auto">
          <a:xfrm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6" name="Line 40"/>
          <p:cNvSpPr>
            <a:spLocks noChangeAspect="1" noChangeShapeType="1"/>
          </p:cNvSpPr>
          <p:nvPr/>
        </p:nvSpPr>
        <p:spPr bwMode="auto">
          <a:xfrm flipH="1" flipV="1">
            <a:off x="1919288" y="50085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47" name="Freeform 47"/>
          <p:cNvSpPr>
            <a:spLocks noChangeAspect="1"/>
          </p:cNvSpPr>
          <p:nvPr/>
        </p:nvSpPr>
        <p:spPr bwMode="auto">
          <a:xfrm>
            <a:off x="2084388" y="50831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8" name="Freeform 48"/>
          <p:cNvSpPr>
            <a:spLocks noChangeAspect="1"/>
          </p:cNvSpPr>
          <p:nvPr/>
        </p:nvSpPr>
        <p:spPr bwMode="auto">
          <a:xfrm>
            <a:off x="2079625" y="5487988"/>
            <a:ext cx="661988" cy="388937"/>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sp>
        <p:nvSpPr>
          <p:cNvPr id="324649" name="Text Box 49"/>
          <p:cNvSpPr txBox="1">
            <a:spLocks noChangeAspect="1" noChangeArrowheads="1"/>
          </p:cNvSpPr>
          <p:nvPr/>
        </p:nvSpPr>
        <p:spPr bwMode="auto">
          <a:xfrm>
            <a:off x="540791" y="43164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50" name="Text Box 50"/>
          <p:cNvSpPr txBox="1">
            <a:spLocks noChangeAspect="1" noChangeArrowheads="1"/>
          </p:cNvSpPr>
          <p:nvPr/>
        </p:nvSpPr>
        <p:spPr bwMode="auto">
          <a:xfrm>
            <a:off x="2277516" y="43624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8" name="Text Box 95"/>
          <p:cNvSpPr txBox="1">
            <a:spLocks noChangeArrowheads="1"/>
          </p:cNvSpPr>
          <p:nvPr/>
        </p:nvSpPr>
        <p:spPr bwMode="auto">
          <a:xfrm>
            <a:off x="1018752" y="3504460"/>
            <a:ext cx="1893146"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Before fault</a:t>
            </a:r>
          </a:p>
        </p:txBody>
      </p:sp>
      <p:sp>
        <p:nvSpPr>
          <p:cNvPr id="324690" name="Line 97"/>
          <p:cNvSpPr>
            <a:spLocks noChangeAspect="1" noChangeShapeType="1"/>
          </p:cNvSpPr>
          <p:nvPr/>
        </p:nvSpPr>
        <p:spPr bwMode="auto">
          <a:xfrm flipH="1" flipV="1">
            <a:off x="914400" y="5145088"/>
            <a:ext cx="1004888"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2" name="AutoShape 100"/>
          <p:cNvSpPr>
            <a:spLocks noChangeArrowheads="1"/>
          </p:cNvSpPr>
          <p:nvPr/>
        </p:nvSpPr>
        <p:spPr bwMode="auto">
          <a:xfrm>
            <a:off x="2363788" y="5864225"/>
            <a:ext cx="855662" cy="361950"/>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grpSp>
        <p:nvGrpSpPr>
          <p:cNvPr id="2" name="组合 1"/>
          <p:cNvGrpSpPr/>
          <p:nvPr/>
        </p:nvGrpSpPr>
        <p:grpSpPr>
          <a:xfrm>
            <a:off x="4725988" y="3511712"/>
            <a:ext cx="4113212" cy="2812888"/>
            <a:chOff x="4725988" y="3511712"/>
            <a:chExt cx="4113212" cy="2812888"/>
          </a:xfrm>
        </p:grpSpPr>
        <p:sp>
          <p:nvSpPr>
            <p:cNvPr id="324651" name="AutoShape 51"/>
            <p:cNvSpPr>
              <a:spLocks noChangeAspect="1" noChangeArrowheads="1"/>
            </p:cNvSpPr>
            <p:nvPr/>
          </p:nvSpPr>
          <p:spPr bwMode="auto">
            <a:xfrm>
              <a:off x="4772025" y="4932363"/>
              <a:ext cx="684213" cy="639762"/>
            </a:xfrm>
            <a:prstGeom prst="roundRect">
              <a:avLst>
                <a:gd name="adj" fmla="val 38986"/>
              </a:avLst>
            </a:prstGeom>
            <a:solidFill>
              <a:schemeClr val="bg2"/>
            </a:solidFill>
            <a:ln w="9525">
              <a:noFill/>
              <a:round/>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2" name="AutoShape 52"/>
            <p:cNvSpPr>
              <a:spLocks noChangeAspect="1" noChangeArrowheads="1"/>
            </p:cNvSpPr>
            <p:nvPr/>
          </p:nvSpPr>
          <p:spPr bwMode="auto">
            <a:xfrm>
              <a:off x="4725988" y="4886325"/>
              <a:ext cx="684212" cy="639763"/>
            </a:xfrm>
            <a:prstGeom prst="roundRect">
              <a:avLst>
                <a:gd name="adj" fmla="val 38986"/>
              </a:avLst>
            </a:prstGeom>
            <a:solidFill>
              <a:srgbClr val="FF9900"/>
            </a:solidFill>
            <a:ln w="28575">
              <a:solidFill>
                <a:srgbClr val="000000"/>
              </a:solidFill>
              <a:round/>
              <a:headEnd/>
              <a:tailEnd/>
            </a:ln>
          </p:spPr>
          <p:txBody>
            <a:bodyPr wrap="none" lIns="90487" tIns="44450" rIns="90487" bIns="44450" anchor="ctr"/>
            <a:lstStyle/>
            <a:p>
              <a:pPr algn="ctr" eaLnBrk="0" hangingPunct="0">
                <a:lnSpc>
                  <a:spcPct val="90000"/>
                </a:lnSpc>
                <a:spcBef>
                  <a:spcPct val="30000"/>
                </a:spcBef>
              </a:pPr>
              <a:r>
                <a:rPr lang="en-US" altLang="zh-CN" sz="1400" b="1">
                  <a:solidFill>
                    <a:schemeClr val="tx2"/>
                  </a:solidFill>
                  <a:latin typeface="Helvetica"/>
                  <a:ea typeface="宋体" charset="-122"/>
                </a:rPr>
                <a:t>CPU</a:t>
              </a:r>
            </a:p>
          </p:txBody>
        </p:sp>
        <p:sp>
          <p:nvSpPr>
            <p:cNvPr id="324653" name="Rectangle 53"/>
            <p:cNvSpPr>
              <a:spLocks noChangeAspect="1" noChangeArrowheads="1"/>
            </p:cNvSpPr>
            <p:nvPr/>
          </p:nvSpPr>
          <p:spPr bwMode="auto">
            <a:xfrm>
              <a:off x="7834313" y="4110038"/>
              <a:ext cx="1004887" cy="1965325"/>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4" name="Rectangle 54"/>
            <p:cNvSpPr>
              <a:spLocks noChangeAspect="1" noChangeArrowheads="1"/>
            </p:cNvSpPr>
            <p:nvPr/>
          </p:nvSpPr>
          <p:spPr bwMode="auto">
            <a:xfrm>
              <a:off x="7788275" y="4064000"/>
              <a:ext cx="1004888" cy="1965325"/>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5" name="Rectangle 55"/>
            <p:cNvSpPr>
              <a:spLocks noChangeAspect="1" noChangeArrowheads="1"/>
            </p:cNvSpPr>
            <p:nvPr/>
          </p:nvSpPr>
          <p:spPr bwMode="auto">
            <a:xfrm>
              <a:off x="8107363" y="41560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6" name="Rectangle 56"/>
            <p:cNvSpPr>
              <a:spLocks noChangeAspect="1" noChangeArrowheads="1"/>
            </p:cNvSpPr>
            <p:nvPr/>
          </p:nvSpPr>
          <p:spPr bwMode="auto">
            <a:xfrm>
              <a:off x="8107363" y="429260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7" name="Rectangle 57"/>
            <p:cNvSpPr>
              <a:spLocks noChangeAspect="1" noChangeArrowheads="1"/>
            </p:cNvSpPr>
            <p:nvPr/>
          </p:nvSpPr>
          <p:spPr bwMode="auto">
            <a:xfrm>
              <a:off x="8107363" y="443071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8" name="Rectangle 58"/>
            <p:cNvSpPr>
              <a:spLocks noChangeAspect="1" noChangeArrowheads="1"/>
            </p:cNvSpPr>
            <p:nvPr/>
          </p:nvSpPr>
          <p:spPr bwMode="auto">
            <a:xfrm>
              <a:off x="8107363" y="456723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59" name="Rectangle 59"/>
            <p:cNvSpPr>
              <a:spLocks noChangeAspect="1" noChangeArrowheads="1"/>
            </p:cNvSpPr>
            <p:nvPr/>
          </p:nvSpPr>
          <p:spPr bwMode="auto">
            <a:xfrm>
              <a:off x="8107363" y="470376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0" name="Rectangle 60"/>
            <p:cNvSpPr>
              <a:spLocks noChangeAspect="1" noChangeArrowheads="1"/>
            </p:cNvSpPr>
            <p:nvPr/>
          </p:nvSpPr>
          <p:spPr bwMode="auto">
            <a:xfrm>
              <a:off x="8107363" y="4978400"/>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1" name="Rectangle 61"/>
            <p:cNvSpPr>
              <a:spLocks noChangeAspect="1" noChangeArrowheads="1"/>
            </p:cNvSpPr>
            <p:nvPr/>
          </p:nvSpPr>
          <p:spPr bwMode="auto">
            <a:xfrm>
              <a:off x="8107363" y="484187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2" name="Rectangle 62"/>
            <p:cNvSpPr>
              <a:spLocks noChangeAspect="1" noChangeArrowheads="1"/>
            </p:cNvSpPr>
            <p:nvPr/>
          </p:nvSpPr>
          <p:spPr bwMode="auto">
            <a:xfrm>
              <a:off x="8107363" y="51149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3" name="Rectangle 63"/>
            <p:cNvSpPr>
              <a:spLocks noChangeAspect="1" noChangeArrowheads="1"/>
            </p:cNvSpPr>
            <p:nvPr/>
          </p:nvSpPr>
          <p:spPr bwMode="auto">
            <a:xfrm>
              <a:off x="8107363" y="5251450"/>
              <a:ext cx="5492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4" name="Rectangle 64"/>
            <p:cNvSpPr>
              <a:spLocks noChangeAspect="1" noChangeArrowheads="1"/>
            </p:cNvSpPr>
            <p:nvPr/>
          </p:nvSpPr>
          <p:spPr bwMode="auto">
            <a:xfrm>
              <a:off x="8107363" y="5389563"/>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5" name="Rectangle 65"/>
            <p:cNvSpPr>
              <a:spLocks noChangeAspect="1" noChangeArrowheads="1"/>
            </p:cNvSpPr>
            <p:nvPr/>
          </p:nvSpPr>
          <p:spPr bwMode="auto">
            <a:xfrm>
              <a:off x="8107363" y="5526088"/>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6" name="Rectangle 66"/>
            <p:cNvSpPr>
              <a:spLocks noChangeAspect="1" noChangeArrowheads="1"/>
            </p:cNvSpPr>
            <p:nvPr/>
          </p:nvSpPr>
          <p:spPr bwMode="auto">
            <a:xfrm>
              <a:off x="8107363" y="5800725"/>
              <a:ext cx="5492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7" name="Rectangle 67"/>
            <p:cNvSpPr>
              <a:spLocks noChangeAspect="1" noChangeArrowheads="1"/>
            </p:cNvSpPr>
            <p:nvPr/>
          </p:nvSpPr>
          <p:spPr bwMode="auto">
            <a:xfrm>
              <a:off x="8107363" y="5662613"/>
              <a:ext cx="5492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68" name="Text Box 68"/>
            <p:cNvSpPr txBox="1">
              <a:spLocks noChangeAspect="1" noChangeArrowheads="1"/>
            </p:cNvSpPr>
            <p:nvPr/>
          </p:nvSpPr>
          <p:spPr bwMode="auto">
            <a:xfrm>
              <a:off x="7848600" y="3781425"/>
              <a:ext cx="862013"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Memory</a:t>
              </a:r>
            </a:p>
          </p:txBody>
        </p:sp>
        <p:sp>
          <p:nvSpPr>
            <p:cNvPr id="324669" name="Rectangle 69"/>
            <p:cNvSpPr>
              <a:spLocks noChangeAspect="1" noChangeArrowheads="1"/>
            </p:cNvSpPr>
            <p:nvPr/>
          </p:nvSpPr>
          <p:spPr bwMode="auto">
            <a:xfrm>
              <a:off x="6143625" y="4567238"/>
              <a:ext cx="730250" cy="1416050"/>
            </a:xfrm>
            <a:prstGeom prst="rect">
              <a:avLst/>
            </a:prstGeom>
            <a:solidFill>
              <a:schemeClr val="folHlink"/>
            </a:solidFill>
            <a:ln w="9525">
              <a:no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0" name="Rectangle 70"/>
            <p:cNvSpPr>
              <a:spLocks noChangeAspect="1" noChangeArrowheads="1"/>
            </p:cNvSpPr>
            <p:nvPr/>
          </p:nvSpPr>
          <p:spPr bwMode="auto">
            <a:xfrm>
              <a:off x="6097588" y="4521200"/>
              <a:ext cx="730250" cy="1416050"/>
            </a:xfrm>
            <a:prstGeom prst="rect">
              <a:avLst/>
            </a:prstGeom>
            <a:solidFill>
              <a:srgbClr val="FF9900"/>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1" name="Rectangle 71"/>
            <p:cNvSpPr>
              <a:spLocks noChangeAspect="1" noChangeArrowheads="1"/>
            </p:cNvSpPr>
            <p:nvPr/>
          </p:nvSpPr>
          <p:spPr bwMode="auto">
            <a:xfrm>
              <a:off x="6416675" y="46132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2" name="Rectangle 72"/>
            <p:cNvSpPr>
              <a:spLocks noChangeAspect="1" noChangeArrowheads="1"/>
            </p:cNvSpPr>
            <p:nvPr/>
          </p:nvSpPr>
          <p:spPr bwMode="auto">
            <a:xfrm>
              <a:off x="6416675" y="4749800"/>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3" name="Rectangle 73"/>
            <p:cNvSpPr>
              <a:spLocks noChangeAspect="1" noChangeArrowheads="1"/>
            </p:cNvSpPr>
            <p:nvPr/>
          </p:nvSpPr>
          <p:spPr bwMode="auto">
            <a:xfrm>
              <a:off x="6416675" y="4887913"/>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4" name="Rectangle 74"/>
            <p:cNvSpPr>
              <a:spLocks noChangeAspect="1" noChangeArrowheads="1"/>
            </p:cNvSpPr>
            <p:nvPr/>
          </p:nvSpPr>
          <p:spPr bwMode="auto">
            <a:xfrm>
              <a:off x="6416675" y="50244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5" name="Rectangle 75"/>
            <p:cNvSpPr>
              <a:spLocks noChangeAspect="1" noChangeArrowheads="1"/>
            </p:cNvSpPr>
            <p:nvPr/>
          </p:nvSpPr>
          <p:spPr bwMode="auto">
            <a:xfrm>
              <a:off x="6416675" y="5160963"/>
              <a:ext cx="320675" cy="138112"/>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6" name="Rectangle 76"/>
            <p:cNvSpPr>
              <a:spLocks noChangeAspect="1" noChangeArrowheads="1"/>
            </p:cNvSpPr>
            <p:nvPr/>
          </p:nvSpPr>
          <p:spPr bwMode="auto">
            <a:xfrm>
              <a:off x="6416675" y="5435600"/>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7" name="Rectangle 77"/>
            <p:cNvSpPr>
              <a:spLocks noChangeAspect="1" noChangeArrowheads="1"/>
            </p:cNvSpPr>
            <p:nvPr/>
          </p:nvSpPr>
          <p:spPr bwMode="auto">
            <a:xfrm>
              <a:off x="6416675" y="5299075"/>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8" name="Rectangle 78"/>
            <p:cNvSpPr>
              <a:spLocks noChangeAspect="1" noChangeArrowheads="1"/>
            </p:cNvSpPr>
            <p:nvPr/>
          </p:nvSpPr>
          <p:spPr bwMode="auto">
            <a:xfrm>
              <a:off x="6416675" y="5572125"/>
              <a:ext cx="320675" cy="138113"/>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79" name="Rectangle 79"/>
            <p:cNvSpPr>
              <a:spLocks noChangeAspect="1" noChangeArrowheads="1"/>
            </p:cNvSpPr>
            <p:nvPr/>
          </p:nvSpPr>
          <p:spPr bwMode="auto">
            <a:xfrm>
              <a:off x="6416675" y="5710238"/>
              <a:ext cx="320675" cy="136525"/>
            </a:xfrm>
            <a:prstGeom prst="rect">
              <a:avLst/>
            </a:prstGeom>
            <a:solidFill>
              <a:schemeClr val="bg1"/>
            </a:solidFill>
            <a:ln w="19050">
              <a:solidFill>
                <a:schemeClr val="tx1"/>
              </a:solidFill>
              <a:miter lim="800000"/>
              <a:headEnd/>
              <a:tailEnd/>
            </a:ln>
          </p:spPr>
          <p:txBody>
            <a:bodyPr wrap="none" lIns="90487" tIns="44450" rIns="90487" bIns="44450" anchor="ctr"/>
            <a:lstStyle/>
            <a:p>
              <a:pPr algn="ctr" eaLnBrk="0" hangingPunct="0">
                <a:lnSpc>
                  <a:spcPct val="90000"/>
                </a:lnSpc>
              </a:pPr>
              <a:endParaRPr lang="en-US" altLang="zh-CN" b="1">
                <a:latin typeface="Helvetica"/>
                <a:ea typeface="宋体" charset="-122"/>
              </a:endParaRPr>
            </a:p>
          </p:txBody>
        </p:sp>
        <p:sp>
          <p:nvSpPr>
            <p:cNvPr id="324680" name="Text Box 80"/>
            <p:cNvSpPr txBox="1">
              <a:spLocks noChangeAspect="1" noChangeArrowheads="1"/>
            </p:cNvSpPr>
            <p:nvPr/>
          </p:nvSpPr>
          <p:spPr bwMode="auto">
            <a:xfrm>
              <a:off x="5894388" y="4238625"/>
              <a:ext cx="1116012" cy="280988"/>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1400" b="1">
                  <a:solidFill>
                    <a:schemeClr val="tx2"/>
                  </a:solidFill>
                  <a:latin typeface="Helvetica"/>
                  <a:ea typeface="宋体" charset="-122"/>
                </a:rPr>
                <a:t>Page Table</a:t>
              </a:r>
            </a:p>
          </p:txBody>
        </p:sp>
        <p:sp>
          <p:nvSpPr>
            <p:cNvPr id="324681" name="Line 81"/>
            <p:cNvSpPr>
              <a:spLocks noChangeAspect="1" noChangeShapeType="1"/>
            </p:cNvSpPr>
            <p:nvPr/>
          </p:nvSpPr>
          <p:spPr bwMode="auto">
            <a:xfrm>
              <a:off x="6594475" y="4954588"/>
              <a:ext cx="1512888" cy="663575"/>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2" name="Line 82"/>
            <p:cNvSpPr>
              <a:spLocks noChangeAspect="1" noChangeShapeType="1"/>
            </p:cNvSpPr>
            <p:nvPr/>
          </p:nvSpPr>
          <p:spPr bwMode="auto">
            <a:xfrm flipV="1">
              <a:off x="6599238" y="4795838"/>
              <a:ext cx="1508125" cy="685800"/>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3" name="Line 83"/>
            <p:cNvSpPr>
              <a:spLocks noChangeAspect="1" noChangeShapeType="1"/>
            </p:cNvSpPr>
            <p:nvPr/>
          </p:nvSpPr>
          <p:spPr bwMode="auto">
            <a:xfrm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4" name="Line 84"/>
            <p:cNvSpPr>
              <a:spLocks noChangeAspect="1" noChangeShapeType="1"/>
            </p:cNvSpPr>
            <p:nvPr/>
          </p:nvSpPr>
          <p:spPr bwMode="auto">
            <a:xfrm flipH="1" flipV="1">
              <a:off x="6416675" y="5160963"/>
              <a:ext cx="320675" cy="136525"/>
            </a:xfrm>
            <a:prstGeom prst="line">
              <a:avLst/>
            </a:prstGeom>
            <a:noFill/>
            <a:ln w="19050">
              <a:solidFill>
                <a:srgbClr val="000000"/>
              </a:solidFill>
              <a:round/>
              <a:headEnd/>
              <a:tailEnd/>
            </a:ln>
          </p:spPr>
          <p:txBody>
            <a:bodyPr wrap="none" lIns="90487" tIns="44450" rIns="90487" bIns="44450" anchor="ctr"/>
            <a:lstStyle/>
            <a:p>
              <a:pPr algn="ctr"/>
              <a:endParaRPr lang="zh-CN" altLang="en-US"/>
            </a:p>
          </p:txBody>
        </p:sp>
        <p:sp>
          <p:nvSpPr>
            <p:cNvPr id="324685" name="Text Box 92"/>
            <p:cNvSpPr txBox="1">
              <a:spLocks noChangeAspect="1" noChangeArrowheads="1"/>
            </p:cNvSpPr>
            <p:nvPr/>
          </p:nvSpPr>
          <p:spPr bwMode="auto">
            <a:xfrm>
              <a:off x="5038178" y="4468813"/>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Virtual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6" name="Text Box 93"/>
            <p:cNvSpPr txBox="1">
              <a:spLocks noChangeAspect="1" noChangeArrowheads="1"/>
            </p:cNvSpPr>
            <p:nvPr/>
          </p:nvSpPr>
          <p:spPr bwMode="auto">
            <a:xfrm>
              <a:off x="6774903" y="4514850"/>
              <a:ext cx="1098057" cy="434478"/>
            </a:xfrm>
            <a:prstGeom prst="rect">
              <a:avLst/>
            </a:prstGeom>
            <a:noFill/>
            <a:ln w="9525">
              <a:noFill/>
              <a:miter lim="800000"/>
              <a:headEnd/>
              <a:tailEnd/>
            </a:ln>
          </p:spPr>
          <p:txBody>
            <a:bodyPr wrap="none" lIns="90487" tIns="44450" rIns="90487" bIns="44450">
              <a:spAutoFit/>
            </a:bodyPr>
            <a:lstStyle/>
            <a:p>
              <a:pPr algn="ctr" eaLnBrk="0" hangingPunct="0">
                <a:lnSpc>
                  <a:spcPct val="80000"/>
                </a:lnSpc>
              </a:pPr>
              <a:r>
                <a:rPr lang="en-US" altLang="zh-CN" sz="1400" b="1">
                  <a:solidFill>
                    <a:schemeClr val="tx2"/>
                  </a:solidFill>
                  <a:latin typeface="Helvetica"/>
                  <a:ea typeface="宋体" charset="-122"/>
                </a:rPr>
                <a:t>Physical</a:t>
              </a:r>
            </a:p>
            <a:p>
              <a:pPr algn="ctr" eaLnBrk="0" hangingPunct="0">
                <a:lnSpc>
                  <a:spcPct val="80000"/>
                </a:lnSpc>
              </a:pPr>
              <a:r>
                <a:rPr lang="en-US" altLang="zh-CN" sz="1400" b="1">
                  <a:solidFill>
                    <a:schemeClr val="tx2"/>
                  </a:solidFill>
                  <a:latin typeface="Helvetica"/>
                  <a:ea typeface="宋体" charset="-122"/>
                </a:rPr>
                <a:t>Addresses</a:t>
              </a:r>
            </a:p>
          </p:txBody>
        </p:sp>
        <p:sp>
          <p:nvSpPr>
            <p:cNvPr id="324687" name="Line 94"/>
            <p:cNvSpPr>
              <a:spLocks noChangeShapeType="1"/>
            </p:cNvSpPr>
            <p:nvPr/>
          </p:nvSpPr>
          <p:spPr bwMode="auto">
            <a:xfrm flipV="1">
              <a:off x="6553200" y="5153025"/>
              <a:ext cx="1524000" cy="481013"/>
            </a:xfrm>
            <a:prstGeom prst="line">
              <a:avLst/>
            </a:prstGeom>
            <a:noFill/>
            <a:ln w="28575" cap="rnd">
              <a:solidFill>
                <a:schemeClr val="tx1"/>
              </a:solidFill>
              <a:prstDash val="sysDot"/>
              <a:round/>
              <a:headEnd/>
              <a:tailEnd type="triangle" w="med" len="med"/>
            </a:ln>
          </p:spPr>
          <p:txBody>
            <a:bodyPr wrap="none" lIns="90487" tIns="44450" rIns="90487" bIns="44450" anchor="ctr"/>
            <a:lstStyle/>
            <a:p>
              <a:pPr algn="ctr"/>
              <a:endParaRPr lang="zh-CN" altLang="en-US"/>
            </a:p>
          </p:txBody>
        </p:sp>
        <p:sp>
          <p:nvSpPr>
            <p:cNvPr id="324689" name="Text Box 96"/>
            <p:cNvSpPr txBox="1">
              <a:spLocks noChangeArrowheads="1"/>
            </p:cNvSpPr>
            <p:nvPr/>
          </p:nvSpPr>
          <p:spPr bwMode="auto">
            <a:xfrm>
              <a:off x="5956570" y="3511712"/>
              <a:ext cx="1636665" cy="422167"/>
            </a:xfrm>
            <a:prstGeom prst="rect">
              <a:avLst/>
            </a:prstGeom>
            <a:noFill/>
            <a:ln w="9525">
              <a:noFill/>
              <a:miter lim="800000"/>
              <a:headEnd/>
              <a:tailEnd/>
            </a:ln>
          </p:spPr>
          <p:txBody>
            <a:bodyPr wrap="none" lIns="90487" tIns="44450" rIns="90487" bIns="44450">
              <a:spAutoFit/>
            </a:bodyPr>
            <a:lstStyle/>
            <a:p>
              <a:pPr algn="ctr" eaLnBrk="0" hangingPunct="0">
                <a:lnSpc>
                  <a:spcPct val="90000"/>
                </a:lnSpc>
                <a:spcBef>
                  <a:spcPct val="30000"/>
                </a:spcBef>
              </a:pPr>
              <a:r>
                <a:rPr lang="en-US" altLang="zh-CN" sz="2400" b="1" dirty="0">
                  <a:solidFill>
                    <a:srgbClr val="0000FF"/>
                  </a:solidFill>
                  <a:latin typeface="Helvetica"/>
                  <a:ea typeface="宋体" charset="-122"/>
                </a:rPr>
                <a:t>After fault</a:t>
              </a:r>
            </a:p>
          </p:txBody>
        </p:sp>
        <p:sp>
          <p:nvSpPr>
            <p:cNvPr id="324691" name="Line 98"/>
            <p:cNvSpPr>
              <a:spLocks noChangeAspect="1" noChangeShapeType="1"/>
            </p:cNvSpPr>
            <p:nvPr/>
          </p:nvSpPr>
          <p:spPr bwMode="auto">
            <a:xfrm flipH="1" flipV="1">
              <a:off x="5395913" y="5319713"/>
              <a:ext cx="1004887" cy="366712"/>
            </a:xfrm>
            <a:prstGeom prst="line">
              <a:avLst/>
            </a:prstGeom>
            <a:noFill/>
            <a:ln w="28575">
              <a:solidFill>
                <a:schemeClr val="tx1"/>
              </a:solidFill>
              <a:round/>
              <a:headEnd type="triangle" w="med" len="med"/>
              <a:tailEnd/>
            </a:ln>
          </p:spPr>
          <p:txBody>
            <a:bodyPr wrap="none" lIns="90487" tIns="44450" rIns="90487" bIns="44450" anchor="ctr"/>
            <a:lstStyle/>
            <a:p>
              <a:pPr algn="ctr"/>
              <a:endParaRPr lang="zh-CN" altLang="en-US"/>
            </a:p>
          </p:txBody>
        </p:sp>
        <p:sp>
          <p:nvSpPr>
            <p:cNvPr id="324693" name="AutoShape 101"/>
            <p:cNvSpPr>
              <a:spLocks noChangeArrowheads="1"/>
            </p:cNvSpPr>
            <p:nvPr/>
          </p:nvSpPr>
          <p:spPr bwMode="auto">
            <a:xfrm>
              <a:off x="6899275" y="5946775"/>
              <a:ext cx="855663" cy="377825"/>
            </a:xfrm>
            <a:prstGeom prst="can">
              <a:avLst>
                <a:gd name="adj" fmla="val 25000"/>
              </a:avLst>
            </a:prstGeom>
            <a:solidFill>
              <a:srgbClr val="CCFF66"/>
            </a:solidFill>
            <a:ln w="9525">
              <a:solidFill>
                <a:schemeClr val="tx1"/>
              </a:solidFill>
              <a:round/>
              <a:headEnd/>
              <a:tailEnd/>
            </a:ln>
          </p:spPr>
          <p:txBody>
            <a:bodyPr wrap="none" anchor="ctr"/>
            <a:lstStyle/>
            <a:p>
              <a:pPr algn="ctr" eaLnBrk="0" hangingPunct="0">
                <a:lnSpc>
                  <a:spcPct val="90000"/>
                </a:lnSpc>
                <a:spcBef>
                  <a:spcPct val="30000"/>
                </a:spcBef>
              </a:pPr>
              <a:r>
                <a:rPr lang="en-US" altLang="zh-CN" sz="1200" b="1">
                  <a:solidFill>
                    <a:schemeClr val="tx2"/>
                  </a:solidFill>
                  <a:latin typeface="Verdana" pitchFamily="34" charset="0"/>
                  <a:ea typeface="宋体" charset="-122"/>
                </a:rPr>
                <a:t>Part Disk</a:t>
              </a:r>
              <a:endParaRPr lang="en-US" altLang="zh-CN" sz="2200">
                <a:solidFill>
                  <a:schemeClr val="tx2"/>
                </a:solidFill>
                <a:latin typeface="Verdana" pitchFamily="34" charset="0"/>
                <a:ea typeface="宋体" charset="-122"/>
              </a:endParaRPr>
            </a:p>
          </p:txBody>
        </p:sp>
        <p:sp>
          <p:nvSpPr>
            <p:cNvPr id="324694" name="Freeform 91"/>
            <p:cNvSpPr>
              <a:spLocks noChangeAspect="1"/>
            </p:cNvSpPr>
            <p:nvPr/>
          </p:nvSpPr>
          <p:spPr bwMode="auto">
            <a:xfrm>
              <a:off x="6581775" y="5235575"/>
              <a:ext cx="777875" cy="793750"/>
            </a:xfrm>
            <a:custGeom>
              <a:avLst/>
              <a:gdLst>
                <a:gd name="T0" fmla="*/ 0 w 817"/>
                <a:gd name="T1" fmla="*/ 0 h 834"/>
                <a:gd name="T2" fmla="*/ 2147483647 w 817"/>
                <a:gd name="T3" fmla="*/ 2147483647 h 834"/>
                <a:gd name="T4" fmla="*/ 2147483647 w 817"/>
                <a:gd name="T5" fmla="*/ 2147483647 h 834"/>
                <a:gd name="T6" fmla="*/ 2147483647 w 817"/>
                <a:gd name="T7" fmla="*/ 2147483647 h 834"/>
                <a:gd name="T8" fmla="*/ 2147483647 w 817"/>
                <a:gd name="T9" fmla="*/ 2147483647 h 834"/>
                <a:gd name="T10" fmla="*/ 0 60000 65536"/>
                <a:gd name="T11" fmla="*/ 0 60000 65536"/>
                <a:gd name="T12" fmla="*/ 0 60000 65536"/>
                <a:gd name="T13" fmla="*/ 0 60000 65536"/>
                <a:gd name="T14" fmla="*/ 0 60000 65536"/>
                <a:gd name="T15" fmla="*/ 0 w 817"/>
                <a:gd name="T16" fmla="*/ 0 h 834"/>
                <a:gd name="T17" fmla="*/ 817 w 817"/>
                <a:gd name="T18" fmla="*/ 834 h 834"/>
              </a:gdLst>
              <a:ahLst/>
              <a:cxnLst>
                <a:cxn ang="T10">
                  <a:pos x="T0" y="T1"/>
                </a:cxn>
                <a:cxn ang="T11">
                  <a:pos x="T2" y="T3"/>
                </a:cxn>
                <a:cxn ang="T12">
                  <a:pos x="T4" y="T5"/>
                </a:cxn>
                <a:cxn ang="T13">
                  <a:pos x="T6" y="T7"/>
                </a:cxn>
                <a:cxn ang="T14">
                  <a:pos x="T8" y="T9"/>
                </a:cxn>
              </a:cxnLst>
              <a:rect l="T15" t="T16" r="T17" b="T18"/>
              <a:pathLst>
                <a:path w="817" h="834">
                  <a:moveTo>
                    <a:pt x="0" y="0"/>
                  </a:moveTo>
                  <a:cubicBezTo>
                    <a:pt x="58" y="7"/>
                    <a:pt x="243" y="9"/>
                    <a:pt x="348" y="42"/>
                  </a:cubicBezTo>
                  <a:cubicBezTo>
                    <a:pt x="453" y="75"/>
                    <a:pt x="557" y="121"/>
                    <a:pt x="630" y="198"/>
                  </a:cubicBezTo>
                  <a:cubicBezTo>
                    <a:pt x="703" y="275"/>
                    <a:pt x="755" y="398"/>
                    <a:pt x="786" y="504"/>
                  </a:cubicBezTo>
                  <a:cubicBezTo>
                    <a:pt x="817" y="610"/>
                    <a:pt x="810" y="765"/>
                    <a:pt x="816" y="834"/>
                  </a:cubicBezTo>
                </a:path>
              </a:pathLst>
            </a:custGeom>
            <a:noFill/>
            <a:ln w="28575">
              <a:solidFill>
                <a:srgbClr val="000000"/>
              </a:solidFill>
              <a:round/>
              <a:headEnd/>
              <a:tailEnd type="triangle" w="med" len="med"/>
            </a:ln>
          </p:spPr>
          <p:txBody>
            <a:bodyPr wrap="none" lIns="90487" tIns="44450" rIns="90487" bIns="44450" anchor="ctr"/>
            <a:lstStyle/>
            <a:p>
              <a:pPr algn="ctr"/>
              <a:endParaRPr lang="zh-CN" altLang="en-US"/>
            </a:p>
          </p:txBody>
        </p:sp>
      </p:grpSp>
      <p:sp>
        <p:nvSpPr>
          <p:cNvPr id="3246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359F5AE-B50C-43F3-87E6-0605F35F44FE}" type="slidenum">
              <a:rPr lang="en-US" altLang="zh-CN">
                <a:latin typeface="Arial" charset="0"/>
              </a:rPr>
              <a:pPr/>
              <a:t>214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24610">
                                            <p:txEl>
                                              <p:pRg st="0" end="0"/>
                                            </p:txEl>
                                          </p:spTgt>
                                        </p:tgtEl>
                                        <p:attrNameLst>
                                          <p:attrName>style.visibility</p:attrName>
                                        </p:attrNameLst>
                                      </p:cBhvr>
                                      <p:to>
                                        <p:strVal val="visible"/>
                                      </p:to>
                                    </p:set>
                                    <p:anim calcmode="lin" valueType="num">
                                      <p:cBhvr additive="base">
                                        <p:cTn id="7" dur="500" fill="hold"/>
                                        <p:tgtEl>
                                          <p:spTgt spid="324610">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4610">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24610">
                                            <p:txEl>
                                              <p:pRg st="1" end="1"/>
                                            </p:txEl>
                                          </p:spTgt>
                                        </p:tgtEl>
                                        <p:attrNameLst>
                                          <p:attrName>style.visibility</p:attrName>
                                        </p:attrNameLst>
                                      </p:cBhvr>
                                      <p:to>
                                        <p:strVal val="visible"/>
                                      </p:to>
                                    </p:set>
                                    <p:anim calcmode="lin" valueType="num">
                                      <p:cBhvr additive="base">
                                        <p:cTn id="11" dur="500" fill="hold"/>
                                        <p:tgtEl>
                                          <p:spTgt spid="324610">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4610">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24610">
                                            <p:txEl>
                                              <p:pRg st="2" end="2"/>
                                            </p:txEl>
                                          </p:spTgt>
                                        </p:tgtEl>
                                        <p:attrNameLst>
                                          <p:attrName>style.visibility</p:attrName>
                                        </p:attrNameLst>
                                      </p:cBhvr>
                                      <p:to>
                                        <p:strVal val="visible"/>
                                      </p:to>
                                    </p:set>
                                    <p:anim calcmode="lin" valueType="num">
                                      <p:cBhvr additive="base">
                                        <p:cTn id="15" dur="500" fill="hold"/>
                                        <p:tgtEl>
                                          <p:spTgt spid="324610">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4610">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24610">
                                            <p:txEl>
                                              <p:pRg st="3" end="3"/>
                                            </p:txEl>
                                          </p:spTgt>
                                        </p:tgtEl>
                                        <p:attrNameLst>
                                          <p:attrName>style.visibility</p:attrName>
                                        </p:attrNameLst>
                                      </p:cBhvr>
                                      <p:to>
                                        <p:strVal val="visible"/>
                                      </p:to>
                                    </p:set>
                                    <p:anim calcmode="lin" valueType="num">
                                      <p:cBhvr additive="base">
                                        <p:cTn id="19" dur="500" fill="hold"/>
                                        <p:tgtEl>
                                          <p:spTgt spid="324610">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4610">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24610">
                                            <p:txEl>
                                              <p:pRg st="4" end="4"/>
                                            </p:txEl>
                                          </p:spTgt>
                                        </p:tgtEl>
                                        <p:attrNameLst>
                                          <p:attrName>style.visibility</p:attrName>
                                        </p:attrNameLst>
                                      </p:cBhvr>
                                      <p:to>
                                        <p:strVal val="visible"/>
                                      </p:to>
                                    </p:set>
                                    <p:anim calcmode="lin" valueType="num">
                                      <p:cBhvr additive="base">
                                        <p:cTn id="23" dur="500" fill="hold"/>
                                        <p:tgtEl>
                                          <p:spTgt spid="324610">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24610">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Effect transition="in" filter="wipe(down)">
                                      <p:cBhvr>
                                        <p:cTn id="2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4610" grpId="0" uiExpand="1" build="p"/>
    </p:bld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Line 263"/>
          <p:cNvCxnSpPr/>
          <p:nvPr/>
        </p:nvCxnSpPr>
        <p:spPr bwMode="auto">
          <a:xfrm>
            <a:off x="5026025" y="2854325"/>
            <a:ext cx="0" cy="5540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34" name="标题 3"/>
          <p:cNvSpPr>
            <a:spLocks noGrp="1"/>
          </p:cNvSpPr>
          <p:nvPr>
            <p:ph type="title"/>
          </p:nvPr>
        </p:nvSpPr>
        <p:spPr/>
        <p:txBody>
          <a:bodyPr/>
          <a:lstStyle/>
          <a:p>
            <a:r>
              <a:rPr lang="zh-CN" altLang="en-US" smtClean="0"/>
              <a:t>层次性结构</a:t>
            </a:r>
          </a:p>
        </p:txBody>
      </p:sp>
      <p:sp>
        <p:nvSpPr>
          <p:cNvPr id="8" name="Rectangle 255"/>
          <p:cNvSpPr>
            <a:spLocks noChangeArrowheads="1"/>
          </p:cNvSpPr>
          <p:nvPr/>
        </p:nvSpPr>
        <p:spPr bwMode="auto">
          <a:xfrm>
            <a:off x="3175000" y="1439863"/>
            <a:ext cx="2503488" cy="469900"/>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solidFill>
                  <a:schemeClr val="bg1">
                    <a:lumMod val="95000"/>
                  </a:schemeClr>
                </a:solidFill>
                <a:latin typeface="Times New Roman"/>
                <a:ea typeface="宋体"/>
              </a:rPr>
              <a:t>CPU</a:t>
            </a:r>
            <a:endParaRPr lang="zh-CN" sz="1600" i="0" kern="100" dirty="0">
              <a:solidFill>
                <a:schemeClr val="bg1">
                  <a:lumMod val="95000"/>
                </a:schemeClr>
              </a:solidFill>
              <a:latin typeface="Times New Roman"/>
              <a:ea typeface="宋体"/>
            </a:endParaRPr>
          </a:p>
        </p:txBody>
      </p:sp>
      <p:sp>
        <p:nvSpPr>
          <p:cNvPr id="9" name="Rectangle 256"/>
          <p:cNvSpPr>
            <a:spLocks noChangeArrowheads="1"/>
          </p:cNvSpPr>
          <p:nvPr/>
        </p:nvSpPr>
        <p:spPr bwMode="auto">
          <a:xfrm>
            <a:off x="3165475" y="3408363"/>
            <a:ext cx="2505075" cy="466725"/>
          </a:xfrm>
          <a:prstGeom prst="rect">
            <a:avLst/>
          </a:prstGeom>
          <a:solidFill>
            <a:srgbClr val="FFFF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Cache</a:t>
            </a:r>
            <a:endParaRPr lang="zh-CN" sz="1600" i="0" kern="100" dirty="0">
              <a:latin typeface="Times New Roman"/>
              <a:ea typeface="宋体"/>
            </a:endParaRPr>
          </a:p>
        </p:txBody>
      </p:sp>
      <p:sp>
        <p:nvSpPr>
          <p:cNvPr id="10" name="Rectangle 257"/>
          <p:cNvSpPr>
            <a:spLocks noChangeArrowheads="1"/>
          </p:cNvSpPr>
          <p:nvPr/>
        </p:nvSpPr>
        <p:spPr bwMode="auto">
          <a:xfrm>
            <a:off x="3160713" y="4437063"/>
            <a:ext cx="2505075" cy="509587"/>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主存 </a:t>
            </a:r>
          </a:p>
        </p:txBody>
      </p:sp>
      <p:sp>
        <p:nvSpPr>
          <p:cNvPr id="11" name="Rectangle 258"/>
          <p:cNvSpPr>
            <a:spLocks noChangeArrowheads="1"/>
          </p:cNvSpPr>
          <p:nvPr/>
        </p:nvSpPr>
        <p:spPr bwMode="auto">
          <a:xfrm>
            <a:off x="3133725" y="5465763"/>
            <a:ext cx="2505075" cy="511175"/>
          </a:xfrm>
          <a:prstGeom prst="rect">
            <a:avLst/>
          </a:prstGeom>
          <a:solidFill>
            <a:srgbClr val="149C99"/>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辅助存储器</a:t>
            </a:r>
          </a:p>
        </p:txBody>
      </p:sp>
      <p:grpSp>
        <p:nvGrpSpPr>
          <p:cNvPr id="325639" name="Group 259"/>
          <p:cNvGrpSpPr>
            <a:grpSpLocks/>
          </p:cNvGrpSpPr>
          <p:nvPr/>
        </p:nvGrpSpPr>
        <p:grpSpPr bwMode="auto">
          <a:xfrm>
            <a:off x="4425950" y="2352675"/>
            <a:ext cx="1235075" cy="500063"/>
            <a:chOff x="5159" y="10680"/>
            <a:chExt cx="794" cy="420"/>
          </a:xfrm>
        </p:grpSpPr>
        <p:sp>
          <p:nvSpPr>
            <p:cNvPr id="25" name="Rectangle 260"/>
            <p:cNvSpPr>
              <a:spLocks noChangeArrowheads="1"/>
            </p:cNvSpPr>
            <p:nvPr/>
          </p:nvSpPr>
          <p:spPr bwMode="auto">
            <a:xfrm>
              <a:off x="5249" y="10771"/>
              <a:ext cx="527" cy="312"/>
            </a:xfrm>
            <a:prstGeom prst="rect">
              <a:avLst/>
            </a:prstGeom>
            <a:solidFill>
              <a:srgbClr val="FFFFFF"/>
            </a:solidFill>
            <a:ln w="9525">
              <a:solidFill>
                <a:srgbClr val="000000"/>
              </a:solidFill>
              <a:miter lim="800000"/>
              <a:headEnd/>
              <a:tailEnd/>
            </a:ln>
          </p:spPr>
          <p:txBody>
            <a:bodyPr lIns="0" tIns="0" rIns="0" bIns="0" anchor="ctr" anchorCtr="1" upright="1"/>
            <a:lstStyle/>
            <a:p>
              <a:pPr indent="57150" algn="ctr">
                <a:spcAft>
                  <a:spcPts val="0"/>
                </a:spcAft>
                <a:defRPr/>
              </a:pPr>
              <a:r>
                <a:rPr lang="en-US" i="0" kern="100">
                  <a:latin typeface="Times New Roman"/>
                  <a:ea typeface="宋体"/>
                </a:rPr>
                <a:t> </a:t>
              </a:r>
              <a:endParaRPr lang="zh-CN" i="0" kern="100">
                <a:latin typeface="Times New Roman"/>
                <a:ea typeface="宋体"/>
              </a:endParaRPr>
            </a:p>
          </p:txBody>
        </p:sp>
        <p:sp>
          <p:nvSpPr>
            <p:cNvPr id="26" name="Text Box 261"/>
            <p:cNvSpPr txBox="1">
              <a:spLocks noChangeArrowheads="1"/>
            </p:cNvSpPr>
            <p:nvPr/>
          </p:nvSpPr>
          <p:spPr bwMode="auto">
            <a:xfrm>
              <a:off x="5159" y="10680"/>
              <a:ext cx="794" cy="42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a:extLst/>
          </p:spPr>
          <p:txBody>
            <a:bodyPr lIns="0" tIns="0" rIns="0" bIns="0" anchor="ctr" anchorCtr="1" upright="1"/>
            <a:lstStyle>
              <a:defPPr>
                <a:defRPr lang="zh-CN"/>
              </a:defPPr>
              <a:lvl1pPr algn="ctr">
                <a:spcAft>
                  <a:spcPts val="0"/>
                </a:spcAft>
                <a:defRPr sz="1600" i="0" kern="100">
                  <a:latin typeface="Times New Roman"/>
                  <a:ea typeface="宋体"/>
                </a:defRPr>
              </a:lvl1pPr>
            </a:lstStyle>
            <a:p>
              <a:pPr>
                <a:defRPr/>
              </a:pPr>
              <a:r>
                <a:rPr lang="en-US" dirty="0"/>
                <a:t>MMU</a:t>
              </a:r>
              <a:endParaRPr lang="zh-CN" dirty="0"/>
            </a:p>
          </p:txBody>
        </p:sp>
      </p:grpSp>
      <p:cxnSp>
        <p:nvCxnSpPr>
          <p:cNvPr id="13" name="Line 262"/>
          <p:cNvCxnSpPr/>
          <p:nvPr/>
        </p:nvCxnSpPr>
        <p:spPr bwMode="auto">
          <a:xfrm>
            <a:off x="5026025" y="1911350"/>
            <a:ext cx="0" cy="441325"/>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5" name="Line 264"/>
          <p:cNvCxnSpPr/>
          <p:nvPr/>
        </p:nvCxnSpPr>
        <p:spPr bwMode="auto">
          <a:xfrm>
            <a:off x="4908550" y="3881438"/>
            <a:ext cx="3175" cy="51435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cxnSp>
        <p:nvCxnSpPr>
          <p:cNvPr id="16" name="Line 265"/>
          <p:cNvCxnSpPr/>
          <p:nvPr/>
        </p:nvCxnSpPr>
        <p:spPr bwMode="auto">
          <a:xfrm>
            <a:off x="4378325" y="4956175"/>
            <a:ext cx="0" cy="490538"/>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325643" name="Text Box 266"/>
          <p:cNvSpPr txBox="1">
            <a:spLocks noChangeArrowheads="1"/>
          </p:cNvSpPr>
          <p:nvPr/>
        </p:nvSpPr>
        <p:spPr bwMode="auto">
          <a:xfrm>
            <a:off x="4567238" y="5045075"/>
            <a:ext cx="1158875" cy="312738"/>
          </a:xfrm>
          <a:prstGeom prst="rect">
            <a:avLst/>
          </a:prstGeom>
          <a:noFill/>
          <a:ln w="9525">
            <a:noFill/>
            <a:miter lim="800000"/>
            <a:headEnd/>
            <a:tailEnd/>
          </a:ln>
        </p:spPr>
        <p:txBody>
          <a:bodyPr/>
          <a:lstStyle/>
          <a:p>
            <a:pPr algn="ctr"/>
            <a:r>
              <a:rPr lang="en-US" altLang="zh-CN" sz="1400" i="0">
                <a:latin typeface="微软雅黑" charset="-122"/>
                <a:ea typeface="微软雅黑" charset="-122"/>
              </a:rPr>
              <a:t>DMA</a:t>
            </a:r>
            <a:r>
              <a:rPr lang="zh-CN" altLang="en-US" sz="1400" i="0">
                <a:latin typeface="微软雅黑" charset="-122"/>
                <a:ea typeface="微软雅黑" charset="-122"/>
              </a:rPr>
              <a:t>传送</a:t>
            </a:r>
          </a:p>
        </p:txBody>
      </p:sp>
      <p:sp>
        <p:nvSpPr>
          <p:cNvPr id="325644" name="Text Box 267"/>
          <p:cNvSpPr txBox="1">
            <a:spLocks noChangeArrowheads="1"/>
          </p:cNvSpPr>
          <p:nvPr/>
        </p:nvSpPr>
        <p:spPr bwMode="auto">
          <a:xfrm>
            <a:off x="5043488" y="3986213"/>
            <a:ext cx="10414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物理地址</a:t>
            </a:r>
          </a:p>
        </p:txBody>
      </p:sp>
      <p:sp>
        <p:nvSpPr>
          <p:cNvPr id="325645" name="Text Box 268"/>
          <p:cNvSpPr txBox="1">
            <a:spLocks noChangeArrowheads="1"/>
          </p:cNvSpPr>
          <p:nvPr/>
        </p:nvSpPr>
        <p:spPr bwMode="auto">
          <a:xfrm>
            <a:off x="5108575" y="2979738"/>
            <a:ext cx="976313" cy="303212"/>
          </a:xfrm>
          <a:prstGeom prst="rect">
            <a:avLst/>
          </a:prstGeom>
          <a:noFill/>
          <a:ln w="9525">
            <a:noFill/>
            <a:miter lim="800000"/>
            <a:headEnd/>
            <a:tailEnd/>
          </a:ln>
        </p:spPr>
        <p:txBody>
          <a:bodyPr/>
          <a:lstStyle/>
          <a:p>
            <a:pPr algn="ctr"/>
            <a:r>
              <a:rPr lang="zh-CN" altLang="en-US" sz="1400" i="0" dirty="0">
                <a:latin typeface="微软雅黑" charset="-122"/>
                <a:ea typeface="微软雅黑" charset="-122"/>
              </a:rPr>
              <a:t>物理地址</a:t>
            </a:r>
          </a:p>
        </p:txBody>
      </p:sp>
      <p:sp>
        <p:nvSpPr>
          <p:cNvPr id="325646" name="Text Box 269"/>
          <p:cNvSpPr txBox="1">
            <a:spLocks noChangeArrowheads="1"/>
          </p:cNvSpPr>
          <p:nvPr/>
        </p:nvSpPr>
        <p:spPr bwMode="auto">
          <a:xfrm>
            <a:off x="5170488" y="1990725"/>
            <a:ext cx="901700" cy="301625"/>
          </a:xfrm>
          <a:prstGeom prst="rect">
            <a:avLst/>
          </a:prstGeom>
          <a:noFill/>
          <a:ln w="9525">
            <a:noFill/>
            <a:miter lim="800000"/>
            <a:headEnd/>
            <a:tailEnd/>
          </a:ln>
        </p:spPr>
        <p:txBody>
          <a:bodyPr/>
          <a:lstStyle/>
          <a:p>
            <a:pPr algn="ctr"/>
            <a:r>
              <a:rPr lang="zh-CN" altLang="en-US" sz="1400" i="0">
                <a:latin typeface="微软雅黑" charset="-122"/>
                <a:ea typeface="微软雅黑" charset="-122"/>
              </a:rPr>
              <a:t>虚拟地址</a:t>
            </a:r>
          </a:p>
        </p:txBody>
      </p:sp>
      <p:cxnSp>
        <p:nvCxnSpPr>
          <p:cNvPr id="21" name="Line 270"/>
          <p:cNvCxnSpPr/>
          <p:nvPr/>
        </p:nvCxnSpPr>
        <p:spPr bwMode="auto">
          <a:xfrm>
            <a:off x="3741738" y="1914525"/>
            <a:ext cx="0" cy="1498600"/>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cxnSp>
        <p:nvCxnSpPr>
          <p:cNvPr id="22" name="Line 271"/>
          <p:cNvCxnSpPr/>
          <p:nvPr/>
        </p:nvCxnSpPr>
        <p:spPr bwMode="auto">
          <a:xfrm>
            <a:off x="3751263" y="3890963"/>
            <a:ext cx="1587" cy="492125"/>
          </a:xfrm>
          <a:prstGeom prst="line">
            <a:avLst/>
          </a:prstGeom>
          <a:ln w="28575">
            <a:headEnd type="triangle" w="lg" len="lg"/>
            <a:tailEnd type="triangle" w="lg" len="lg"/>
          </a:ln>
          <a:extLst/>
        </p:spPr>
        <p:style>
          <a:lnRef idx="1">
            <a:schemeClr val="accent1"/>
          </a:lnRef>
          <a:fillRef idx="0">
            <a:schemeClr val="accent1"/>
          </a:fillRef>
          <a:effectRef idx="0">
            <a:schemeClr val="accent1"/>
          </a:effectRef>
          <a:fontRef idx="minor">
            <a:schemeClr val="tx1"/>
          </a:fontRef>
        </p:style>
      </p:cxnSp>
      <p:sp>
        <p:nvSpPr>
          <p:cNvPr id="23" name="Text Box 272"/>
          <p:cNvSpPr txBox="1">
            <a:spLocks noChangeArrowheads="1"/>
          </p:cNvSpPr>
          <p:nvPr/>
        </p:nvSpPr>
        <p:spPr bwMode="auto">
          <a:xfrm>
            <a:off x="3081338" y="24304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27" name="Text Box 272"/>
          <p:cNvSpPr txBox="1">
            <a:spLocks noChangeArrowheads="1"/>
          </p:cNvSpPr>
          <p:nvPr/>
        </p:nvSpPr>
        <p:spPr bwMode="auto">
          <a:xfrm>
            <a:off x="3081338" y="4017963"/>
            <a:ext cx="649287" cy="423862"/>
          </a:xfrm>
          <a:prstGeom prst="rect">
            <a:avLst/>
          </a:prstGeom>
          <a:noFill/>
          <a:ln>
            <a:noFill/>
          </a:ln>
          <a:extLst/>
        </p:spPr>
        <p:txBody>
          <a:bodyPr upright="1"/>
          <a:lstStyle/>
          <a:p>
            <a:pPr algn="ctr">
              <a:spcAft>
                <a:spcPts val="0"/>
              </a:spcAft>
              <a:defRPr/>
            </a:pPr>
            <a:r>
              <a:rPr lang="zh-CN" sz="1400" i="0" kern="100" dirty="0">
                <a:latin typeface="微软雅黑" pitchFamily="34" charset="-122"/>
                <a:ea typeface="微软雅黑" pitchFamily="34" charset="-122"/>
              </a:rPr>
              <a:t>数据</a:t>
            </a:r>
            <a:endParaRPr lang="zh-CN" sz="2400" i="0" kern="100" dirty="0">
              <a:latin typeface="微软雅黑" pitchFamily="34" charset="-122"/>
              <a:ea typeface="微软雅黑" pitchFamily="34" charset="-122"/>
            </a:endParaRPr>
          </a:p>
        </p:txBody>
      </p:sp>
      <p:sp>
        <p:nvSpPr>
          <p:cNvPr id="32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82738A3-1D76-46AF-94A1-4D74B8F832F2}" type="slidenum">
              <a:rPr lang="en-US" altLang="zh-CN">
                <a:latin typeface="Arial" charset="0"/>
              </a:rPr>
              <a:pPr/>
              <a:t>215</a:t>
            </a:fld>
            <a:r>
              <a:rPr lang="en-US" altLang="zh-CN">
                <a:latin typeface="Arial" charset="0"/>
              </a:rPr>
              <a:t>- </a:t>
            </a:r>
          </a:p>
        </p:txBody>
      </p:sp>
      <p:sp>
        <p:nvSpPr>
          <p:cNvPr id="24" name="TextBox 23"/>
          <p:cNvSpPr txBox="1"/>
          <p:nvPr/>
        </p:nvSpPr>
        <p:spPr>
          <a:xfrm>
            <a:off x="2857488" y="6215082"/>
            <a:ext cx="3339376" cy="369332"/>
          </a:xfrm>
          <a:prstGeom prst="rect">
            <a:avLst/>
          </a:prstGeom>
          <a:noFill/>
        </p:spPr>
        <p:txBody>
          <a:bodyPr wrap="none" rtlCol="0">
            <a:spAutoFit/>
          </a:bodyPr>
          <a:lstStyle/>
          <a:p>
            <a:r>
              <a:rPr lang="zh-CN" altLang="en-US" i="0" dirty="0" smtClean="0">
                <a:solidFill>
                  <a:srgbClr val="FF0000"/>
                </a:solidFill>
              </a:rPr>
              <a:t>为什么</a:t>
            </a:r>
            <a:r>
              <a:rPr lang="en-US" altLang="zh-CN" i="0" dirty="0" smtClean="0">
                <a:solidFill>
                  <a:srgbClr val="FF0000"/>
                </a:solidFill>
              </a:rPr>
              <a:t>cache</a:t>
            </a:r>
            <a:r>
              <a:rPr lang="zh-CN" altLang="en-US" i="0" dirty="0" smtClean="0">
                <a:solidFill>
                  <a:srgbClr val="FF0000"/>
                </a:solidFill>
              </a:rPr>
              <a:t>用物理地址访问？</a:t>
            </a:r>
            <a:endParaRPr lang="zh-CN" altLang="en-US" i="0" dirty="0">
              <a:solidFill>
                <a:srgbClr val="FF0000"/>
              </a:solidFill>
            </a:endParaRPr>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虚拟存储器本质</a:t>
            </a:r>
            <a:endParaRPr lang="zh-CN" altLang="en-US" dirty="0"/>
          </a:p>
        </p:txBody>
      </p:sp>
      <p:sp>
        <p:nvSpPr>
          <p:cNvPr id="3" name="内容占位符 2"/>
          <p:cNvSpPr>
            <a:spLocks noGrp="1"/>
          </p:cNvSpPr>
          <p:nvPr>
            <p:ph idx="1"/>
          </p:nvPr>
        </p:nvSpPr>
        <p:spPr/>
        <p:txBody>
          <a:bodyPr/>
          <a:lstStyle/>
          <a:p>
            <a:pPr eaLnBrk="1" hangingPunct="1">
              <a:lnSpc>
                <a:spcPct val="110000"/>
              </a:lnSpc>
              <a:spcBef>
                <a:spcPct val="25000"/>
              </a:spcBef>
            </a:pPr>
            <a:r>
              <a:rPr dirty="0" smtClean="0">
                <a:latin typeface="微软雅黑" pitchFamily="34" charset="-122"/>
                <a:ea typeface="微软雅黑" pitchFamily="34" charset="-122"/>
              </a:rPr>
              <a:t>程序员在比实际主存大得多的逻辑地址空间中编程。</a:t>
            </a:r>
          </a:p>
          <a:p>
            <a:pPr eaLnBrk="1" hangingPunct="1">
              <a:lnSpc>
                <a:spcPct val="110000"/>
              </a:lnSpc>
              <a:spcBef>
                <a:spcPct val="25000"/>
              </a:spcBef>
            </a:pPr>
            <a:r>
              <a:rPr dirty="0" smtClean="0">
                <a:latin typeface="微软雅黑" pitchFamily="34" charset="-122"/>
                <a:ea typeface="微软雅黑" pitchFamily="34" charset="-122"/>
              </a:rPr>
              <a:t>程序执行时，</a:t>
            </a:r>
            <a:r>
              <a:rPr lang="zh-CN" altLang="en-US" dirty="0" smtClean="0">
                <a:latin typeface="微软雅黑" pitchFamily="34" charset="-122"/>
                <a:ea typeface="微软雅黑" pitchFamily="34" charset="-122"/>
              </a:rPr>
              <a:t>按需载入代码和数据</a:t>
            </a:r>
            <a:r>
              <a:rPr dirty="0" smtClean="0">
                <a:latin typeface="微软雅黑" pitchFamily="34" charset="-122"/>
                <a:ea typeface="微软雅黑" pitchFamily="34" charset="-122"/>
              </a:rPr>
              <a:t>。</a:t>
            </a:r>
          </a:p>
          <a:p>
            <a:pPr eaLnBrk="1" hangingPunct="1">
              <a:lnSpc>
                <a:spcPct val="110000"/>
              </a:lnSpc>
              <a:spcBef>
                <a:spcPct val="25000"/>
              </a:spcBef>
            </a:pPr>
            <a:r>
              <a:rPr dirty="0" smtClean="0">
                <a:latin typeface="微软雅黑" pitchFamily="34" charset="-122"/>
                <a:ea typeface="微软雅黑" pitchFamily="34" charset="-122"/>
              </a:rPr>
              <a:t>硬件将逻辑地址（虚拟地址）转化为物理地址（实地址）。</a:t>
            </a:r>
          </a:p>
          <a:p>
            <a:pPr eaLnBrk="1" hangingPunct="1">
              <a:lnSpc>
                <a:spcPct val="110000"/>
              </a:lnSpc>
              <a:spcBef>
                <a:spcPct val="25000"/>
              </a:spcBef>
            </a:pPr>
            <a:r>
              <a:rPr dirty="0" smtClean="0">
                <a:latin typeface="微软雅黑" pitchFamily="34" charset="-122"/>
                <a:ea typeface="微软雅黑" pitchFamily="34" charset="-122"/>
              </a:rPr>
              <a:t>缺页时，</a:t>
            </a:r>
            <a:r>
              <a:rPr dirty="0" smtClean="0">
                <a:solidFill>
                  <a:srgbClr val="FF0000"/>
                </a:solidFill>
                <a:latin typeface="微软雅黑" pitchFamily="34" charset="-122"/>
                <a:ea typeface="微软雅黑" pitchFamily="34" charset="-122"/>
              </a:rPr>
              <a:t>由</a:t>
            </a:r>
            <a:r>
              <a:rPr lang="en-US" altLang="zh-CN" dirty="0" smtClean="0">
                <a:solidFill>
                  <a:srgbClr val="FF0000"/>
                </a:solidFill>
                <a:latin typeface="微软雅黑" pitchFamily="34" charset="-122"/>
                <a:ea typeface="微软雅黑" pitchFamily="34" charset="-122"/>
              </a:rPr>
              <a:t>OS</a:t>
            </a:r>
            <a:r>
              <a:rPr dirty="0" smtClean="0">
                <a:latin typeface="微软雅黑" pitchFamily="34" charset="-122"/>
                <a:ea typeface="微软雅黑" pitchFamily="34" charset="-122"/>
              </a:rPr>
              <a:t>进行主存和磁盘之间的信息交换。</a:t>
            </a:r>
          </a:p>
          <a:p>
            <a:pPr eaLnBrk="1" hangingPunct="1">
              <a:lnSpc>
                <a:spcPct val="110000"/>
              </a:lnSpc>
              <a:spcBef>
                <a:spcPct val="25000"/>
              </a:spcBef>
            </a:pPr>
            <a:r>
              <a:rPr dirty="0" smtClean="0">
                <a:latin typeface="微软雅黑" pitchFamily="34" charset="-122"/>
                <a:ea typeface="微软雅黑" pitchFamily="34" charset="-122"/>
              </a:rPr>
              <a:t>虚存机制由硬件与操作系统协作实现</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进程</a:t>
            </a:r>
            <a:r>
              <a:rPr lang="zh-CN" altLang="en-US" dirty="0" smtClean="0">
                <a:latin typeface="微软雅黑" pitchFamily="34" charset="-122"/>
                <a:ea typeface="微软雅黑" pitchFamily="34" charset="-122"/>
              </a:rPr>
              <a:t>及进程</a:t>
            </a:r>
            <a:r>
              <a:rPr dirty="0" smtClean="0">
                <a:latin typeface="微软雅黑" pitchFamily="34" charset="-122"/>
                <a:ea typeface="微软雅黑" pitchFamily="34" charset="-122"/>
              </a:rPr>
              <a:t>上下文切换</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存储器分配</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虚拟地址空间</a:t>
            </a:r>
            <a:endParaRPr lang="en-US" dirty="0" smtClean="0">
              <a:latin typeface="微软雅黑" pitchFamily="34" charset="-122"/>
              <a:ea typeface="微软雅黑" pitchFamily="34" charset="-122"/>
            </a:endParaRPr>
          </a:p>
          <a:p>
            <a:pPr lvl="1" eaLnBrk="1" hangingPunct="1">
              <a:lnSpc>
                <a:spcPct val="110000"/>
              </a:lnSpc>
              <a:spcBef>
                <a:spcPct val="25000"/>
              </a:spcBef>
            </a:pPr>
            <a:r>
              <a:rPr dirty="0" smtClean="0">
                <a:latin typeface="微软雅黑" pitchFamily="34" charset="-122"/>
                <a:ea typeface="微软雅黑" pitchFamily="34" charset="-122"/>
              </a:rPr>
              <a:t>缺页处理</a:t>
            </a:r>
            <a:endParaRPr lang="en-US" dirty="0" smtClean="0">
              <a:latin typeface="微软雅黑" pitchFamily="34" charset="-122"/>
              <a:ea typeface="微软雅黑" pitchFamily="34" charset="-122"/>
            </a:endParaRPr>
          </a:p>
          <a:p>
            <a:pPr lvl="1" eaLnBrk="1" hangingPunct="1">
              <a:lnSpc>
                <a:spcPct val="110000"/>
              </a:lnSpc>
              <a:spcBef>
                <a:spcPct val="25000"/>
              </a:spcBef>
            </a:pPr>
            <a:r>
              <a:rPr lang="zh-CN" altLang="en-US" dirty="0" smtClean="0">
                <a:latin typeface="微软雅黑" pitchFamily="34" charset="-122"/>
                <a:ea typeface="微软雅黑" pitchFamily="34" charset="-122"/>
              </a:rPr>
              <a:t>存储器保护</a:t>
            </a:r>
            <a:endParaRPr lang="zh-CN" altLang="en-US" dirty="0">
              <a:latin typeface="微软雅黑" pitchFamily="34" charset="-122"/>
              <a:ea typeface="微软雅黑" pitchFamily="34" charset="-122"/>
            </a:endParaRPr>
          </a:p>
          <a:p>
            <a:pPr lvl="1" eaLnBrk="1" hangingPunct="1">
              <a:lnSpc>
                <a:spcPct val="110000"/>
              </a:lnSpc>
              <a:spcBef>
                <a:spcPct val="25000"/>
              </a:spcBef>
            </a:pPr>
            <a:endParaRPr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216</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7" name="标题 1"/>
          <p:cNvSpPr>
            <a:spLocks noGrp="1"/>
          </p:cNvSpPr>
          <p:nvPr>
            <p:ph type="title"/>
          </p:nvPr>
        </p:nvSpPr>
        <p:spPr/>
        <p:txBody>
          <a:bodyPr/>
          <a:lstStyle/>
          <a:p>
            <a:r>
              <a:rPr lang="zh-CN" altLang="en-US" smtClean="0"/>
              <a:t>与</a:t>
            </a:r>
            <a:r>
              <a:rPr lang="en-US" altLang="zh-CN" smtClean="0"/>
              <a:t>CPU cache</a:t>
            </a:r>
            <a:r>
              <a:rPr lang="zh-CN" altLang="en-US" smtClean="0"/>
              <a:t>的相似之处</a:t>
            </a:r>
          </a:p>
        </p:txBody>
      </p:sp>
      <p:sp>
        <p:nvSpPr>
          <p:cNvPr id="326658" name="内容占位符 2"/>
          <p:cNvSpPr>
            <a:spLocks noGrp="1"/>
          </p:cNvSpPr>
          <p:nvPr>
            <p:ph idx="1"/>
          </p:nvPr>
        </p:nvSpPr>
        <p:spPr>
          <a:xfrm>
            <a:off x="395288" y="981075"/>
            <a:ext cx="8218487" cy="5040313"/>
          </a:xfrm>
        </p:spPr>
        <p:txBody>
          <a:bodyPr/>
          <a:lstStyle/>
          <a:p>
            <a:pPr eaLnBrk="1" hangingPunct="1"/>
            <a:r>
              <a:rPr sz="2500" dirty="0" err="1" smtClean="0"/>
              <a:t>将程序中常用的部分驻留在高速存储器</a:t>
            </a:r>
            <a:endParaRPr lang="en-US" sz="2500" dirty="0" smtClean="0"/>
          </a:p>
          <a:p>
            <a:pPr lvl="1" eaLnBrk="1" hangingPunct="1"/>
            <a:r>
              <a:rPr lang="zh-CN" altLang="en-US" dirty="0" smtClean="0"/>
              <a:t>程序载入按需载入（不是全部载入）</a:t>
            </a:r>
            <a:endParaRPr lang="en-US" altLang="zh-CN" dirty="0" smtClean="0"/>
          </a:p>
          <a:p>
            <a:pPr lvl="1" eaLnBrk="1" hangingPunct="1"/>
            <a:r>
              <a:rPr lang="zh-CN" altLang="en-US" dirty="0" smtClean="0"/>
              <a:t>高速存储器分块或者分页（粒度问题）</a:t>
            </a:r>
            <a:endParaRPr lang="en-US" altLang="zh-CN" dirty="0" smtClean="0"/>
          </a:p>
          <a:p>
            <a:pPr lvl="1" eaLnBrk="1" hangingPunct="1"/>
            <a:r>
              <a:rPr lang="zh-CN" altLang="en-US" dirty="0" smtClean="0"/>
              <a:t>主存空间满，将</a:t>
            </a:r>
            <a:r>
              <a:rPr dirty="0" err="1" smtClean="0"/>
              <a:t>不常用</a:t>
            </a:r>
            <a:r>
              <a:rPr lang="zh-CN" altLang="en-US" dirty="0" smtClean="0"/>
              <a:t>程序或数据</a:t>
            </a:r>
            <a:r>
              <a:rPr u="sng" dirty="0" err="1" smtClean="0">
                <a:solidFill>
                  <a:srgbClr val="FF0000"/>
                </a:solidFill>
              </a:rPr>
              <a:t>淘汰</a:t>
            </a:r>
            <a:r>
              <a:rPr dirty="0" err="1" smtClean="0"/>
              <a:t>或</a:t>
            </a:r>
            <a:r>
              <a:rPr u="sng" dirty="0" err="1" smtClean="0">
                <a:solidFill>
                  <a:srgbClr val="FF0000"/>
                </a:solidFill>
              </a:rPr>
              <a:t>交换</a:t>
            </a:r>
            <a:r>
              <a:rPr dirty="0" err="1" smtClean="0"/>
              <a:t>到</a:t>
            </a:r>
            <a:r>
              <a:rPr lang="zh-CN" altLang="en-US" dirty="0" smtClean="0"/>
              <a:t>辅存</a:t>
            </a:r>
            <a:r>
              <a:rPr dirty="0" smtClean="0"/>
              <a:t>中</a:t>
            </a:r>
          </a:p>
          <a:p>
            <a:pPr eaLnBrk="1" hangingPunct="1"/>
            <a:r>
              <a:rPr lang="zh-CN" altLang="en-US" sz="2500" dirty="0" smtClean="0"/>
              <a:t>数据的换入换出由硬件或操作系统完成，对用户透明</a:t>
            </a:r>
          </a:p>
          <a:p>
            <a:pPr eaLnBrk="1" hangingPunct="1"/>
            <a:r>
              <a:rPr lang="zh-CN" altLang="en-US" sz="2500" dirty="0" smtClean="0"/>
              <a:t>利用程序局部性，使存储系统的性能接近于高速存储器；价格接近于低速存储器，并扩充主存容量。</a:t>
            </a:r>
          </a:p>
          <a:p>
            <a:endParaRPr dirty="0" smtClean="0"/>
          </a:p>
        </p:txBody>
      </p:sp>
      <p:sp>
        <p:nvSpPr>
          <p:cNvPr id="32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0D3C972-D347-443C-AE83-8C658A7287B9}" type="slidenum">
              <a:rPr lang="en-US" altLang="zh-CN">
                <a:latin typeface="Arial" charset="0"/>
              </a:rPr>
              <a:pPr/>
              <a:t>217</a:t>
            </a:fld>
            <a:r>
              <a:rPr lang="en-US" altLang="zh-CN">
                <a:latin typeface="Arial" charset="0"/>
              </a:rPr>
              <a:t>- </a:t>
            </a:r>
          </a:p>
        </p:txBody>
      </p:sp>
    </p:spTree>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81" name="Rectangle 2"/>
          <p:cNvSpPr>
            <a:spLocks noGrp="1" noChangeArrowheads="1"/>
          </p:cNvSpPr>
          <p:nvPr>
            <p:ph type="title"/>
          </p:nvPr>
        </p:nvSpPr>
        <p:spPr/>
        <p:txBody>
          <a:bodyPr/>
          <a:lstStyle/>
          <a:p>
            <a:pPr eaLnBrk="1" hangingPunct="1"/>
            <a:r>
              <a:rPr lang="zh-CN" altLang="en-US" smtClean="0"/>
              <a:t>与</a:t>
            </a:r>
            <a:r>
              <a:rPr lang="en-US" altLang="zh-CN" smtClean="0"/>
              <a:t>CPU cache</a:t>
            </a:r>
            <a:r>
              <a:rPr lang="zh-CN" altLang="en-US" smtClean="0"/>
              <a:t>的差异</a:t>
            </a:r>
          </a:p>
        </p:txBody>
      </p:sp>
      <p:sp>
        <p:nvSpPr>
          <p:cNvPr id="32768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500" dirty="0" smtClean="0"/>
              <a:t>虚存用于扩大主存容量，</a:t>
            </a:r>
            <a:r>
              <a:rPr lang="en-US" altLang="zh-CN" sz="2100" dirty="0" smtClean="0"/>
              <a:t>CACHE</a:t>
            </a:r>
            <a:r>
              <a:rPr sz="2500" dirty="0" smtClean="0"/>
              <a:t>用于加速主存性能</a:t>
            </a:r>
          </a:p>
          <a:p>
            <a:pPr eaLnBrk="1" hangingPunct="1">
              <a:lnSpc>
                <a:spcPct val="130000"/>
              </a:lnSpc>
            </a:pPr>
            <a:r>
              <a:rPr sz="2500" dirty="0" smtClean="0"/>
              <a:t>虚存中未命中性能损失远大于</a:t>
            </a:r>
            <a:r>
              <a:rPr lang="en-US" altLang="zh-CN" sz="2100" dirty="0" smtClean="0"/>
              <a:t>CACHE</a:t>
            </a:r>
            <a:r>
              <a:rPr sz="2500" dirty="0" smtClean="0"/>
              <a:t>系统 </a:t>
            </a:r>
            <a:endParaRPr lang="en-US" sz="2500" dirty="0" smtClean="0"/>
          </a:p>
          <a:p>
            <a:pPr lvl="1" eaLnBrk="1" hangingPunct="1">
              <a:lnSpc>
                <a:spcPct val="130000"/>
              </a:lnSpc>
            </a:pPr>
            <a:r>
              <a:rPr lang="zh-CN" altLang="en-US" sz="2100" dirty="0"/>
              <a:t>全相</a:t>
            </a:r>
            <a:r>
              <a:rPr lang="zh-CN" altLang="en-US" sz="2100" dirty="0" smtClean="0"/>
              <a:t>联提升命中率</a:t>
            </a:r>
            <a:endParaRPr lang="en-US" altLang="zh-CN" sz="2100" dirty="0" smtClean="0"/>
          </a:p>
          <a:p>
            <a:pPr lvl="1" eaLnBrk="1" hangingPunct="1">
              <a:lnSpc>
                <a:spcPct val="130000"/>
              </a:lnSpc>
            </a:pPr>
            <a:r>
              <a:rPr lang="zh-CN" altLang="en-US" sz="2100" dirty="0"/>
              <a:t>更</a:t>
            </a:r>
            <a:r>
              <a:rPr lang="zh-CN" altLang="en-US" sz="2100" dirty="0" smtClean="0"/>
              <a:t>大的交换单位页</a:t>
            </a:r>
            <a:endParaRPr lang="en-US" altLang="zh-CN" sz="2100" dirty="0" smtClean="0"/>
          </a:p>
          <a:p>
            <a:pPr lvl="1" eaLnBrk="1" hangingPunct="1">
              <a:lnSpc>
                <a:spcPct val="130000"/>
              </a:lnSpc>
            </a:pPr>
            <a:r>
              <a:rPr lang="zh-CN" altLang="en-US" sz="2100" dirty="0" smtClean="0"/>
              <a:t>近似</a:t>
            </a:r>
            <a:r>
              <a:rPr lang="en-US" altLang="zh-CN" sz="2100" dirty="0" smtClean="0"/>
              <a:t>LRU</a:t>
            </a:r>
            <a:r>
              <a:rPr lang="zh-CN" altLang="en-US" sz="2100" dirty="0" smtClean="0"/>
              <a:t>算法</a:t>
            </a:r>
            <a:endParaRPr sz="2100" dirty="0" smtClean="0"/>
          </a:p>
          <a:p>
            <a:pPr eaLnBrk="1" hangingPunct="1">
              <a:lnSpc>
                <a:spcPct val="130000"/>
              </a:lnSpc>
            </a:pPr>
            <a:r>
              <a:rPr sz="2500" dirty="0" smtClean="0"/>
              <a:t>虚存由硬件和</a:t>
            </a:r>
            <a:r>
              <a:rPr lang="en-US" altLang="zh-CN" sz="2500" dirty="0" smtClean="0"/>
              <a:t>OS</a:t>
            </a:r>
            <a:r>
              <a:rPr sz="2500" dirty="0" smtClean="0"/>
              <a:t>联合管理</a:t>
            </a:r>
            <a:r>
              <a:rPr lang="zh-CN" altLang="en-US" sz="2500" dirty="0" smtClean="0"/>
              <a:t>，</a:t>
            </a:r>
            <a:r>
              <a:rPr lang="en-US" altLang="zh-CN" sz="2500" dirty="0" smtClean="0"/>
              <a:t>CACHE</a:t>
            </a:r>
            <a:r>
              <a:rPr lang="zh-CN" altLang="en-US" sz="2500" dirty="0"/>
              <a:t>由</a:t>
            </a:r>
            <a:r>
              <a:rPr lang="zh-CN" altLang="en-US" sz="2500" dirty="0" smtClean="0"/>
              <a:t>硬件管理</a:t>
            </a:r>
            <a:endParaRPr sz="2500" dirty="0" smtClean="0"/>
          </a:p>
        </p:txBody>
      </p:sp>
      <p:sp>
        <p:nvSpPr>
          <p:cNvPr id="3276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154A3D-4BCA-40B4-8901-95121004A399}" type="slidenum">
              <a:rPr lang="en-US" altLang="zh-CN">
                <a:latin typeface="Arial" charset="0"/>
              </a:rPr>
              <a:pPr/>
              <a:t>218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2"/>
          <p:cNvGrpSpPr>
            <a:grpSpLocks/>
          </p:cNvGrpSpPr>
          <p:nvPr/>
        </p:nvGrpSpPr>
        <p:grpSpPr bwMode="auto">
          <a:xfrm>
            <a:off x="3470275" y="49213"/>
            <a:ext cx="5673725" cy="6781310"/>
            <a:chOff x="2008" y="576"/>
            <a:chExt cx="3574" cy="3702"/>
          </a:xfrm>
        </p:grpSpPr>
        <p:sp>
          <p:nvSpPr>
            <p:cNvPr id="650263" name="Text Box 25"/>
            <p:cNvSpPr txBox="1">
              <a:spLocks noChangeArrowheads="1"/>
            </p:cNvSpPr>
            <p:nvPr/>
          </p:nvSpPr>
          <p:spPr bwMode="auto">
            <a:xfrm>
              <a:off x="4990" y="1165"/>
              <a:ext cx="592" cy="310"/>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a:t>
              </a:r>
              <a:r>
                <a:rPr lang="zh-CN" altLang="en-GB" sz="1600" b="1" i="0" kern="1200">
                  <a:solidFill>
                    <a:srgbClr val="000000"/>
                  </a:solidFill>
                  <a:latin typeface="微软雅黑" pitchFamily="34" charset="-122"/>
                  <a:ea typeface="微软雅黑" pitchFamily="34" charset="-122"/>
                  <a:cs typeface="msgothic"/>
                </a:rPr>
                <a:t>栈顶</a:t>
              </a:r>
              <a:r>
                <a:rPr lang="en-GB" altLang="zh-CN" sz="1600" b="1" i="0" kern="1200">
                  <a:solidFill>
                    <a:srgbClr val="000000"/>
                  </a:solidFill>
                  <a:latin typeface="微软雅黑" pitchFamily="34" charset="-122"/>
                  <a:ea typeface="微软雅黑" pitchFamily="34" charset="-122"/>
                  <a:cs typeface="msgothic"/>
                </a:rPr>
                <a:t>)</a:t>
              </a:r>
            </a:p>
          </p:txBody>
        </p:sp>
        <p:sp>
          <p:nvSpPr>
            <p:cNvPr id="650264"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5"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6" name="Text Box 29"/>
            <p:cNvSpPr txBox="1">
              <a:spLocks noChangeArrowheads="1"/>
            </p:cNvSpPr>
            <p:nvPr/>
          </p:nvSpPr>
          <p:spPr bwMode="auto">
            <a:xfrm>
              <a:off x="5005" y="2566"/>
              <a:ext cx="360" cy="19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brk</a:t>
              </a:r>
            </a:p>
          </p:txBody>
        </p:sp>
        <p:sp>
          <p:nvSpPr>
            <p:cNvPr id="650267"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68" name="Text Box 31"/>
            <p:cNvSpPr txBox="1">
              <a:spLocks noChangeArrowheads="1"/>
            </p:cNvSpPr>
            <p:nvPr/>
          </p:nvSpPr>
          <p:spPr bwMode="auto">
            <a:xfrm>
              <a:off x="2008" y="750"/>
              <a:ext cx="884"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0xC00000000</a:t>
              </a:r>
            </a:p>
          </p:txBody>
        </p:sp>
        <p:sp>
          <p:nvSpPr>
            <p:cNvPr id="650269" name="Text Box 32"/>
            <p:cNvSpPr txBox="1">
              <a:spLocks noChangeArrowheads="1"/>
            </p:cNvSpPr>
            <p:nvPr/>
          </p:nvSpPr>
          <p:spPr bwMode="auto">
            <a:xfrm>
              <a:off x="2083" y="3799"/>
              <a:ext cx="808" cy="162"/>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0x08048000</a:t>
              </a:r>
            </a:p>
          </p:txBody>
        </p:sp>
        <p:grpSp>
          <p:nvGrpSpPr>
            <p:cNvPr id="3" name="Group 30"/>
            <p:cNvGrpSpPr>
              <a:grpSpLocks/>
            </p:cNvGrpSpPr>
            <p:nvPr/>
          </p:nvGrpSpPr>
          <p:grpSpPr bwMode="auto">
            <a:xfrm>
              <a:off x="2767" y="585"/>
              <a:ext cx="1952" cy="3693"/>
              <a:chOff x="2785" y="795"/>
              <a:chExt cx="1924" cy="3476"/>
            </a:xfrm>
          </p:grpSpPr>
          <p:sp>
            <p:nvSpPr>
              <p:cNvPr id="650271"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Kernel virtual memory</a:t>
                </a:r>
              </a:p>
            </p:txBody>
          </p:sp>
          <p:sp>
            <p:nvSpPr>
              <p:cNvPr id="650272"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 for shared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4"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(created by</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malloc</a:t>
                </a:r>
                <a:r>
                  <a:rPr lang="en-GB" altLang="zh-CN" sz="1400" b="1" i="0"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000" b="1" i="0" kern="1200">
                  <a:solidFill>
                    <a:srgbClr val="000000"/>
                  </a:solidFill>
                  <a:latin typeface="Arial Narrow" pitchFamily="34" charset="0"/>
                  <a:ea typeface="+mn-ea"/>
                  <a:cs typeface="+mn-cs"/>
                </a:endParaRPr>
              </a:p>
            </p:txBody>
          </p:sp>
          <p:sp>
            <p:nvSpPr>
              <p:cNvPr id="650276"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7"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Use</a:t>
                </a:r>
                <a:r>
                  <a:rPr lang="en-GB" altLang="zh-CN" sz="1400" b="1" i="0" kern="1200">
                    <a:solidFill>
                      <a:srgbClr val="000000"/>
                    </a:solidFill>
                    <a:latin typeface="Calibri" pitchFamily="34" charset="0"/>
                    <a:ea typeface="微软雅黑" pitchFamily="34" charset="-122"/>
                    <a:cs typeface="msgothic"/>
                  </a:rPr>
                  <a:t>r </a:t>
                </a:r>
                <a:r>
                  <a:rPr lang="en-GB" altLang="zh-CN" sz="1600" b="1" i="0"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Calibri" pitchFamily="34" charset="0"/>
                    <a:ea typeface="微软雅黑" pitchFamily="34" charset="-122"/>
                    <a:cs typeface="msgothic"/>
                  </a:rPr>
                  <a:t>(</a:t>
                </a:r>
                <a:r>
                  <a:rPr lang="en-GB" altLang="zh-CN" sz="1600" b="1" i="0" kern="1200">
                    <a:solidFill>
                      <a:srgbClr val="000000"/>
                    </a:solidFill>
                    <a:latin typeface="微软雅黑" pitchFamily="34" charset="-122"/>
                    <a:ea typeface="微软雅黑" pitchFamily="34" charset="-122"/>
                    <a:cs typeface="msgothic"/>
                  </a:rPr>
                  <a:t>created</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at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runtime</a:t>
                </a:r>
                <a:r>
                  <a:rPr lang="en-GB" altLang="zh-CN" sz="1400" b="1" i="0" kern="1200">
                    <a:solidFill>
                      <a:srgbClr val="000000"/>
                    </a:solidFill>
                    <a:latin typeface="Calibri" pitchFamily="34" charset="0"/>
                    <a:ea typeface="微软雅黑" pitchFamily="34" charset="-122"/>
                    <a:cs typeface="msgothic"/>
                  </a:rPr>
                  <a:t>)</a:t>
                </a:r>
              </a:p>
            </p:txBody>
          </p:sp>
          <p:sp>
            <p:nvSpPr>
              <p:cNvPr id="650278"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650279"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400" i="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Unused</a:t>
                </a:r>
              </a:p>
            </p:txBody>
          </p:sp>
          <p:sp>
            <p:nvSpPr>
              <p:cNvPr id="650281" name="Text Box 24"/>
              <p:cNvSpPr txBox="1">
                <a:spLocks noChangeArrowheads="1"/>
              </p:cNvSpPr>
              <p:nvPr/>
            </p:nvSpPr>
            <p:spPr bwMode="auto">
              <a:xfrm>
                <a:off x="2785" y="4114"/>
                <a:ext cx="182" cy="157"/>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400" b="1" i="0"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Read/write</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(.data, .bss)</a:t>
                </a:r>
              </a:p>
            </p:txBody>
          </p:sp>
          <p:sp>
            <p:nvSpPr>
              <p:cNvPr id="650283"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(.init, .text</a:t>
                </a:r>
                <a:r>
                  <a:rPr lang="en-GB" altLang="zh-CN" sz="1400" b="1" i="0" kern="1200">
                    <a:solidFill>
                      <a:srgbClr val="000000"/>
                    </a:solidFill>
                    <a:latin typeface="Calibri" pitchFamily="34" charset="0"/>
                    <a:ea typeface="微软雅黑" pitchFamily="34" charset="-122"/>
                    <a:cs typeface="msgothic"/>
                  </a:rPr>
                  <a:t>, </a:t>
                </a:r>
                <a:r>
                  <a:rPr lang="en-GB" altLang="zh-CN" sz="1600" b="1" i="0" kern="1200">
                    <a:solidFill>
                      <a:srgbClr val="000000"/>
                    </a:solidFill>
                    <a:latin typeface="微软雅黑" pitchFamily="34" charset="-122"/>
                    <a:ea typeface="微软雅黑" pitchFamily="34" charset="-122"/>
                    <a:cs typeface="msgothic"/>
                  </a:rPr>
                  <a:t>.rodata</a:t>
                </a:r>
                <a:r>
                  <a:rPr lang="en-GB" altLang="zh-CN" sz="1400" b="1" i="0" kern="1200">
                    <a:solidFill>
                      <a:srgbClr val="000000"/>
                    </a:solidFill>
                    <a:latin typeface="Calibri" pitchFamily="34" charset="0"/>
                    <a:ea typeface="微软雅黑" pitchFamily="34" charset="-122"/>
                    <a:cs typeface="msgothic"/>
                  </a:rPr>
                  <a:t>)</a:t>
                </a:r>
              </a:p>
            </p:txBody>
          </p:sp>
        </p:grpSp>
      </p:grpSp>
      <p:sp>
        <p:nvSpPr>
          <p:cNvPr id="650242" name="Rectangle 2"/>
          <p:cNvSpPr>
            <a:spLocks noGrp="1" noChangeArrowheads="1"/>
          </p:cNvSpPr>
          <p:nvPr>
            <p:ph type="title" idx="4294967295"/>
          </p:nvPr>
        </p:nvSpPr>
        <p:spPr>
          <a:xfrm>
            <a:off x="493713" y="0"/>
            <a:ext cx="3268662" cy="569913"/>
          </a:xfrm>
        </p:spPr>
        <p:txBody>
          <a:bodyPr lIns="91440" tIns="45720" rIns="91440" bIns="45720" anchor="ctr"/>
          <a:lstStyle/>
          <a:p>
            <a:pPr algn="l" eaLnBrk="1" hangingPunct="1"/>
            <a:r>
              <a:rPr lang="zh-CN" altLang="en-US"/>
              <a:t>虚拟地址空间</a:t>
            </a:r>
          </a:p>
        </p:txBody>
      </p:sp>
      <p:sp>
        <p:nvSpPr>
          <p:cNvPr id="660485" name="Rectangle 5"/>
          <p:cNvSpPr>
            <a:spLocks noGrp="1" noChangeArrowheads="1"/>
          </p:cNvSpPr>
          <p:nvPr>
            <p:ph type="body" sz="half" idx="4294967295"/>
          </p:nvPr>
        </p:nvSpPr>
        <p:spPr>
          <a:xfrm>
            <a:off x="114300" y="901700"/>
            <a:ext cx="3962400" cy="3692525"/>
          </a:xfrm>
        </p:spPr>
        <p:txBody>
          <a:bodyPr lIns="91440" tIns="45720" rIns="91440" bIns="45720"/>
          <a:lstStyle/>
          <a:p>
            <a:pPr eaLnBrk="1" hangingPunct="1">
              <a:lnSpc>
                <a:spcPct val="115000"/>
              </a:lnSpc>
              <a:spcBef>
                <a:spcPct val="25000"/>
              </a:spcBef>
            </a:pPr>
            <a:r>
              <a:rPr lang="en-US" altLang="zh-CN" sz="2000">
                <a:latin typeface="微软雅黑" pitchFamily="34" charset="-122"/>
                <a:ea typeface="微软雅黑" pitchFamily="34" charset="-122"/>
              </a:rPr>
              <a:t>Linux</a:t>
            </a:r>
            <a:r>
              <a:rPr lang="zh-CN" altLang="en-US" sz="2000">
                <a:latin typeface="微软雅黑" pitchFamily="34" charset="-122"/>
                <a:ea typeface="微软雅黑" pitchFamily="34" charset="-122"/>
              </a:rPr>
              <a:t>在</a:t>
            </a:r>
            <a:r>
              <a:rPr lang="en-US" altLang="zh-CN" sz="2000">
                <a:latin typeface="微软雅黑" pitchFamily="34" charset="-122"/>
                <a:ea typeface="微软雅黑" pitchFamily="34" charset="-122"/>
              </a:rPr>
              <a:t>X86</a:t>
            </a:r>
            <a:r>
              <a:rPr lang="zh-CN" altLang="en-US" sz="2000">
                <a:latin typeface="微软雅黑" pitchFamily="34" charset="-122"/>
                <a:ea typeface="微软雅黑" pitchFamily="34" charset="-122"/>
              </a:rPr>
              <a:t>上的虚拟地址空间</a:t>
            </a:r>
          </a:p>
          <a:p>
            <a:pPr eaLnBrk="1" hangingPunct="1">
              <a:lnSpc>
                <a:spcPct val="115000"/>
              </a:lnSpc>
              <a:spcBef>
                <a:spcPct val="25000"/>
              </a:spcBef>
              <a:buFontTx/>
              <a:buNone/>
            </a:pPr>
            <a:r>
              <a:rPr lang="zh-CN" altLang="en-US" sz="2000">
                <a:latin typeface="微软雅黑" pitchFamily="34" charset="-122"/>
                <a:ea typeface="微软雅黑" pitchFamily="34" charset="-122"/>
              </a:rPr>
              <a:t>   （其他</a:t>
            </a:r>
            <a:r>
              <a:rPr lang="en-US" altLang="zh-CN" sz="2000">
                <a:latin typeface="微软雅黑" pitchFamily="34" charset="-122"/>
                <a:ea typeface="微软雅黑" pitchFamily="34" charset="-122"/>
              </a:rPr>
              <a:t>Unix</a:t>
            </a:r>
            <a:r>
              <a:rPr lang="zh-CN" altLang="en-US" sz="2000">
                <a:latin typeface="微软雅黑" pitchFamily="34" charset="-122"/>
                <a:ea typeface="微软雅黑" pitchFamily="34" charset="-122"/>
              </a:rPr>
              <a:t>系统的设计类此）</a:t>
            </a:r>
          </a:p>
          <a:p>
            <a:pPr lvl="1" eaLnBrk="1" hangingPunct="1">
              <a:spcBef>
                <a:spcPct val="25000"/>
              </a:spcBef>
            </a:pPr>
            <a:r>
              <a:rPr lang="zh-CN" altLang="en-US" sz="1900">
                <a:latin typeface="微软雅黑" pitchFamily="34" charset="-122"/>
                <a:ea typeface="微软雅黑" pitchFamily="34" charset="-122"/>
              </a:rPr>
              <a:t>内核空间（</a:t>
            </a:r>
            <a:r>
              <a:rPr lang="en-US" altLang="zh-CN" sz="1900">
                <a:latin typeface="微软雅黑" pitchFamily="34" charset="-122"/>
                <a:ea typeface="微软雅黑" pitchFamily="34" charset="-122"/>
              </a:rPr>
              <a:t>Kernel</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用户栈（</a:t>
            </a:r>
            <a:r>
              <a:rPr lang="en-US" altLang="zh-CN" sz="1900">
                <a:latin typeface="微软雅黑" pitchFamily="34" charset="-122"/>
                <a:ea typeface="微软雅黑" pitchFamily="34" charset="-122"/>
              </a:rPr>
              <a:t>User Stack</a:t>
            </a:r>
            <a:r>
              <a:rPr lang="zh-CN" altLang="en-US" sz="1900">
                <a:latin typeface="微软雅黑" pitchFamily="34" charset="-122"/>
                <a:ea typeface="微软雅黑" pitchFamily="34" charset="-122"/>
              </a:rPr>
              <a:t>）</a:t>
            </a:r>
            <a:endParaRPr lang="en-US" altLang="zh-CN" sz="1900">
              <a:latin typeface="微软雅黑" pitchFamily="34" charset="-122"/>
              <a:ea typeface="微软雅黑" pitchFamily="34" charset="-122"/>
            </a:endParaRPr>
          </a:p>
          <a:p>
            <a:pPr lvl="1" eaLnBrk="1" hangingPunct="1">
              <a:spcBef>
                <a:spcPct val="25000"/>
              </a:spcBef>
            </a:pPr>
            <a:r>
              <a:rPr lang="zh-CN" altLang="en-US" sz="1900">
                <a:latin typeface="微软雅黑" pitchFamily="34" charset="-122"/>
                <a:ea typeface="微软雅黑" pitchFamily="34" charset="-122"/>
              </a:rPr>
              <a:t>共享库（</a:t>
            </a:r>
            <a:r>
              <a:rPr lang="en-US" altLang="zh-CN" sz="1900">
                <a:latin typeface="微软雅黑" pitchFamily="34" charset="-122"/>
                <a:ea typeface="微软雅黑" pitchFamily="34" charset="-122"/>
              </a:rPr>
              <a:t>Shared Libraries</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堆（</a:t>
            </a:r>
            <a:r>
              <a:rPr lang="en-US" altLang="zh-CN" sz="1900">
                <a:latin typeface="微软雅黑" pitchFamily="34" charset="-122"/>
                <a:ea typeface="微软雅黑" pitchFamily="34" charset="-122"/>
              </a:rPr>
              <a:t>heap</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可读写数据（</a:t>
            </a:r>
            <a:r>
              <a:rPr lang="en-US" altLang="zh-CN" sz="1900">
                <a:latin typeface="微软雅黑" pitchFamily="34" charset="-122"/>
                <a:ea typeface="微软雅黑" pitchFamily="34" charset="-122"/>
              </a:rPr>
              <a:t>Read/Write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只读数据（</a:t>
            </a:r>
            <a:r>
              <a:rPr lang="en-US" altLang="zh-CN" sz="1900">
                <a:latin typeface="微软雅黑" pitchFamily="34" charset="-122"/>
                <a:ea typeface="微软雅黑" pitchFamily="34" charset="-122"/>
              </a:rPr>
              <a:t>Read-only Data</a:t>
            </a:r>
            <a:r>
              <a:rPr lang="zh-CN" altLang="en-US" sz="1900">
                <a:latin typeface="微软雅黑" pitchFamily="34" charset="-122"/>
                <a:ea typeface="微软雅黑" pitchFamily="34" charset="-122"/>
              </a:rPr>
              <a:t>）</a:t>
            </a:r>
          </a:p>
          <a:p>
            <a:pPr lvl="1" eaLnBrk="1" hangingPunct="1">
              <a:spcBef>
                <a:spcPct val="25000"/>
              </a:spcBef>
            </a:pPr>
            <a:r>
              <a:rPr lang="zh-CN" altLang="en-US" sz="1900">
                <a:latin typeface="微软雅黑" pitchFamily="34" charset="-122"/>
                <a:ea typeface="微软雅黑" pitchFamily="34" charset="-122"/>
              </a:rPr>
              <a:t>代码（</a:t>
            </a:r>
            <a:r>
              <a:rPr lang="en-US" altLang="zh-CN" sz="1900">
                <a:latin typeface="微软雅黑" pitchFamily="34" charset="-122"/>
                <a:ea typeface="微软雅黑" pitchFamily="34" charset="-122"/>
              </a:rPr>
              <a:t>Code</a:t>
            </a:r>
            <a:r>
              <a:rPr lang="zh-CN" altLang="en-US" sz="1900">
                <a:latin typeface="微软雅黑" pitchFamily="34" charset="-122"/>
                <a:ea typeface="微软雅黑" pitchFamily="34" charset="-122"/>
              </a:rPr>
              <a:t>）</a:t>
            </a:r>
          </a:p>
        </p:txBody>
      </p:sp>
      <p:sp>
        <p:nvSpPr>
          <p:cNvPr id="660487" name="Line 7"/>
          <p:cNvSpPr>
            <a:spLocks noChangeShapeType="1"/>
          </p:cNvSpPr>
          <p:nvPr/>
        </p:nvSpPr>
        <p:spPr bwMode="auto">
          <a:xfrm>
            <a:off x="2540000" y="4183063"/>
            <a:ext cx="2346325" cy="15081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8" name="Line 8"/>
          <p:cNvSpPr>
            <a:spLocks noChangeShapeType="1"/>
          </p:cNvSpPr>
          <p:nvPr/>
        </p:nvSpPr>
        <p:spPr bwMode="auto">
          <a:xfrm>
            <a:off x="2352675" y="4522788"/>
            <a:ext cx="2565400" cy="117951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89" name="Line 9"/>
          <p:cNvSpPr>
            <a:spLocks noChangeShapeType="1"/>
          </p:cNvSpPr>
          <p:nvPr/>
        </p:nvSpPr>
        <p:spPr bwMode="auto">
          <a:xfrm>
            <a:off x="2008188" y="3582988"/>
            <a:ext cx="2925762" cy="1490662"/>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0" name="Line 10"/>
          <p:cNvSpPr>
            <a:spLocks noChangeShapeType="1"/>
          </p:cNvSpPr>
          <p:nvPr/>
        </p:nvSpPr>
        <p:spPr bwMode="auto">
          <a:xfrm>
            <a:off x="2276475" y="3054350"/>
            <a:ext cx="2643188" cy="111918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1" name="Line 11"/>
          <p:cNvSpPr>
            <a:spLocks noChangeShapeType="1"/>
          </p:cNvSpPr>
          <p:nvPr/>
        </p:nvSpPr>
        <p:spPr bwMode="auto">
          <a:xfrm>
            <a:off x="4076700" y="2663825"/>
            <a:ext cx="844550" cy="7938"/>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2" name="Line 12"/>
          <p:cNvSpPr>
            <a:spLocks noChangeShapeType="1"/>
          </p:cNvSpPr>
          <p:nvPr/>
        </p:nvSpPr>
        <p:spPr bwMode="auto">
          <a:xfrm flipV="1">
            <a:off x="3267075" y="1169988"/>
            <a:ext cx="1611313" cy="1089025"/>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3" name="Line 13"/>
          <p:cNvSpPr>
            <a:spLocks noChangeShapeType="1"/>
          </p:cNvSpPr>
          <p:nvPr/>
        </p:nvSpPr>
        <p:spPr bwMode="auto">
          <a:xfrm flipV="1">
            <a:off x="2592388" y="641350"/>
            <a:ext cx="2211387" cy="1212850"/>
          </a:xfrm>
          <a:prstGeom prst="line">
            <a:avLst/>
          </a:prstGeom>
          <a:noFill/>
          <a:ln w="9525">
            <a:solidFill>
              <a:srgbClr val="CC0000"/>
            </a:solidFill>
            <a:round/>
            <a:headEnd/>
            <a:tailEnd type="triangle" w="med" len="med"/>
          </a:ln>
        </p:spPr>
        <p:txBody>
          <a:bodyPr lIns="0" tIns="0" rIns="0" bIns="0">
            <a:spAutoFit/>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660494" name="Text Box 14"/>
          <p:cNvSpPr txBox="1">
            <a:spLocks noChangeArrowheads="1"/>
          </p:cNvSpPr>
          <p:nvPr/>
        </p:nvSpPr>
        <p:spPr bwMode="auto">
          <a:xfrm>
            <a:off x="8069263" y="4371975"/>
            <a:ext cx="969962" cy="2133600"/>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2000" b="1" kern="1200">
                <a:solidFill>
                  <a:srgbClr val="CC0000"/>
                </a:solidFill>
                <a:latin typeface="Arial" pitchFamily="34" charset="0"/>
                <a:ea typeface="微软雅黑" pitchFamily="34" charset="-122"/>
                <a:cs typeface="+mn-cs"/>
              </a:rPr>
              <a:t>可执行文件相关内容</a:t>
            </a:r>
            <a:r>
              <a:rPr kumimoji="1" lang="zh-CN" altLang="en-US" sz="2000" b="1" kern="1200">
                <a:solidFill>
                  <a:srgbClr val="CC0000"/>
                </a:solidFill>
                <a:latin typeface="微软雅黑"/>
                <a:ea typeface="微软雅黑" pitchFamily="34" charset="-122"/>
                <a:cs typeface="+mn-cs"/>
              </a:rPr>
              <a:t>“</a:t>
            </a:r>
            <a:r>
              <a:rPr kumimoji="1" lang="zh-CN" altLang="en-US" sz="2000" b="1" kern="1200">
                <a:solidFill>
                  <a:srgbClr val="CC0000"/>
                </a:solidFill>
                <a:latin typeface="Arial" pitchFamily="34" charset="0"/>
                <a:ea typeface="微软雅黑" pitchFamily="34" charset="-122"/>
                <a:cs typeface="+mn-cs"/>
              </a:rPr>
              <a:t>复制</a:t>
            </a:r>
            <a:r>
              <a:rPr kumimoji="1" lang="zh-CN" altLang="en-US" sz="2000" b="1" kern="1200">
                <a:solidFill>
                  <a:srgbClr val="CC0000"/>
                </a:solidFill>
                <a:latin typeface="微软雅黑"/>
                <a:ea typeface="微软雅黑" pitchFamily="34" charset="-122"/>
                <a:cs typeface="+mn-cs"/>
              </a:rPr>
              <a:t>”</a:t>
            </a:r>
            <a:r>
              <a:rPr kumimoji="1" lang="zh-CN" altLang="en-US" sz="2000" b="1" kern="1200">
                <a:solidFill>
                  <a:srgbClr val="CC0000"/>
                </a:solidFill>
                <a:latin typeface="Arial" pitchFamily="34" charset="0"/>
                <a:ea typeface="微软雅黑" pitchFamily="34" charset="-122"/>
                <a:cs typeface="+mn-cs"/>
              </a:rPr>
              <a:t>到代码段和数据段</a:t>
            </a:r>
            <a:endParaRPr kumimoji="1" lang="zh-CN" altLang="en-US" sz="2000" b="1" kern="1200">
              <a:solidFill>
                <a:srgbClr val="CC0000"/>
              </a:solidFill>
              <a:latin typeface="Arial" pitchFamily="34" charset="0"/>
              <a:ea typeface="黑体" pitchFamily="49" charset="-122"/>
              <a:cs typeface="+mn-cs"/>
            </a:endParaRPr>
          </a:p>
        </p:txBody>
      </p:sp>
      <p:sp>
        <p:nvSpPr>
          <p:cNvPr id="650255" name="Text Box 15"/>
          <p:cNvSpPr txBox="1">
            <a:spLocks noChangeArrowheads="1"/>
          </p:cNvSpPr>
          <p:nvPr/>
        </p:nvSpPr>
        <p:spPr bwMode="auto">
          <a:xfrm>
            <a:off x="4800600" y="190500"/>
            <a:ext cx="2181225" cy="274638"/>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endParaRPr kumimoji="1" lang="zh-CN" altLang="en-US" b="1" i="1" kern="1200">
              <a:solidFill>
                <a:srgbClr val="666699"/>
              </a:solidFill>
              <a:latin typeface="Arial" pitchFamily="34" charset="0"/>
              <a:ea typeface="华文新魏" pitchFamily="2" charset="-122"/>
              <a:cs typeface="+mn-cs"/>
            </a:endParaRPr>
          </a:p>
        </p:txBody>
      </p:sp>
      <p:sp>
        <p:nvSpPr>
          <p:cNvPr id="660496" name="Text Box 16"/>
          <p:cNvSpPr txBox="1">
            <a:spLocks noChangeArrowheads="1"/>
          </p:cNvSpPr>
          <p:nvPr/>
        </p:nvSpPr>
        <p:spPr bwMode="auto">
          <a:xfrm>
            <a:off x="398463" y="4905375"/>
            <a:ext cx="2887662" cy="609600"/>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2000" b="1" i="0" kern="1200" dirty="0">
                <a:solidFill>
                  <a:srgbClr val="CC0000"/>
                </a:solidFill>
                <a:latin typeface="Arial" pitchFamily="34" charset="0"/>
                <a:ea typeface="微软雅黑" pitchFamily="34" charset="-122"/>
                <a:cs typeface="+mn-cs"/>
              </a:rPr>
              <a:t>问题：加载时是否真正从磁盘调入信息到主存？</a:t>
            </a:r>
          </a:p>
        </p:txBody>
      </p:sp>
      <p:sp>
        <p:nvSpPr>
          <p:cNvPr id="660498" name="Text Box 18"/>
          <p:cNvSpPr txBox="1">
            <a:spLocks noChangeArrowheads="1"/>
          </p:cNvSpPr>
          <p:nvPr/>
        </p:nvSpPr>
        <p:spPr bwMode="auto">
          <a:xfrm>
            <a:off x="374650" y="5695950"/>
            <a:ext cx="3240088" cy="877163"/>
          </a:xfrm>
          <a:prstGeom prst="rect">
            <a:avLst/>
          </a:prstGeom>
          <a:noFill/>
          <a:ln w="9525">
            <a:noFill/>
            <a:miter lim="800000"/>
            <a:headEnd/>
            <a:tailEnd/>
          </a:ln>
        </p:spPr>
        <p:txBody>
          <a:bodyPr lIns="0" tIns="0" rIns="0" bIns="0">
            <a:spAutoFit/>
          </a:bodyPr>
          <a:lstStyle/>
          <a:p>
            <a:pPr algn="l" rtl="0" fontAlgn="base">
              <a:spcBef>
                <a:spcPct val="50000"/>
              </a:spcBef>
              <a:spcAft>
                <a:spcPct val="0"/>
              </a:spcAft>
            </a:pPr>
            <a:r>
              <a:rPr kumimoji="1" lang="zh-CN" altLang="en-US" sz="1900" b="1" i="0" kern="1200" dirty="0">
                <a:solidFill>
                  <a:srgbClr val="FF0000"/>
                </a:solidFill>
                <a:latin typeface="Arial" pitchFamily="34" charset="0"/>
                <a:ea typeface="微软雅黑" pitchFamily="34" charset="-122"/>
                <a:cs typeface="+mn-cs"/>
              </a:rPr>
              <a:t>实际上不会从磁盘调入，只是将虚拟页和磁盘上的数据</a:t>
            </a:r>
            <a:r>
              <a:rPr kumimoji="1" lang="en-US" altLang="zh-CN" sz="1900" b="1" i="0" kern="1200" dirty="0">
                <a:solidFill>
                  <a:srgbClr val="FF0000"/>
                </a:solidFill>
                <a:latin typeface="Arial" pitchFamily="34" charset="0"/>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代码建立对应关系，称为</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映射</a:t>
            </a:r>
            <a:r>
              <a:rPr kumimoji="1" lang="zh-CN" altLang="en-US" sz="1900" b="1" i="0" kern="1200" dirty="0">
                <a:solidFill>
                  <a:srgbClr val="FF0000"/>
                </a:solidFill>
                <a:latin typeface="微软雅黑"/>
                <a:ea typeface="微软雅黑" pitchFamily="34" charset="-122"/>
                <a:cs typeface="+mn-cs"/>
              </a:rPr>
              <a:t>”</a:t>
            </a:r>
            <a:r>
              <a:rPr kumimoji="1" lang="zh-CN" altLang="en-US" sz="1900" b="1" i="0" kern="1200" dirty="0">
                <a:solidFill>
                  <a:srgbClr val="FF0000"/>
                </a:solidFill>
                <a:latin typeface="Arial" pitchFamily="34" charset="0"/>
                <a:ea typeface="微软雅黑" pitchFamily="34" charset="-122"/>
                <a:cs typeface="+mn-cs"/>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60485">
                                            <p:txEl>
                                              <p:pRg st="0" end="0"/>
                                            </p:txEl>
                                          </p:spTgt>
                                        </p:tgtEl>
                                        <p:attrNameLst>
                                          <p:attrName>style.visibility</p:attrName>
                                        </p:attrNameLst>
                                      </p:cBhvr>
                                      <p:to>
                                        <p:strVal val="visible"/>
                                      </p:to>
                                    </p:set>
                                    <p:animEffect transition="in" filter="blinds(horizontal)">
                                      <p:cBhvr>
                                        <p:cTn id="7" dur="500"/>
                                        <p:tgtEl>
                                          <p:spTgt spid="660485">
                                            <p:txEl>
                                              <p:pRg st="0" end="0"/>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660485">
                                            <p:txEl>
                                              <p:pRg st="1" end="1"/>
                                            </p:txEl>
                                          </p:spTgt>
                                        </p:tgtEl>
                                        <p:attrNameLst>
                                          <p:attrName>style.visibility</p:attrName>
                                        </p:attrNameLst>
                                      </p:cBhvr>
                                      <p:to>
                                        <p:strVal val="visible"/>
                                      </p:to>
                                    </p:set>
                                    <p:animEffect transition="in" filter="blinds(horizontal)">
                                      <p:cBhvr>
                                        <p:cTn id="10" dur="500"/>
                                        <p:tgtEl>
                                          <p:spTgt spid="660485">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660485">
                                            <p:txEl>
                                              <p:pRg st="2" end="2"/>
                                            </p:txEl>
                                          </p:spTgt>
                                        </p:tgtEl>
                                        <p:attrNameLst>
                                          <p:attrName>style.visibility</p:attrName>
                                        </p:attrNameLst>
                                      </p:cBhvr>
                                      <p:to>
                                        <p:strVal val="visible"/>
                                      </p:to>
                                    </p:set>
                                    <p:animEffect transition="in" filter="blinds(horizontal)">
                                      <p:cBhvr>
                                        <p:cTn id="15" dur="500"/>
                                        <p:tgtEl>
                                          <p:spTgt spid="660485">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60493"/>
                                        </p:tgtEl>
                                        <p:attrNameLst>
                                          <p:attrName>style.visibility</p:attrName>
                                        </p:attrNameLst>
                                      </p:cBhvr>
                                      <p:to>
                                        <p:strVal val="visible"/>
                                      </p:to>
                                    </p:set>
                                    <p:animEffect transition="in" filter="blinds(horizontal)">
                                      <p:cBhvr>
                                        <p:cTn id="20" dur="500"/>
                                        <p:tgtEl>
                                          <p:spTgt spid="660493"/>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660485">
                                            <p:txEl>
                                              <p:pRg st="3" end="3"/>
                                            </p:txEl>
                                          </p:spTgt>
                                        </p:tgtEl>
                                        <p:attrNameLst>
                                          <p:attrName>style.visibility</p:attrName>
                                        </p:attrNameLst>
                                      </p:cBhvr>
                                      <p:to>
                                        <p:strVal val="visible"/>
                                      </p:to>
                                    </p:set>
                                    <p:animEffect transition="in" filter="blinds(horizontal)">
                                      <p:cBhvr>
                                        <p:cTn id="25" dur="500"/>
                                        <p:tgtEl>
                                          <p:spTgt spid="660485">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660492"/>
                                        </p:tgtEl>
                                        <p:attrNameLst>
                                          <p:attrName>style.visibility</p:attrName>
                                        </p:attrNameLst>
                                      </p:cBhvr>
                                      <p:to>
                                        <p:strVal val="visible"/>
                                      </p:to>
                                    </p:set>
                                    <p:animEffect transition="in" filter="blinds(horizontal)">
                                      <p:cBhvr>
                                        <p:cTn id="30" dur="500"/>
                                        <p:tgtEl>
                                          <p:spTgt spid="660492"/>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660485">
                                            <p:txEl>
                                              <p:pRg st="4" end="4"/>
                                            </p:txEl>
                                          </p:spTgt>
                                        </p:tgtEl>
                                        <p:attrNameLst>
                                          <p:attrName>style.visibility</p:attrName>
                                        </p:attrNameLst>
                                      </p:cBhvr>
                                      <p:to>
                                        <p:strVal val="visible"/>
                                      </p:to>
                                    </p:set>
                                    <p:animEffect transition="in" filter="blinds(horizontal)">
                                      <p:cBhvr>
                                        <p:cTn id="35" dur="500"/>
                                        <p:tgtEl>
                                          <p:spTgt spid="660485">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660491"/>
                                        </p:tgtEl>
                                        <p:attrNameLst>
                                          <p:attrName>style.visibility</p:attrName>
                                        </p:attrNameLst>
                                      </p:cBhvr>
                                      <p:to>
                                        <p:strVal val="visible"/>
                                      </p:to>
                                    </p:set>
                                    <p:animEffect transition="in" filter="blinds(horizontal)">
                                      <p:cBhvr>
                                        <p:cTn id="40" dur="500"/>
                                        <p:tgtEl>
                                          <p:spTgt spid="660491"/>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60485">
                                            <p:txEl>
                                              <p:pRg st="5" end="5"/>
                                            </p:txEl>
                                          </p:spTgt>
                                        </p:tgtEl>
                                        <p:attrNameLst>
                                          <p:attrName>style.visibility</p:attrName>
                                        </p:attrNameLst>
                                      </p:cBhvr>
                                      <p:to>
                                        <p:strVal val="visible"/>
                                      </p:to>
                                    </p:set>
                                    <p:animEffect transition="in" filter="blinds(horizontal)">
                                      <p:cBhvr>
                                        <p:cTn id="45" dur="500"/>
                                        <p:tgtEl>
                                          <p:spTgt spid="660485">
                                            <p:txEl>
                                              <p:pRg st="5" end="5"/>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grpId="0" nodeType="clickEffect">
                                  <p:stCondLst>
                                    <p:cond delay="0"/>
                                  </p:stCondLst>
                                  <p:childTnLst>
                                    <p:set>
                                      <p:cBhvr>
                                        <p:cTn id="49" dur="1" fill="hold">
                                          <p:stCondLst>
                                            <p:cond delay="0"/>
                                          </p:stCondLst>
                                        </p:cTn>
                                        <p:tgtEl>
                                          <p:spTgt spid="660490"/>
                                        </p:tgtEl>
                                        <p:attrNameLst>
                                          <p:attrName>style.visibility</p:attrName>
                                        </p:attrNameLst>
                                      </p:cBhvr>
                                      <p:to>
                                        <p:strVal val="visible"/>
                                      </p:to>
                                    </p:set>
                                    <p:animEffect transition="in" filter="blinds(horizontal)">
                                      <p:cBhvr>
                                        <p:cTn id="50" dur="500"/>
                                        <p:tgtEl>
                                          <p:spTgt spid="66049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nodeType="clickEffect">
                                  <p:stCondLst>
                                    <p:cond delay="0"/>
                                  </p:stCondLst>
                                  <p:childTnLst>
                                    <p:set>
                                      <p:cBhvr>
                                        <p:cTn id="54" dur="1" fill="hold">
                                          <p:stCondLst>
                                            <p:cond delay="0"/>
                                          </p:stCondLst>
                                        </p:cTn>
                                        <p:tgtEl>
                                          <p:spTgt spid="660485">
                                            <p:txEl>
                                              <p:pRg st="6" end="6"/>
                                            </p:txEl>
                                          </p:spTgt>
                                        </p:tgtEl>
                                        <p:attrNameLst>
                                          <p:attrName>style.visibility</p:attrName>
                                        </p:attrNameLst>
                                      </p:cBhvr>
                                      <p:to>
                                        <p:strVal val="visible"/>
                                      </p:to>
                                    </p:set>
                                    <p:animEffect transition="in" filter="blinds(horizontal)">
                                      <p:cBhvr>
                                        <p:cTn id="55" dur="500"/>
                                        <p:tgtEl>
                                          <p:spTgt spid="660485">
                                            <p:txEl>
                                              <p:pRg st="6" end="6"/>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3" presetClass="entr" presetSubtype="10" fill="hold" grpId="0" nodeType="clickEffect">
                                  <p:stCondLst>
                                    <p:cond delay="0"/>
                                  </p:stCondLst>
                                  <p:childTnLst>
                                    <p:set>
                                      <p:cBhvr>
                                        <p:cTn id="59" dur="1" fill="hold">
                                          <p:stCondLst>
                                            <p:cond delay="0"/>
                                          </p:stCondLst>
                                        </p:cTn>
                                        <p:tgtEl>
                                          <p:spTgt spid="660489"/>
                                        </p:tgtEl>
                                        <p:attrNameLst>
                                          <p:attrName>style.visibility</p:attrName>
                                        </p:attrNameLst>
                                      </p:cBhvr>
                                      <p:to>
                                        <p:strVal val="visible"/>
                                      </p:to>
                                    </p:set>
                                    <p:animEffect transition="in" filter="blinds(horizontal)">
                                      <p:cBhvr>
                                        <p:cTn id="60" dur="500"/>
                                        <p:tgtEl>
                                          <p:spTgt spid="660489"/>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660485">
                                            <p:txEl>
                                              <p:pRg st="7" end="7"/>
                                            </p:txEl>
                                          </p:spTgt>
                                        </p:tgtEl>
                                        <p:attrNameLst>
                                          <p:attrName>style.visibility</p:attrName>
                                        </p:attrNameLst>
                                      </p:cBhvr>
                                      <p:to>
                                        <p:strVal val="visible"/>
                                      </p:to>
                                    </p:set>
                                    <p:animEffect transition="in" filter="blinds(horizontal)">
                                      <p:cBhvr>
                                        <p:cTn id="65" dur="500"/>
                                        <p:tgtEl>
                                          <p:spTgt spid="660485">
                                            <p:txEl>
                                              <p:pRg st="7" end="7"/>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660485">
                                            <p:txEl>
                                              <p:pRg st="8" end="8"/>
                                            </p:txEl>
                                          </p:spTgt>
                                        </p:tgtEl>
                                        <p:attrNameLst>
                                          <p:attrName>style.visibility</p:attrName>
                                        </p:attrNameLst>
                                      </p:cBhvr>
                                      <p:to>
                                        <p:strVal val="visible"/>
                                      </p:to>
                                    </p:set>
                                    <p:animEffect transition="in" filter="blinds(horizontal)">
                                      <p:cBhvr>
                                        <p:cTn id="70" dur="500"/>
                                        <p:tgtEl>
                                          <p:spTgt spid="660485">
                                            <p:txEl>
                                              <p:pRg st="8" end="8"/>
                                            </p:txEl>
                                          </p:spTgt>
                                        </p:tgtEl>
                                      </p:cBhvr>
                                    </p:animEffect>
                                  </p:childTnLst>
                                </p:cTn>
                              </p:par>
                            </p:childTnLst>
                          </p:cTn>
                        </p:par>
                      </p:childTnLst>
                    </p:cTn>
                  </p:par>
                  <p:par>
                    <p:cTn id="71" fill="hold">
                      <p:stCondLst>
                        <p:cond delay="indefinite"/>
                      </p:stCondLst>
                      <p:childTnLst>
                        <p:par>
                          <p:cTn id="72" fill="hold">
                            <p:stCondLst>
                              <p:cond delay="0"/>
                            </p:stCondLst>
                            <p:childTnLst>
                              <p:par>
                                <p:cTn id="73" presetID="3" presetClass="entr" presetSubtype="10" fill="hold" grpId="0" nodeType="clickEffect">
                                  <p:stCondLst>
                                    <p:cond delay="0"/>
                                  </p:stCondLst>
                                  <p:childTnLst>
                                    <p:set>
                                      <p:cBhvr>
                                        <p:cTn id="74" dur="1" fill="hold">
                                          <p:stCondLst>
                                            <p:cond delay="0"/>
                                          </p:stCondLst>
                                        </p:cTn>
                                        <p:tgtEl>
                                          <p:spTgt spid="660487"/>
                                        </p:tgtEl>
                                        <p:attrNameLst>
                                          <p:attrName>style.visibility</p:attrName>
                                        </p:attrNameLst>
                                      </p:cBhvr>
                                      <p:to>
                                        <p:strVal val="visible"/>
                                      </p:to>
                                    </p:set>
                                    <p:animEffect transition="in" filter="blinds(horizontal)">
                                      <p:cBhvr>
                                        <p:cTn id="75" dur="500"/>
                                        <p:tgtEl>
                                          <p:spTgt spid="660487"/>
                                        </p:tgtEl>
                                      </p:cBhvr>
                                    </p:animEffect>
                                  </p:childTnLst>
                                </p:cTn>
                              </p:par>
                              <p:par>
                                <p:cTn id="76" presetID="3" presetClass="entr" presetSubtype="10" fill="hold" grpId="0" nodeType="withEffect">
                                  <p:stCondLst>
                                    <p:cond delay="0"/>
                                  </p:stCondLst>
                                  <p:childTnLst>
                                    <p:set>
                                      <p:cBhvr>
                                        <p:cTn id="77" dur="1" fill="hold">
                                          <p:stCondLst>
                                            <p:cond delay="0"/>
                                          </p:stCondLst>
                                        </p:cTn>
                                        <p:tgtEl>
                                          <p:spTgt spid="660488"/>
                                        </p:tgtEl>
                                        <p:attrNameLst>
                                          <p:attrName>style.visibility</p:attrName>
                                        </p:attrNameLst>
                                      </p:cBhvr>
                                      <p:to>
                                        <p:strVal val="visible"/>
                                      </p:to>
                                    </p:set>
                                    <p:animEffect transition="in" filter="blinds(horizontal)">
                                      <p:cBhvr>
                                        <p:cTn id="78" dur="500"/>
                                        <p:tgtEl>
                                          <p:spTgt spid="660488"/>
                                        </p:tgtEl>
                                      </p:cBhvr>
                                    </p:animEffect>
                                  </p:childTnLst>
                                </p:cTn>
                              </p:par>
                            </p:childTnLst>
                          </p:cTn>
                        </p:par>
                      </p:childTnLst>
                    </p:cTn>
                  </p:par>
                  <p:par>
                    <p:cTn id="79" fill="hold">
                      <p:stCondLst>
                        <p:cond delay="indefinite"/>
                      </p:stCondLst>
                      <p:childTnLst>
                        <p:par>
                          <p:cTn id="80" fill="hold">
                            <p:stCondLst>
                              <p:cond delay="0"/>
                            </p:stCondLst>
                            <p:childTnLst>
                              <p:par>
                                <p:cTn id="81" presetID="3" presetClass="entr" presetSubtype="10" fill="hold" grpId="0" nodeType="clickEffect">
                                  <p:stCondLst>
                                    <p:cond delay="0"/>
                                  </p:stCondLst>
                                  <p:childTnLst>
                                    <p:set>
                                      <p:cBhvr>
                                        <p:cTn id="82" dur="1" fill="hold">
                                          <p:stCondLst>
                                            <p:cond delay="0"/>
                                          </p:stCondLst>
                                        </p:cTn>
                                        <p:tgtEl>
                                          <p:spTgt spid="660494"/>
                                        </p:tgtEl>
                                        <p:attrNameLst>
                                          <p:attrName>style.visibility</p:attrName>
                                        </p:attrNameLst>
                                      </p:cBhvr>
                                      <p:to>
                                        <p:strVal val="visible"/>
                                      </p:to>
                                    </p:set>
                                    <p:animEffect transition="in" filter="blinds(horizontal)">
                                      <p:cBhvr>
                                        <p:cTn id="83" dur="500"/>
                                        <p:tgtEl>
                                          <p:spTgt spid="660494"/>
                                        </p:tgtEl>
                                      </p:cBhvr>
                                    </p:animEffect>
                                  </p:childTnLst>
                                </p:cTn>
                              </p:par>
                            </p:childTnLst>
                          </p:cTn>
                        </p:par>
                      </p:childTnLst>
                    </p:cTn>
                  </p:par>
                  <p:par>
                    <p:cTn id="84" fill="hold">
                      <p:stCondLst>
                        <p:cond delay="indefinite"/>
                      </p:stCondLst>
                      <p:childTnLst>
                        <p:par>
                          <p:cTn id="85" fill="hold">
                            <p:stCondLst>
                              <p:cond delay="0"/>
                            </p:stCondLst>
                            <p:childTnLst>
                              <p:par>
                                <p:cTn id="86" presetID="3" presetClass="entr" presetSubtype="10" fill="hold" grpId="0" nodeType="clickEffect">
                                  <p:stCondLst>
                                    <p:cond delay="0"/>
                                  </p:stCondLst>
                                  <p:childTnLst>
                                    <p:set>
                                      <p:cBhvr>
                                        <p:cTn id="87" dur="1" fill="hold">
                                          <p:stCondLst>
                                            <p:cond delay="0"/>
                                          </p:stCondLst>
                                        </p:cTn>
                                        <p:tgtEl>
                                          <p:spTgt spid="660496"/>
                                        </p:tgtEl>
                                        <p:attrNameLst>
                                          <p:attrName>style.visibility</p:attrName>
                                        </p:attrNameLst>
                                      </p:cBhvr>
                                      <p:to>
                                        <p:strVal val="visible"/>
                                      </p:to>
                                    </p:set>
                                    <p:animEffect transition="in" filter="blinds(horizontal)">
                                      <p:cBhvr>
                                        <p:cTn id="88" dur="500"/>
                                        <p:tgtEl>
                                          <p:spTgt spid="660496"/>
                                        </p:tgtEl>
                                      </p:cBhvr>
                                    </p:animEffect>
                                  </p:childTnLst>
                                </p:cTn>
                              </p:par>
                            </p:childTnLst>
                          </p:cTn>
                        </p:par>
                      </p:childTnLst>
                    </p:cTn>
                  </p:par>
                  <p:par>
                    <p:cTn id="89" fill="hold">
                      <p:stCondLst>
                        <p:cond delay="indefinite"/>
                      </p:stCondLst>
                      <p:childTnLst>
                        <p:par>
                          <p:cTn id="90" fill="hold">
                            <p:stCondLst>
                              <p:cond delay="0"/>
                            </p:stCondLst>
                            <p:childTnLst>
                              <p:par>
                                <p:cTn id="91" presetID="3" presetClass="entr" presetSubtype="10" fill="hold" grpId="0" nodeType="clickEffect">
                                  <p:stCondLst>
                                    <p:cond delay="0"/>
                                  </p:stCondLst>
                                  <p:childTnLst>
                                    <p:set>
                                      <p:cBhvr>
                                        <p:cTn id="92" dur="1" fill="hold">
                                          <p:stCondLst>
                                            <p:cond delay="0"/>
                                          </p:stCondLst>
                                        </p:cTn>
                                        <p:tgtEl>
                                          <p:spTgt spid="660498"/>
                                        </p:tgtEl>
                                        <p:attrNameLst>
                                          <p:attrName>style.visibility</p:attrName>
                                        </p:attrNameLst>
                                      </p:cBhvr>
                                      <p:to>
                                        <p:strVal val="visible"/>
                                      </p:to>
                                    </p:set>
                                    <p:animEffect transition="in" filter="blinds(horizontal)">
                                      <p:cBhvr>
                                        <p:cTn id="93" dur="500"/>
                                        <p:tgtEl>
                                          <p:spTgt spid="660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487" grpId="0" animBg="1"/>
      <p:bldP spid="660488" grpId="0" animBg="1"/>
      <p:bldP spid="660489" grpId="0" animBg="1"/>
      <p:bldP spid="660490" grpId="0" animBg="1"/>
      <p:bldP spid="660491" grpId="0" animBg="1"/>
      <p:bldP spid="660492" grpId="0" animBg="1"/>
      <p:bldP spid="660493" grpId="0" animBg="1"/>
      <p:bldP spid="660494" grpId="0"/>
      <p:bldP spid="660496" grpId="0"/>
      <p:bldP spid="66049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标题 90"/>
          <p:cNvSpPr>
            <a:spLocks noGrp="1"/>
          </p:cNvSpPr>
          <p:nvPr>
            <p:ph type="title"/>
          </p:nvPr>
        </p:nvSpPr>
        <p:spPr/>
        <p:txBody>
          <a:bodyPr/>
          <a:lstStyle/>
          <a:p>
            <a:r>
              <a:rPr lang="zh-CN" altLang="en-US" smtClean="0"/>
              <a:t>钟摆三种状态</a:t>
            </a:r>
          </a:p>
        </p:txBody>
      </p:sp>
      <p:sp>
        <p:nvSpPr>
          <p:cNvPr id="50178" name="Rectangle 67"/>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zh-CN" i="0">
              <a:ea typeface="宋体" charset="-122"/>
            </a:endParaRPr>
          </a:p>
        </p:txBody>
      </p:sp>
      <p:grpSp>
        <p:nvGrpSpPr>
          <p:cNvPr id="50179" name="组合 209"/>
          <p:cNvGrpSpPr>
            <a:grpSpLocks/>
          </p:cNvGrpSpPr>
          <p:nvPr/>
        </p:nvGrpSpPr>
        <p:grpSpPr bwMode="auto">
          <a:xfrm>
            <a:off x="4932363" y="4402138"/>
            <a:ext cx="1584325" cy="825500"/>
            <a:chOff x="4932663" y="4401998"/>
            <a:chExt cx="1583553" cy="825255"/>
          </a:xfrm>
        </p:grpSpPr>
        <p:grpSp>
          <p:nvGrpSpPr>
            <p:cNvPr id="50316" name="组合 85"/>
            <p:cNvGrpSpPr>
              <a:grpSpLocks/>
            </p:cNvGrpSpPr>
            <p:nvPr/>
          </p:nvGrpSpPr>
          <p:grpSpPr bwMode="auto">
            <a:xfrm>
              <a:off x="5140229" y="4534028"/>
              <a:ext cx="1375987" cy="693225"/>
              <a:chOff x="1907704" y="3478346"/>
              <a:chExt cx="1375987" cy="693225"/>
            </a:xfrm>
          </p:grpSpPr>
          <p:grpSp>
            <p:nvGrpSpPr>
              <p:cNvPr id="50318" name="Group 60"/>
              <p:cNvGrpSpPr>
                <a:grpSpLocks/>
              </p:cNvGrpSpPr>
              <p:nvPr/>
            </p:nvGrpSpPr>
            <p:grpSpPr bwMode="auto">
              <a:xfrm>
                <a:off x="1907704" y="3478346"/>
                <a:ext cx="1375987" cy="693225"/>
                <a:chOff x="3454" y="238"/>
                <a:chExt cx="1574" cy="602"/>
              </a:xfrm>
            </p:grpSpPr>
            <p:sp>
              <p:nvSpPr>
                <p:cNvPr id="50320"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21"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22"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23"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24"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73" name="椭圆 72"/>
              <p:cNvSpPr/>
              <p:nvPr/>
            </p:nvSpPr>
            <p:spPr>
              <a:xfrm>
                <a:off x="2915571" y="3573261"/>
                <a:ext cx="72989" cy="7141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17" name="Rectangle 103"/>
            <p:cNvSpPr>
              <a:spLocks noChangeArrowheads="1"/>
            </p:cNvSpPr>
            <p:nvPr/>
          </p:nvSpPr>
          <p:spPr bwMode="auto">
            <a:xfrm>
              <a:off x="4932663" y="4401998"/>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左稳态</a:t>
              </a:r>
            </a:p>
          </p:txBody>
        </p:sp>
      </p:grpSp>
      <p:grpSp>
        <p:nvGrpSpPr>
          <p:cNvPr id="50180" name="组合 210"/>
          <p:cNvGrpSpPr>
            <a:grpSpLocks/>
          </p:cNvGrpSpPr>
          <p:nvPr/>
        </p:nvGrpSpPr>
        <p:grpSpPr bwMode="auto">
          <a:xfrm>
            <a:off x="5151438" y="2938463"/>
            <a:ext cx="1639887" cy="823912"/>
            <a:chOff x="5151229" y="2937913"/>
            <a:chExt cx="1639747" cy="825255"/>
          </a:xfrm>
        </p:grpSpPr>
        <p:grpSp>
          <p:nvGrpSpPr>
            <p:cNvPr id="50307" name="组合 83"/>
            <p:cNvGrpSpPr>
              <a:grpSpLocks/>
            </p:cNvGrpSpPr>
            <p:nvPr/>
          </p:nvGrpSpPr>
          <p:grpSpPr bwMode="auto">
            <a:xfrm flipH="1">
              <a:off x="5151229" y="3069943"/>
              <a:ext cx="1375987" cy="693225"/>
              <a:chOff x="5652120" y="3527862"/>
              <a:chExt cx="1375987" cy="693225"/>
            </a:xfrm>
          </p:grpSpPr>
          <p:grpSp>
            <p:nvGrpSpPr>
              <p:cNvPr id="50309" name="Group 60"/>
              <p:cNvGrpSpPr>
                <a:grpSpLocks/>
              </p:cNvGrpSpPr>
              <p:nvPr/>
            </p:nvGrpSpPr>
            <p:grpSpPr bwMode="auto">
              <a:xfrm>
                <a:off x="5652120" y="3527862"/>
                <a:ext cx="1375987" cy="693225"/>
                <a:chOff x="3454" y="238"/>
                <a:chExt cx="1574" cy="602"/>
              </a:xfrm>
            </p:grpSpPr>
            <p:sp>
              <p:nvSpPr>
                <p:cNvPr id="50311" name="Freeform 65"/>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12" name="Freeform 64"/>
                <p:cNvSpPr>
                  <a:spLocks/>
                </p:cNvSpPr>
                <p:nvPr/>
              </p:nvSpPr>
              <p:spPr bwMode="auto">
                <a:xfrm>
                  <a:off x="4268"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13" name="Freeform 63"/>
                <p:cNvSpPr>
                  <a:spLocks/>
                </p:cNvSpPr>
                <p:nvPr/>
              </p:nvSpPr>
              <p:spPr bwMode="auto">
                <a:xfrm>
                  <a:off x="3553" y="281"/>
                  <a:ext cx="1149" cy="499"/>
                </a:xfrm>
                <a:custGeom>
                  <a:avLst/>
                  <a:gdLst>
                    <a:gd name="T0" fmla="*/ 0 w 1149"/>
                    <a:gd name="T1" fmla="*/ 472 h 499"/>
                    <a:gd name="T2" fmla="*/ 0 w 1149"/>
                    <a:gd name="T3" fmla="*/ 483 h 499"/>
                    <a:gd name="T4" fmla="*/ 8 w 1149"/>
                    <a:gd name="T5" fmla="*/ 492 h 499"/>
                    <a:gd name="T6" fmla="*/ 21 w 1149"/>
                    <a:gd name="T7" fmla="*/ 496 h 499"/>
                    <a:gd name="T8" fmla="*/ 43 w 1149"/>
                    <a:gd name="T9" fmla="*/ 498 h 499"/>
                    <a:gd name="T10" fmla="*/ 66 w 1149"/>
                    <a:gd name="T11" fmla="*/ 496 h 499"/>
                    <a:gd name="T12" fmla="*/ 97 w 1149"/>
                    <a:gd name="T13" fmla="*/ 492 h 499"/>
                    <a:gd name="T14" fmla="*/ 131 w 1149"/>
                    <a:gd name="T15" fmla="*/ 483 h 499"/>
                    <a:gd name="T16" fmla="*/ 166 w 1149"/>
                    <a:gd name="T17" fmla="*/ 472 h 499"/>
                    <a:gd name="T18" fmla="*/ 205 w 1149"/>
                    <a:gd name="T19" fmla="*/ 457 h 499"/>
                    <a:gd name="T20" fmla="*/ 984 w 1149"/>
                    <a:gd name="T21" fmla="*/ 140 h 499"/>
                    <a:gd name="T22" fmla="*/ 1021 w 1149"/>
                    <a:gd name="T23" fmla="*/ 125 h 499"/>
                    <a:gd name="T24" fmla="*/ 1053 w 1149"/>
                    <a:gd name="T25" fmla="*/ 107 h 499"/>
                    <a:gd name="T26" fmla="*/ 1084 w 1149"/>
                    <a:gd name="T27" fmla="*/ 90 h 499"/>
                    <a:gd name="T28" fmla="*/ 1110 w 1149"/>
                    <a:gd name="T29" fmla="*/ 73 h 499"/>
                    <a:gd name="T30" fmla="*/ 1129 w 1149"/>
                    <a:gd name="T31" fmla="*/ 56 h 499"/>
                    <a:gd name="T32" fmla="*/ 1142 w 1149"/>
                    <a:gd name="T33" fmla="*/ 41 h 499"/>
                    <a:gd name="T34" fmla="*/ 1148 w 1149"/>
                    <a:gd name="T35" fmla="*/ 25 h 499"/>
                    <a:gd name="T36" fmla="*/ 1148 w 1149"/>
                    <a:gd name="T37" fmla="*/ 15 h 499"/>
                    <a:gd name="T38" fmla="*/ 1140 w 1149"/>
                    <a:gd name="T39" fmla="*/ 6 h 499"/>
                    <a:gd name="T40" fmla="*/ 1127 w 1149"/>
                    <a:gd name="T41" fmla="*/ 2 h 499"/>
                    <a:gd name="T42" fmla="*/ 1105 w 1149"/>
                    <a:gd name="T43" fmla="*/ 0 h 499"/>
                    <a:gd name="T44" fmla="*/ 1079 w 1149"/>
                    <a:gd name="T45" fmla="*/ 2 h 499"/>
                    <a:gd name="T46" fmla="*/ 1049 w 1149"/>
                    <a:gd name="T47" fmla="*/ 6 h 499"/>
                    <a:gd name="T48" fmla="*/ 1017 w 1149"/>
                    <a:gd name="T49" fmla="*/ 15 h 499"/>
                    <a:gd name="T50" fmla="*/ 980 w 1149"/>
                    <a:gd name="T51" fmla="*/ 25 h 499"/>
                    <a:gd name="T52" fmla="*/ 943 w 1149"/>
                    <a:gd name="T53" fmla="*/ 41 h 499"/>
                    <a:gd name="T54" fmla="*/ 164 w 1149"/>
                    <a:gd name="T55" fmla="*/ 358 h 499"/>
                    <a:gd name="T56" fmla="*/ 127 w 1149"/>
                    <a:gd name="T57" fmla="*/ 373 h 499"/>
                    <a:gd name="T58" fmla="*/ 92 w 1149"/>
                    <a:gd name="T59" fmla="*/ 390 h 499"/>
                    <a:gd name="T60" fmla="*/ 64 w 1149"/>
                    <a:gd name="T61" fmla="*/ 408 h 499"/>
                    <a:gd name="T62" fmla="*/ 38 w 1149"/>
                    <a:gd name="T63" fmla="*/ 425 h 499"/>
                    <a:gd name="T64" fmla="*/ 19 w 1149"/>
                    <a:gd name="T65" fmla="*/ 442 h 499"/>
                    <a:gd name="T66" fmla="*/ 6 w 1149"/>
                    <a:gd name="T67" fmla="*/ 457 h 499"/>
                    <a:gd name="T68" fmla="*/ 0 w 1149"/>
                    <a:gd name="T69" fmla="*/ 472 h 49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49"/>
                    <a:gd name="T106" fmla="*/ 0 h 499"/>
                    <a:gd name="T107" fmla="*/ 1149 w 1149"/>
                    <a:gd name="T108" fmla="*/ 499 h 49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49" h="499">
                      <a:moveTo>
                        <a:pt x="0" y="472"/>
                      </a:moveTo>
                      <a:lnTo>
                        <a:pt x="0" y="483"/>
                      </a:lnTo>
                      <a:lnTo>
                        <a:pt x="8" y="492"/>
                      </a:lnTo>
                      <a:lnTo>
                        <a:pt x="21" y="496"/>
                      </a:lnTo>
                      <a:lnTo>
                        <a:pt x="43" y="498"/>
                      </a:lnTo>
                      <a:lnTo>
                        <a:pt x="66" y="496"/>
                      </a:lnTo>
                      <a:lnTo>
                        <a:pt x="97" y="492"/>
                      </a:lnTo>
                      <a:lnTo>
                        <a:pt x="131" y="483"/>
                      </a:lnTo>
                      <a:lnTo>
                        <a:pt x="166" y="472"/>
                      </a:lnTo>
                      <a:lnTo>
                        <a:pt x="205" y="457"/>
                      </a:lnTo>
                      <a:lnTo>
                        <a:pt x="984" y="140"/>
                      </a:lnTo>
                      <a:lnTo>
                        <a:pt x="1021" y="125"/>
                      </a:lnTo>
                      <a:lnTo>
                        <a:pt x="1053" y="107"/>
                      </a:lnTo>
                      <a:lnTo>
                        <a:pt x="1084" y="90"/>
                      </a:lnTo>
                      <a:lnTo>
                        <a:pt x="1110" y="73"/>
                      </a:lnTo>
                      <a:lnTo>
                        <a:pt x="1129" y="56"/>
                      </a:lnTo>
                      <a:lnTo>
                        <a:pt x="1142" y="41"/>
                      </a:lnTo>
                      <a:lnTo>
                        <a:pt x="1148" y="25"/>
                      </a:lnTo>
                      <a:lnTo>
                        <a:pt x="1148" y="15"/>
                      </a:lnTo>
                      <a:lnTo>
                        <a:pt x="1140" y="6"/>
                      </a:lnTo>
                      <a:lnTo>
                        <a:pt x="1127" y="2"/>
                      </a:lnTo>
                      <a:lnTo>
                        <a:pt x="1105" y="0"/>
                      </a:lnTo>
                      <a:lnTo>
                        <a:pt x="1079" y="2"/>
                      </a:lnTo>
                      <a:lnTo>
                        <a:pt x="1049" y="6"/>
                      </a:lnTo>
                      <a:lnTo>
                        <a:pt x="1017" y="15"/>
                      </a:lnTo>
                      <a:lnTo>
                        <a:pt x="980" y="25"/>
                      </a:lnTo>
                      <a:lnTo>
                        <a:pt x="943" y="41"/>
                      </a:lnTo>
                      <a:lnTo>
                        <a:pt x="164" y="358"/>
                      </a:lnTo>
                      <a:lnTo>
                        <a:pt x="127" y="373"/>
                      </a:lnTo>
                      <a:lnTo>
                        <a:pt x="92" y="390"/>
                      </a:lnTo>
                      <a:lnTo>
                        <a:pt x="64" y="408"/>
                      </a:lnTo>
                      <a:lnTo>
                        <a:pt x="38" y="425"/>
                      </a:lnTo>
                      <a:lnTo>
                        <a:pt x="19" y="442"/>
                      </a:lnTo>
                      <a:lnTo>
                        <a:pt x="6" y="457"/>
                      </a:lnTo>
                      <a:lnTo>
                        <a:pt x="0" y="472"/>
                      </a:lnTo>
                      <a:close/>
                    </a:path>
                  </a:pathLst>
                </a:custGeom>
                <a:solidFill>
                  <a:srgbClr val="959595"/>
                </a:solidFill>
                <a:ln w="9525">
                  <a:noFill/>
                  <a:round/>
                  <a:headEnd/>
                  <a:tailEnd/>
                </a:ln>
              </p:spPr>
              <p:txBody>
                <a:bodyPr/>
                <a:lstStyle/>
                <a:p>
                  <a:endParaRPr lang="zh-CN" altLang="en-US"/>
                </a:p>
              </p:txBody>
            </p:sp>
            <p:sp>
              <p:nvSpPr>
                <p:cNvPr id="50314" name="Freeform 62"/>
                <p:cNvSpPr>
                  <a:spLocks/>
                </p:cNvSpPr>
                <p:nvPr/>
              </p:nvSpPr>
              <p:spPr bwMode="auto">
                <a:xfrm>
                  <a:off x="3545" y="616"/>
                  <a:ext cx="216" cy="216"/>
                </a:xfrm>
                <a:custGeom>
                  <a:avLst/>
                  <a:gdLst>
                    <a:gd name="T0" fmla="*/ 66 w 216"/>
                    <a:gd name="T1" fmla="*/ 8 h 216"/>
                    <a:gd name="T2" fmla="*/ 47 w 216"/>
                    <a:gd name="T3" fmla="*/ 19 h 216"/>
                    <a:gd name="T4" fmla="*/ 30 w 216"/>
                    <a:gd name="T5" fmla="*/ 32 h 216"/>
                    <a:gd name="T6" fmla="*/ 17 w 216"/>
                    <a:gd name="T7" fmla="*/ 47 h 216"/>
                    <a:gd name="T8" fmla="*/ 8 w 216"/>
                    <a:gd name="T9" fmla="*/ 66 h 216"/>
                    <a:gd name="T10" fmla="*/ 2 w 216"/>
                    <a:gd name="T11" fmla="*/ 86 h 216"/>
                    <a:gd name="T12" fmla="*/ 0 w 216"/>
                    <a:gd name="T13" fmla="*/ 105 h 216"/>
                    <a:gd name="T14" fmla="*/ 0 w 216"/>
                    <a:gd name="T15" fmla="*/ 127 h 216"/>
                    <a:gd name="T16" fmla="*/ 6 w 216"/>
                    <a:gd name="T17" fmla="*/ 149 h 216"/>
                    <a:gd name="T18" fmla="*/ 17 w 216"/>
                    <a:gd name="T19" fmla="*/ 168 h 216"/>
                    <a:gd name="T20" fmla="*/ 30 w 216"/>
                    <a:gd name="T21" fmla="*/ 183 h 216"/>
                    <a:gd name="T22" fmla="*/ 47 w 216"/>
                    <a:gd name="T23" fmla="*/ 196 h 216"/>
                    <a:gd name="T24" fmla="*/ 64 w 216"/>
                    <a:gd name="T25" fmla="*/ 207 h 216"/>
                    <a:gd name="T26" fmla="*/ 84 w 216"/>
                    <a:gd name="T27" fmla="*/ 213 h 216"/>
                    <a:gd name="T28" fmla="*/ 105 w 216"/>
                    <a:gd name="T29" fmla="*/ 215 h 216"/>
                    <a:gd name="T30" fmla="*/ 127 w 216"/>
                    <a:gd name="T31" fmla="*/ 213 h 216"/>
                    <a:gd name="T32" fmla="*/ 146 w 216"/>
                    <a:gd name="T33" fmla="*/ 207 h 216"/>
                    <a:gd name="T34" fmla="*/ 166 w 216"/>
                    <a:gd name="T35" fmla="*/ 196 h 216"/>
                    <a:gd name="T36" fmla="*/ 183 w 216"/>
                    <a:gd name="T37" fmla="*/ 183 h 216"/>
                    <a:gd name="T38" fmla="*/ 196 w 216"/>
                    <a:gd name="T39" fmla="*/ 168 h 216"/>
                    <a:gd name="T40" fmla="*/ 207 w 216"/>
                    <a:gd name="T41" fmla="*/ 151 h 216"/>
                    <a:gd name="T42" fmla="*/ 211 w 216"/>
                    <a:gd name="T43" fmla="*/ 129 h 216"/>
                    <a:gd name="T44" fmla="*/ 215 w 216"/>
                    <a:gd name="T45" fmla="*/ 110 h 216"/>
                    <a:gd name="T46" fmla="*/ 213 w 216"/>
                    <a:gd name="T47" fmla="*/ 88 h 216"/>
                    <a:gd name="T48" fmla="*/ 207 w 216"/>
                    <a:gd name="T49" fmla="*/ 66 h 216"/>
                    <a:gd name="T50" fmla="*/ 196 w 216"/>
                    <a:gd name="T51" fmla="*/ 47 h 216"/>
                    <a:gd name="T52" fmla="*/ 183 w 216"/>
                    <a:gd name="T53" fmla="*/ 32 h 216"/>
                    <a:gd name="T54" fmla="*/ 166 w 216"/>
                    <a:gd name="T55" fmla="*/ 19 h 216"/>
                    <a:gd name="T56" fmla="*/ 149 w 216"/>
                    <a:gd name="T57" fmla="*/ 8 h 216"/>
                    <a:gd name="T58" fmla="*/ 129 w 216"/>
                    <a:gd name="T59" fmla="*/ 2 h 216"/>
                    <a:gd name="T60" fmla="*/ 107 w 216"/>
                    <a:gd name="T61" fmla="*/ 0 h 216"/>
                    <a:gd name="T62" fmla="*/ 88 w 216"/>
                    <a:gd name="T63" fmla="*/ 2 h 216"/>
                    <a:gd name="T64" fmla="*/ 66 w 216"/>
                    <a:gd name="T65" fmla="*/ 8 h 2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6"/>
                    <a:gd name="T100" fmla="*/ 0 h 216"/>
                    <a:gd name="T101" fmla="*/ 216 w 216"/>
                    <a:gd name="T102" fmla="*/ 216 h 2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6" h="216">
                      <a:moveTo>
                        <a:pt x="66" y="8"/>
                      </a:moveTo>
                      <a:lnTo>
                        <a:pt x="47" y="19"/>
                      </a:lnTo>
                      <a:lnTo>
                        <a:pt x="30" y="32"/>
                      </a:lnTo>
                      <a:lnTo>
                        <a:pt x="17" y="47"/>
                      </a:lnTo>
                      <a:lnTo>
                        <a:pt x="8" y="66"/>
                      </a:lnTo>
                      <a:lnTo>
                        <a:pt x="2" y="86"/>
                      </a:lnTo>
                      <a:lnTo>
                        <a:pt x="0" y="105"/>
                      </a:lnTo>
                      <a:lnTo>
                        <a:pt x="0" y="127"/>
                      </a:lnTo>
                      <a:lnTo>
                        <a:pt x="6" y="149"/>
                      </a:lnTo>
                      <a:lnTo>
                        <a:pt x="17" y="168"/>
                      </a:lnTo>
                      <a:lnTo>
                        <a:pt x="30" y="183"/>
                      </a:lnTo>
                      <a:lnTo>
                        <a:pt x="47" y="196"/>
                      </a:lnTo>
                      <a:lnTo>
                        <a:pt x="64" y="207"/>
                      </a:lnTo>
                      <a:lnTo>
                        <a:pt x="84" y="213"/>
                      </a:lnTo>
                      <a:lnTo>
                        <a:pt x="105" y="215"/>
                      </a:lnTo>
                      <a:lnTo>
                        <a:pt x="127" y="213"/>
                      </a:lnTo>
                      <a:lnTo>
                        <a:pt x="146" y="207"/>
                      </a:lnTo>
                      <a:lnTo>
                        <a:pt x="166" y="196"/>
                      </a:lnTo>
                      <a:lnTo>
                        <a:pt x="183" y="183"/>
                      </a:lnTo>
                      <a:lnTo>
                        <a:pt x="196" y="168"/>
                      </a:lnTo>
                      <a:lnTo>
                        <a:pt x="207" y="151"/>
                      </a:lnTo>
                      <a:lnTo>
                        <a:pt x="211" y="129"/>
                      </a:lnTo>
                      <a:lnTo>
                        <a:pt x="215" y="110"/>
                      </a:lnTo>
                      <a:lnTo>
                        <a:pt x="213" y="88"/>
                      </a:lnTo>
                      <a:lnTo>
                        <a:pt x="207" y="66"/>
                      </a:lnTo>
                      <a:lnTo>
                        <a:pt x="196" y="47"/>
                      </a:lnTo>
                      <a:lnTo>
                        <a:pt x="183" y="32"/>
                      </a:lnTo>
                      <a:lnTo>
                        <a:pt x="166" y="19"/>
                      </a:lnTo>
                      <a:lnTo>
                        <a:pt x="149" y="8"/>
                      </a:lnTo>
                      <a:lnTo>
                        <a:pt x="129" y="2"/>
                      </a:lnTo>
                      <a:lnTo>
                        <a:pt x="107" y="0"/>
                      </a:lnTo>
                      <a:lnTo>
                        <a:pt x="88" y="2"/>
                      </a:lnTo>
                      <a:lnTo>
                        <a:pt x="66" y="8"/>
                      </a:lnTo>
                      <a:close/>
                    </a:path>
                  </a:pathLst>
                </a:custGeom>
                <a:solidFill>
                  <a:srgbClr val="959595"/>
                </a:solidFill>
                <a:ln w="9525">
                  <a:noFill/>
                  <a:round/>
                  <a:headEnd/>
                  <a:tailEnd/>
                </a:ln>
              </p:spPr>
              <p:txBody>
                <a:bodyPr/>
                <a:lstStyle/>
                <a:p>
                  <a:endParaRPr lang="zh-CN" altLang="en-US"/>
                </a:p>
              </p:txBody>
            </p:sp>
            <p:sp>
              <p:nvSpPr>
                <p:cNvPr id="50315" name="Freeform 61"/>
                <p:cNvSpPr>
                  <a:spLocks/>
                </p:cNvSpPr>
                <p:nvPr/>
              </p:nvSpPr>
              <p:spPr bwMode="auto">
                <a:xfrm>
                  <a:off x="3458" y="836"/>
                  <a:ext cx="432" cy="0"/>
                </a:xfrm>
                <a:custGeom>
                  <a:avLst/>
                  <a:gdLst>
                    <a:gd name="T0" fmla="*/ 0 w 432"/>
                    <a:gd name="T1" fmla="*/ 431 w 432"/>
                    <a:gd name="T2" fmla="*/ 0 60000 65536"/>
                    <a:gd name="T3" fmla="*/ 0 60000 65536"/>
                    <a:gd name="T4" fmla="*/ 0 w 432"/>
                    <a:gd name="T5" fmla="*/ 432 w 432"/>
                  </a:gdLst>
                  <a:ahLst/>
                  <a:cxnLst>
                    <a:cxn ang="T2">
                      <a:pos x="T0" y="0"/>
                    </a:cxn>
                    <a:cxn ang="T3">
                      <a:pos x="T1" y="0"/>
                    </a:cxn>
                  </a:cxnLst>
                  <a:rect l="T4" t="0" r="T5" b="0"/>
                  <a:pathLst>
                    <a:path w="432">
                      <a:moveTo>
                        <a:pt x="0" y="0"/>
                      </a:moveTo>
                      <a:lnTo>
                        <a:pt x="431" y="0"/>
                      </a:lnTo>
                    </a:path>
                  </a:pathLst>
                </a:custGeom>
                <a:noFill/>
                <a:ln w="5486">
                  <a:solidFill>
                    <a:srgbClr val="000000"/>
                  </a:solidFill>
                  <a:round/>
                  <a:headEnd/>
                  <a:tailEnd/>
                </a:ln>
              </p:spPr>
              <p:txBody>
                <a:bodyPr/>
                <a:lstStyle/>
                <a:p>
                  <a:endParaRPr lang="zh-CN" altLang="en-US"/>
                </a:p>
              </p:txBody>
            </p:sp>
          </p:grpSp>
          <p:sp>
            <p:nvSpPr>
              <p:cNvPr id="83" name="椭圆 82"/>
              <p:cNvSpPr/>
              <p:nvPr/>
            </p:nvSpPr>
            <p:spPr>
              <a:xfrm>
                <a:off x="6659838" y="3623214"/>
                <a:ext cx="73019" cy="71554"/>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8" name="Rectangle 103"/>
            <p:cNvSpPr>
              <a:spLocks noChangeArrowheads="1"/>
            </p:cNvSpPr>
            <p:nvPr/>
          </p:nvSpPr>
          <p:spPr bwMode="auto">
            <a:xfrm>
              <a:off x="5871813" y="2937913"/>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0000FF"/>
                  </a:solidFill>
                  <a:latin typeface="微软雅黑" charset="-122"/>
                  <a:ea typeface="微软雅黑" charset="-122"/>
                </a:rPr>
                <a:t>右稳态</a:t>
              </a:r>
            </a:p>
          </p:txBody>
        </p:sp>
      </p:grpSp>
      <p:grpSp>
        <p:nvGrpSpPr>
          <p:cNvPr id="50181" name="组合 208"/>
          <p:cNvGrpSpPr>
            <a:grpSpLocks/>
          </p:cNvGrpSpPr>
          <p:nvPr/>
        </p:nvGrpSpPr>
        <p:grpSpPr bwMode="auto">
          <a:xfrm>
            <a:off x="7605713" y="3157538"/>
            <a:ext cx="1287462" cy="1976437"/>
            <a:chOff x="5004048" y="3645024"/>
            <a:chExt cx="1287448" cy="1976126"/>
          </a:xfrm>
        </p:grpSpPr>
        <p:grpSp>
          <p:nvGrpSpPr>
            <p:cNvPr id="50299" name="组合 84"/>
            <p:cNvGrpSpPr>
              <a:grpSpLocks/>
            </p:cNvGrpSpPr>
            <p:nvPr/>
          </p:nvGrpSpPr>
          <p:grpSpPr bwMode="auto">
            <a:xfrm>
              <a:off x="5004048" y="3645024"/>
              <a:ext cx="668337" cy="1976126"/>
              <a:chOff x="4335711" y="2204864"/>
              <a:chExt cx="668337" cy="1976126"/>
            </a:xfrm>
          </p:grpSpPr>
          <p:grpSp>
            <p:nvGrpSpPr>
              <p:cNvPr id="50301" name="Group 49"/>
              <p:cNvGrpSpPr>
                <a:grpSpLocks/>
              </p:cNvGrpSpPr>
              <p:nvPr/>
            </p:nvGrpSpPr>
            <p:grpSpPr bwMode="auto">
              <a:xfrm>
                <a:off x="4335711" y="2204864"/>
                <a:ext cx="668337" cy="1976126"/>
                <a:chOff x="5728" y="-878"/>
                <a:chExt cx="764" cy="1718"/>
              </a:xfrm>
            </p:grpSpPr>
            <p:sp>
              <p:nvSpPr>
                <p:cNvPr id="50303" name="Freeform 53"/>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solidFill>
                  <a:srgbClr val="C0C0C0"/>
                </a:solidFill>
                <a:ln w="9525">
                  <a:noFill/>
                  <a:round/>
                  <a:headEnd/>
                  <a:tailEnd/>
                </a:ln>
              </p:spPr>
              <p:txBody>
                <a:bodyPr/>
                <a:lstStyle/>
                <a:p>
                  <a:endParaRPr lang="zh-CN" altLang="en-US"/>
                </a:p>
              </p:txBody>
            </p:sp>
            <p:sp>
              <p:nvSpPr>
                <p:cNvPr id="50304" name="Freeform 52"/>
                <p:cNvSpPr>
                  <a:spLocks/>
                </p:cNvSpPr>
                <p:nvPr/>
              </p:nvSpPr>
              <p:spPr bwMode="auto">
                <a:xfrm>
                  <a:off x="5732" y="242"/>
                  <a:ext cx="756" cy="594"/>
                </a:xfrm>
                <a:custGeom>
                  <a:avLst/>
                  <a:gdLst>
                    <a:gd name="T0" fmla="*/ 377 w 756"/>
                    <a:gd name="T1" fmla="*/ 0 h 594"/>
                    <a:gd name="T2" fmla="*/ 0 w 756"/>
                    <a:gd name="T3" fmla="*/ 593 h 594"/>
                    <a:gd name="T4" fmla="*/ 755 w 756"/>
                    <a:gd name="T5" fmla="*/ 593 h 594"/>
                    <a:gd name="T6" fmla="*/ 377 w 756"/>
                    <a:gd name="T7" fmla="*/ 0 h 594"/>
                    <a:gd name="T8" fmla="*/ 0 60000 65536"/>
                    <a:gd name="T9" fmla="*/ 0 60000 65536"/>
                    <a:gd name="T10" fmla="*/ 0 60000 65536"/>
                    <a:gd name="T11" fmla="*/ 0 60000 65536"/>
                    <a:gd name="T12" fmla="*/ 0 w 756"/>
                    <a:gd name="T13" fmla="*/ 0 h 594"/>
                    <a:gd name="T14" fmla="*/ 756 w 756"/>
                    <a:gd name="T15" fmla="*/ 594 h 594"/>
                  </a:gdLst>
                  <a:ahLst/>
                  <a:cxnLst>
                    <a:cxn ang="T8">
                      <a:pos x="T0" y="T1"/>
                    </a:cxn>
                    <a:cxn ang="T9">
                      <a:pos x="T2" y="T3"/>
                    </a:cxn>
                    <a:cxn ang="T10">
                      <a:pos x="T4" y="T5"/>
                    </a:cxn>
                    <a:cxn ang="T11">
                      <a:pos x="T6" y="T7"/>
                    </a:cxn>
                  </a:cxnLst>
                  <a:rect l="T12" t="T13" r="T14" b="T15"/>
                  <a:pathLst>
                    <a:path w="756" h="594">
                      <a:moveTo>
                        <a:pt x="377" y="0"/>
                      </a:moveTo>
                      <a:lnTo>
                        <a:pt x="0" y="593"/>
                      </a:lnTo>
                      <a:lnTo>
                        <a:pt x="755" y="593"/>
                      </a:lnTo>
                      <a:lnTo>
                        <a:pt x="377" y="0"/>
                      </a:lnTo>
                      <a:close/>
                    </a:path>
                  </a:pathLst>
                </a:custGeom>
                <a:noFill/>
                <a:ln w="5486">
                  <a:solidFill>
                    <a:srgbClr val="000000"/>
                  </a:solidFill>
                  <a:round/>
                  <a:headEnd/>
                  <a:tailEnd/>
                </a:ln>
              </p:spPr>
              <p:txBody>
                <a:bodyPr/>
                <a:lstStyle/>
                <a:p>
                  <a:endParaRPr lang="zh-CN" altLang="en-US"/>
                </a:p>
              </p:txBody>
            </p:sp>
            <p:sp>
              <p:nvSpPr>
                <p:cNvPr id="50305" name="Freeform 51"/>
                <p:cNvSpPr>
                  <a:spLocks/>
                </p:cNvSpPr>
                <p:nvPr/>
              </p:nvSpPr>
              <p:spPr bwMode="auto">
                <a:xfrm>
                  <a:off x="5901" y="-873"/>
                  <a:ext cx="248" cy="1225"/>
                </a:xfrm>
                <a:custGeom>
                  <a:avLst/>
                  <a:gdLst>
                    <a:gd name="T0" fmla="*/ 114 w 248"/>
                    <a:gd name="T1" fmla="*/ 190 h 1225"/>
                    <a:gd name="T2" fmla="*/ 107 w 248"/>
                    <a:gd name="T3" fmla="*/ 151 h 1225"/>
                    <a:gd name="T4" fmla="*/ 99 w 248"/>
                    <a:gd name="T5" fmla="*/ 112 h 1225"/>
                    <a:gd name="T6" fmla="*/ 88 w 248"/>
                    <a:gd name="T7" fmla="*/ 79 h 1225"/>
                    <a:gd name="T8" fmla="*/ 77 w 248"/>
                    <a:gd name="T9" fmla="*/ 51 h 1225"/>
                    <a:gd name="T10" fmla="*/ 64 w 248"/>
                    <a:gd name="T11" fmla="*/ 30 h 1225"/>
                    <a:gd name="T12" fmla="*/ 53 w 248"/>
                    <a:gd name="T13" fmla="*/ 12 h 1225"/>
                    <a:gd name="T14" fmla="*/ 41 w 248"/>
                    <a:gd name="T15" fmla="*/ 2 h 1225"/>
                    <a:gd name="T16" fmla="*/ 30 w 248"/>
                    <a:gd name="T17" fmla="*/ 0 h 1225"/>
                    <a:gd name="T18" fmla="*/ 21 w 248"/>
                    <a:gd name="T19" fmla="*/ 6 h 1225"/>
                    <a:gd name="T20" fmla="*/ 12 w 248"/>
                    <a:gd name="T21" fmla="*/ 19 h 1225"/>
                    <a:gd name="T22" fmla="*/ 6 w 248"/>
                    <a:gd name="T23" fmla="*/ 38 h 1225"/>
                    <a:gd name="T24" fmla="*/ 2 w 248"/>
                    <a:gd name="T25" fmla="*/ 64 h 1225"/>
                    <a:gd name="T26" fmla="*/ 0 w 248"/>
                    <a:gd name="T27" fmla="*/ 95 h 1225"/>
                    <a:gd name="T28" fmla="*/ 0 w 248"/>
                    <a:gd name="T29" fmla="*/ 127 h 1225"/>
                    <a:gd name="T30" fmla="*/ 2 w 248"/>
                    <a:gd name="T31" fmla="*/ 166 h 1225"/>
                    <a:gd name="T32" fmla="*/ 6 w 248"/>
                    <a:gd name="T33" fmla="*/ 205 h 1225"/>
                    <a:gd name="T34" fmla="*/ 133 w 248"/>
                    <a:gd name="T35" fmla="*/ 1038 h 1225"/>
                    <a:gd name="T36" fmla="*/ 140 w 248"/>
                    <a:gd name="T37" fmla="*/ 1077 h 1225"/>
                    <a:gd name="T38" fmla="*/ 151 w 248"/>
                    <a:gd name="T39" fmla="*/ 1114 h 1225"/>
                    <a:gd name="T40" fmla="*/ 159 w 248"/>
                    <a:gd name="T41" fmla="*/ 1146 h 1225"/>
                    <a:gd name="T42" fmla="*/ 170 w 248"/>
                    <a:gd name="T43" fmla="*/ 1174 h 1225"/>
                    <a:gd name="T44" fmla="*/ 183 w 248"/>
                    <a:gd name="T45" fmla="*/ 1198 h 1225"/>
                    <a:gd name="T46" fmla="*/ 194 w 248"/>
                    <a:gd name="T47" fmla="*/ 1215 h 1225"/>
                    <a:gd name="T48" fmla="*/ 207 w 248"/>
                    <a:gd name="T49" fmla="*/ 1224 h 1225"/>
                    <a:gd name="T50" fmla="*/ 211 w 248"/>
                    <a:gd name="T51" fmla="*/ 1226 h 1225"/>
                    <a:gd name="T52" fmla="*/ 218 w 248"/>
                    <a:gd name="T53" fmla="*/ 1226 h 1225"/>
                    <a:gd name="T54" fmla="*/ 228 w 248"/>
                    <a:gd name="T55" fmla="*/ 1220 h 1225"/>
                    <a:gd name="T56" fmla="*/ 235 w 248"/>
                    <a:gd name="T57" fmla="*/ 1209 h 1225"/>
                    <a:gd name="T58" fmla="*/ 241 w 248"/>
                    <a:gd name="T59" fmla="*/ 1189 h 1225"/>
                    <a:gd name="T60" fmla="*/ 246 w 248"/>
                    <a:gd name="T61" fmla="*/ 1164 h 1225"/>
                    <a:gd name="T62" fmla="*/ 248 w 248"/>
                    <a:gd name="T63" fmla="*/ 1133 h 1225"/>
                    <a:gd name="T64" fmla="*/ 248 w 248"/>
                    <a:gd name="T65" fmla="*/ 1099 h 1225"/>
                    <a:gd name="T66" fmla="*/ 246 w 248"/>
                    <a:gd name="T67" fmla="*/ 1062 h 1225"/>
                    <a:gd name="T68" fmla="*/ 241 w 248"/>
                    <a:gd name="T69" fmla="*/ 1021 h 1225"/>
                    <a:gd name="T70" fmla="*/ 114 w 248"/>
                    <a:gd name="T71" fmla="*/ 190 h 12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48"/>
                    <a:gd name="T109" fmla="*/ 0 h 1225"/>
                    <a:gd name="T110" fmla="*/ 248 w 248"/>
                    <a:gd name="T111" fmla="*/ 1225 h 12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48" h="1225">
                      <a:moveTo>
                        <a:pt x="114" y="190"/>
                      </a:moveTo>
                      <a:lnTo>
                        <a:pt x="107" y="151"/>
                      </a:lnTo>
                      <a:lnTo>
                        <a:pt x="99" y="112"/>
                      </a:lnTo>
                      <a:lnTo>
                        <a:pt x="88" y="79"/>
                      </a:lnTo>
                      <a:lnTo>
                        <a:pt x="77" y="51"/>
                      </a:lnTo>
                      <a:lnTo>
                        <a:pt x="64" y="30"/>
                      </a:lnTo>
                      <a:lnTo>
                        <a:pt x="53" y="12"/>
                      </a:lnTo>
                      <a:lnTo>
                        <a:pt x="41" y="2"/>
                      </a:lnTo>
                      <a:lnTo>
                        <a:pt x="30" y="0"/>
                      </a:lnTo>
                      <a:lnTo>
                        <a:pt x="21" y="6"/>
                      </a:lnTo>
                      <a:lnTo>
                        <a:pt x="12" y="19"/>
                      </a:lnTo>
                      <a:lnTo>
                        <a:pt x="6" y="38"/>
                      </a:lnTo>
                      <a:lnTo>
                        <a:pt x="2" y="64"/>
                      </a:lnTo>
                      <a:lnTo>
                        <a:pt x="0" y="95"/>
                      </a:lnTo>
                      <a:lnTo>
                        <a:pt x="0" y="127"/>
                      </a:lnTo>
                      <a:lnTo>
                        <a:pt x="2" y="166"/>
                      </a:lnTo>
                      <a:lnTo>
                        <a:pt x="6" y="205"/>
                      </a:lnTo>
                      <a:lnTo>
                        <a:pt x="133" y="1038"/>
                      </a:lnTo>
                      <a:lnTo>
                        <a:pt x="140" y="1077"/>
                      </a:lnTo>
                      <a:lnTo>
                        <a:pt x="151" y="1114"/>
                      </a:lnTo>
                      <a:lnTo>
                        <a:pt x="159" y="1146"/>
                      </a:lnTo>
                      <a:lnTo>
                        <a:pt x="170" y="1174"/>
                      </a:lnTo>
                      <a:lnTo>
                        <a:pt x="183" y="1198"/>
                      </a:lnTo>
                      <a:lnTo>
                        <a:pt x="194" y="1215"/>
                      </a:lnTo>
                      <a:lnTo>
                        <a:pt x="207" y="1224"/>
                      </a:lnTo>
                      <a:lnTo>
                        <a:pt x="211" y="1226"/>
                      </a:lnTo>
                      <a:lnTo>
                        <a:pt x="218" y="1226"/>
                      </a:lnTo>
                      <a:lnTo>
                        <a:pt x="228" y="1220"/>
                      </a:lnTo>
                      <a:lnTo>
                        <a:pt x="235" y="1209"/>
                      </a:lnTo>
                      <a:lnTo>
                        <a:pt x="241" y="1189"/>
                      </a:lnTo>
                      <a:lnTo>
                        <a:pt x="246" y="1164"/>
                      </a:lnTo>
                      <a:lnTo>
                        <a:pt x="248" y="1133"/>
                      </a:lnTo>
                      <a:lnTo>
                        <a:pt x="248" y="1099"/>
                      </a:lnTo>
                      <a:lnTo>
                        <a:pt x="246" y="1062"/>
                      </a:lnTo>
                      <a:lnTo>
                        <a:pt x="241" y="1021"/>
                      </a:lnTo>
                      <a:lnTo>
                        <a:pt x="114" y="190"/>
                      </a:lnTo>
                      <a:close/>
                    </a:path>
                  </a:pathLst>
                </a:custGeom>
                <a:solidFill>
                  <a:srgbClr val="959595"/>
                </a:solidFill>
                <a:ln w="9525">
                  <a:noFill/>
                  <a:round/>
                  <a:headEnd/>
                  <a:tailEnd/>
                </a:ln>
              </p:spPr>
              <p:txBody>
                <a:bodyPr/>
                <a:lstStyle/>
                <a:p>
                  <a:endParaRPr lang="zh-CN" altLang="en-US"/>
                </a:p>
              </p:txBody>
            </p:sp>
            <p:sp>
              <p:nvSpPr>
                <p:cNvPr id="50306" name="Freeform 50"/>
                <p:cNvSpPr>
                  <a:spLocks/>
                </p:cNvSpPr>
                <p:nvPr/>
              </p:nvSpPr>
              <p:spPr bwMode="auto">
                <a:xfrm>
                  <a:off x="5840" y="-873"/>
                  <a:ext cx="214" cy="213"/>
                </a:xfrm>
                <a:custGeom>
                  <a:avLst/>
                  <a:gdLst>
                    <a:gd name="T0" fmla="*/ 213 w 214"/>
                    <a:gd name="T1" fmla="*/ 90 h 213"/>
                    <a:gd name="T2" fmla="*/ 209 w 214"/>
                    <a:gd name="T3" fmla="*/ 69 h 213"/>
                    <a:gd name="T4" fmla="*/ 198 w 214"/>
                    <a:gd name="T5" fmla="*/ 51 h 213"/>
                    <a:gd name="T6" fmla="*/ 185 w 214"/>
                    <a:gd name="T7" fmla="*/ 34 h 213"/>
                    <a:gd name="T8" fmla="*/ 170 w 214"/>
                    <a:gd name="T9" fmla="*/ 19 h 213"/>
                    <a:gd name="T10" fmla="*/ 153 w 214"/>
                    <a:gd name="T11" fmla="*/ 8 h 213"/>
                    <a:gd name="T12" fmla="*/ 133 w 214"/>
                    <a:gd name="T13" fmla="*/ 2 h 213"/>
                    <a:gd name="T14" fmla="*/ 112 w 214"/>
                    <a:gd name="T15" fmla="*/ 0 h 213"/>
                    <a:gd name="T16" fmla="*/ 90 w 214"/>
                    <a:gd name="T17" fmla="*/ 0 h 213"/>
                    <a:gd name="T18" fmla="*/ 69 w 214"/>
                    <a:gd name="T19" fmla="*/ 6 h 213"/>
                    <a:gd name="T20" fmla="*/ 51 w 214"/>
                    <a:gd name="T21" fmla="*/ 15 h 213"/>
                    <a:gd name="T22" fmla="*/ 34 w 214"/>
                    <a:gd name="T23" fmla="*/ 28 h 213"/>
                    <a:gd name="T24" fmla="*/ 19 w 214"/>
                    <a:gd name="T25" fmla="*/ 43 h 213"/>
                    <a:gd name="T26" fmla="*/ 8 w 214"/>
                    <a:gd name="T27" fmla="*/ 60 h 213"/>
                    <a:gd name="T28" fmla="*/ 2 w 214"/>
                    <a:gd name="T29" fmla="*/ 79 h 213"/>
                    <a:gd name="T30" fmla="*/ 0 w 214"/>
                    <a:gd name="T31" fmla="*/ 101 h 213"/>
                    <a:gd name="T32" fmla="*/ 0 w 214"/>
                    <a:gd name="T33" fmla="*/ 123 h 213"/>
                    <a:gd name="T34" fmla="*/ 6 w 214"/>
                    <a:gd name="T35" fmla="*/ 144 h 213"/>
                    <a:gd name="T36" fmla="*/ 15 w 214"/>
                    <a:gd name="T37" fmla="*/ 164 h 213"/>
                    <a:gd name="T38" fmla="*/ 28 w 214"/>
                    <a:gd name="T39" fmla="*/ 179 h 213"/>
                    <a:gd name="T40" fmla="*/ 43 w 214"/>
                    <a:gd name="T41" fmla="*/ 194 h 213"/>
                    <a:gd name="T42" fmla="*/ 60 w 214"/>
                    <a:gd name="T43" fmla="*/ 205 h 213"/>
                    <a:gd name="T44" fmla="*/ 79 w 214"/>
                    <a:gd name="T45" fmla="*/ 211 h 213"/>
                    <a:gd name="T46" fmla="*/ 101 w 214"/>
                    <a:gd name="T47" fmla="*/ 213 h 213"/>
                    <a:gd name="T48" fmla="*/ 123 w 214"/>
                    <a:gd name="T49" fmla="*/ 213 h 213"/>
                    <a:gd name="T50" fmla="*/ 144 w 214"/>
                    <a:gd name="T51" fmla="*/ 209 h 213"/>
                    <a:gd name="T52" fmla="*/ 164 w 214"/>
                    <a:gd name="T53" fmla="*/ 198 h 213"/>
                    <a:gd name="T54" fmla="*/ 179 w 214"/>
                    <a:gd name="T55" fmla="*/ 185 h 213"/>
                    <a:gd name="T56" fmla="*/ 194 w 214"/>
                    <a:gd name="T57" fmla="*/ 170 h 213"/>
                    <a:gd name="T58" fmla="*/ 205 w 214"/>
                    <a:gd name="T59" fmla="*/ 153 h 213"/>
                    <a:gd name="T60" fmla="*/ 211 w 214"/>
                    <a:gd name="T61" fmla="*/ 133 h 213"/>
                    <a:gd name="T62" fmla="*/ 213 w 214"/>
                    <a:gd name="T63" fmla="*/ 112 h 213"/>
                    <a:gd name="T64" fmla="*/ 213 w 214"/>
                    <a:gd name="T65" fmla="*/ 90 h 21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14"/>
                    <a:gd name="T100" fmla="*/ 0 h 213"/>
                    <a:gd name="T101" fmla="*/ 214 w 214"/>
                    <a:gd name="T102" fmla="*/ 213 h 21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14" h="213">
                      <a:moveTo>
                        <a:pt x="213" y="90"/>
                      </a:moveTo>
                      <a:lnTo>
                        <a:pt x="209" y="69"/>
                      </a:lnTo>
                      <a:lnTo>
                        <a:pt x="198" y="51"/>
                      </a:lnTo>
                      <a:lnTo>
                        <a:pt x="185" y="34"/>
                      </a:lnTo>
                      <a:lnTo>
                        <a:pt x="170" y="19"/>
                      </a:lnTo>
                      <a:lnTo>
                        <a:pt x="153" y="8"/>
                      </a:lnTo>
                      <a:lnTo>
                        <a:pt x="133" y="2"/>
                      </a:lnTo>
                      <a:lnTo>
                        <a:pt x="112" y="0"/>
                      </a:lnTo>
                      <a:lnTo>
                        <a:pt x="90" y="0"/>
                      </a:lnTo>
                      <a:lnTo>
                        <a:pt x="69" y="6"/>
                      </a:lnTo>
                      <a:lnTo>
                        <a:pt x="51" y="15"/>
                      </a:lnTo>
                      <a:lnTo>
                        <a:pt x="34" y="28"/>
                      </a:lnTo>
                      <a:lnTo>
                        <a:pt x="19" y="43"/>
                      </a:lnTo>
                      <a:lnTo>
                        <a:pt x="8" y="60"/>
                      </a:lnTo>
                      <a:lnTo>
                        <a:pt x="2" y="79"/>
                      </a:lnTo>
                      <a:lnTo>
                        <a:pt x="0" y="101"/>
                      </a:lnTo>
                      <a:lnTo>
                        <a:pt x="0" y="123"/>
                      </a:lnTo>
                      <a:lnTo>
                        <a:pt x="6" y="144"/>
                      </a:lnTo>
                      <a:lnTo>
                        <a:pt x="15" y="164"/>
                      </a:lnTo>
                      <a:lnTo>
                        <a:pt x="28" y="179"/>
                      </a:lnTo>
                      <a:lnTo>
                        <a:pt x="43" y="194"/>
                      </a:lnTo>
                      <a:lnTo>
                        <a:pt x="60" y="205"/>
                      </a:lnTo>
                      <a:lnTo>
                        <a:pt x="79" y="211"/>
                      </a:lnTo>
                      <a:lnTo>
                        <a:pt x="101" y="213"/>
                      </a:lnTo>
                      <a:lnTo>
                        <a:pt x="123" y="213"/>
                      </a:lnTo>
                      <a:lnTo>
                        <a:pt x="144" y="209"/>
                      </a:lnTo>
                      <a:lnTo>
                        <a:pt x="164" y="198"/>
                      </a:lnTo>
                      <a:lnTo>
                        <a:pt x="179" y="185"/>
                      </a:lnTo>
                      <a:lnTo>
                        <a:pt x="194" y="170"/>
                      </a:lnTo>
                      <a:lnTo>
                        <a:pt x="205" y="153"/>
                      </a:lnTo>
                      <a:lnTo>
                        <a:pt x="211" y="133"/>
                      </a:lnTo>
                      <a:lnTo>
                        <a:pt x="213" y="112"/>
                      </a:lnTo>
                      <a:lnTo>
                        <a:pt x="213" y="90"/>
                      </a:lnTo>
                      <a:close/>
                    </a:path>
                  </a:pathLst>
                </a:custGeom>
                <a:solidFill>
                  <a:srgbClr val="959595"/>
                </a:solidFill>
                <a:ln w="9525">
                  <a:noFill/>
                  <a:round/>
                  <a:headEnd/>
                  <a:tailEnd/>
                </a:ln>
              </p:spPr>
              <p:txBody>
                <a:bodyPr/>
                <a:lstStyle/>
                <a:p>
                  <a:endParaRPr lang="zh-CN" altLang="en-US"/>
                </a:p>
              </p:txBody>
            </p:sp>
          </p:grpSp>
          <p:sp>
            <p:nvSpPr>
              <p:cNvPr id="75" name="椭圆 74"/>
              <p:cNvSpPr/>
              <p:nvPr/>
            </p:nvSpPr>
            <p:spPr>
              <a:xfrm>
                <a:off x="4643683" y="3573074"/>
                <a:ext cx="73024" cy="71426"/>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50300" name="Rectangle 103"/>
            <p:cNvSpPr>
              <a:spLocks noChangeArrowheads="1"/>
            </p:cNvSpPr>
            <p:nvPr/>
          </p:nvSpPr>
          <p:spPr bwMode="auto">
            <a:xfrm>
              <a:off x="5372333" y="4055959"/>
              <a:ext cx="919163" cy="298708"/>
            </a:xfrm>
            <a:prstGeom prst="rect">
              <a:avLst/>
            </a:prstGeom>
            <a:noFill/>
            <a:ln w="12700">
              <a:noFill/>
              <a:miter lim="800000"/>
              <a:headEnd/>
              <a:tailEnd/>
            </a:ln>
          </p:spPr>
          <p:txBody>
            <a:bodyPr lIns="12700" tIns="12700" rIns="12700" bIns="12700"/>
            <a:lstStyle/>
            <a:p>
              <a:pPr algn="just"/>
              <a:r>
                <a:rPr lang="zh-CN" altLang="en-US" sz="2000" i="0">
                  <a:solidFill>
                    <a:srgbClr val="FF0000"/>
                  </a:solidFill>
                  <a:latin typeface="微软雅黑" charset="-122"/>
                  <a:ea typeface="微软雅黑" charset="-122"/>
                </a:rPr>
                <a:t>非稳态</a:t>
              </a:r>
            </a:p>
          </p:txBody>
        </p:sp>
      </p:grpSp>
      <p:sp>
        <p:nvSpPr>
          <p:cNvPr id="501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F498E2-92EB-4DED-8B24-E8BA5387767E}" type="slidenum">
              <a:rPr lang="en-US" altLang="zh-CN">
                <a:latin typeface="Arial" charset="0"/>
              </a:rPr>
              <a:pPr/>
              <a:t>22</a:t>
            </a:fld>
            <a:r>
              <a:rPr lang="en-US" altLang="zh-CN">
                <a:latin typeface="Arial" charset="0"/>
              </a:rPr>
              <a:t>- </a:t>
            </a:r>
          </a:p>
        </p:txBody>
      </p:sp>
      <p:sp>
        <p:nvSpPr>
          <p:cNvPr id="50183" name="Rectangle 2"/>
          <p:cNvSpPr>
            <a:spLocks noChangeArrowheads="1"/>
          </p:cNvSpPr>
          <p:nvPr/>
        </p:nvSpPr>
        <p:spPr bwMode="auto">
          <a:xfrm>
            <a:off x="1066800" y="147002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0184" name="Rectangle 4"/>
          <p:cNvSpPr>
            <a:spLocks noChangeArrowheads="1"/>
          </p:cNvSpPr>
          <p:nvPr/>
        </p:nvSpPr>
        <p:spPr bwMode="auto">
          <a:xfrm>
            <a:off x="28956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0185" name="Rectangle 5"/>
          <p:cNvSpPr>
            <a:spLocks noChangeArrowheads="1"/>
          </p:cNvSpPr>
          <p:nvPr/>
        </p:nvSpPr>
        <p:spPr bwMode="auto">
          <a:xfrm>
            <a:off x="2209800" y="2536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0186" name="Rectangle 6"/>
          <p:cNvSpPr>
            <a:spLocks noChangeArrowheads="1"/>
          </p:cNvSpPr>
          <p:nvPr/>
        </p:nvSpPr>
        <p:spPr bwMode="auto">
          <a:xfrm>
            <a:off x="2705100" y="39052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50187" name="Line 7"/>
          <p:cNvSpPr>
            <a:spLocks noChangeShapeType="1"/>
          </p:cNvSpPr>
          <p:nvPr/>
        </p:nvSpPr>
        <p:spPr bwMode="auto">
          <a:xfrm>
            <a:off x="685800" y="1622425"/>
            <a:ext cx="3276600" cy="0"/>
          </a:xfrm>
          <a:prstGeom prst="line">
            <a:avLst/>
          </a:prstGeom>
          <a:noFill/>
          <a:ln w="19050">
            <a:solidFill>
              <a:schemeClr val="tx1"/>
            </a:solidFill>
            <a:round/>
            <a:headEnd/>
            <a:tailEnd/>
          </a:ln>
        </p:spPr>
        <p:txBody>
          <a:bodyPr/>
          <a:lstStyle/>
          <a:p>
            <a:endParaRPr lang="zh-CN" altLang="en-US"/>
          </a:p>
        </p:txBody>
      </p:sp>
      <p:sp>
        <p:nvSpPr>
          <p:cNvPr id="50188" name="Line 8"/>
          <p:cNvSpPr>
            <a:spLocks noChangeAspect="1" noChangeShapeType="1"/>
          </p:cNvSpPr>
          <p:nvPr/>
        </p:nvSpPr>
        <p:spPr bwMode="auto">
          <a:xfrm>
            <a:off x="1905000" y="2155825"/>
            <a:ext cx="1447800" cy="0"/>
          </a:xfrm>
          <a:prstGeom prst="line">
            <a:avLst/>
          </a:prstGeom>
          <a:noFill/>
          <a:ln w="19050">
            <a:solidFill>
              <a:srgbClr val="FF0000"/>
            </a:solidFill>
            <a:round/>
            <a:headEnd/>
            <a:tailEnd/>
          </a:ln>
        </p:spPr>
        <p:txBody>
          <a:bodyPr/>
          <a:lstStyle/>
          <a:p>
            <a:endParaRPr lang="zh-CN" altLang="en-US"/>
          </a:p>
        </p:txBody>
      </p:sp>
      <p:grpSp>
        <p:nvGrpSpPr>
          <p:cNvPr id="50189" name="Group 9"/>
          <p:cNvGrpSpPr>
            <a:grpSpLocks noChangeAspect="1"/>
          </p:cNvGrpSpPr>
          <p:nvPr/>
        </p:nvGrpSpPr>
        <p:grpSpPr bwMode="auto">
          <a:xfrm>
            <a:off x="1905000" y="2384425"/>
            <a:ext cx="381000" cy="304800"/>
            <a:chOff x="3360" y="2064"/>
            <a:chExt cx="240" cy="192"/>
          </a:xfrm>
        </p:grpSpPr>
        <p:sp>
          <p:nvSpPr>
            <p:cNvPr id="50294"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0295"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0296"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0297"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0298"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0190" name="Line 15"/>
          <p:cNvSpPr>
            <a:spLocks noChangeAspect="1" noChangeShapeType="1"/>
          </p:cNvSpPr>
          <p:nvPr/>
        </p:nvSpPr>
        <p:spPr bwMode="auto">
          <a:xfrm>
            <a:off x="2286000" y="2155825"/>
            <a:ext cx="0" cy="381000"/>
          </a:xfrm>
          <a:prstGeom prst="line">
            <a:avLst/>
          </a:prstGeom>
          <a:noFill/>
          <a:ln w="19050">
            <a:solidFill>
              <a:srgbClr val="FF0000"/>
            </a:solidFill>
            <a:round/>
            <a:headEnd type="oval" w="med" len="med"/>
            <a:tailEnd/>
          </a:ln>
        </p:spPr>
        <p:txBody>
          <a:bodyPr/>
          <a:lstStyle/>
          <a:p>
            <a:endParaRPr lang="zh-CN" altLang="en-US"/>
          </a:p>
        </p:txBody>
      </p:sp>
      <p:sp>
        <p:nvSpPr>
          <p:cNvPr id="50191" name="Line 16"/>
          <p:cNvSpPr>
            <a:spLocks noChangeAspect="1" noChangeShapeType="1"/>
          </p:cNvSpPr>
          <p:nvPr/>
        </p:nvSpPr>
        <p:spPr bwMode="auto">
          <a:xfrm>
            <a:off x="1905000" y="2155825"/>
            <a:ext cx="0" cy="304800"/>
          </a:xfrm>
          <a:prstGeom prst="line">
            <a:avLst/>
          </a:prstGeom>
          <a:noFill/>
          <a:ln w="19050">
            <a:solidFill>
              <a:srgbClr val="FF0000"/>
            </a:solidFill>
            <a:round/>
            <a:headEnd/>
            <a:tailEnd/>
          </a:ln>
        </p:spPr>
        <p:txBody>
          <a:bodyPr/>
          <a:lstStyle/>
          <a:p>
            <a:endParaRPr lang="zh-CN" altLang="en-US"/>
          </a:p>
        </p:txBody>
      </p:sp>
      <p:sp>
        <p:nvSpPr>
          <p:cNvPr id="50192" name="Line 17"/>
          <p:cNvSpPr>
            <a:spLocks noChangeAspect="1" noChangeShapeType="1"/>
          </p:cNvSpPr>
          <p:nvPr/>
        </p:nvSpPr>
        <p:spPr bwMode="auto">
          <a:xfrm>
            <a:off x="1905000" y="2613025"/>
            <a:ext cx="0" cy="304800"/>
          </a:xfrm>
          <a:prstGeom prst="line">
            <a:avLst/>
          </a:prstGeom>
          <a:noFill/>
          <a:ln w="19050">
            <a:solidFill>
              <a:schemeClr val="tx1"/>
            </a:solidFill>
            <a:round/>
            <a:headEnd/>
            <a:tailEnd/>
          </a:ln>
        </p:spPr>
        <p:txBody>
          <a:bodyPr/>
          <a:lstStyle/>
          <a:p>
            <a:endParaRPr lang="zh-CN" altLang="en-US"/>
          </a:p>
        </p:txBody>
      </p:sp>
      <p:sp>
        <p:nvSpPr>
          <p:cNvPr id="50193" name="Line 18"/>
          <p:cNvSpPr>
            <a:spLocks noChangeAspect="1" noChangeShapeType="1"/>
          </p:cNvSpPr>
          <p:nvPr/>
        </p:nvSpPr>
        <p:spPr bwMode="auto">
          <a:xfrm>
            <a:off x="1905000" y="2917825"/>
            <a:ext cx="457200" cy="0"/>
          </a:xfrm>
          <a:prstGeom prst="line">
            <a:avLst/>
          </a:prstGeom>
          <a:noFill/>
          <a:ln w="19050">
            <a:solidFill>
              <a:schemeClr val="tx1"/>
            </a:solidFill>
            <a:round/>
            <a:headEnd/>
            <a:tailEnd/>
          </a:ln>
        </p:spPr>
        <p:txBody>
          <a:bodyPr/>
          <a:lstStyle/>
          <a:p>
            <a:endParaRPr lang="zh-CN" altLang="en-US"/>
          </a:p>
        </p:txBody>
      </p:sp>
      <p:sp>
        <p:nvSpPr>
          <p:cNvPr id="50194" name="Line 19"/>
          <p:cNvSpPr>
            <a:spLocks noChangeAspect="1" noChangeShapeType="1"/>
          </p:cNvSpPr>
          <p:nvPr/>
        </p:nvSpPr>
        <p:spPr bwMode="auto">
          <a:xfrm>
            <a:off x="3352800" y="2155825"/>
            <a:ext cx="0" cy="304800"/>
          </a:xfrm>
          <a:prstGeom prst="line">
            <a:avLst/>
          </a:prstGeom>
          <a:noFill/>
          <a:ln w="19050">
            <a:solidFill>
              <a:srgbClr val="FF0000"/>
            </a:solidFill>
            <a:round/>
            <a:headEnd/>
            <a:tailEnd/>
          </a:ln>
        </p:spPr>
        <p:txBody>
          <a:bodyPr/>
          <a:lstStyle/>
          <a:p>
            <a:endParaRPr lang="zh-CN" altLang="en-US"/>
          </a:p>
        </p:txBody>
      </p:sp>
      <p:sp>
        <p:nvSpPr>
          <p:cNvPr id="50195" name="Line 20"/>
          <p:cNvSpPr>
            <a:spLocks noChangeAspect="1" noChangeShapeType="1"/>
          </p:cNvSpPr>
          <p:nvPr/>
        </p:nvSpPr>
        <p:spPr bwMode="auto">
          <a:xfrm>
            <a:off x="2971800" y="21558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0196" name="Group 21"/>
          <p:cNvGrpSpPr>
            <a:grpSpLocks noChangeAspect="1"/>
          </p:cNvGrpSpPr>
          <p:nvPr/>
        </p:nvGrpSpPr>
        <p:grpSpPr bwMode="auto">
          <a:xfrm>
            <a:off x="2971800" y="2384425"/>
            <a:ext cx="381000" cy="304800"/>
            <a:chOff x="4032" y="2064"/>
            <a:chExt cx="240" cy="192"/>
          </a:xfrm>
        </p:grpSpPr>
        <p:sp>
          <p:nvSpPr>
            <p:cNvPr id="50289"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0290"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0291"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0292"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0293"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0197" name="Group 27"/>
          <p:cNvGrpSpPr>
            <a:grpSpLocks noChangeAspect="1"/>
          </p:cNvGrpSpPr>
          <p:nvPr/>
        </p:nvGrpSpPr>
        <p:grpSpPr bwMode="auto">
          <a:xfrm>
            <a:off x="1905000" y="3146425"/>
            <a:ext cx="381000" cy="304800"/>
            <a:chOff x="3360" y="2544"/>
            <a:chExt cx="240" cy="192"/>
          </a:xfrm>
        </p:grpSpPr>
        <p:sp>
          <p:nvSpPr>
            <p:cNvPr id="50284"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85"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86"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87"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88"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198" name="Line 33"/>
          <p:cNvSpPr>
            <a:spLocks noChangeAspect="1" noChangeShapeType="1"/>
          </p:cNvSpPr>
          <p:nvPr/>
        </p:nvSpPr>
        <p:spPr bwMode="auto">
          <a:xfrm>
            <a:off x="1905000" y="2917825"/>
            <a:ext cx="0" cy="304800"/>
          </a:xfrm>
          <a:prstGeom prst="line">
            <a:avLst/>
          </a:prstGeom>
          <a:noFill/>
          <a:ln w="19050">
            <a:solidFill>
              <a:schemeClr val="tx1"/>
            </a:solidFill>
            <a:round/>
            <a:headEnd/>
            <a:tailEnd/>
          </a:ln>
        </p:spPr>
        <p:txBody>
          <a:bodyPr/>
          <a:lstStyle/>
          <a:p>
            <a:endParaRPr lang="zh-CN" altLang="en-US"/>
          </a:p>
        </p:txBody>
      </p:sp>
      <p:grpSp>
        <p:nvGrpSpPr>
          <p:cNvPr id="50199" name="Group 34"/>
          <p:cNvGrpSpPr>
            <a:grpSpLocks noChangeAspect="1"/>
          </p:cNvGrpSpPr>
          <p:nvPr/>
        </p:nvGrpSpPr>
        <p:grpSpPr bwMode="auto">
          <a:xfrm>
            <a:off x="2971800" y="3146425"/>
            <a:ext cx="381000" cy="304800"/>
            <a:chOff x="4032" y="2544"/>
            <a:chExt cx="240" cy="192"/>
          </a:xfrm>
        </p:grpSpPr>
        <p:sp>
          <p:nvSpPr>
            <p:cNvPr id="50279" name="Line 3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80" name="Line 3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81" name="Line 3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82" name="Line 3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83" name="Line 3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00" name="Line 40"/>
          <p:cNvSpPr>
            <a:spLocks noChangeAspect="1" noChangeShapeType="1"/>
          </p:cNvSpPr>
          <p:nvPr/>
        </p:nvSpPr>
        <p:spPr bwMode="auto">
          <a:xfrm>
            <a:off x="2362200" y="2917825"/>
            <a:ext cx="609600" cy="381000"/>
          </a:xfrm>
          <a:prstGeom prst="line">
            <a:avLst/>
          </a:prstGeom>
          <a:noFill/>
          <a:ln w="19050">
            <a:solidFill>
              <a:schemeClr val="tx1"/>
            </a:solidFill>
            <a:round/>
            <a:headEnd/>
            <a:tailEnd/>
          </a:ln>
        </p:spPr>
        <p:txBody>
          <a:bodyPr/>
          <a:lstStyle/>
          <a:p>
            <a:endParaRPr lang="zh-CN" altLang="en-US"/>
          </a:p>
        </p:txBody>
      </p:sp>
      <p:sp>
        <p:nvSpPr>
          <p:cNvPr id="50201" name="Line 41"/>
          <p:cNvSpPr>
            <a:spLocks noChangeAspect="1" noChangeShapeType="1"/>
          </p:cNvSpPr>
          <p:nvPr/>
        </p:nvSpPr>
        <p:spPr bwMode="auto">
          <a:xfrm>
            <a:off x="1905000" y="3832225"/>
            <a:ext cx="1447800" cy="0"/>
          </a:xfrm>
          <a:prstGeom prst="line">
            <a:avLst/>
          </a:prstGeom>
          <a:noFill/>
          <a:ln w="19050">
            <a:solidFill>
              <a:srgbClr val="008000"/>
            </a:solidFill>
            <a:round/>
            <a:headEnd/>
            <a:tailEnd/>
          </a:ln>
        </p:spPr>
        <p:txBody>
          <a:bodyPr/>
          <a:lstStyle/>
          <a:p>
            <a:endParaRPr lang="zh-CN" altLang="en-US"/>
          </a:p>
        </p:txBody>
      </p:sp>
      <p:sp>
        <p:nvSpPr>
          <p:cNvPr id="50202" name="Line 42"/>
          <p:cNvSpPr>
            <a:spLocks noChangeAspect="1" noChangeShapeType="1"/>
          </p:cNvSpPr>
          <p:nvPr/>
        </p:nvSpPr>
        <p:spPr bwMode="auto">
          <a:xfrm>
            <a:off x="1905000" y="3375025"/>
            <a:ext cx="0" cy="457200"/>
          </a:xfrm>
          <a:prstGeom prst="line">
            <a:avLst/>
          </a:prstGeom>
          <a:noFill/>
          <a:ln w="19050">
            <a:solidFill>
              <a:srgbClr val="008000"/>
            </a:solidFill>
            <a:round/>
            <a:headEnd/>
            <a:tailEnd/>
          </a:ln>
        </p:spPr>
        <p:txBody>
          <a:bodyPr/>
          <a:lstStyle/>
          <a:p>
            <a:endParaRPr lang="zh-CN" altLang="en-US"/>
          </a:p>
        </p:txBody>
      </p:sp>
      <p:sp>
        <p:nvSpPr>
          <p:cNvPr id="50203" name="Line 43"/>
          <p:cNvSpPr>
            <a:spLocks noChangeAspect="1" noChangeShapeType="1"/>
          </p:cNvSpPr>
          <p:nvPr/>
        </p:nvSpPr>
        <p:spPr bwMode="auto">
          <a:xfrm>
            <a:off x="3352800" y="3375025"/>
            <a:ext cx="0" cy="457200"/>
          </a:xfrm>
          <a:prstGeom prst="line">
            <a:avLst/>
          </a:prstGeom>
          <a:noFill/>
          <a:ln w="19050">
            <a:solidFill>
              <a:srgbClr val="008000"/>
            </a:solidFill>
            <a:round/>
            <a:headEnd/>
            <a:tailEnd/>
          </a:ln>
        </p:spPr>
        <p:txBody>
          <a:bodyPr/>
          <a:lstStyle/>
          <a:p>
            <a:endParaRPr lang="zh-CN" altLang="en-US"/>
          </a:p>
        </p:txBody>
      </p:sp>
      <p:grpSp>
        <p:nvGrpSpPr>
          <p:cNvPr id="50204" name="Group 44"/>
          <p:cNvGrpSpPr>
            <a:grpSpLocks/>
          </p:cNvGrpSpPr>
          <p:nvPr/>
        </p:nvGrpSpPr>
        <p:grpSpPr bwMode="auto">
          <a:xfrm>
            <a:off x="3352800" y="2613025"/>
            <a:ext cx="0" cy="609600"/>
            <a:chOff x="1968" y="1776"/>
            <a:chExt cx="0" cy="384"/>
          </a:xfrm>
        </p:grpSpPr>
        <p:sp>
          <p:nvSpPr>
            <p:cNvPr id="50277" name="Line 45"/>
            <p:cNvSpPr>
              <a:spLocks noChangeAspect="1" noChangeShapeType="1"/>
            </p:cNvSpPr>
            <p:nvPr/>
          </p:nvSpPr>
          <p:spPr bwMode="auto">
            <a:xfrm>
              <a:off x="1968" y="1968"/>
              <a:ext cx="0" cy="192"/>
            </a:xfrm>
            <a:prstGeom prst="line">
              <a:avLst/>
            </a:prstGeom>
            <a:noFill/>
            <a:ln w="19050">
              <a:solidFill>
                <a:schemeClr val="tx1"/>
              </a:solidFill>
              <a:round/>
              <a:headEnd/>
              <a:tailEnd/>
            </a:ln>
          </p:spPr>
          <p:txBody>
            <a:bodyPr/>
            <a:lstStyle/>
            <a:p>
              <a:endParaRPr lang="zh-CN" altLang="en-US"/>
            </a:p>
          </p:txBody>
        </p:sp>
        <p:sp>
          <p:nvSpPr>
            <p:cNvPr id="50278" name="Line 46"/>
            <p:cNvSpPr>
              <a:spLocks noChangeAspect="1" noChangeShapeType="1"/>
            </p:cNvSpPr>
            <p:nvPr/>
          </p:nvSpPr>
          <p:spPr bwMode="auto">
            <a:xfrm>
              <a:off x="1968" y="1776"/>
              <a:ext cx="0" cy="192"/>
            </a:xfrm>
            <a:prstGeom prst="line">
              <a:avLst/>
            </a:prstGeom>
            <a:noFill/>
            <a:ln w="19050">
              <a:solidFill>
                <a:schemeClr val="tx1"/>
              </a:solidFill>
              <a:round/>
              <a:headEnd/>
              <a:tailEnd/>
            </a:ln>
          </p:spPr>
          <p:txBody>
            <a:bodyPr/>
            <a:lstStyle/>
            <a:p>
              <a:endParaRPr lang="zh-CN" altLang="en-US"/>
            </a:p>
          </p:txBody>
        </p:sp>
      </p:grpSp>
      <p:grpSp>
        <p:nvGrpSpPr>
          <p:cNvPr id="50205" name="Group 47"/>
          <p:cNvGrpSpPr>
            <a:grpSpLocks noChangeAspect="1"/>
          </p:cNvGrpSpPr>
          <p:nvPr/>
        </p:nvGrpSpPr>
        <p:grpSpPr bwMode="auto">
          <a:xfrm rot="16200000" flipV="1">
            <a:off x="1333500" y="2574925"/>
            <a:ext cx="381000" cy="304800"/>
            <a:chOff x="3360" y="2544"/>
            <a:chExt cx="240" cy="192"/>
          </a:xfrm>
        </p:grpSpPr>
        <p:sp>
          <p:nvSpPr>
            <p:cNvPr id="50272" name="Line 4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73" name="Line 4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74" name="Line 5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75" name="Line 5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76" name="Line 5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6" name="Line 53"/>
          <p:cNvSpPr>
            <a:spLocks noChangeAspect="1" noChangeShapeType="1"/>
          </p:cNvSpPr>
          <p:nvPr/>
        </p:nvSpPr>
        <p:spPr bwMode="auto">
          <a:xfrm>
            <a:off x="1600200" y="2917825"/>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50207" name="Group 54"/>
          <p:cNvGrpSpPr>
            <a:grpSpLocks/>
          </p:cNvGrpSpPr>
          <p:nvPr/>
        </p:nvGrpSpPr>
        <p:grpSpPr bwMode="auto">
          <a:xfrm>
            <a:off x="2286000" y="2917825"/>
            <a:ext cx="1371600" cy="381000"/>
            <a:chOff x="1296" y="1968"/>
            <a:chExt cx="864" cy="240"/>
          </a:xfrm>
        </p:grpSpPr>
        <p:sp>
          <p:nvSpPr>
            <p:cNvPr id="50269" name="Line 55"/>
            <p:cNvSpPr>
              <a:spLocks noChangeAspect="1" noChangeShapeType="1"/>
            </p:cNvSpPr>
            <p:nvPr/>
          </p:nvSpPr>
          <p:spPr bwMode="auto">
            <a:xfrm>
              <a:off x="1680" y="1968"/>
              <a:ext cx="288" cy="0"/>
            </a:xfrm>
            <a:prstGeom prst="line">
              <a:avLst/>
            </a:prstGeom>
            <a:noFill/>
            <a:ln w="19050">
              <a:solidFill>
                <a:schemeClr val="tx1"/>
              </a:solidFill>
              <a:round/>
              <a:headEnd/>
              <a:tailEnd/>
            </a:ln>
          </p:spPr>
          <p:txBody>
            <a:bodyPr/>
            <a:lstStyle/>
            <a:p>
              <a:endParaRPr lang="zh-CN" altLang="en-US"/>
            </a:p>
          </p:txBody>
        </p:sp>
        <p:sp>
          <p:nvSpPr>
            <p:cNvPr id="50270" name="Line 56"/>
            <p:cNvSpPr>
              <a:spLocks noChangeAspect="1" noChangeShapeType="1"/>
            </p:cNvSpPr>
            <p:nvPr/>
          </p:nvSpPr>
          <p:spPr bwMode="auto">
            <a:xfrm flipV="1">
              <a:off x="1296" y="1968"/>
              <a:ext cx="384" cy="240"/>
            </a:xfrm>
            <a:prstGeom prst="line">
              <a:avLst/>
            </a:prstGeom>
            <a:noFill/>
            <a:ln w="19050">
              <a:solidFill>
                <a:schemeClr val="tx1"/>
              </a:solidFill>
              <a:round/>
              <a:headEnd/>
              <a:tailEnd/>
            </a:ln>
          </p:spPr>
          <p:txBody>
            <a:bodyPr/>
            <a:lstStyle/>
            <a:p>
              <a:endParaRPr lang="zh-CN" altLang="en-US"/>
            </a:p>
          </p:txBody>
        </p:sp>
        <p:sp>
          <p:nvSpPr>
            <p:cNvPr id="50271" name="Line 57"/>
            <p:cNvSpPr>
              <a:spLocks noChangeAspect="1" noChangeShapeType="1"/>
            </p:cNvSpPr>
            <p:nvPr/>
          </p:nvSpPr>
          <p:spPr bwMode="auto">
            <a:xfrm>
              <a:off x="1968" y="1968"/>
              <a:ext cx="192" cy="0"/>
            </a:xfrm>
            <a:prstGeom prst="line">
              <a:avLst/>
            </a:prstGeom>
            <a:noFill/>
            <a:ln w="19050">
              <a:solidFill>
                <a:schemeClr val="tx1"/>
              </a:solidFill>
              <a:round/>
              <a:headEnd type="oval" w="med" len="med"/>
              <a:tailEnd/>
            </a:ln>
          </p:spPr>
          <p:txBody>
            <a:bodyPr/>
            <a:lstStyle/>
            <a:p>
              <a:endParaRPr lang="zh-CN" altLang="en-US"/>
            </a:p>
          </p:txBody>
        </p:sp>
      </p:grpSp>
      <p:grpSp>
        <p:nvGrpSpPr>
          <p:cNvPr id="50208" name="Group 58"/>
          <p:cNvGrpSpPr>
            <a:grpSpLocks noChangeAspect="1"/>
          </p:cNvGrpSpPr>
          <p:nvPr/>
        </p:nvGrpSpPr>
        <p:grpSpPr bwMode="auto">
          <a:xfrm rot="16200000" flipV="1">
            <a:off x="3543300" y="2574925"/>
            <a:ext cx="381000" cy="304800"/>
            <a:chOff x="3360" y="2544"/>
            <a:chExt cx="240" cy="192"/>
          </a:xfrm>
        </p:grpSpPr>
        <p:sp>
          <p:nvSpPr>
            <p:cNvPr id="50264" name="Line 5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65" name="Line 6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66" name="Line 6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67" name="Line 6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68" name="Line 6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0209" name="Line 64"/>
          <p:cNvSpPr>
            <a:spLocks noChangeShapeType="1"/>
          </p:cNvSpPr>
          <p:nvPr/>
        </p:nvSpPr>
        <p:spPr bwMode="auto">
          <a:xfrm>
            <a:off x="1295400" y="2917825"/>
            <a:ext cx="0" cy="1828800"/>
          </a:xfrm>
          <a:prstGeom prst="line">
            <a:avLst/>
          </a:prstGeom>
          <a:noFill/>
          <a:ln w="19050">
            <a:solidFill>
              <a:schemeClr val="tx1"/>
            </a:solidFill>
            <a:round/>
            <a:headEnd/>
            <a:tailEnd/>
          </a:ln>
        </p:spPr>
        <p:txBody>
          <a:bodyPr/>
          <a:lstStyle/>
          <a:p>
            <a:endParaRPr lang="zh-CN" altLang="en-US"/>
          </a:p>
        </p:txBody>
      </p:sp>
      <p:sp>
        <p:nvSpPr>
          <p:cNvPr id="50210" name="Line 65"/>
          <p:cNvSpPr>
            <a:spLocks noChangeShapeType="1"/>
          </p:cNvSpPr>
          <p:nvPr/>
        </p:nvSpPr>
        <p:spPr bwMode="auto">
          <a:xfrm flipH="1">
            <a:off x="1295400" y="2917825"/>
            <a:ext cx="152400" cy="0"/>
          </a:xfrm>
          <a:prstGeom prst="line">
            <a:avLst/>
          </a:prstGeom>
          <a:noFill/>
          <a:ln w="19050">
            <a:solidFill>
              <a:schemeClr val="tx1"/>
            </a:solidFill>
            <a:round/>
            <a:headEnd/>
            <a:tailEnd/>
          </a:ln>
        </p:spPr>
        <p:txBody>
          <a:bodyPr/>
          <a:lstStyle/>
          <a:p>
            <a:endParaRPr lang="zh-CN" altLang="en-US"/>
          </a:p>
        </p:txBody>
      </p:sp>
      <p:sp>
        <p:nvSpPr>
          <p:cNvPr id="50211" name="Line 66"/>
          <p:cNvSpPr>
            <a:spLocks noChangeShapeType="1"/>
          </p:cNvSpPr>
          <p:nvPr/>
        </p:nvSpPr>
        <p:spPr bwMode="auto">
          <a:xfrm>
            <a:off x="3962400" y="2917825"/>
            <a:ext cx="0" cy="1828800"/>
          </a:xfrm>
          <a:prstGeom prst="line">
            <a:avLst/>
          </a:prstGeom>
          <a:noFill/>
          <a:ln w="19050">
            <a:solidFill>
              <a:schemeClr val="tx1"/>
            </a:solidFill>
            <a:round/>
            <a:headEnd/>
            <a:tailEnd/>
          </a:ln>
        </p:spPr>
        <p:txBody>
          <a:bodyPr/>
          <a:lstStyle/>
          <a:p>
            <a:endParaRPr lang="zh-CN" altLang="en-US"/>
          </a:p>
        </p:txBody>
      </p:sp>
      <p:sp>
        <p:nvSpPr>
          <p:cNvPr id="50212" name="Line 67"/>
          <p:cNvSpPr>
            <a:spLocks noChangeShapeType="1"/>
          </p:cNvSpPr>
          <p:nvPr/>
        </p:nvSpPr>
        <p:spPr bwMode="auto">
          <a:xfrm flipH="1">
            <a:off x="3810000" y="2917825"/>
            <a:ext cx="152400" cy="0"/>
          </a:xfrm>
          <a:prstGeom prst="line">
            <a:avLst/>
          </a:prstGeom>
          <a:noFill/>
          <a:ln w="19050">
            <a:solidFill>
              <a:schemeClr val="tx1"/>
            </a:solidFill>
            <a:round/>
            <a:headEnd/>
            <a:tailEnd/>
          </a:ln>
        </p:spPr>
        <p:txBody>
          <a:bodyPr/>
          <a:lstStyle/>
          <a:p>
            <a:endParaRPr lang="zh-CN" altLang="en-US"/>
          </a:p>
        </p:txBody>
      </p:sp>
      <p:grpSp>
        <p:nvGrpSpPr>
          <p:cNvPr id="50213" name="Group 68"/>
          <p:cNvGrpSpPr>
            <a:grpSpLocks/>
          </p:cNvGrpSpPr>
          <p:nvPr/>
        </p:nvGrpSpPr>
        <p:grpSpPr bwMode="auto">
          <a:xfrm>
            <a:off x="2590800" y="3832225"/>
            <a:ext cx="76200" cy="228600"/>
            <a:chOff x="3744" y="2880"/>
            <a:chExt cx="96" cy="288"/>
          </a:xfrm>
        </p:grpSpPr>
        <p:sp>
          <p:nvSpPr>
            <p:cNvPr id="50262" name="Line 69"/>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3" name="Oval 70"/>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0214" name="Group 71"/>
          <p:cNvGrpSpPr>
            <a:grpSpLocks/>
          </p:cNvGrpSpPr>
          <p:nvPr/>
        </p:nvGrpSpPr>
        <p:grpSpPr bwMode="auto">
          <a:xfrm flipV="1">
            <a:off x="2590800" y="1927225"/>
            <a:ext cx="76200" cy="228600"/>
            <a:chOff x="3744" y="2880"/>
            <a:chExt cx="96" cy="288"/>
          </a:xfrm>
        </p:grpSpPr>
        <p:sp>
          <p:nvSpPr>
            <p:cNvPr id="50260" name="Line 72"/>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0261" name="Oval 73"/>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50215" name="Line 74"/>
          <p:cNvSpPr>
            <a:spLocks noChangeShapeType="1"/>
          </p:cNvSpPr>
          <p:nvPr/>
        </p:nvSpPr>
        <p:spPr bwMode="auto">
          <a:xfrm>
            <a:off x="1524000" y="1622425"/>
            <a:ext cx="0" cy="914400"/>
          </a:xfrm>
          <a:prstGeom prst="line">
            <a:avLst/>
          </a:prstGeom>
          <a:noFill/>
          <a:ln w="19050">
            <a:solidFill>
              <a:schemeClr val="tx1"/>
            </a:solidFill>
            <a:round/>
            <a:headEnd type="oval" w="med" len="med"/>
            <a:tailEnd/>
          </a:ln>
        </p:spPr>
        <p:txBody>
          <a:bodyPr/>
          <a:lstStyle/>
          <a:p>
            <a:endParaRPr lang="zh-CN" altLang="en-US"/>
          </a:p>
        </p:txBody>
      </p:sp>
      <p:sp>
        <p:nvSpPr>
          <p:cNvPr id="50216" name="Line 75"/>
          <p:cNvSpPr>
            <a:spLocks noChangeShapeType="1"/>
          </p:cNvSpPr>
          <p:nvPr/>
        </p:nvSpPr>
        <p:spPr bwMode="auto">
          <a:xfrm>
            <a:off x="3733800" y="16224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0217" name="Group 76"/>
          <p:cNvGrpSpPr>
            <a:grpSpLocks noChangeAspect="1"/>
          </p:cNvGrpSpPr>
          <p:nvPr/>
        </p:nvGrpSpPr>
        <p:grpSpPr bwMode="auto">
          <a:xfrm>
            <a:off x="1295400" y="4670425"/>
            <a:ext cx="381000" cy="304800"/>
            <a:chOff x="3360" y="2544"/>
            <a:chExt cx="240" cy="192"/>
          </a:xfrm>
        </p:grpSpPr>
        <p:sp>
          <p:nvSpPr>
            <p:cNvPr id="50255" name="Line 7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0256" name="Line 7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0257" name="Line 7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0258" name="Line 8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0259" name="Line 8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0218" name="Group 82"/>
          <p:cNvGrpSpPr>
            <a:grpSpLocks noChangeAspect="1"/>
          </p:cNvGrpSpPr>
          <p:nvPr/>
        </p:nvGrpSpPr>
        <p:grpSpPr bwMode="auto">
          <a:xfrm>
            <a:off x="3581400" y="4670425"/>
            <a:ext cx="381000" cy="304800"/>
            <a:chOff x="4032" y="2544"/>
            <a:chExt cx="240" cy="192"/>
          </a:xfrm>
        </p:grpSpPr>
        <p:sp>
          <p:nvSpPr>
            <p:cNvPr id="50250" name="Line 8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0251" name="Line 8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0252" name="Line 8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0253" name="Line 8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0254" name="Line 8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0219" name="Line 88"/>
          <p:cNvSpPr>
            <a:spLocks noChangeShapeType="1"/>
          </p:cNvSpPr>
          <p:nvPr/>
        </p:nvSpPr>
        <p:spPr bwMode="auto">
          <a:xfrm>
            <a:off x="1676400" y="4822825"/>
            <a:ext cx="1905000" cy="0"/>
          </a:xfrm>
          <a:prstGeom prst="line">
            <a:avLst/>
          </a:prstGeom>
          <a:noFill/>
          <a:ln w="19050">
            <a:solidFill>
              <a:schemeClr val="tx1"/>
            </a:solidFill>
            <a:round/>
            <a:headEnd/>
            <a:tailEnd/>
          </a:ln>
        </p:spPr>
        <p:txBody>
          <a:bodyPr/>
          <a:lstStyle/>
          <a:p>
            <a:endParaRPr lang="zh-CN" altLang="en-US"/>
          </a:p>
        </p:txBody>
      </p:sp>
      <p:sp>
        <p:nvSpPr>
          <p:cNvPr id="50220" name="Line 89"/>
          <p:cNvSpPr>
            <a:spLocks noChangeShapeType="1"/>
          </p:cNvSpPr>
          <p:nvPr/>
        </p:nvSpPr>
        <p:spPr bwMode="auto">
          <a:xfrm>
            <a:off x="1295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1" name="Line 90"/>
          <p:cNvSpPr>
            <a:spLocks noChangeShapeType="1"/>
          </p:cNvSpPr>
          <p:nvPr/>
        </p:nvSpPr>
        <p:spPr bwMode="auto">
          <a:xfrm>
            <a:off x="3962400" y="4899025"/>
            <a:ext cx="0" cy="533400"/>
          </a:xfrm>
          <a:prstGeom prst="line">
            <a:avLst/>
          </a:prstGeom>
          <a:noFill/>
          <a:ln w="19050">
            <a:solidFill>
              <a:schemeClr val="tx1"/>
            </a:solidFill>
            <a:round/>
            <a:headEnd/>
            <a:tailEnd type="triangle" w="med" len="med"/>
          </a:ln>
        </p:spPr>
        <p:txBody>
          <a:bodyPr/>
          <a:lstStyle/>
          <a:p>
            <a:endParaRPr lang="zh-CN" altLang="en-US"/>
          </a:p>
        </p:txBody>
      </p:sp>
      <p:sp>
        <p:nvSpPr>
          <p:cNvPr id="50222" name="Line 91"/>
          <p:cNvSpPr>
            <a:spLocks noChangeShapeType="1"/>
          </p:cNvSpPr>
          <p:nvPr/>
        </p:nvSpPr>
        <p:spPr bwMode="auto">
          <a:xfrm>
            <a:off x="2590800" y="4822825"/>
            <a:ext cx="0" cy="609600"/>
          </a:xfrm>
          <a:prstGeom prst="line">
            <a:avLst/>
          </a:prstGeom>
          <a:noFill/>
          <a:ln w="19050">
            <a:solidFill>
              <a:schemeClr val="tx1"/>
            </a:solidFill>
            <a:round/>
            <a:headEnd type="oval" w="med" len="med"/>
            <a:tailEnd type="triangle" w="med" len="med"/>
          </a:ln>
        </p:spPr>
        <p:txBody>
          <a:bodyPr/>
          <a:lstStyle/>
          <a:p>
            <a:endParaRPr lang="zh-CN" altLang="en-US"/>
          </a:p>
        </p:txBody>
      </p:sp>
      <p:sp>
        <p:nvSpPr>
          <p:cNvPr id="50223" name="Rectangle 92"/>
          <p:cNvSpPr>
            <a:spLocks noChangeArrowheads="1"/>
          </p:cNvSpPr>
          <p:nvPr/>
        </p:nvSpPr>
        <p:spPr bwMode="auto">
          <a:xfrm>
            <a:off x="22098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0224" name="Rectangle 93"/>
          <p:cNvSpPr>
            <a:spLocks noChangeArrowheads="1"/>
          </p:cNvSpPr>
          <p:nvPr/>
        </p:nvSpPr>
        <p:spPr bwMode="auto">
          <a:xfrm>
            <a:off x="2895600" y="33750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0225" name="Rectangle 94"/>
          <p:cNvSpPr>
            <a:spLocks noChangeArrowheads="1"/>
          </p:cNvSpPr>
          <p:nvPr/>
        </p:nvSpPr>
        <p:spPr bwMode="auto">
          <a:xfrm>
            <a:off x="13716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0226" name="Rectangle 95"/>
          <p:cNvSpPr>
            <a:spLocks noChangeArrowheads="1"/>
          </p:cNvSpPr>
          <p:nvPr/>
        </p:nvSpPr>
        <p:spPr bwMode="auto">
          <a:xfrm>
            <a:off x="15240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0227" name="Rectangle 96"/>
          <p:cNvSpPr>
            <a:spLocks noChangeArrowheads="1"/>
          </p:cNvSpPr>
          <p:nvPr/>
        </p:nvSpPr>
        <p:spPr bwMode="auto">
          <a:xfrm>
            <a:off x="3505200" y="4441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0228" name="Rectangle 97"/>
          <p:cNvSpPr>
            <a:spLocks noChangeArrowheads="1"/>
          </p:cNvSpPr>
          <p:nvPr/>
        </p:nvSpPr>
        <p:spPr bwMode="auto">
          <a:xfrm>
            <a:off x="37338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0229" name="Rectangle 98"/>
          <p:cNvSpPr>
            <a:spLocks noChangeArrowheads="1"/>
          </p:cNvSpPr>
          <p:nvPr/>
        </p:nvSpPr>
        <p:spPr bwMode="auto">
          <a:xfrm>
            <a:off x="2628900" y="1695450"/>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0230" name="Rectangle 99"/>
          <p:cNvSpPr>
            <a:spLocks noChangeArrowheads="1"/>
          </p:cNvSpPr>
          <p:nvPr/>
        </p:nvSpPr>
        <p:spPr bwMode="auto">
          <a:xfrm>
            <a:off x="2133600" y="5432425"/>
            <a:ext cx="13716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1" name="Rectangle 100"/>
          <p:cNvSpPr>
            <a:spLocks noChangeArrowheads="1"/>
          </p:cNvSpPr>
          <p:nvPr/>
        </p:nvSpPr>
        <p:spPr bwMode="auto">
          <a:xfrm>
            <a:off x="1333500" y="520382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32" name="Rectangle 121"/>
          <p:cNvSpPr>
            <a:spLocks noChangeArrowheads="1"/>
          </p:cNvSpPr>
          <p:nvPr/>
        </p:nvSpPr>
        <p:spPr bwMode="auto">
          <a:xfrm>
            <a:off x="16764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0233" name="Rectangle 122"/>
          <p:cNvSpPr>
            <a:spLocks noChangeArrowheads="1"/>
          </p:cNvSpPr>
          <p:nvPr/>
        </p:nvSpPr>
        <p:spPr bwMode="auto">
          <a:xfrm>
            <a:off x="3429000" y="291782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0234" name="Rectangle 123"/>
          <p:cNvSpPr>
            <a:spLocks noChangeArrowheads="1"/>
          </p:cNvSpPr>
          <p:nvPr/>
        </p:nvSpPr>
        <p:spPr bwMode="auto">
          <a:xfrm>
            <a:off x="304800" y="169862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0235" name="Line 124"/>
          <p:cNvSpPr>
            <a:spLocks noChangeAspect="1" noChangeShapeType="1"/>
          </p:cNvSpPr>
          <p:nvPr/>
        </p:nvSpPr>
        <p:spPr bwMode="auto">
          <a:xfrm>
            <a:off x="1600200" y="2917825"/>
            <a:ext cx="304800" cy="0"/>
          </a:xfrm>
          <a:prstGeom prst="line">
            <a:avLst/>
          </a:prstGeom>
          <a:noFill/>
          <a:ln w="19050">
            <a:solidFill>
              <a:srgbClr val="FF0000"/>
            </a:solidFill>
            <a:round/>
            <a:headEnd/>
            <a:tailEnd type="oval" w="med" len="med"/>
          </a:ln>
        </p:spPr>
        <p:txBody>
          <a:bodyPr/>
          <a:lstStyle/>
          <a:p>
            <a:endParaRPr lang="zh-CN" altLang="en-US"/>
          </a:p>
        </p:txBody>
      </p:sp>
      <p:sp>
        <p:nvSpPr>
          <p:cNvPr id="50236" name="Line 125"/>
          <p:cNvSpPr>
            <a:spLocks noChangeAspect="1" noChangeShapeType="1"/>
          </p:cNvSpPr>
          <p:nvPr/>
        </p:nvSpPr>
        <p:spPr bwMode="auto">
          <a:xfrm>
            <a:off x="1905000" y="2917825"/>
            <a:ext cx="0" cy="304800"/>
          </a:xfrm>
          <a:prstGeom prst="line">
            <a:avLst/>
          </a:prstGeom>
          <a:noFill/>
          <a:ln w="28575">
            <a:solidFill>
              <a:srgbClr val="FF0000"/>
            </a:solidFill>
            <a:round/>
            <a:headEnd/>
            <a:tailEnd/>
          </a:ln>
        </p:spPr>
        <p:txBody>
          <a:bodyPr/>
          <a:lstStyle/>
          <a:p>
            <a:endParaRPr lang="zh-CN" altLang="en-US"/>
          </a:p>
        </p:txBody>
      </p:sp>
      <p:sp>
        <p:nvSpPr>
          <p:cNvPr id="50237" name="Line 126"/>
          <p:cNvSpPr>
            <a:spLocks noChangeAspect="1" noChangeShapeType="1"/>
          </p:cNvSpPr>
          <p:nvPr/>
        </p:nvSpPr>
        <p:spPr bwMode="auto">
          <a:xfrm>
            <a:off x="1905000" y="2613025"/>
            <a:ext cx="0" cy="304800"/>
          </a:xfrm>
          <a:prstGeom prst="line">
            <a:avLst/>
          </a:prstGeom>
          <a:noFill/>
          <a:ln w="28575">
            <a:solidFill>
              <a:srgbClr val="FF0000"/>
            </a:solidFill>
            <a:round/>
            <a:headEnd/>
            <a:tailEnd/>
          </a:ln>
        </p:spPr>
        <p:txBody>
          <a:bodyPr/>
          <a:lstStyle/>
          <a:p>
            <a:endParaRPr lang="zh-CN" altLang="en-US"/>
          </a:p>
        </p:txBody>
      </p:sp>
      <p:sp>
        <p:nvSpPr>
          <p:cNvPr id="50238" name="Line 127"/>
          <p:cNvSpPr>
            <a:spLocks noChangeAspect="1" noChangeShapeType="1"/>
          </p:cNvSpPr>
          <p:nvPr/>
        </p:nvSpPr>
        <p:spPr bwMode="auto">
          <a:xfrm>
            <a:off x="1905000" y="2917825"/>
            <a:ext cx="457200" cy="0"/>
          </a:xfrm>
          <a:prstGeom prst="line">
            <a:avLst/>
          </a:prstGeom>
          <a:noFill/>
          <a:ln w="28575">
            <a:solidFill>
              <a:srgbClr val="FF0000"/>
            </a:solidFill>
            <a:round/>
            <a:headEnd/>
            <a:tailEnd/>
          </a:ln>
        </p:spPr>
        <p:txBody>
          <a:bodyPr/>
          <a:lstStyle/>
          <a:p>
            <a:endParaRPr lang="zh-CN" altLang="en-US"/>
          </a:p>
        </p:txBody>
      </p:sp>
      <p:sp>
        <p:nvSpPr>
          <p:cNvPr id="50239" name="Line 128"/>
          <p:cNvSpPr>
            <a:spLocks noChangeAspect="1" noChangeShapeType="1"/>
          </p:cNvSpPr>
          <p:nvPr/>
        </p:nvSpPr>
        <p:spPr bwMode="auto">
          <a:xfrm>
            <a:off x="2362200" y="2917825"/>
            <a:ext cx="609600" cy="381000"/>
          </a:xfrm>
          <a:prstGeom prst="line">
            <a:avLst/>
          </a:prstGeom>
          <a:noFill/>
          <a:ln w="28575">
            <a:solidFill>
              <a:srgbClr val="FF0000"/>
            </a:solidFill>
            <a:round/>
            <a:headEnd/>
            <a:tailEnd/>
          </a:ln>
        </p:spPr>
        <p:txBody>
          <a:bodyPr/>
          <a:lstStyle/>
          <a:p>
            <a:endParaRPr lang="zh-CN" altLang="en-US"/>
          </a:p>
        </p:txBody>
      </p:sp>
      <p:grpSp>
        <p:nvGrpSpPr>
          <p:cNvPr id="50240" name="Group 129"/>
          <p:cNvGrpSpPr>
            <a:grpSpLocks/>
          </p:cNvGrpSpPr>
          <p:nvPr/>
        </p:nvGrpSpPr>
        <p:grpSpPr bwMode="auto">
          <a:xfrm>
            <a:off x="3352800" y="2613025"/>
            <a:ext cx="0" cy="609600"/>
            <a:chOff x="1968" y="1776"/>
            <a:chExt cx="0" cy="384"/>
          </a:xfrm>
        </p:grpSpPr>
        <p:sp>
          <p:nvSpPr>
            <p:cNvPr id="50248" name="Line 130"/>
            <p:cNvSpPr>
              <a:spLocks noChangeAspect="1" noChangeShapeType="1"/>
            </p:cNvSpPr>
            <p:nvPr/>
          </p:nvSpPr>
          <p:spPr bwMode="auto">
            <a:xfrm>
              <a:off x="1968" y="1968"/>
              <a:ext cx="0" cy="192"/>
            </a:xfrm>
            <a:prstGeom prst="line">
              <a:avLst/>
            </a:prstGeom>
            <a:noFill/>
            <a:ln w="28575">
              <a:solidFill>
                <a:srgbClr val="008000"/>
              </a:solidFill>
              <a:round/>
              <a:headEnd/>
              <a:tailEnd/>
            </a:ln>
          </p:spPr>
          <p:txBody>
            <a:bodyPr/>
            <a:lstStyle/>
            <a:p>
              <a:endParaRPr lang="zh-CN" altLang="en-US"/>
            </a:p>
          </p:txBody>
        </p:sp>
        <p:sp>
          <p:nvSpPr>
            <p:cNvPr id="50249" name="Line 131"/>
            <p:cNvSpPr>
              <a:spLocks noChangeAspect="1" noChangeShapeType="1"/>
            </p:cNvSpPr>
            <p:nvPr/>
          </p:nvSpPr>
          <p:spPr bwMode="auto">
            <a:xfrm>
              <a:off x="1968" y="1776"/>
              <a:ext cx="0" cy="192"/>
            </a:xfrm>
            <a:prstGeom prst="line">
              <a:avLst/>
            </a:prstGeom>
            <a:noFill/>
            <a:ln w="28575">
              <a:solidFill>
                <a:srgbClr val="008000"/>
              </a:solidFill>
              <a:round/>
              <a:headEnd/>
              <a:tailEnd/>
            </a:ln>
          </p:spPr>
          <p:txBody>
            <a:bodyPr/>
            <a:lstStyle/>
            <a:p>
              <a:endParaRPr lang="zh-CN" altLang="en-US"/>
            </a:p>
          </p:txBody>
        </p:sp>
      </p:grpSp>
      <p:grpSp>
        <p:nvGrpSpPr>
          <p:cNvPr id="50241" name="Group 132"/>
          <p:cNvGrpSpPr>
            <a:grpSpLocks/>
          </p:cNvGrpSpPr>
          <p:nvPr/>
        </p:nvGrpSpPr>
        <p:grpSpPr bwMode="auto">
          <a:xfrm>
            <a:off x="2286000" y="2917825"/>
            <a:ext cx="1371600" cy="381000"/>
            <a:chOff x="1296" y="1968"/>
            <a:chExt cx="864" cy="240"/>
          </a:xfrm>
        </p:grpSpPr>
        <p:sp>
          <p:nvSpPr>
            <p:cNvPr id="50245" name="Line 133"/>
            <p:cNvSpPr>
              <a:spLocks noChangeAspect="1" noChangeShapeType="1"/>
            </p:cNvSpPr>
            <p:nvPr/>
          </p:nvSpPr>
          <p:spPr bwMode="auto">
            <a:xfrm>
              <a:off x="1680" y="1968"/>
              <a:ext cx="288" cy="0"/>
            </a:xfrm>
            <a:prstGeom prst="line">
              <a:avLst/>
            </a:prstGeom>
            <a:noFill/>
            <a:ln w="28575">
              <a:solidFill>
                <a:srgbClr val="008000"/>
              </a:solidFill>
              <a:round/>
              <a:headEnd/>
              <a:tailEnd/>
            </a:ln>
          </p:spPr>
          <p:txBody>
            <a:bodyPr/>
            <a:lstStyle/>
            <a:p>
              <a:endParaRPr lang="zh-CN" altLang="en-US"/>
            </a:p>
          </p:txBody>
        </p:sp>
        <p:sp>
          <p:nvSpPr>
            <p:cNvPr id="50246" name="Line 134"/>
            <p:cNvSpPr>
              <a:spLocks noChangeAspect="1" noChangeShapeType="1"/>
            </p:cNvSpPr>
            <p:nvPr/>
          </p:nvSpPr>
          <p:spPr bwMode="auto">
            <a:xfrm flipV="1">
              <a:off x="1296" y="1968"/>
              <a:ext cx="384" cy="240"/>
            </a:xfrm>
            <a:prstGeom prst="line">
              <a:avLst/>
            </a:prstGeom>
            <a:noFill/>
            <a:ln w="28575">
              <a:solidFill>
                <a:srgbClr val="008000"/>
              </a:solidFill>
              <a:round/>
              <a:headEnd/>
              <a:tailEnd/>
            </a:ln>
          </p:spPr>
          <p:txBody>
            <a:bodyPr/>
            <a:lstStyle/>
            <a:p>
              <a:endParaRPr lang="zh-CN" altLang="en-US"/>
            </a:p>
          </p:txBody>
        </p:sp>
        <p:sp>
          <p:nvSpPr>
            <p:cNvPr id="50247" name="Line 135"/>
            <p:cNvSpPr>
              <a:spLocks noChangeAspect="1" noChangeShapeType="1"/>
            </p:cNvSpPr>
            <p:nvPr/>
          </p:nvSpPr>
          <p:spPr bwMode="auto">
            <a:xfrm>
              <a:off x="1968" y="1968"/>
              <a:ext cx="192" cy="0"/>
            </a:xfrm>
            <a:prstGeom prst="line">
              <a:avLst/>
            </a:prstGeom>
            <a:noFill/>
            <a:ln w="28575">
              <a:solidFill>
                <a:srgbClr val="008000"/>
              </a:solidFill>
              <a:round/>
              <a:headEnd type="oval" w="med" len="med"/>
              <a:tailEnd/>
            </a:ln>
          </p:spPr>
          <p:txBody>
            <a:bodyPr/>
            <a:lstStyle/>
            <a:p>
              <a:endParaRPr lang="zh-CN" altLang="en-US"/>
            </a:p>
          </p:txBody>
        </p:sp>
      </p:grpSp>
      <p:grpSp>
        <p:nvGrpSpPr>
          <p:cNvPr id="50242" name="Group 136"/>
          <p:cNvGrpSpPr>
            <a:grpSpLocks/>
          </p:cNvGrpSpPr>
          <p:nvPr/>
        </p:nvGrpSpPr>
        <p:grpSpPr bwMode="auto">
          <a:xfrm>
            <a:off x="3657600" y="5203825"/>
            <a:ext cx="381000" cy="304800"/>
            <a:chOff x="5040" y="2688"/>
            <a:chExt cx="144" cy="192"/>
          </a:xfrm>
        </p:grpSpPr>
        <p:sp>
          <p:nvSpPr>
            <p:cNvPr id="50243" name="Rectangle 137"/>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0244"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5" name="Rectangle 2"/>
          <p:cNvSpPr>
            <a:spLocks noGrp="1" noChangeArrowheads="1"/>
          </p:cNvSpPr>
          <p:nvPr>
            <p:ph type="title"/>
          </p:nvPr>
        </p:nvSpPr>
        <p:spPr/>
        <p:txBody>
          <a:bodyPr/>
          <a:lstStyle/>
          <a:p>
            <a:pPr eaLnBrk="1" hangingPunct="1"/>
            <a:r>
              <a:rPr lang="zh-CN" altLang="en-US" smtClean="0"/>
              <a:t>段式管理</a:t>
            </a:r>
          </a:p>
        </p:txBody>
      </p:sp>
      <p:sp>
        <p:nvSpPr>
          <p:cNvPr id="32870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段的分界与程序的自然分界相对应，段长不固定，因程序而异。</a:t>
            </a:r>
          </a:p>
          <a:p>
            <a:pPr eaLnBrk="1" hangingPunct="1">
              <a:lnSpc>
                <a:spcPct val="130000"/>
              </a:lnSpc>
            </a:pPr>
            <a:r>
              <a:rPr sz="2600" dirty="0" smtClean="0"/>
              <a:t>段的独立性</a:t>
            </a:r>
            <a:r>
              <a:rPr lang="en-US" altLang="zh-CN" sz="2600" dirty="0" smtClean="0">
                <a:latin typeface="宋体" charset="-122"/>
              </a:rPr>
              <a:t>—</a:t>
            </a:r>
            <a:r>
              <a:rPr sz="2600" dirty="0" smtClean="0"/>
              <a:t>易于编译、管理、修改和维护，也便于多道程序共享。</a:t>
            </a:r>
          </a:p>
          <a:p>
            <a:pPr eaLnBrk="1" hangingPunct="1">
              <a:lnSpc>
                <a:spcPct val="130000"/>
              </a:lnSpc>
            </a:pPr>
            <a:r>
              <a:rPr sz="2600" dirty="0" smtClean="0"/>
              <a:t>各段的长度不同，给主存的分配带来麻烦。</a:t>
            </a:r>
          </a:p>
          <a:p>
            <a:pPr eaLnBrk="1" hangingPunct="1">
              <a:lnSpc>
                <a:spcPct val="130000"/>
              </a:lnSpc>
            </a:pPr>
            <a:r>
              <a:rPr sz="2600" dirty="0" smtClean="0"/>
              <a:t>段式管理容易产生碎块，浪费主存空间。</a:t>
            </a:r>
          </a:p>
        </p:txBody>
      </p:sp>
      <p:sp>
        <p:nvSpPr>
          <p:cNvPr id="3287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476535-27A7-4E6A-8DBD-EC7E8F782A15}" type="slidenum">
              <a:rPr lang="en-US" altLang="zh-CN">
                <a:latin typeface="Arial" charset="0"/>
              </a:rPr>
              <a:pPr/>
              <a:t>220</a:t>
            </a:fld>
            <a:r>
              <a:rPr lang="en-US" altLang="zh-CN">
                <a:latin typeface="Arial" charset="0"/>
              </a:rPr>
              <a:t>- </a:t>
            </a:r>
          </a:p>
        </p:txBody>
      </p:sp>
    </p:spTree>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29" name="Rectangle 2"/>
          <p:cNvSpPr>
            <a:spLocks noGrp="1" noChangeArrowheads="1"/>
          </p:cNvSpPr>
          <p:nvPr>
            <p:ph type="title"/>
          </p:nvPr>
        </p:nvSpPr>
        <p:spPr/>
        <p:txBody>
          <a:bodyPr/>
          <a:lstStyle/>
          <a:p>
            <a:pPr eaLnBrk="1" hangingPunct="1"/>
            <a:r>
              <a:rPr lang="zh-CN" altLang="en-US" smtClean="0"/>
              <a:t>页式管理</a:t>
            </a:r>
          </a:p>
        </p:txBody>
      </p:sp>
      <p:sp>
        <p:nvSpPr>
          <p:cNvPr id="329730" name="Rectangle 3"/>
          <p:cNvSpPr>
            <a:spLocks noGrp="1" noChangeArrowheads="1"/>
          </p:cNvSpPr>
          <p:nvPr>
            <p:ph type="body" idx="1"/>
          </p:nvPr>
        </p:nvSpPr>
        <p:spPr>
          <a:xfrm>
            <a:off x="395288" y="981075"/>
            <a:ext cx="8218487" cy="5040313"/>
          </a:xfrm>
        </p:spPr>
        <p:txBody>
          <a:bodyPr/>
          <a:lstStyle/>
          <a:p>
            <a:pPr marL="0" indent="361950" eaLnBrk="1" hangingPunct="1"/>
            <a:r>
              <a:rPr sz="2600" smtClean="0"/>
              <a:t>信息交换的单位是定长的页。</a:t>
            </a:r>
          </a:p>
          <a:p>
            <a:pPr marL="0" indent="361950" eaLnBrk="1" hangingPunct="1"/>
            <a:r>
              <a:rPr sz="2600" smtClean="0"/>
              <a:t>主存与外存均划分成等长的页面。</a:t>
            </a:r>
          </a:p>
          <a:p>
            <a:pPr marL="0" indent="361950" eaLnBrk="1" hangingPunct="1"/>
            <a:r>
              <a:rPr sz="2600" smtClean="0"/>
              <a:t>便于维护，便于生成页表，类似于</a:t>
            </a:r>
            <a:r>
              <a:rPr lang="en-US" altLang="zh-CN" sz="2600" smtClean="0"/>
              <a:t>cache</a:t>
            </a:r>
            <a:r>
              <a:rPr sz="2600" smtClean="0"/>
              <a:t>的块表</a:t>
            </a:r>
          </a:p>
          <a:p>
            <a:pPr marL="0" indent="361950" eaLnBrk="1" hangingPunct="1"/>
            <a:r>
              <a:rPr sz="2600" smtClean="0"/>
              <a:t>不容易产生碎块，存储空间浪费小。</a:t>
            </a:r>
          </a:p>
          <a:p>
            <a:pPr marL="0" indent="361950" eaLnBrk="1" hangingPunct="1"/>
            <a:r>
              <a:rPr sz="2600" smtClean="0"/>
              <a:t>页不是独立的实体，处理、保护和共享不方便</a:t>
            </a:r>
          </a:p>
          <a:p>
            <a:pPr marL="0" indent="361950" eaLnBrk="1" hangingPunct="1"/>
            <a:endParaRPr lang="en-US" altLang="zh-CN" sz="2100" smtClean="0"/>
          </a:p>
        </p:txBody>
      </p:sp>
      <p:sp>
        <p:nvSpPr>
          <p:cNvPr id="3297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1DA46B-5F07-4D32-AEA7-5AEE5AF37BC0}" type="slidenum">
              <a:rPr lang="en-US" altLang="zh-CN">
                <a:latin typeface="Arial" charset="0"/>
              </a:rPr>
              <a:pPr/>
              <a:t>221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5" name="Rectangle 2"/>
          <p:cNvSpPr>
            <a:spLocks noGrp="1" noChangeArrowheads="1"/>
          </p:cNvSpPr>
          <p:nvPr>
            <p:ph type="title"/>
          </p:nvPr>
        </p:nvSpPr>
        <p:spPr/>
        <p:txBody>
          <a:bodyPr/>
          <a:lstStyle/>
          <a:p>
            <a:pPr eaLnBrk="1" hangingPunct="1"/>
            <a:r>
              <a:rPr lang="zh-CN" altLang="en-US" smtClean="0"/>
              <a:t>段页式管理</a:t>
            </a:r>
          </a:p>
        </p:txBody>
      </p:sp>
      <p:sp>
        <p:nvSpPr>
          <p:cNvPr id="34406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mtClean="0"/>
              <a:t>程序按模块分段</a:t>
            </a:r>
          </a:p>
          <a:p>
            <a:pPr eaLnBrk="1" hangingPunct="1">
              <a:lnSpc>
                <a:spcPct val="125000"/>
              </a:lnSpc>
            </a:pPr>
            <a:r>
              <a:rPr smtClean="0"/>
              <a:t>段再分成长度固定的页。</a:t>
            </a:r>
          </a:p>
          <a:p>
            <a:pPr eaLnBrk="1" hangingPunct="1">
              <a:lnSpc>
                <a:spcPct val="125000"/>
              </a:lnSpc>
            </a:pPr>
            <a:r>
              <a:rPr smtClean="0"/>
              <a:t>程序调入调出按页面来进行</a:t>
            </a:r>
          </a:p>
          <a:p>
            <a:pPr eaLnBrk="1" hangingPunct="1">
              <a:lnSpc>
                <a:spcPct val="125000"/>
              </a:lnSpc>
            </a:pPr>
            <a:r>
              <a:rPr smtClean="0"/>
              <a:t>程序共享保护按段进行</a:t>
            </a:r>
          </a:p>
          <a:p>
            <a:pPr eaLnBrk="1" hangingPunct="1">
              <a:lnSpc>
                <a:spcPct val="125000"/>
              </a:lnSpc>
            </a:pPr>
            <a:r>
              <a:rPr smtClean="0"/>
              <a:t>兼备段式，页式管理的优点</a:t>
            </a:r>
          </a:p>
          <a:p>
            <a:pPr eaLnBrk="1" hangingPunct="1">
              <a:lnSpc>
                <a:spcPct val="125000"/>
              </a:lnSpc>
            </a:pPr>
            <a:r>
              <a:rPr smtClean="0"/>
              <a:t>在地址映像中需要多次查表</a:t>
            </a:r>
          </a:p>
        </p:txBody>
      </p:sp>
      <p:sp>
        <p:nvSpPr>
          <p:cNvPr id="3440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6E8153E-62F2-4547-B277-24EFA87F9DB5}" type="slidenum">
              <a:rPr lang="en-US" altLang="zh-CN">
                <a:latin typeface="Arial" charset="0"/>
              </a:rPr>
              <a:pPr/>
              <a:t>222</a:t>
            </a:fld>
            <a:r>
              <a:rPr lang="en-US" altLang="zh-CN">
                <a:latin typeface="Arial" charset="0"/>
              </a:rPr>
              <a:t>- </a:t>
            </a:r>
          </a:p>
        </p:txBody>
      </p:sp>
    </p:spTree>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873" name="标题 1"/>
          <p:cNvSpPr>
            <a:spLocks noGrp="1"/>
          </p:cNvSpPr>
          <p:nvPr>
            <p:ph type="title"/>
          </p:nvPr>
        </p:nvSpPr>
        <p:spPr/>
        <p:txBody>
          <a:bodyPr/>
          <a:lstStyle/>
          <a:p>
            <a:r>
              <a:rPr lang="zh-CN" altLang="en-US" smtClean="0"/>
              <a:t>虚拟地址</a:t>
            </a:r>
            <a:r>
              <a:rPr lang="en-US" altLang="zh-CN" smtClean="0">
                <a:sym typeface="Wingdings" pitchFamily="2" charset="2"/>
              </a:rPr>
              <a:t></a:t>
            </a:r>
            <a:r>
              <a:rPr lang="zh-CN" altLang="en-US" smtClean="0">
                <a:sym typeface="Wingdings" pitchFamily="2" charset="2"/>
              </a:rPr>
              <a:t>物理地址</a:t>
            </a:r>
            <a:endParaRPr lang="zh-CN" altLang="en-US" smtClean="0"/>
          </a:p>
        </p:txBody>
      </p:sp>
      <p:sp>
        <p:nvSpPr>
          <p:cNvPr id="335874" name="Rectangle 156"/>
          <p:cNvSpPr>
            <a:spLocks noChangeArrowheads="1"/>
          </p:cNvSpPr>
          <p:nvPr/>
        </p:nvSpPr>
        <p:spPr bwMode="auto">
          <a:xfrm>
            <a:off x="1508125" y="1006475"/>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p>
            <a:pPr algn="r"/>
            <a:endParaRPr lang="zh-CN" altLang="en-US" sz="3200"/>
          </a:p>
        </p:txBody>
      </p:sp>
      <p:sp>
        <p:nvSpPr>
          <p:cNvPr id="51" name="Rectangle 158"/>
          <p:cNvSpPr>
            <a:spLocks noChangeArrowheads="1"/>
          </p:cNvSpPr>
          <p:nvPr/>
        </p:nvSpPr>
        <p:spPr bwMode="auto">
          <a:xfrm>
            <a:off x="6313488" y="1054100"/>
            <a:ext cx="655637"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52" name="Rectangle 159"/>
          <p:cNvSpPr>
            <a:spLocks noChangeArrowheads="1"/>
          </p:cNvSpPr>
          <p:nvPr/>
        </p:nvSpPr>
        <p:spPr bwMode="auto">
          <a:xfrm>
            <a:off x="3676650" y="1195388"/>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53" name="Rectangle 160"/>
          <p:cNvSpPr>
            <a:spLocks noChangeArrowheads="1"/>
          </p:cNvSpPr>
          <p:nvPr/>
        </p:nvSpPr>
        <p:spPr bwMode="auto">
          <a:xfrm>
            <a:off x="1643063" y="1652588"/>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55" name="Rectangle 162"/>
          <p:cNvSpPr>
            <a:spLocks noChangeArrowheads="1"/>
          </p:cNvSpPr>
          <p:nvPr/>
        </p:nvSpPr>
        <p:spPr bwMode="auto">
          <a:xfrm>
            <a:off x="3562350" y="3104942"/>
            <a:ext cx="1466850" cy="366922"/>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a</a:t>
            </a:r>
            <a:r>
              <a:rPr lang="zh-CN" sz="1200" kern="100" dirty="0">
                <a:latin typeface="Times New Roman"/>
                <a:ea typeface="宋体"/>
              </a:rPr>
              <a:t>）页面命中</a:t>
            </a:r>
            <a:endParaRPr lang="zh-CN" sz="1600" kern="100" dirty="0">
              <a:latin typeface="Times New Roman"/>
              <a:ea typeface="宋体"/>
            </a:endParaRPr>
          </a:p>
        </p:txBody>
      </p:sp>
      <p:grpSp>
        <p:nvGrpSpPr>
          <p:cNvPr id="4" name="组合 3"/>
          <p:cNvGrpSpPr>
            <a:grpSpLocks/>
          </p:cNvGrpSpPr>
          <p:nvPr/>
        </p:nvGrpSpPr>
        <p:grpSpPr bwMode="auto">
          <a:xfrm>
            <a:off x="2132013" y="2125663"/>
            <a:ext cx="4181475" cy="756227"/>
            <a:chOff x="2131843" y="2125316"/>
            <a:chExt cx="4181032" cy="756368"/>
          </a:xfrm>
        </p:grpSpPr>
        <p:cxnSp>
          <p:nvCxnSpPr>
            <p:cNvPr id="335925" name="AutoShape 161"/>
            <p:cNvCxnSpPr>
              <a:cxnSpLocks noChangeShapeType="1"/>
            </p:cNvCxnSpPr>
            <p:nvPr/>
          </p:nvCxnSpPr>
          <p:spPr bwMode="auto">
            <a:xfrm rot="10800000">
              <a:off x="2131843" y="2125316"/>
              <a:ext cx="4181032" cy="756368"/>
            </a:xfrm>
            <a:prstGeom prst="bentConnector2">
              <a:avLst/>
            </a:prstGeom>
            <a:noFill/>
            <a:ln w="25400">
              <a:solidFill>
                <a:srgbClr val="00B050"/>
              </a:solidFill>
              <a:miter lim="800000"/>
              <a:headEnd/>
              <a:tailEnd type="triangle" w="med" len="med"/>
            </a:ln>
          </p:spPr>
        </p:cxnSp>
        <p:sp>
          <p:nvSpPr>
            <p:cNvPr id="60" name="Rectangle 167"/>
            <p:cNvSpPr>
              <a:spLocks noChangeArrowheads="1"/>
            </p:cNvSpPr>
            <p:nvPr/>
          </p:nvSpPr>
          <p:spPr bwMode="auto">
            <a:xfrm>
              <a:off x="2168352" y="2439700"/>
              <a:ext cx="598424" cy="252459"/>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数据</a:t>
              </a:r>
              <a:endParaRPr lang="zh-CN" sz="1600" kern="100" dirty="0">
                <a:latin typeface="Times New Roman"/>
                <a:ea typeface="宋体"/>
              </a:endParaRPr>
            </a:p>
          </p:txBody>
        </p:sp>
      </p:grpSp>
      <p:sp>
        <p:nvSpPr>
          <p:cNvPr id="61" name="Rectangle 168"/>
          <p:cNvSpPr>
            <a:spLocks noChangeArrowheads="1"/>
          </p:cNvSpPr>
          <p:nvPr/>
        </p:nvSpPr>
        <p:spPr bwMode="auto">
          <a:xfrm>
            <a:off x="1539875" y="1054100"/>
            <a:ext cx="915988" cy="269875"/>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nvGrpSpPr>
          <p:cNvPr id="10" name="组合 9"/>
          <p:cNvGrpSpPr>
            <a:grpSpLocks/>
          </p:cNvGrpSpPr>
          <p:nvPr/>
        </p:nvGrpSpPr>
        <p:grpSpPr bwMode="auto">
          <a:xfrm>
            <a:off x="4046538" y="4978400"/>
            <a:ext cx="1716087" cy="250825"/>
            <a:chOff x="4045874" y="4978128"/>
            <a:chExt cx="1716534" cy="251072"/>
          </a:xfrm>
        </p:grpSpPr>
        <p:cxnSp>
          <p:nvCxnSpPr>
            <p:cNvPr id="65" name="AutoShape 172"/>
            <p:cNvCxnSpPr>
              <a:cxnSpLocks noChangeShapeType="1"/>
            </p:cNvCxnSpPr>
            <p:nvPr/>
          </p:nvCxnSpPr>
          <p:spPr bwMode="auto">
            <a:xfrm>
              <a:off x="4045874" y="5084596"/>
              <a:ext cx="1716534" cy="1589"/>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69" name="Rectangle 176"/>
            <p:cNvSpPr>
              <a:spLocks noChangeArrowheads="1"/>
            </p:cNvSpPr>
            <p:nvPr/>
          </p:nvSpPr>
          <p:spPr bwMode="auto">
            <a:xfrm>
              <a:off x="4606407" y="4978128"/>
              <a:ext cx="819363"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grpSp>
        <p:nvGrpSpPr>
          <p:cNvPr id="11" name="组合 10"/>
          <p:cNvGrpSpPr>
            <a:grpSpLocks/>
          </p:cNvGrpSpPr>
          <p:nvPr/>
        </p:nvGrpSpPr>
        <p:grpSpPr bwMode="auto">
          <a:xfrm>
            <a:off x="4043363" y="5624513"/>
            <a:ext cx="1717675" cy="252412"/>
            <a:chOff x="4043773" y="5625149"/>
            <a:chExt cx="1716534" cy="252123"/>
          </a:xfrm>
        </p:grpSpPr>
        <p:cxnSp>
          <p:nvCxnSpPr>
            <p:cNvPr id="66" name="AutoShape 173"/>
            <p:cNvCxnSpPr>
              <a:cxnSpLocks noChangeShapeType="1"/>
            </p:cNvCxnSpPr>
            <p:nvPr/>
          </p:nvCxnSpPr>
          <p:spPr bwMode="auto">
            <a:xfrm flipH="1">
              <a:off x="4043773" y="5732975"/>
              <a:ext cx="1716534" cy="0"/>
            </a:xfrm>
            <a:prstGeom prst="straightConnector1">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sp>
          <p:nvSpPr>
            <p:cNvPr id="70" name="Rectangle 177"/>
            <p:cNvSpPr>
              <a:spLocks noChangeArrowheads="1"/>
            </p:cNvSpPr>
            <p:nvPr/>
          </p:nvSpPr>
          <p:spPr bwMode="auto">
            <a:xfrm>
              <a:off x="4670418" y="5625149"/>
              <a:ext cx="598090"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16" name="组合 15"/>
          <p:cNvGrpSpPr/>
          <p:nvPr/>
        </p:nvGrpSpPr>
        <p:grpSpPr>
          <a:xfrm>
            <a:off x="939800" y="4618038"/>
            <a:ext cx="7283450" cy="2170112"/>
            <a:chOff x="939800" y="4618038"/>
            <a:chExt cx="7283450" cy="2170112"/>
          </a:xfrm>
        </p:grpSpPr>
        <p:sp>
          <p:nvSpPr>
            <p:cNvPr id="62" name="Rectangle 169"/>
            <p:cNvSpPr>
              <a:spLocks noChangeArrowheads="1"/>
            </p:cNvSpPr>
            <p:nvPr/>
          </p:nvSpPr>
          <p:spPr bwMode="auto">
            <a:xfrm>
              <a:off x="5761038" y="4729163"/>
              <a:ext cx="655637" cy="16700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 缓存</a:t>
              </a: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sz="1600" i="0" kern="100" dirty="0">
                <a:latin typeface="Times New Roman"/>
                <a:ea typeface="宋体"/>
              </a:endParaRPr>
            </a:p>
          </p:txBody>
        </p:sp>
        <p:sp>
          <p:nvSpPr>
            <p:cNvPr id="67" name="Rectangle 174"/>
            <p:cNvSpPr>
              <a:spLocks noChangeArrowheads="1"/>
            </p:cNvSpPr>
            <p:nvPr/>
          </p:nvSpPr>
          <p:spPr bwMode="auto">
            <a:xfrm>
              <a:off x="3889375" y="6426200"/>
              <a:ext cx="1466850" cy="361950"/>
            </a:xfrm>
            <a:prstGeom prst="rect">
              <a:avLst/>
            </a:prstGeom>
            <a:solidFill>
              <a:srgbClr val="FFFFFF"/>
            </a:solidFill>
            <a:ln>
              <a:noFill/>
            </a:ln>
            <a:extLst/>
          </p:spPr>
          <p:txBody>
            <a:bodyPr lIns="0" tIns="0" rIns="0" bIns="0" upright="1"/>
            <a:lstStyle/>
            <a:p>
              <a:pPr algn="ctr">
                <a:spcAft>
                  <a:spcPts val="0"/>
                </a:spcAft>
                <a:defRPr/>
              </a:pPr>
              <a:r>
                <a:rPr lang="zh-CN" sz="1200" kern="100" dirty="0">
                  <a:latin typeface="Times New Roman"/>
                  <a:ea typeface="宋体"/>
                </a:rPr>
                <a:t>（</a:t>
              </a:r>
              <a:r>
                <a:rPr lang="en-US" sz="1200" kern="100" dirty="0">
                  <a:latin typeface="Times New Roman"/>
                  <a:ea typeface="宋体"/>
                </a:rPr>
                <a:t>b</a:t>
              </a:r>
              <a:r>
                <a:rPr lang="zh-CN" sz="1200" kern="100" dirty="0">
                  <a:latin typeface="Times New Roman"/>
                  <a:ea typeface="宋体"/>
                </a:rPr>
                <a:t>）缺页</a:t>
              </a:r>
              <a:endParaRPr lang="zh-CN" sz="1600" kern="100" dirty="0">
                <a:latin typeface="Times New Roman"/>
                <a:ea typeface="宋体"/>
              </a:endParaRPr>
            </a:p>
          </p:txBody>
        </p:sp>
        <p:grpSp>
          <p:nvGrpSpPr>
            <p:cNvPr id="2" name="组合 1"/>
            <p:cNvGrpSpPr/>
            <p:nvPr/>
          </p:nvGrpSpPr>
          <p:grpSpPr>
            <a:xfrm>
              <a:off x="939800" y="4618038"/>
              <a:ext cx="3395663" cy="1528762"/>
              <a:chOff x="939800" y="4618038"/>
              <a:chExt cx="3395663" cy="1528762"/>
            </a:xfrm>
          </p:grpSpPr>
          <p:sp>
            <p:nvSpPr>
              <p:cNvPr id="335875" name="Rectangle 157"/>
              <p:cNvSpPr>
                <a:spLocks noChangeArrowheads="1"/>
              </p:cNvSpPr>
              <p:nvPr/>
            </p:nvSpPr>
            <p:spPr bwMode="auto">
              <a:xfrm>
                <a:off x="1100138" y="4618038"/>
                <a:ext cx="3235325" cy="1528762"/>
              </a:xfrm>
              <a:prstGeom prst="rect">
                <a:avLst/>
              </a:prstGeom>
              <a:solidFill>
                <a:srgbClr val="FFFFFF">
                  <a:alpha val="0"/>
                </a:srgbClr>
              </a:solidFill>
              <a:ln w="12700" algn="ctr">
                <a:solidFill>
                  <a:srgbClr val="000000"/>
                </a:solidFill>
                <a:prstDash val="dash"/>
                <a:miter lim="800000"/>
                <a:headEnd/>
                <a:tailEnd/>
              </a:ln>
            </p:spPr>
            <p:txBody>
              <a:bodyPr tIns="0"/>
              <a:lstStyle/>
              <a:p>
                <a:pPr algn="r"/>
                <a:endParaRPr lang="zh-CN" altLang="en-US" sz="3200"/>
              </a:p>
            </p:txBody>
          </p:sp>
          <p:sp>
            <p:nvSpPr>
              <p:cNvPr id="63" name="Rectangle 170"/>
              <p:cNvSpPr>
                <a:spLocks noChangeArrowheads="1"/>
              </p:cNvSpPr>
              <p:nvPr/>
            </p:nvSpPr>
            <p:spPr bwMode="auto">
              <a:xfrm>
                <a:off x="3297238" y="4870450"/>
                <a:ext cx="747712" cy="116522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64" name="Rectangle 171"/>
              <p:cNvSpPr>
                <a:spLocks noChangeArrowheads="1"/>
              </p:cNvSpPr>
              <p:nvPr/>
            </p:nvSpPr>
            <p:spPr bwMode="auto">
              <a:xfrm>
                <a:off x="1171575" y="5327650"/>
                <a:ext cx="896938"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solidFill>
                      <a:schemeClr val="bg1">
                        <a:lumMod val="95000"/>
                      </a:schemeClr>
                    </a:solidFill>
                    <a:latin typeface="Times New Roman"/>
                    <a:ea typeface="宋体"/>
                  </a:rPr>
                  <a:t>处理器</a:t>
                </a:r>
              </a:p>
            </p:txBody>
          </p:sp>
          <p:sp>
            <p:nvSpPr>
              <p:cNvPr id="71" name="Rectangle 178"/>
              <p:cNvSpPr>
                <a:spLocks noChangeArrowheads="1"/>
              </p:cNvSpPr>
              <p:nvPr/>
            </p:nvSpPr>
            <p:spPr bwMode="auto">
              <a:xfrm>
                <a:off x="939800" y="4775200"/>
                <a:ext cx="917575" cy="269875"/>
              </a:xfrm>
              <a:prstGeom prst="rect">
                <a:avLst/>
              </a:prstGeom>
              <a:noFill/>
              <a:ln>
                <a:noFill/>
              </a:ln>
              <a:extLst/>
            </p:spPr>
            <p:txBody>
              <a:bodyPr lIns="0" tIns="0" rIns="0" bIns="0" upright="1"/>
              <a:lstStyle/>
              <a:p>
                <a:pPr algn="ctr">
                  <a:spcAft>
                    <a:spcPts val="0"/>
                  </a:spcAft>
                  <a:defRPr/>
                </a:pPr>
                <a:r>
                  <a:rPr lang="en-US" sz="1200" kern="100">
                    <a:latin typeface="Times New Roman"/>
                    <a:ea typeface="宋体"/>
                  </a:rPr>
                  <a:t>CPU</a:t>
                </a:r>
                <a:endParaRPr lang="zh-CN" sz="1600" kern="100">
                  <a:latin typeface="Times New Roman"/>
                  <a:ea typeface="宋体"/>
                </a:endParaRPr>
              </a:p>
            </p:txBody>
          </p:sp>
        </p:grpSp>
        <p:sp>
          <p:nvSpPr>
            <p:cNvPr id="72" name="Rectangle 179"/>
            <p:cNvSpPr>
              <a:spLocks noChangeArrowheads="1"/>
            </p:cNvSpPr>
            <p:nvPr/>
          </p:nvSpPr>
          <p:spPr bwMode="auto">
            <a:xfrm>
              <a:off x="7521575" y="5043488"/>
              <a:ext cx="701675" cy="1371600"/>
            </a:xfrm>
            <a:prstGeom prst="rect">
              <a:avLst/>
            </a:prstGeom>
            <a:solidFill>
              <a:srgbClr val="0070C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latin typeface="Times New Roman"/>
                  <a:ea typeface="宋体"/>
                </a:rPr>
                <a:t>磁盘</a:t>
              </a:r>
            </a:p>
          </p:txBody>
        </p:sp>
      </p:grpSp>
      <p:sp>
        <p:nvSpPr>
          <p:cNvPr id="73" name="Rectangle 180"/>
          <p:cNvSpPr>
            <a:spLocks noChangeArrowheads="1"/>
          </p:cNvSpPr>
          <p:nvPr/>
        </p:nvSpPr>
        <p:spPr bwMode="auto">
          <a:xfrm>
            <a:off x="5707063" y="3590925"/>
            <a:ext cx="2292350" cy="473075"/>
          </a:xfrm>
          <a:prstGeom prst="rect">
            <a:avLst/>
          </a:prstGeom>
          <a:solidFill>
            <a:srgbClr val="0D7157"/>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缺页异常处理程序</a:t>
            </a:r>
          </a:p>
        </p:txBody>
      </p:sp>
      <p:grpSp>
        <p:nvGrpSpPr>
          <p:cNvPr id="12" name="组合 11"/>
          <p:cNvGrpSpPr>
            <a:grpSpLocks/>
          </p:cNvGrpSpPr>
          <p:nvPr/>
        </p:nvGrpSpPr>
        <p:grpSpPr bwMode="auto">
          <a:xfrm>
            <a:off x="3671888" y="3827463"/>
            <a:ext cx="2035175" cy="1042987"/>
            <a:chOff x="3671367" y="3827668"/>
            <a:chExt cx="2035890" cy="1043157"/>
          </a:xfrm>
        </p:grpSpPr>
        <p:sp>
          <p:nvSpPr>
            <p:cNvPr id="76" name="Rectangle 183"/>
            <p:cNvSpPr>
              <a:spLocks noChangeArrowheads="1"/>
            </p:cNvSpPr>
            <p:nvPr/>
          </p:nvSpPr>
          <p:spPr bwMode="auto">
            <a:xfrm>
              <a:off x="4300238" y="3837195"/>
              <a:ext cx="598697" cy="25086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a:t>
              </a:r>
              <a:r>
                <a:rPr lang="zh-CN" sz="1200" kern="100" dirty="0">
                  <a:latin typeface="Times New Roman"/>
                  <a:ea typeface="宋体"/>
                </a:rPr>
                <a:t>异常</a:t>
              </a:r>
              <a:endParaRPr lang="zh-CN" sz="1600" kern="100" dirty="0">
                <a:latin typeface="Times New Roman"/>
                <a:ea typeface="宋体"/>
              </a:endParaRPr>
            </a:p>
          </p:txBody>
        </p:sp>
        <p:cxnSp>
          <p:nvCxnSpPr>
            <p:cNvPr id="78" name="AutoShape 185"/>
            <p:cNvCxnSpPr>
              <a:cxnSpLocks noChangeShapeType="1"/>
              <a:stCxn id="63" idx="0"/>
              <a:endCxn id="73" idx="1"/>
            </p:cNvCxnSpPr>
            <p:nvPr/>
          </p:nvCxnSpPr>
          <p:spPr bwMode="auto">
            <a:xfrm rot="16200000">
              <a:off x="4167734" y="3331302"/>
              <a:ext cx="1043157" cy="2035890"/>
            </a:xfrm>
            <a:prstGeom prst="bentConnector2">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79" name="AutoShape 186"/>
          <p:cNvSpPr>
            <a:spLocks noChangeArrowheads="1"/>
          </p:cNvSpPr>
          <p:nvPr/>
        </p:nvSpPr>
        <p:spPr bwMode="auto">
          <a:xfrm>
            <a:off x="6892925" y="4119563"/>
            <a:ext cx="233363" cy="754062"/>
          </a:xfrm>
          <a:prstGeom prst="downArrow">
            <a:avLst>
              <a:gd name="adj1" fmla="val 50000"/>
              <a:gd name="adj2" fmla="val 80743"/>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txBody>
          <a:bodyPr tIns="0" upright="1"/>
          <a:lstStyle/>
          <a:p>
            <a:pPr algn="r">
              <a:defRPr/>
            </a:pPr>
            <a:endParaRPr lang="zh-CN" altLang="en-US" sz="3200"/>
          </a:p>
        </p:txBody>
      </p:sp>
      <p:grpSp>
        <p:nvGrpSpPr>
          <p:cNvPr id="3" name="组合 2"/>
          <p:cNvGrpSpPr>
            <a:grpSpLocks/>
          </p:cNvGrpSpPr>
          <p:nvPr/>
        </p:nvGrpSpPr>
        <p:grpSpPr bwMode="auto">
          <a:xfrm>
            <a:off x="2606675" y="1628775"/>
            <a:ext cx="1057275" cy="361950"/>
            <a:chOff x="2606674" y="1628800"/>
            <a:chExt cx="1056814" cy="362426"/>
          </a:xfrm>
        </p:grpSpPr>
        <p:sp>
          <p:nvSpPr>
            <p:cNvPr id="56"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81"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2151063" y="5299075"/>
            <a:ext cx="1117600" cy="361950"/>
            <a:chOff x="2150752" y="5298822"/>
            <a:chExt cx="1117743" cy="362426"/>
          </a:xfrm>
        </p:grpSpPr>
        <p:sp>
          <p:nvSpPr>
            <p:cNvPr id="68" name="Rectangle 175"/>
            <p:cNvSpPr>
              <a:spLocks noChangeArrowheads="1"/>
            </p:cNvSpPr>
            <p:nvPr/>
          </p:nvSpPr>
          <p:spPr bwMode="auto">
            <a:xfrm>
              <a:off x="2317460" y="5298822"/>
              <a:ext cx="598565" cy="362426"/>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1)VA</a:t>
              </a:r>
              <a:endParaRPr lang="zh-CN" sz="1600" kern="100" dirty="0">
                <a:latin typeface="Times New Roman"/>
                <a:ea typeface="宋体"/>
              </a:endParaRPr>
            </a:p>
          </p:txBody>
        </p:sp>
        <p:cxnSp>
          <p:nvCxnSpPr>
            <p:cNvPr id="82" name="Line 189"/>
            <p:cNvCxnSpPr/>
            <p:nvPr/>
          </p:nvCxnSpPr>
          <p:spPr bwMode="auto">
            <a:xfrm flipV="1">
              <a:off x="2150752" y="5577000"/>
              <a:ext cx="1117743"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3" name="组合 12"/>
          <p:cNvGrpSpPr>
            <a:grpSpLocks/>
          </p:cNvGrpSpPr>
          <p:nvPr/>
        </p:nvGrpSpPr>
        <p:grpSpPr bwMode="auto">
          <a:xfrm>
            <a:off x="3846513" y="4252913"/>
            <a:ext cx="2789237" cy="614362"/>
            <a:chOff x="3846277" y="4252600"/>
            <a:chExt cx="2790155" cy="614549"/>
          </a:xfrm>
        </p:grpSpPr>
        <p:sp>
          <p:nvSpPr>
            <p:cNvPr id="84" name="Rectangle 191"/>
            <p:cNvSpPr>
              <a:spLocks noChangeArrowheads="1"/>
            </p:cNvSpPr>
            <p:nvPr/>
          </p:nvSpPr>
          <p:spPr bwMode="auto">
            <a:xfrm>
              <a:off x="4130533" y="4287536"/>
              <a:ext cx="2505899" cy="265193"/>
            </a:xfrm>
            <a:prstGeom prst="rect">
              <a:avLst/>
            </a:prstGeom>
            <a:solidFill>
              <a:srgbClr val="FFFFFF"/>
            </a:solidFill>
            <a:ln>
              <a:noFill/>
            </a:ln>
            <a:extLst/>
          </p:spPr>
          <p:txBody>
            <a:bodyPr lIns="0" tIns="0" rIns="0" bIns="0" upright="1"/>
            <a:lstStyle/>
            <a:p>
              <a:pPr algn="just">
                <a:spcAft>
                  <a:spcPts val="0"/>
                </a:spcAft>
                <a:defRPr/>
              </a:pPr>
              <a:r>
                <a:rPr lang="en-US" sz="1200" kern="100" dirty="0">
                  <a:latin typeface="Times New Roman"/>
                  <a:ea typeface="宋体"/>
                </a:rPr>
                <a:t>7)</a:t>
              </a:r>
              <a:r>
                <a:rPr lang="zh-CN" sz="1200" kern="100" dirty="0">
                  <a:latin typeface="Times New Roman"/>
                  <a:ea typeface="宋体"/>
                </a:rPr>
                <a:t>返回产生缺页异常的进程</a:t>
              </a:r>
              <a:endParaRPr lang="zh-CN" sz="1600" kern="100" dirty="0">
                <a:latin typeface="Times New Roman"/>
                <a:ea typeface="宋体"/>
              </a:endParaRPr>
            </a:p>
          </p:txBody>
        </p:sp>
        <p:cxnSp>
          <p:nvCxnSpPr>
            <p:cNvPr id="85" name="Line 192"/>
            <p:cNvCxnSpPr/>
            <p:nvPr/>
          </p:nvCxnSpPr>
          <p:spPr bwMode="auto">
            <a:xfrm flipH="1">
              <a:off x="3846277" y="4252600"/>
              <a:ext cx="1842106" cy="0"/>
            </a:xfrm>
            <a:prstGeom prst="line">
              <a:avLst/>
            </a:prstGeom>
            <a:ln w="28575">
              <a:prstDash val="sysDash"/>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86" name="Line 193"/>
            <p:cNvCxnSpPr/>
            <p:nvPr/>
          </p:nvCxnSpPr>
          <p:spPr bwMode="auto">
            <a:xfrm>
              <a:off x="3846277" y="4252600"/>
              <a:ext cx="0" cy="614549"/>
            </a:xfrm>
            <a:prstGeom prst="line">
              <a:avLst/>
            </a:prstGeom>
            <a:ln w="2857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4" name="组合 13"/>
          <p:cNvGrpSpPr>
            <a:grpSpLocks/>
          </p:cNvGrpSpPr>
          <p:nvPr/>
        </p:nvGrpSpPr>
        <p:grpSpPr bwMode="auto">
          <a:xfrm>
            <a:off x="6478588" y="4978400"/>
            <a:ext cx="1042987" cy="322263"/>
            <a:chOff x="6478855" y="4978128"/>
            <a:chExt cx="1043158" cy="323080"/>
          </a:xfrm>
        </p:grpSpPr>
        <p:sp>
          <p:nvSpPr>
            <p:cNvPr id="77" name="Rectangle 184"/>
            <p:cNvSpPr>
              <a:spLocks noChangeArrowheads="1"/>
            </p:cNvSpPr>
            <p:nvPr/>
          </p:nvSpPr>
          <p:spPr bwMode="auto">
            <a:xfrm>
              <a:off x="6493144" y="4978128"/>
              <a:ext cx="978060" cy="251461"/>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5)</a:t>
              </a:r>
              <a:r>
                <a:rPr lang="zh-CN" sz="1200" kern="100" dirty="0">
                  <a:latin typeface="Times New Roman"/>
                  <a:ea typeface="宋体"/>
                </a:rPr>
                <a:t>调出页</a:t>
              </a:r>
              <a:endParaRPr lang="zh-CN" sz="1600" kern="100" dirty="0">
                <a:latin typeface="Times New Roman"/>
                <a:ea typeface="宋体"/>
              </a:endParaRPr>
            </a:p>
          </p:txBody>
        </p:sp>
        <p:cxnSp>
          <p:nvCxnSpPr>
            <p:cNvPr id="89" name="Line 196"/>
            <p:cNvCxnSpPr/>
            <p:nvPr/>
          </p:nvCxnSpPr>
          <p:spPr bwMode="auto">
            <a:xfrm>
              <a:off x="6478855" y="5301208"/>
              <a:ext cx="1043158" cy="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15" name="组合 14"/>
          <p:cNvGrpSpPr>
            <a:grpSpLocks/>
          </p:cNvGrpSpPr>
          <p:nvPr/>
        </p:nvGrpSpPr>
        <p:grpSpPr bwMode="auto">
          <a:xfrm>
            <a:off x="6416675" y="5894388"/>
            <a:ext cx="1104900" cy="252412"/>
            <a:chOff x="6416876" y="5894549"/>
            <a:chExt cx="1105137" cy="252122"/>
          </a:xfrm>
        </p:grpSpPr>
        <p:sp>
          <p:nvSpPr>
            <p:cNvPr id="83" name="Rectangle 190"/>
            <p:cNvSpPr>
              <a:spLocks noChangeArrowheads="1"/>
            </p:cNvSpPr>
            <p:nvPr/>
          </p:nvSpPr>
          <p:spPr bwMode="auto">
            <a:xfrm>
              <a:off x="6493092" y="5894549"/>
              <a:ext cx="978110" cy="250537"/>
            </a:xfrm>
            <a:prstGeom prst="rect">
              <a:avLst/>
            </a:prstGeom>
            <a:solidFill>
              <a:srgbClr val="FFFFFF"/>
            </a:solidFill>
            <a:ln>
              <a:noFill/>
            </a:ln>
            <a:extLst/>
          </p:spPr>
          <p:txBody>
            <a:bodyPr lIns="0" tIns="0" rIns="0" bIns="0" upright="1"/>
            <a:lstStyle/>
            <a:p>
              <a:pPr algn="ctr">
                <a:spcAft>
                  <a:spcPts val="0"/>
                </a:spcAft>
                <a:defRPr/>
              </a:pPr>
              <a:r>
                <a:rPr lang="en-US" sz="1200" kern="100">
                  <a:latin typeface="Times New Roman"/>
                  <a:ea typeface="宋体"/>
                </a:rPr>
                <a:t>6)</a:t>
              </a:r>
              <a:r>
                <a:rPr lang="zh-CN" sz="1200" kern="100">
                  <a:latin typeface="Times New Roman"/>
                  <a:ea typeface="宋体"/>
                </a:rPr>
                <a:t>调入页</a:t>
              </a:r>
              <a:endParaRPr lang="zh-CN" sz="1600" kern="100">
                <a:latin typeface="Times New Roman"/>
                <a:ea typeface="宋体"/>
              </a:endParaRPr>
            </a:p>
          </p:txBody>
        </p:sp>
        <p:cxnSp>
          <p:nvCxnSpPr>
            <p:cNvPr id="7" name="直接箭头连接符 6"/>
            <p:cNvCxnSpPr/>
            <p:nvPr/>
          </p:nvCxnSpPr>
          <p:spPr>
            <a:xfrm flipH="1">
              <a:off x="6416876" y="6146671"/>
              <a:ext cx="1105137" cy="0"/>
            </a:xfrm>
            <a:prstGeom prst="straightConnector1">
              <a:avLst/>
            </a:prstGeom>
            <a:ln w="28575">
              <a:tailEnd type="triangle" w="lg" len="lg"/>
            </a:ln>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4319588" y="1738313"/>
            <a:ext cx="1952625" cy="250825"/>
            <a:chOff x="4319006" y="1737768"/>
            <a:chExt cx="1953950" cy="251072"/>
          </a:xfrm>
        </p:grpSpPr>
        <p:cxnSp>
          <p:nvCxnSpPr>
            <p:cNvPr id="87" name="Line 194"/>
            <p:cNvCxnSpPr/>
            <p:nvPr/>
          </p:nvCxnSpPr>
          <p:spPr bwMode="auto">
            <a:xfrm flipH="1">
              <a:off x="4319006" y="1844235"/>
              <a:ext cx="195395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9" name="Rectangle 166"/>
            <p:cNvSpPr>
              <a:spLocks noChangeArrowheads="1"/>
            </p:cNvSpPr>
            <p:nvPr/>
          </p:nvSpPr>
          <p:spPr bwMode="auto">
            <a:xfrm>
              <a:off x="5076757" y="1737768"/>
              <a:ext cx="691032" cy="251072"/>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3)PTE</a:t>
              </a:r>
              <a:endParaRPr lang="zh-CN" sz="1600" kern="100" dirty="0">
                <a:latin typeface="Times New Roman"/>
                <a:ea typeface="宋体"/>
              </a:endParaRPr>
            </a:p>
          </p:txBody>
        </p:sp>
      </p:grpSp>
      <p:grpSp>
        <p:nvGrpSpPr>
          <p:cNvPr id="8" name="组合 7"/>
          <p:cNvGrpSpPr>
            <a:grpSpLocks/>
          </p:cNvGrpSpPr>
          <p:nvPr/>
        </p:nvGrpSpPr>
        <p:grpSpPr bwMode="auto">
          <a:xfrm>
            <a:off x="4322763" y="2168525"/>
            <a:ext cx="1985962" cy="252413"/>
            <a:chOff x="4323208" y="2168765"/>
            <a:chExt cx="1985465" cy="252123"/>
          </a:xfrm>
        </p:grpSpPr>
        <p:cxnSp>
          <p:nvCxnSpPr>
            <p:cNvPr id="91" name="Line 195"/>
            <p:cNvCxnSpPr/>
            <p:nvPr/>
          </p:nvCxnSpPr>
          <p:spPr bwMode="auto">
            <a:xfrm>
              <a:off x="4323208" y="2276591"/>
              <a:ext cx="1985465"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8" name="Rectangle 165"/>
            <p:cNvSpPr>
              <a:spLocks noChangeArrowheads="1"/>
            </p:cNvSpPr>
            <p:nvPr/>
          </p:nvSpPr>
          <p:spPr bwMode="auto">
            <a:xfrm>
              <a:off x="5124694" y="2168765"/>
              <a:ext cx="599925" cy="252123"/>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 name="组合 4"/>
          <p:cNvGrpSpPr>
            <a:grpSpLocks/>
          </p:cNvGrpSpPr>
          <p:nvPr/>
        </p:nvGrpSpPr>
        <p:grpSpPr bwMode="auto">
          <a:xfrm>
            <a:off x="4295775" y="1268413"/>
            <a:ext cx="1985963" cy="234950"/>
            <a:chOff x="4295895" y="1268760"/>
            <a:chExt cx="1985465" cy="235314"/>
          </a:xfrm>
        </p:grpSpPr>
        <p:cxnSp>
          <p:nvCxnSpPr>
            <p:cNvPr id="88" name="Line 195"/>
            <p:cNvCxnSpPr/>
            <p:nvPr/>
          </p:nvCxnSpPr>
          <p:spPr bwMode="auto">
            <a:xfrm>
              <a:off x="4295895" y="1413446"/>
              <a:ext cx="1985465"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57" name="Rectangle 164"/>
            <p:cNvSpPr>
              <a:spLocks noChangeArrowheads="1"/>
            </p:cNvSpPr>
            <p:nvPr/>
          </p:nvSpPr>
          <p:spPr bwMode="auto">
            <a:xfrm>
              <a:off x="5059292" y="1268760"/>
              <a:ext cx="809422" cy="235314"/>
            </a:xfrm>
            <a:prstGeom prst="rect">
              <a:avLst/>
            </a:prstGeom>
            <a:solidFill>
              <a:srgbClr val="FFFFFF"/>
            </a:solidFill>
            <a:ln>
              <a:noFill/>
            </a:ln>
            <a:extLst/>
          </p:spPr>
          <p:txBody>
            <a:bodyPr lIns="0" tIns="0" rIns="0" bIns="0" upright="1"/>
            <a:lstStyle/>
            <a:p>
              <a:pPr algn="ctr">
                <a:spcAft>
                  <a:spcPts val="0"/>
                </a:spcAft>
                <a:defRPr/>
              </a:pPr>
              <a:r>
                <a:rPr lang="en-US" sz="1200" kern="100" dirty="0">
                  <a:latin typeface="Times New Roman"/>
                  <a:ea typeface="宋体"/>
                </a:rPr>
                <a:t>2)PTEA</a:t>
              </a:r>
              <a:endParaRPr lang="zh-CN" sz="1600" kern="100" dirty="0">
                <a:latin typeface="Times New Roman"/>
                <a:ea typeface="宋体"/>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righ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righ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lef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left)">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wipe(down)">
                                      <p:cBhvr>
                                        <p:cTn id="57" dur="500"/>
                                        <p:tgtEl>
                                          <p:spTgt spid="73"/>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79"/>
                                        </p:tgtEl>
                                        <p:attrNameLst>
                                          <p:attrName>style.visibility</p:attrName>
                                        </p:attrNameLst>
                                      </p:cBhvr>
                                      <p:to>
                                        <p:strVal val="visible"/>
                                      </p:to>
                                    </p:set>
                                    <p:animEffect transition="in" filter="wipe(up)">
                                      <p:cBhvr>
                                        <p:cTn id="60" dur="500"/>
                                        <p:tgtEl>
                                          <p:spTgt spid="79"/>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nodeType="click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wipe(left)">
                                      <p:cBhvr>
                                        <p:cTn id="65" dur="500"/>
                                        <p:tgtEl>
                                          <p:spTgt spid="14"/>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2" fill="hold" nodeType="click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wipe(right)">
                                      <p:cBhvr>
                                        <p:cTn id="70" dur="500"/>
                                        <p:tgtEl>
                                          <p:spTgt spid="15"/>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right)">
                                      <p:cBhvr>
                                        <p:cTn id="7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9"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虚存，</a:t>
            </a:r>
            <a:r>
              <a:rPr lang="en-US" altLang="zh-CN" dirty="0"/>
              <a:t>cache</a:t>
            </a:r>
            <a:r>
              <a:rPr lang="zh-CN" altLang="en-US" dirty="0"/>
              <a:t>，主存层次</a:t>
            </a:r>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224</a:t>
            </a:fld>
            <a:r>
              <a:rPr lang="en-US" altLang="zh-CN" smtClean="0"/>
              <a:t>- </a:t>
            </a:r>
            <a:endParaRPr lang="en-US" altLang="zh-CN"/>
          </a:p>
        </p:txBody>
      </p:sp>
      <p:sp>
        <p:nvSpPr>
          <p:cNvPr id="5" name="Rectangle 156"/>
          <p:cNvSpPr>
            <a:spLocks noChangeArrowheads="1"/>
          </p:cNvSpPr>
          <p:nvPr/>
        </p:nvSpPr>
        <p:spPr bwMode="auto">
          <a:xfrm>
            <a:off x="706100" y="2627986"/>
            <a:ext cx="3378200" cy="1685925"/>
          </a:xfrm>
          <a:prstGeom prst="rect">
            <a:avLst/>
          </a:prstGeom>
          <a:solidFill>
            <a:srgbClr val="FFFFFF">
              <a:alpha val="0"/>
            </a:srgbClr>
          </a:solidFill>
          <a:ln w="9525" algn="ctr">
            <a:solidFill>
              <a:srgbClr val="000000"/>
            </a:solidFill>
            <a:prstDash val="dash"/>
            <a:miter lim="800000"/>
            <a:headEnd/>
            <a:tailEnd/>
          </a:ln>
        </p:spPr>
        <p:txBody>
          <a:bodyPr tIns="0"/>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r"/>
            <a:endParaRPr lang="zh-CN" altLang="en-US" sz="3200"/>
          </a:p>
        </p:txBody>
      </p:sp>
      <p:sp>
        <p:nvSpPr>
          <p:cNvPr id="6" name="Rectangle 158"/>
          <p:cNvSpPr>
            <a:spLocks noChangeArrowheads="1"/>
          </p:cNvSpPr>
          <p:nvPr/>
        </p:nvSpPr>
        <p:spPr bwMode="auto">
          <a:xfrm>
            <a:off x="5076056" y="2675611"/>
            <a:ext cx="963615" cy="1984375"/>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速</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缓</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zh-CN" altLang="en-US" sz="1600" i="0" kern="100" dirty="0" smtClean="0">
                <a:latin typeface="Times New Roman"/>
                <a:ea typeface="宋体"/>
              </a:rPr>
              <a:t>部分</a:t>
            </a:r>
            <a:endParaRPr lang="en-US" altLang="zh-CN" sz="1600" i="0" kern="100" dirty="0" smtClean="0">
              <a:latin typeface="Times New Roman"/>
              <a:ea typeface="宋体"/>
            </a:endParaRPr>
          </a:p>
          <a:p>
            <a:pPr algn="ctr">
              <a:spcAft>
                <a:spcPts val="0"/>
              </a:spcAft>
              <a:defRPr/>
            </a:pPr>
            <a:r>
              <a:rPr lang="zh-CN" altLang="en-US" sz="1600" i="0" kern="100" dirty="0" smtClean="0">
                <a:latin typeface="Times New Roman"/>
                <a:ea typeface="宋体"/>
              </a:rPr>
              <a:t>页表块</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sp>
        <p:nvSpPr>
          <p:cNvPr id="7" name="Rectangle 159"/>
          <p:cNvSpPr>
            <a:spLocks noChangeArrowheads="1"/>
          </p:cNvSpPr>
          <p:nvPr/>
        </p:nvSpPr>
        <p:spPr bwMode="auto">
          <a:xfrm>
            <a:off x="2874625" y="2816899"/>
            <a:ext cx="604838" cy="1371600"/>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600" i="0" kern="100">
                <a:latin typeface="Times New Roman"/>
                <a:ea typeface="宋体"/>
              </a:rPr>
              <a:t>MMU</a:t>
            </a:r>
            <a:endParaRPr lang="zh-CN" sz="1600" i="0" kern="100">
              <a:latin typeface="Times New Roman"/>
              <a:ea typeface="宋体"/>
            </a:endParaRPr>
          </a:p>
        </p:txBody>
      </p:sp>
      <p:sp>
        <p:nvSpPr>
          <p:cNvPr id="8" name="Rectangle 160"/>
          <p:cNvSpPr>
            <a:spLocks noChangeArrowheads="1"/>
          </p:cNvSpPr>
          <p:nvPr/>
        </p:nvSpPr>
        <p:spPr bwMode="auto">
          <a:xfrm>
            <a:off x="841038" y="3274099"/>
            <a:ext cx="976312" cy="473075"/>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a:solidFill>
                  <a:schemeClr val="bg1">
                    <a:lumMod val="95000"/>
                  </a:schemeClr>
                </a:solidFill>
                <a:latin typeface="Times New Roman"/>
                <a:ea typeface="宋体"/>
              </a:rPr>
              <a:t>处理器</a:t>
            </a:r>
          </a:p>
        </p:txBody>
      </p:sp>
      <p:grpSp>
        <p:nvGrpSpPr>
          <p:cNvPr id="60" name="组合 59"/>
          <p:cNvGrpSpPr/>
          <p:nvPr/>
        </p:nvGrpSpPr>
        <p:grpSpPr>
          <a:xfrm>
            <a:off x="1351727" y="3747173"/>
            <a:ext cx="5043005" cy="1251984"/>
            <a:chOff x="1351727" y="3747173"/>
            <a:chExt cx="5043005" cy="1251984"/>
          </a:xfrm>
        </p:grpSpPr>
        <p:sp>
          <p:nvSpPr>
            <p:cNvPr id="35" name="Rectangle 164"/>
            <p:cNvSpPr>
              <a:spLocks noChangeArrowheads="1"/>
            </p:cNvSpPr>
            <p:nvPr/>
          </p:nvSpPr>
          <p:spPr bwMode="auto">
            <a:xfrm>
              <a:off x="5585107" y="4763843"/>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9" name="组合 8"/>
            <p:cNvGrpSpPr>
              <a:grpSpLocks/>
            </p:cNvGrpSpPr>
            <p:nvPr/>
          </p:nvGrpSpPr>
          <p:grpSpPr bwMode="auto">
            <a:xfrm>
              <a:off x="1351727" y="3747173"/>
              <a:ext cx="4228670" cy="1156880"/>
              <a:chOff x="2231552" y="2735236"/>
              <a:chExt cx="4228222" cy="1157097"/>
            </a:xfrm>
          </p:grpSpPr>
          <p:cxnSp>
            <p:nvCxnSpPr>
              <p:cNvPr id="23" name="AutoShape 161"/>
              <p:cNvCxnSpPr>
                <a:cxnSpLocks noChangeShapeType="1"/>
                <a:stCxn id="6" idx="2"/>
                <a:endCxn id="8" idx="2"/>
              </p:cNvCxnSpPr>
              <p:nvPr/>
            </p:nvCxnSpPr>
            <p:spPr bwMode="auto">
              <a:xfrm rot="5400000" flipH="1">
                <a:off x="3889171" y="1077617"/>
                <a:ext cx="912983" cy="4228222"/>
              </a:xfrm>
              <a:prstGeom prst="bentConnector3">
                <a:avLst>
                  <a:gd name="adj1" fmla="val -25043"/>
                </a:avLst>
              </a:prstGeom>
              <a:noFill/>
              <a:ln w="28575">
                <a:solidFill>
                  <a:srgbClr val="00B050"/>
                </a:solidFill>
                <a:miter lim="800000"/>
                <a:headEnd/>
                <a:tailEnd type="triangle" w="med" len="med"/>
              </a:ln>
            </p:spPr>
          </p:cxnSp>
          <p:sp>
            <p:nvSpPr>
              <p:cNvPr id="49" name="Rectangle 167"/>
              <p:cNvSpPr>
                <a:spLocks noChangeArrowheads="1"/>
              </p:cNvSpPr>
              <p:nvPr/>
            </p:nvSpPr>
            <p:spPr bwMode="auto">
              <a:xfrm>
                <a:off x="4008816" y="3639874"/>
                <a:ext cx="598424" cy="252459"/>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5)data</a:t>
                </a:r>
                <a:endParaRPr lang="zh-CN" sz="1600" kern="100" dirty="0">
                  <a:latin typeface="Times New Roman"/>
                  <a:ea typeface="宋体"/>
                </a:endParaRPr>
              </a:p>
            </p:txBody>
          </p:sp>
        </p:grpSp>
      </p:grpSp>
      <p:sp>
        <p:nvSpPr>
          <p:cNvPr id="10" name="Rectangle 168"/>
          <p:cNvSpPr>
            <a:spLocks noChangeArrowheads="1"/>
          </p:cNvSpPr>
          <p:nvPr/>
        </p:nvSpPr>
        <p:spPr bwMode="auto">
          <a:xfrm>
            <a:off x="737850" y="2675611"/>
            <a:ext cx="915988" cy="269875"/>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CPU </a:t>
            </a:r>
            <a:r>
              <a:rPr lang="en-US" altLang="zh-CN" sz="1200" kern="100" dirty="0" smtClean="0">
                <a:latin typeface="Times New Roman"/>
                <a:ea typeface="宋体"/>
              </a:rPr>
              <a:t>chip</a:t>
            </a:r>
            <a:endParaRPr lang="zh-CN" sz="1600" kern="100" dirty="0">
              <a:latin typeface="Times New Roman"/>
              <a:ea typeface="宋体"/>
            </a:endParaRPr>
          </a:p>
        </p:txBody>
      </p:sp>
      <p:grpSp>
        <p:nvGrpSpPr>
          <p:cNvPr id="11" name="组合 10"/>
          <p:cNvGrpSpPr>
            <a:grpSpLocks/>
          </p:cNvGrpSpPr>
          <p:nvPr/>
        </p:nvGrpSpPr>
        <p:grpSpPr bwMode="auto">
          <a:xfrm>
            <a:off x="1804653" y="3250286"/>
            <a:ext cx="1057276" cy="361950"/>
            <a:chOff x="2606674" y="1628800"/>
            <a:chExt cx="1056814" cy="362426"/>
          </a:xfrm>
        </p:grpSpPr>
        <p:sp>
          <p:nvSpPr>
            <p:cNvPr id="21" name="Rectangle 163"/>
            <p:cNvSpPr>
              <a:spLocks noChangeArrowheads="1"/>
            </p:cNvSpPr>
            <p:nvPr/>
          </p:nvSpPr>
          <p:spPr bwMode="auto">
            <a:xfrm>
              <a:off x="2843109" y="1628800"/>
              <a:ext cx="599813" cy="36242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1) VA</a:t>
              </a:r>
              <a:endParaRPr lang="zh-CN" sz="1600" kern="100" dirty="0">
                <a:latin typeface="Times New Roman"/>
                <a:ea typeface="宋体"/>
              </a:endParaRPr>
            </a:p>
          </p:txBody>
        </p:sp>
        <p:cxnSp>
          <p:nvCxnSpPr>
            <p:cNvPr id="22" name="Line 188"/>
            <p:cNvCxnSpPr/>
            <p:nvPr/>
          </p:nvCxnSpPr>
          <p:spPr bwMode="auto">
            <a:xfrm>
              <a:off x="2606674" y="1902209"/>
              <a:ext cx="1056814" cy="1590"/>
            </a:xfrm>
            <a:prstGeom prst="line">
              <a:avLst/>
            </a:prstGeom>
            <a:ln w="2857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7" name="组合 56"/>
          <p:cNvGrpSpPr/>
          <p:nvPr/>
        </p:nvGrpSpPr>
        <p:grpSpPr>
          <a:xfrm>
            <a:off x="3520739" y="3857444"/>
            <a:ext cx="1555318" cy="291636"/>
            <a:chOff x="3520739" y="3805353"/>
            <a:chExt cx="1555318" cy="291636"/>
          </a:xfrm>
        </p:grpSpPr>
        <p:cxnSp>
          <p:nvCxnSpPr>
            <p:cNvPr id="17" name="Line 195"/>
            <p:cNvCxnSpPr/>
            <p:nvPr/>
          </p:nvCxnSpPr>
          <p:spPr bwMode="auto">
            <a:xfrm>
              <a:off x="3520739" y="3909473"/>
              <a:ext cx="1555318"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8" name="Rectangle 165"/>
            <p:cNvSpPr>
              <a:spLocks noChangeArrowheads="1"/>
            </p:cNvSpPr>
            <p:nvPr/>
          </p:nvSpPr>
          <p:spPr bwMode="auto">
            <a:xfrm>
              <a:off x="3980564" y="3805353"/>
              <a:ext cx="469952" cy="291636"/>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a:latin typeface="Times New Roman"/>
                  <a:ea typeface="宋体"/>
                </a:rPr>
                <a:t>4)PA</a:t>
              </a:r>
              <a:endParaRPr lang="zh-CN" sz="1600" kern="100" dirty="0">
                <a:latin typeface="Times New Roman"/>
                <a:ea typeface="宋体"/>
              </a:endParaRPr>
            </a:p>
          </p:txBody>
        </p:sp>
      </p:grpSp>
      <p:grpSp>
        <p:nvGrpSpPr>
          <p:cNvPr id="56" name="组合 55"/>
          <p:cNvGrpSpPr/>
          <p:nvPr/>
        </p:nvGrpSpPr>
        <p:grpSpPr>
          <a:xfrm>
            <a:off x="3493750" y="2996952"/>
            <a:ext cx="1582306" cy="235314"/>
            <a:chOff x="3493750" y="2926446"/>
            <a:chExt cx="1582306" cy="235314"/>
          </a:xfrm>
        </p:grpSpPr>
        <p:cxnSp>
          <p:nvCxnSpPr>
            <p:cNvPr id="15" name="Line 195"/>
            <p:cNvCxnSpPr/>
            <p:nvPr/>
          </p:nvCxnSpPr>
          <p:spPr bwMode="auto">
            <a:xfrm>
              <a:off x="3493750" y="3036573"/>
              <a:ext cx="1582306" cy="753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16" name="Rectangle 164"/>
            <p:cNvSpPr>
              <a:spLocks noChangeArrowheads="1"/>
            </p:cNvSpPr>
            <p:nvPr/>
          </p:nvSpPr>
          <p:spPr bwMode="auto">
            <a:xfrm>
              <a:off x="3856915" y="2926446"/>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2) PTEA</a:t>
              </a:r>
              <a:endParaRPr lang="zh-CN" sz="1600" kern="100" dirty="0">
                <a:latin typeface="Times New Roman"/>
                <a:ea typeface="宋体"/>
              </a:endParaRPr>
            </a:p>
          </p:txBody>
        </p:sp>
      </p:grpSp>
      <p:sp>
        <p:nvSpPr>
          <p:cNvPr id="25" name="Rectangle 158"/>
          <p:cNvSpPr>
            <a:spLocks noChangeArrowheads="1"/>
          </p:cNvSpPr>
          <p:nvPr/>
        </p:nvSpPr>
        <p:spPr bwMode="auto">
          <a:xfrm>
            <a:off x="7247940" y="2675611"/>
            <a:ext cx="1068476" cy="1984375"/>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zh-CN" sz="1600" i="0" kern="100" dirty="0" smtClean="0">
                <a:latin typeface="Times New Roman"/>
                <a:ea typeface="宋体"/>
              </a:rPr>
              <a:t>存</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储</a:t>
            </a:r>
            <a:endParaRPr lang="en-US" altLang="zh-CN" sz="1600" i="0" kern="100" dirty="0" smtClean="0">
              <a:latin typeface="Times New Roman"/>
              <a:ea typeface="宋体"/>
            </a:endParaRPr>
          </a:p>
          <a:p>
            <a:pPr algn="ctr">
              <a:spcAft>
                <a:spcPts val="0"/>
              </a:spcAft>
              <a:defRPr/>
            </a:pPr>
            <a:r>
              <a:rPr lang="zh-CN" sz="1600" i="0" kern="100" dirty="0" smtClean="0">
                <a:latin typeface="Times New Roman"/>
                <a:ea typeface="宋体"/>
              </a:rPr>
              <a:t>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59" name="组合 58"/>
          <p:cNvGrpSpPr/>
          <p:nvPr/>
        </p:nvGrpSpPr>
        <p:grpSpPr>
          <a:xfrm>
            <a:off x="3177044" y="2204864"/>
            <a:ext cx="3193803" cy="612035"/>
            <a:chOff x="3177044" y="2204864"/>
            <a:chExt cx="3193803" cy="612035"/>
          </a:xfrm>
        </p:grpSpPr>
        <p:sp>
          <p:nvSpPr>
            <p:cNvPr id="31" name="Rectangle 164"/>
            <p:cNvSpPr>
              <a:spLocks noChangeArrowheads="1"/>
            </p:cNvSpPr>
            <p:nvPr/>
          </p:nvSpPr>
          <p:spPr bwMode="auto">
            <a:xfrm>
              <a:off x="5561222" y="2387579"/>
              <a:ext cx="809625" cy="235314"/>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a:t>
              </a:r>
              <a:r>
                <a:rPr lang="zh-CN" altLang="en-US" sz="1200" kern="100" dirty="0" smtClean="0">
                  <a:latin typeface="Times New Roman"/>
                  <a:ea typeface="宋体"/>
                </a:rPr>
                <a:t>命中</a:t>
              </a:r>
              <a:endParaRPr lang="zh-CN" sz="1600" kern="100" dirty="0">
                <a:latin typeface="Times New Roman"/>
                <a:ea typeface="宋体"/>
              </a:endParaRPr>
            </a:p>
          </p:txBody>
        </p:sp>
        <p:grpSp>
          <p:nvGrpSpPr>
            <p:cNvPr id="58" name="组合 57"/>
            <p:cNvGrpSpPr/>
            <p:nvPr/>
          </p:nvGrpSpPr>
          <p:grpSpPr>
            <a:xfrm>
              <a:off x="3177044" y="2204864"/>
              <a:ext cx="2380820" cy="612035"/>
              <a:chOff x="3177044" y="2204864"/>
              <a:chExt cx="2380820" cy="612035"/>
            </a:xfrm>
          </p:grpSpPr>
          <p:sp>
            <p:nvSpPr>
              <p:cNvPr id="32" name="Rectangle 166"/>
              <p:cNvSpPr>
                <a:spLocks noChangeArrowheads="1"/>
              </p:cNvSpPr>
              <p:nvPr/>
            </p:nvSpPr>
            <p:spPr bwMode="auto">
              <a:xfrm>
                <a:off x="4291849" y="2204864"/>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3</a:t>
                </a:r>
                <a:r>
                  <a:rPr lang="en-US" sz="1200" kern="100" dirty="0">
                    <a:latin typeface="Times New Roman"/>
                    <a:ea typeface="宋体"/>
                  </a:rPr>
                  <a:t>)</a:t>
                </a:r>
                <a:r>
                  <a:rPr lang="en-US" sz="1200" kern="100" dirty="0" smtClean="0">
                    <a:latin typeface="Times New Roman"/>
                    <a:ea typeface="宋体"/>
                  </a:rPr>
                  <a:t>PTE</a:t>
                </a:r>
                <a:endParaRPr lang="zh-CN" sz="1600" kern="100" dirty="0">
                  <a:latin typeface="Times New Roman"/>
                  <a:ea typeface="宋体"/>
                </a:endParaRPr>
              </a:p>
            </p:txBody>
          </p:sp>
          <p:cxnSp>
            <p:nvCxnSpPr>
              <p:cNvPr id="27" name="AutoShape 161"/>
              <p:cNvCxnSpPr>
                <a:cxnSpLocks noChangeShapeType="1"/>
                <a:stCxn id="6" idx="0"/>
                <a:endCxn id="7" idx="0"/>
              </p:cNvCxnSpPr>
              <p:nvPr/>
            </p:nvCxnSpPr>
            <p:spPr bwMode="auto">
              <a:xfrm rot="16200000" flipH="1" flipV="1">
                <a:off x="4296810" y="1555845"/>
                <a:ext cx="141288" cy="2380820"/>
              </a:xfrm>
              <a:prstGeom prst="bentConnector3">
                <a:avLst>
                  <a:gd name="adj1" fmla="val -161797"/>
                </a:avLst>
              </a:prstGeom>
              <a:noFill/>
              <a:ln w="28575">
                <a:solidFill>
                  <a:srgbClr val="FF0000"/>
                </a:solidFill>
                <a:miter lim="800000"/>
                <a:headEnd/>
                <a:tailEnd type="triangle" w="med" len="med"/>
              </a:ln>
            </p:spPr>
          </p:cxnSp>
        </p:grpSp>
      </p:grpSp>
      <p:grpSp>
        <p:nvGrpSpPr>
          <p:cNvPr id="62" name="组合 61"/>
          <p:cNvGrpSpPr/>
          <p:nvPr/>
        </p:nvGrpSpPr>
        <p:grpSpPr>
          <a:xfrm>
            <a:off x="6043030" y="2588912"/>
            <a:ext cx="1204910" cy="251072"/>
            <a:chOff x="6043030" y="2588912"/>
            <a:chExt cx="1204910" cy="251072"/>
          </a:xfrm>
        </p:grpSpPr>
        <p:cxnSp>
          <p:nvCxnSpPr>
            <p:cNvPr id="36" name="Line 195"/>
            <p:cNvCxnSpPr/>
            <p:nvPr/>
          </p:nvCxnSpPr>
          <p:spPr bwMode="auto">
            <a:xfrm>
              <a:off x="6043030" y="2819050"/>
              <a:ext cx="1204910" cy="0"/>
            </a:xfrm>
            <a:prstGeom prst="line">
              <a:avLst/>
            </a:prstGeom>
            <a:ln w="28575">
              <a:solidFill>
                <a:srgbClr val="FF000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sp>
          <p:nvSpPr>
            <p:cNvPr id="42" name="Rectangle 166"/>
            <p:cNvSpPr>
              <a:spLocks noChangeArrowheads="1"/>
            </p:cNvSpPr>
            <p:nvPr/>
          </p:nvSpPr>
          <p:spPr bwMode="auto">
            <a:xfrm>
              <a:off x="6285633" y="2588912"/>
              <a:ext cx="690564" cy="251072"/>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sz="1200" kern="100" dirty="0" smtClean="0">
                  <a:latin typeface="Times New Roman"/>
                  <a:ea typeface="宋体"/>
                </a:rPr>
                <a:t>PTE</a:t>
              </a:r>
              <a:r>
                <a:rPr lang="zh-CN" altLang="en-US" sz="1200" kern="100" dirty="0" smtClean="0">
                  <a:latin typeface="Times New Roman"/>
                  <a:ea typeface="宋体"/>
                </a:rPr>
                <a:t>块</a:t>
              </a:r>
              <a:endParaRPr lang="zh-CN" sz="1600" kern="100" dirty="0">
                <a:latin typeface="Times New Roman"/>
                <a:ea typeface="宋体"/>
              </a:endParaRPr>
            </a:p>
          </p:txBody>
        </p:sp>
      </p:grpSp>
      <p:grpSp>
        <p:nvGrpSpPr>
          <p:cNvPr id="61" name="组合 60"/>
          <p:cNvGrpSpPr/>
          <p:nvPr/>
        </p:nvGrpSpPr>
        <p:grpSpPr>
          <a:xfrm>
            <a:off x="6084168" y="3143446"/>
            <a:ext cx="1204910" cy="284691"/>
            <a:chOff x="6043030" y="3143446"/>
            <a:chExt cx="1204910" cy="284691"/>
          </a:xfrm>
        </p:grpSpPr>
        <p:cxnSp>
          <p:nvCxnSpPr>
            <p:cNvPr id="38" name="Line 195"/>
            <p:cNvCxnSpPr/>
            <p:nvPr/>
          </p:nvCxnSpPr>
          <p:spPr bwMode="auto">
            <a:xfrm>
              <a:off x="6043030" y="3323683"/>
              <a:ext cx="1204910" cy="0"/>
            </a:xfrm>
            <a:prstGeom prst="line">
              <a:avLst/>
            </a:prstGeom>
            <a:ln w="28575">
              <a:solidFill>
                <a:srgbClr val="FF000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3" name="Rectangle 166"/>
            <p:cNvSpPr>
              <a:spLocks noChangeArrowheads="1"/>
            </p:cNvSpPr>
            <p:nvPr/>
          </p:nvSpPr>
          <p:spPr bwMode="auto">
            <a:xfrm>
              <a:off x="6079355" y="3143446"/>
              <a:ext cx="855703" cy="284691"/>
            </a:xfrm>
            <a:prstGeom prst="rect">
              <a:avLst/>
            </a:prstGeom>
            <a:solidFill>
              <a:srgbClr val="FFFFFF">
                <a:alpha val="0"/>
              </a:srgbClr>
            </a:solidFill>
            <a:ln>
              <a:noFill/>
            </a:ln>
            <a:extLst/>
          </p:spPr>
          <p:txBody>
            <a:bodyPr lIns="0" tIns="0" rIns="0" bIns="0" upright="1"/>
            <a:lstStyle/>
            <a:p>
              <a:pPr algn="ctr">
                <a:spcAft>
                  <a:spcPts val="0"/>
                </a:spcAft>
              </a:pPr>
              <a:r>
                <a:rPr lang="en-US" altLang="zh-CN" sz="1200" kern="100" dirty="0" smtClean="0">
                  <a:latin typeface="Times New Roman"/>
                  <a:ea typeface="宋体"/>
                </a:rPr>
                <a:t>    PTEA</a:t>
              </a:r>
              <a:r>
                <a:rPr lang="zh-CN" altLang="en-US" sz="1200" kern="100" dirty="0" smtClean="0">
                  <a:latin typeface="Times New Roman"/>
                  <a:ea typeface="宋体"/>
                </a:rPr>
                <a:t>缺失   </a:t>
              </a:r>
              <a:endParaRPr lang="en-US" altLang="zh-CN" sz="1200" kern="100" dirty="0" smtClean="0">
                <a:latin typeface="Times New Roman"/>
                <a:ea typeface="宋体"/>
              </a:endParaRPr>
            </a:p>
            <a:p>
              <a:pPr algn="ctr">
                <a:spcAft>
                  <a:spcPts val="0"/>
                </a:spcAft>
              </a:pPr>
              <a:r>
                <a:rPr lang="en-US" sz="1200" kern="100" dirty="0" smtClean="0">
                  <a:latin typeface="Times New Roman"/>
                  <a:ea typeface="宋体"/>
                </a:rPr>
                <a:t>      PTEA</a:t>
              </a:r>
              <a:endParaRPr lang="zh-CN" sz="1200" kern="100" dirty="0">
                <a:latin typeface="Times New Roman"/>
                <a:ea typeface="宋体"/>
              </a:endParaRPr>
            </a:p>
          </p:txBody>
        </p:sp>
      </p:grpSp>
      <p:grpSp>
        <p:nvGrpSpPr>
          <p:cNvPr id="63" name="组合 62"/>
          <p:cNvGrpSpPr/>
          <p:nvPr/>
        </p:nvGrpSpPr>
        <p:grpSpPr>
          <a:xfrm>
            <a:off x="6043030" y="3717032"/>
            <a:ext cx="1204910" cy="254724"/>
            <a:chOff x="6043030" y="3717032"/>
            <a:chExt cx="1204910" cy="254724"/>
          </a:xfrm>
        </p:grpSpPr>
        <p:cxnSp>
          <p:nvCxnSpPr>
            <p:cNvPr id="41" name="Line 195"/>
            <p:cNvCxnSpPr/>
            <p:nvPr/>
          </p:nvCxnSpPr>
          <p:spPr bwMode="auto">
            <a:xfrm>
              <a:off x="6043030" y="3899747"/>
              <a:ext cx="1204910" cy="0"/>
            </a:xfrm>
            <a:prstGeom prst="line">
              <a:avLst/>
            </a:prstGeom>
            <a:ln w="28575">
              <a:solidFill>
                <a:srgbClr val="00B050"/>
              </a:solidFill>
              <a:tailEnd type="triangle" w="lg" len="lg"/>
            </a:ln>
            <a:extLst/>
          </p:spPr>
          <p:style>
            <a:lnRef idx="1">
              <a:schemeClr val="accent1"/>
            </a:lnRef>
            <a:fillRef idx="0">
              <a:schemeClr val="accent1"/>
            </a:fillRef>
            <a:effectRef idx="0">
              <a:schemeClr val="accent1"/>
            </a:effectRef>
            <a:fontRef idx="minor">
              <a:schemeClr val="tx1"/>
            </a:fontRef>
          </p:style>
        </p:cxnSp>
        <p:sp>
          <p:nvSpPr>
            <p:cNvPr id="44" name="Rectangle 166"/>
            <p:cNvSpPr>
              <a:spLocks noChangeArrowheads="1"/>
            </p:cNvSpPr>
            <p:nvPr/>
          </p:nvSpPr>
          <p:spPr bwMode="auto">
            <a:xfrm>
              <a:off x="6231248" y="3717032"/>
              <a:ext cx="789024" cy="254724"/>
            </a:xfrm>
            <a:prstGeom prst="rect">
              <a:avLst/>
            </a:prstGeom>
            <a:solidFill>
              <a:srgbClr val="FFFFFF">
                <a:alpha val="0"/>
              </a:srgbClr>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smtClean="0">
                  <a:latin typeface="Times New Roman"/>
                  <a:ea typeface="宋体"/>
                </a:rPr>
                <a:t>PA</a:t>
              </a:r>
              <a:r>
                <a:rPr lang="zh-CN" altLang="en-US" sz="1200" kern="100" dirty="0" smtClean="0">
                  <a:latin typeface="Times New Roman"/>
                  <a:ea typeface="宋体"/>
                </a:rPr>
                <a:t>缺失</a:t>
              </a:r>
              <a:endParaRPr lang="en-US" altLang="zh-CN" sz="1200" kern="100" dirty="0" smtClean="0">
                <a:latin typeface="Times New Roman"/>
                <a:ea typeface="宋体"/>
              </a:endParaRPr>
            </a:p>
            <a:p>
              <a:pPr algn="ctr">
                <a:spcAft>
                  <a:spcPts val="0"/>
                </a:spcAft>
                <a:defRPr/>
              </a:pPr>
              <a:r>
                <a:rPr lang="en-US" sz="1200" kern="100">
                  <a:latin typeface="Times New Roman"/>
                  <a:ea typeface="宋体"/>
                </a:rPr>
                <a:t> </a:t>
              </a:r>
              <a:r>
                <a:rPr lang="en-US" sz="1200" kern="100" smtClean="0">
                  <a:latin typeface="Times New Roman"/>
                  <a:ea typeface="宋体"/>
                </a:rPr>
                <a:t>PA</a:t>
              </a:r>
              <a:endParaRPr lang="zh-CN" sz="1600" kern="100" dirty="0">
                <a:latin typeface="Times New Roman"/>
                <a:ea typeface="宋体"/>
              </a:endParaRPr>
            </a:p>
          </p:txBody>
        </p:sp>
      </p:grpSp>
      <p:grpSp>
        <p:nvGrpSpPr>
          <p:cNvPr id="64" name="组合 63"/>
          <p:cNvGrpSpPr/>
          <p:nvPr/>
        </p:nvGrpSpPr>
        <p:grpSpPr>
          <a:xfrm>
            <a:off x="6043030" y="4439447"/>
            <a:ext cx="1204910" cy="272468"/>
            <a:chOff x="6043030" y="4439447"/>
            <a:chExt cx="1204910" cy="272468"/>
          </a:xfrm>
        </p:grpSpPr>
        <p:sp>
          <p:nvSpPr>
            <p:cNvPr id="45" name="Rectangle 166"/>
            <p:cNvSpPr>
              <a:spLocks noChangeArrowheads="1"/>
            </p:cNvSpPr>
            <p:nvPr/>
          </p:nvSpPr>
          <p:spPr bwMode="auto">
            <a:xfrm>
              <a:off x="6333998" y="4460843"/>
              <a:ext cx="690564" cy="251072"/>
            </a:xfrm>
            <a:prstGeom prst="rect">
              <a:avLst/>
            </a:prstGeom>
            <a:solidFill>
              <a:srgbClr val="FFFFFF"/>
            </a:solidFill>
            <a:ln>
              <a:noFill/>
            </a:ln>
            <a:extLst/>
          </p:spPr>
          <p:txBody>
            <a:bodyPr lIns="0" tIns="0" rIns="0" bIns="0" upright="1"/>
            <a:lstStyle>
              <a:defPPr>
                <a:defRPr lang="zh-CN"/>
              </a:defPPr>
              <a:lvl1pPr algn="l" rtl="0" fontAlgn="base">
                <a:spcBef>
                  <a:spcPct val="0"/>
                </a:spcBef>
                <a:spcAft>
                  <a:spcPct val="0"/>
                </a:spcAft>
                <a:defRPr i="1" kern="1200">
                  <a:solidFill>
                    <a:schemeClr val="tx1"/>
                  </a:solidFill>
                  <a:latin typeface="Arial" charset="0"/>
                  <a:ea typeface="华文细黑" pitchFamily="2" charset="-122"/>
                  <a:cs typeface="+mn-cs"/>
                </a:defRPr>
              </a:lvl1pPr>
              <a:lvl2pPr marL="457200" algn="l" rtl="0" fontAlgn="base">
                <a:spcBef>
                  <a:spcPct val="0"/>
                </a:spcBef>
                <a:spcAft>
                  <a:spcPct val="0"/>
                </a:spcAft>
                <a:defRPr i="1" kern="1200">
                  <a:solidFill>
                    <a:schemeClr val="tx1"/>
                  </a:solidFill>
                  <a:latin typeface="Arial" charset="0"/>
                  <a:ea typeface="华文细黑" pitchFamily="2" charset="-122"/>
                  <a:cs typeface="+mn-cs"/>
                </a:defRPr>
              </a:lvl2pPr>
              <a:lvl3pPr marL="914400" algn="l" rtl="0" fontAlgn="base">
                <a:spcBef>
                  <a:spcPct val="0"/>
                </a:spcBef>
                <a:spcAft>
                  <a:spcPct val="0"/>
                </a:spcAft>
                <a:defRPr i="1" kern="1200">
                  <a:solidFill>
                    <a:schemeClr val="tx1"/>
                  </a:solidFill>
                  <a:latin typeface="Arial" charset="0"/>
                  <a:ea typeface="华文细黑" pitchFamily="2" charset="-122"/>
                  <a:cs typeface="+mn-cs"/>
                </a:defRPr>
              </a:lvl3pPr>
              <a:lvl4pPr marL="1371600" algn="l" rtl="0" fontAlgn="base">
                <a:spcBef>
                  <a:spcPct val="0"/>
                </a:spcBef>
                <a:spcAft>
                  <a:spcPct val="0"/>
                </a:spcAft>
                <a:defRPr i="1" kern="1200">
                  <a:solidFill>
                    <a:schemeClr val="tx1"/>
                  </a:solidFill>
                  <a:latin typeface="Arial" charset="0"/>
                  <a:ea typeface="华文细黑" pitchFamily="2" charset="-122"/>
                  <a:cs typeface="+mn-cs"/>
                </a:defRPr>
              </a:lvl4pPr>
              <a:lvl5pPr marL="1828800" algn="l" rtl="0" fontAlgn="base">
                <a:spcBef>
                  <a:spcPct val="0"/>
                </a:spcBef>
                <a:spcAft>
                  <a:spcPct val="0"/>
                </a:spcAft>
                <a:defRPr i="1" kern="1200">
                  <a:solidFill>
                    <a:schemeClr val="tx1"/>
                  </a:solidFill>
                  <a:latin typeface="Arial" charset="0"/>
                  <a:ea typeface="华文细黑" pitchFamily="2" charset="-122"/>
                  <a:cs typeface="+mn-cs"/>
                </a:defRPr>
              </a:lvl5pPr>
              <a:lvl6pPr marL="2286000" algn="l" defTabSz="914400" rtl="0" eaLnBrk="1" latinLnBrk="0" hangingPunct="1">
                <a:defRPr i="1" kern="1200">
                  <a:solidFill>
                    <a:schemeClr val="tx1"/>
                  </a:solidFill>
                  <a:latin typeface="Arial" charset="0"/>
                  <a:ea typeface="华文细黑" pitchFamily="2" charset="-122"/>
                  <a:cs typeface="+mn-cs"/>
                </a:defRPr>
              </a:lvl6pPr>
              <a:lvl7pPr marL="2743200" algn="l" defTabSz="914400" rtl="0" eaLnBrk="1" latinLnBrk="0" hangingPunct="1">
                <a:defRPr i="1" kern="1200">
                  <a:solidFill>
                    <a:schemeClr val="tx1"/>
                  </a:solidFill>
                  <a:latin typeface="Arial" charset="0"/>
                  <a:ea typeface="华文细黑" pitchFamily="2" charset="-122"/>
                  <a:cs typeface="+mn-cs"/>
                </a:defRPr>
              </a:lvl7pPr>
              <a:lvl8pPr marL="3200400" algn="l" defTabSz="914400" rtl="0" eaLnBrk="1" latinLnBrk="0" hangingPunct="1">
                <a:defRPr i="1" kern="1200">
                  <a:solidFill>
                    <a:schemeClr val="tx1"/>
                  </a:solidFill>
                  <a:latin typeface="Arial" charset="0"/>
                  <a:ea typeface="华文细黑" pitchFamily="2" charset="-122"/>
                  <a:cs typeface="+mn-cs"/>
                </a:defRPr>
              </a:lvl8pPr>
              <a:lvl9pPr marL="3657600" algn="l" defTabSz="914400" rtl="0" eaLnBrk="1" latinLnBrk="0" hangingPunct="1">
                <a:defRPr i="1" kern="1200">
                  <a:solidFill>
                    <a:schemeClr val="tx1"/>
                  </a:solidFill>
                  <a:latin typeface="Arial" charset="0"/>
                  <a:ea typeface="华文细黑" pitchFamily="2" charset="-122"/>
                  <a:cs typeface="+mn-cs"/>
                </a:defRPr>
              </a:lvl9pPr>
            </a:lstStyle>
            <a:p>
              <a:pPr algn="ctr">
                <a:spcAft>
                  <a:spcPts val="0"/>
                </a:spcAft>
                <a:defRPr/>
              </a:pPr>
              <a:r>
                <a:rPr lang="en-US" altLang="zh-CN" sz="1200" kern="100" dirty="0">
                  <a:latin typeface="Times New Roman"/>
                  <a:ea typeface="宋体"/>
                </a:rPr>
                <a:t>d</a:t>
              </a:r>
              <a:r>
                <a:rPr lang="en-US" altLang="zh-CN" sz="1200" kern="100" dirty="0" smtClean="0">
                  <a:latin typeface="Times New Roman"/>
                  <a:ea typeface="宋体"/>
                </a:rPr>
                <a:t>ata</a:t>
              </a:r>
              <a:r>
                <a:rPr lang="zh-CN" altLang="en-US" sz="1200" kern="100" dirty="0" smtClean="0">
                  <a:latin typeface="Times New Roman"/>
                  <a:ea typeface="宋体"/>
                </a:rPr>
                <a:t> </a:t>
              </a:r>
              <a:r>
                <a:rPr lang="en-US" altLang="zh-CN" sz="1200" kern="100" dirty="0">
                  <a:latin typeface="Times New Roman"/>
                  <a:ea typeface="宋体"/>
                </a:rPr>
                <a:t>b</a:t>
              </a:r>
              <a:r>
                <a:rPr lang="en-US" altLang="zh-CN" sz="1200" kern="100" dirty="0" smtClean="0">
                  <a:latin typeface="Times New Roman"/>
                  <a:ea typeface="宋体"/>
                </a:rPr>
                <a:t>lock</a:t>
              </a:r>
              <a:endParaRPr lang="zh-CN" sz="1200" kern="100" dirty="0">
                <a:latin typeface="Times New Roman"/>
                <a:ea typeface="宋体"/>
              </a:endParaRPr>
            </a:p>
          </p:txBody>
        </p:sp>
        <p:cxnSp>
          <p:nvCxnSpPr>
            <p:cNvPr id="46" name="Line 195"/>
            <p:cNvCxnSpPr/>
            <p:nvPr/>
          </p:nvCxnSpPr>
          <p:spPr bwMode="auto">
            <a:xfrm>
              <a:off x="6043030" y="4439447"/>
              <a:ext cx="1204910" cy="0"/>
            </a:xfrm>
            <a:prstGeom prst="line">
              <a:avLst/>
            </a:prstGeom>
            <a:ln w="28575">
              <a:solidFill>
                <a:srgbClr val="00B050"/>
              </a:solidFill>
              <a:headEnd type="triangle" w="lg" len="lg"/>
              <a:tailEnd type="none" w="lg" len="lg"/>
            </a:ln>
            <a:extLst/>
          </p:spPr>
          <p:style>
            <a:lnRef idx="1">
              <a:schemeClr val="accent1"/>
            </a:lnRef>
            <a:fillRef idx="0">
              <a:schemeClr val="accent1"/>
            </a:fillRef>
            <a:effectRef idx="0">
              <a:schemeClr val="accent1"/>
            </a:effectRef>
            <a:fontRef idx="minor">
              <a:schemeClr val="tx1"/>
            </a:fontRef>
          </p:style>
        </p:cxnSp>
      </p:grpSp>
      <p:sp>
        <p:nvSpPr>
          <p:cNvPr id="3" name="矩形 2"/>
          <p:cNvSpPr/>
          <p:nvPr/>
        </p:nvSpPr>
        <p:spPr>
          <a:xfrm>
            <a:off x="3324124" y="5660274"/>
            <a:ext cx="2907124" cy="452432"/>
          </a:xfrm>
          <a:prstGeom prst="rect">
            <a:avLst/>
          </a:prstGeom>
        </p:spPr>
        <p:txBody>
          <a:bodyPr wrap="square">
            <a:spAutoFit/>
          </a:bodyPr>
          <a:lstStyle/>
          <a:p>
            <a:pPr eaLnBrk="1" hangingPunct="1">
              <a:lnSpc>
                <a:spcPct val="130000"/>
              </a:lnSpc>
            </a:pPr>
            <a:r>
              <a:rPr lang="zh-CN" altLang="en-US" i="0" dirty="0"/>
              <a:t>虚拟存储器访问流程？</a:t>
            </a:r>
            <a:endParaRPr lang="en-US" altLang="zh-CN" i="0" dirty="0"/>
          </a:p>
        </p:txBody>
      </p:sp>
    </p:spTree>
    <p:extLst>
      <p:ext uri="{BB962C8B-B14F-4D97-AF65-F5344CB8AC3E}">
        <p14:creationId xmlns:p14="http://schemas.microsoft.com/office/powerpoint/2010/main" val="1837038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wipe(left)">
                                      <p:cBhvr>
                                        <p:cTn id="12" dur="500"/>
                                        <p:tgtEl>
                                          <p:spTgt spid="5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righ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fill="hold" nodeType="click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wipe(right)">
                                      <p:cBhvr>
                                        <p:cTn id="27" dur="500"/>
                                        <p:tgtEl>
                                          <p:spTgt spid="6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left)">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righ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wipe(left)">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nodeType="clickEffect">
                                  <p:stCondLst>
                                    <p:cond delay="0"/>
                                  </p:stCondLst>
                                  <p:childTnLst>
                                    <p:set>
                                      <p:cBhvr>
                                        <p:cTn id="46" dur="1" fill="hold">
                                          <p:stCondLst>
                                            <p:cond delay="0"/>
                                          </p:stCondLst>
                                        </p:cTn>
                                        <p:tgtEl>
                                          <p:spTgt spid="64"/>
                                        </p:tgtEl>
                                        <p:attrNameLst>
                                          <p:attrName>style.visibility</p:attrName>
                                        </p:attrNameLst>
                                      </p:cBhvr>
                                      <p:to>
                                        <p:strVal val="visible"/>
                                      </p:to>
                                    </p:set>
                                    <p:animEffect transition="in" filter="wipe(right)">
                                      <p:cBhvr>
                                        <p:cTn id="4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5" name="Rectangle 2"/>
          <p:cNvSpPr>
            <a:spLocks noGrp="1" noChangeArrowheads="1"/>
          </p:cNvSpPr>
          <p:nvPr>
            <p:ph type="title"/>
          </p:nvPr>
        </p:nvSpPr>
        <p:spPr/>
        <p:txBody>
          <a:bodyPr/>
          <a:lstStyle/>
          <a:p>
            <a:pPr eaLnBrk="1" hangingPunct="1"/>
            <a:r>
              <a:rPr lang="zh-CN" altLang="en-US" smtClean="0"/>
              <a:t>快表提高页式管理速度</a:t>
            </a:r>
          </a:p>
        </p:txBody>
      </p:sp>
      <p:sp>
        <p:nvSpPr>
          <p:cNvPr id="338946"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z="2600" dirty="0" smtClean="0"/>
              <a:t>页表存放在主存，虚存空间即使命中也须先查页表，再访问主存，两次访存才能取出数据，速度慢</a:t>
            </a:r>
          </a:p>
          <a:p>
            <a:pPr eaLnBrk="1" hangingPunct="1">
              <a:lnSpc>
                <a:spcPct val="130000"/>
              </a:lnSpc>
            </a:pPr>
            <a:r>
              <a:rPr sz="2600" dirty="0" smtClean="0"/>
              <a:t>为提高页表查找速度，采用</a:t>
            </a:r>
            <a:r>
              <a:rPr lang="en-US" altLang="zh-CN" sz="2600" dirty="0" smtClean="0"/>
              <a:t>cache</a:t>
            </a:r>
            <a:r>
              <a:rPr sz="2600" dirty="0" smtClean="0"/>
              <a:t>的方法，引入一个体积小的快表，存放页表中经常被访问的</a:t>
            </a:r>
            <a:r>
              <a:rPr lang="zh-CN" altLang="en-US" sz="2600" dirty="0" smtClean="0"/>
              <a:t>表项</a:t>
            </a:r>
            <a:endParaRPr lang="en-US" altLang="zh-CN" sz="2600" dirty="0" smtClean="0"/>
          </a:p>
          <a:p>
            <a:pPr eaLnBrk="1" hangingPunct="1">
              <a:lnSpc>
                <a:spcPct val="130000"/>
              </a:lnSpc>
            </a:pPr>
            <a:r>
              <a:rPr lang="zh-CN" altLang="en-US" sz="2600" dirty="0">
                <a:solidFill>
                  <a:srgbClr val="FF0000"/>
                </a:solidFill>
              </a:rPr>
              <a:t>快</a:t>
            </a:r>
            <a:r>
              <a:rPr lang="zh-CN" altLang="en-US" sz="2600" dirty="0" smtClean="0">
                <a:solidFill>
                  <a:srgbClr val="FF0000"/>
                </a:solidFill>
              </a:rPr>
              <a:t>表与页表交换的基本单位（页表项？？？）</a:t>
            </a:r>
            <a:endParaRPr sz="2600" dirty="0" smtClean="0">
              <a:solidFill>
                <a:srgbClr val="FF0000"/>
              </a:solidFill>
            </a:endParaRPr>
          </a:p>
          <a:p>
            <a:pPr eaLnBrk="1" hangingPunct="1">
              <a:lnSpc>
                <a:spcPct val="130000"/>
              </a:lnSpc>
            </a:pPr>
            <a:r>
              <a:rPr sz="2600" dirty="0" smtClean="0"/>
              <a:t>快表引入相联存储器机制，提高查找速度</a:t>
            </a:r>
            <a:endParaRPr lang="en-US" sz="2600" dirty="0" smtClean="0"/>
          </a:p>
          <a:p>
            <a:pPr eaLnBrk="1" hangingPunct="1">
              <a:lnSpc>
                <a:spcPct val="130000"/>
              </a:lnSpc>
            </a:pPr>
            <a:endParaRPr sz="2600" dirty="0" smtClean="0"/>
          </a:p>
          <a:p>
            <a:pPr eaLnBrk="1" hangingPunct="1"/>
            <a:endParaRPr lang="en-US" altLang="zh-CN" sz="2600" dirty="0" smtClean="0"/>
          </a:p>
        </p:txBody>
      </p:sp>
      <p:sp>
        <p:nvSpPr>
          <p:cNvPr id="3389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A5D038-4314-4313-9581-F4527864FC8F}" type="slidenum">
              <a:rPr lang="en-US" altLang="zh-CN">
                <a:latin typeface="Arial" charset="0"/>
              </a:rPr>
              <a:pPr/>
              <a:t>225</a:t>
            </a:fld>
            <a:r>
              <a:rPr lang="en-US" altLang="zh-CN">
                <a:latin typeface="Arial" charset="0"/>
              </a:rPr>
              <a:t>- </a:t>
            </a:r>
          </a:p>
        </p:txBody>
      </p:sp>
    </p:spTree>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69" name="Rectangle 2"/>
          <p:cNvSpPr>
            <a:spLocks noGrp="1" noChangeArrowheads="1"/>
          </p:cNvSpPr>
          <p:nvPr>
            <p:ph type="title"/>
          </p:nvPr>
        </p:nvSpPr>
        <p:spPr/>
        <p:txBody>
          <a:bodyPr/>
          <a:lstStyle/>
          <a:p>
            <a:pPr eaLnBrk="1" hangingPunct="1"/>
            <a:r>
              <a:rPr lang="zh-CN" altLang="en-US" smtClean="0"/>
              <a:t>经快慢表实现内部地址转换</a:t>
            </a:r>
          </a:p>
        </p:txBody>
      </p:sp>
      <p:sp>
        <p:nvSpPr>
          <p:cNvPr id="1153028" name="Rectangle 4"/>
          <p:cNvSpPr>
            <a:spLocks noChangeArrowheads="1"/>
          </p:cNvSpPr>
          <p:nvPr/>
        </p:nvSpPr>
        <p:spPr bwMode="auto">
          <a:xfrm>
            <a:off x="2286000" y="3373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29" name="Rectangle 5"/>
          <p:cNvSpPr>
            <a:spLocks noChangeArrowheads="1"/>
          </p:cNvSpPr>
          <p:nvPr/>
        </p:nvSpPr>
        <p:spPr bwMode="auto">
          <a:xfrm>
            <a:off x="2286000" y="3602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0" name="Rectangle 6"/>
          <p:cNvSpPr>
            <a:spLocks noChangeArrowheads="1"/>
          </p:cNvSpPr>
          <p:nvPr/>
        </p:nvSpPr>
        <p:spPr bwMode="auto">
          <a:xfrm>
            <a:off x="2286000" y="38306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31" name="Rectangle 7"/>
          <p:cNvSpPr>
            <a:spLocks noChangeArrowheads="1"/>
          </p:cNvSpPr>
          <p:nvPr/>
        </p:nvSpPr>
        <p:spPr bwMode="auto">
          <a:xfrm>
            <a:off x="2286000" y="40592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2" name="Rectangle 8"/>
          <p:cNvSpPr>
            <a:spLocks noChangeArrowheads="1"/>
          </p:cNvSpPr>
          <p:nvPr/>
        </p:nvSpPr>
        <p:spPr bwMode="auto">
          <a:xfrm>
            <a:off x="2286000" y="42878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33" name="Rectangle 9"/>
          <p:cNvSpPr>
            <a:spLocks noChangeArrowheads="1"/>
          </p:cNvSpPr>
          <p:nvPr/>
        </p:nvSpPr>
        <p:spPr bwMode="auto">
          <a:xfrm>
            <a:off x="2286000" y="45164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34" name="Rectangle 10"/>
          <p:cNvSpPr>
            <a:spLocks noChangeArrowheads="1"/>
          </p:cNvSpPr>
          <p:nvPr/>
        </p:nvSpPr>
        <p:spPr bwMode="auto">
          <a:xfrm>
            <a:off x="2286000" y="4745038"/>
            <a:ext cx="1219200" cy="228600"/>
          </a:xfrm>
          <a:prstGeom prst="rect">
            <a:avLst/>
          </a:prstGeom>
          <a:solidFill>
            <a:srgbClr val="FFCC99"/>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grpSp>
        <p:nvGrpSpPr>
          <p:cNvPr id="2" name="Group 11"/>
          <p:cNvGrpSpPr>
            <a:grpSpLocks/>
          </p:cNvGrpSpPr>
          <p:nvPr/>
        </p:nvGrpSpPr>
        <p:grpSpPr bwMode="auto">
          <a:xfrm>
            <a:off x="3733800" y="1773238"/>
            <a:ext cx="3276600" cy="304800"/>
            <a:chOff x="2352" y="1344"/>
            <a:chExt cx="2064" cy="192"/>
          </a:xfrm>
        </p:grpSpPr>
        <p:sp>
          <p:nvSpPr>
            <p:cNvPr id="340011" name="Text Box 12"/>
            <p:cNvSpPr txBox="1">
              <a:spLocks noChangeArrowheads="1"/>
            </p:cNvSpPr>
            <p:nvPr/>
          </p:nvSpPr>
          <p:spPr bwMode="auto">
            <a:xfrm>
              <a:off x="3696" y="1344"/>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虚拟地址</a:t>
              </a:r>
            </a:p>
          </p:txBody>
        </p:sp>
        <p:grpSp>
          <p:nvGrpSpPr>
            <p:cNvPr id="340012" name="Group 13"/>
            <p:cNvGrpSpPr>
              <a:grpSpLocks/>
            </p:cNvGrpSpPr>
            <p:nvPr/>
          </p:nvGrpSpPr>
          <p:grpSpPr bwMode="auto">
            <a:xfrm>
              <a:off x="2352" y="1344"/>
              <a:ext cx="1344" cy="192"/>
              <a:chOff x="2928" y="1488"/>
              <a:chExt cx="1344" cy="192"/>
            </a:xfrm>
          </p:grpSpPr>
          <p:sp>
            <p:nvSpPr>
              <p:cNvPr id="1153038" name="Rectangle 14"/>
              <p:cNvSpPr>
                <a:spLocks noChangeArrowheads="1"/>
              </p:cNvSpPr>
              <p:nvPr/>
            </p:nvSpPr>
            <p:spPr bwMode="auto">
              <a:xfrm>
                <a:off x="2928" y="1488"/>
                <a:ext cx="624"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逻辑页号</a:t>
                </a:r>
              </a:p>
            </p:txBody>
          </p:sp>
          <p:sp>
            <p:nvSpPr>
              <p:cNvPr id="1153039" name="Rectangle 15"/>
              <p:cNvSpPr>
                <a:spLocks noChangeArrowheads="1"/>
              </p:cNvSpPr>
              <p:nvPr/>
            </p:nvSpPr>
            <p:spPr bwMode="auto">
              <a:xfrm>
                <a:off x="3552" y="1488"/>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grpSp>
      </p:grpSp>
      <p:sp>
        <p:nvSpPr>
          <p:cNvPr id="339978" name="Text Box 16"/>
          <p:cNvSpPr txBox="1">
            <a:spLocks noChangeArrowheads="1"/>
          </p:cNvSpPr>
          <p:nvPr/>
        </p:nvSpPr>
        <p:spPr bwMode="auto">
          <a:xfrm>
            <a:off x="2590800" y="4973638"/>
            <a:ext cx="6858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慢表</a:t>
            </a:r>
          </a:p>
        </p:txBody>
      </p:sp>
      <p:grpSp>
        <p:nvGrpSpPr>
          <p:cNvPr id="4" name="Group 17"/>
          <p:cNvGrpSpPr>
            <a:grpSpLocks/>
          </p:cNvGrpSpPr>
          <p:nvPr/>
        </p:nvGrpSpPr>
        <p:grpSpPr bwMode="auto">
          <a:xfrm>
            <a:off x="4419600" y="2840038"/>
            <a:ext cx="3124200" cy="304800"/>
            <a:chOff x="2784" y="2016"/>
            <a:chExt cx="1968" cy="192"/>
          </a:xfrm>
        </p:grpSpPr>
        <p:sp>
          <p:nvSpPr>
            <p:cNvPr id="1153042" name="Rectangle 18"/>
            <p:cNvSpPr>
              <a:spLocks noChangeArrowheads="1"/>
            </p:cNvSpPr>
            <p:nvPr/>
          </p:nvSpPr>
          <p:spPr bwMode="auto">
            <a:xfrm>
              <a:off x="2784" y="2016"/>
              <a:ext cx="528"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latin typeface="Tahoma" pitchFamily="34" charset="0"/>
                  <a:ea typeface="宋体" pitchFamily="2" charset="-122"/>
                </a:rPr>
                <a:t>物理页号</a:t>
              </a:r>
            </a:p>
          </p:txBody>
        </p:sp>
        <p:sp>
          <p:nvSpPr>
            <p:cNvPr id="1153043" name="Rectangle 19"/>
            <p:cNvSpPr>
              <a:spLocks noChangeArrowheads="1"/>
            </p:cNvSpPr>
            <p:nvPr/>
          </p:nvSpPr>
          <p:spPr bwMode="auto">
            <a:xfrm>
              <a:off x="3312" y="2016"/>
              <a:ext cx="720" cy="192"/>
            </a:xfrm>
            <a:prstGeom prst="rect">
              <a:avLst/>
            </a:prstGeom>
            <a:solidFill>
              <a:srgbClr val="FF9900"/>
            </a:solidFill>
            <a:ln w="19050" algn="ctr">
              <a:solidFill>
                <a:schemeClr val="tx1"/>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dirty="0">
                  <a:latin typeface="Tahoma" pitchFamily="34" charset="0"/>
                  <a:ea typeface="宋体" pitchFamily="2" charset="-122"/>
                </a:rPr>
                <a:t>页内偏移</a:t>
              </a:r>
            </a:p>
          </p:txBody>
        </p:sp>
        <p:sp>
          <p:nvSpPr>
            <p:cNvPr id="340010" name="Text Box 20"/>
            <p:cNvSpPr txBox="1">
              <a:spLocks noChangeArrowheads="1"/>
            </p:cNvSpPr>
            <p:nvPr/>
          </p:nvSpPr>
          <p:spPr bwMode="auto">
            <a:xfrm>
              <a:off x="4032" y="2016"/>
              <a:ext cx="720" cy="192"/>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实存地址</a:t>
              </a:r>
            </a:p>
          </p:txBody>
        </p:sp>
      </p:grpSp>
      <p:sp>
        <p:nvSpPr>
          <p:cNvPr id="1153045" name="Rectangle 21"/>
          <p:cNvSpPr>
            <a:spLocks noChangeArrowheads="1"/>
          </p:cNvSpPr>
          <p:nvPr/>
        </p:nvSpPr>
        <p:spPr bwMode="auto">
          <a:xfrm>
            <a:off x="44196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逻辑页号</a:t>
            </a:r>
          </a:p>
        </p:txBody>
      </p:sp>
      <p:sp>
        <p:nvSpPr>
          <p:cNvPr id="1153046" name="Rectangle 22"/>
          <p:cNvSpPr>
            <a:spLocks noChangeArrowheads="1"/>
          </p:cNvSpPr>
          <p:nvPr/>
        </p:nvSpPr>
        <p:spPr bwMode="auto">
          <a:xfrm>
            <a:off x="44196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7" name="Rectangle 23"/>
          <p:cNvSpPr>
            <a:spLocks noChangeArrowheads="1"/>
          </p:cNvSpPr>
          <p:nvPr/>
        </p:nvSpPr>
        <p:spPr bwMode="auto">
          <a:xfrm>
            <a:off x="44196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48" name="Rectangle 24"/>
          <p:cNvSpPr>
            <a:spLocks noChangeArrowheads="1"/>
          </p:cNvSpPr>
          <p:nvPr/>
        </p:nvSpPr>
        <p:spPr bwMode="auto">
          <a:xfrm>
            <a:off x="44196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49" name="Rectangle 25"/>
          <p:cNvSpPr>
            <a:spLocks noChangeArrowheads="1"/>
          </p:cNvSpPr>
          <p:nvPr/>
        </p:nvSpPr>
        <p:spPr bwMode="auto">
          <a:xfrm>
            <a:off x="44196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339985" name="Text Box 26"/>
          <p:cNvSpPr txBox="1">
            <a:spLocks noChangeArrowheads="1"/>
          </p:cNvSpPr>
          <p:nvPr/>
        </p:nvSpPr>
        <p:spPr bwMode="auto">
          <a:xfrm>
            <a:off x="5105400" y="5049838"/>
            <a:ext cx="19050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快表（相联存储器）</a:t>
            </a:r>
          </a:p>
        </p:txBody>
      </p:sp>
      <p:sp>
        <p:nvSpPr>
          <p:cNvPr id="1153051" name="Rectangle 27"/>
          <p:cNvSpPr>
            <a:spLocks noChangeArrowheads="1"/>
          </p:cNvSpPr>
          <p:nvPr/>
        </p:nvSpPr>
        <p:spPr bwMode="auto">
          <a:xfrm>
            <a:off x="5638800" y="38306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zh-CN" altLang="en-US" sz="1400" i="0">
                <a:solidFill>
                  <a:srgbClr val="003300"/>
                </a:solidFill>
                <a:latin typeface="Tahoma" pitchFamily="34" charset="0"/>
                <a:ea typeface="宋体" pitchFamily="2" charset="-122"/>
              </a:rPr>
              <a:t>物理主存页号</a:t>
            </a:r>
          </a:p>
        </p:txBody>
      </p:sp>
      <p:sp>
        <p:nvSpPr>
          <p:cNvPr id="1153052" name="Rectangle 28"/>
          <p:cNvSpPr>
            <a:spLocks noChangeArrowheads="1"/>
          </p:cNvSpPr>
          <p:nvPr/>
        </p:nvSpPr>
        <p:spPr bwMode="auto">
          <a:xfrm>
            <a:off x="5638800" y="40592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3" name="Rectangle 29"/>
          <p:cNvSpPr>
            <a:spLocks noChangeArrowheads="1"/>
          </p:cNvSpPr>
          <p:nvPr/>
        </p:nvSpPr>
        <p:spPr bwMode="auto">
          <a:xfrm>
            <a:off x="5638800" y="42878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r>
              <a:rPr lang="en-US" altLang="zh-CN" sz="1400" i="0">
                <a:solidFill>
                  <a:srgbClr val="003300"/>
                </a:solidFill>
                <a:latin typeface="Tahoma" pitchFamily="34" charset="0"/>
                <a:ea typeface="宋体" pitchFamily="2" charset="-122"/>
              </a:rPr>
              <a:t>456</a:t>
            </a:r>
          </a:p>
        </p:txBody>
      </p:sp>
      <p:sp>
        <p:nvSpPr>
          <p:cNvPr id="1153054" name="Rectangle 30"/>
          <p:cNvSpPr>
            <a:spLocks noChangeArrowheads="1"/>
          </p:cNvSpPr>
          <p:nvPr/>
        </p:nvSpPr>
        <p:spPr bwMode="auto">
          <a:xfrm>
            <a:off x="5638800" y="45164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FF0000"/>
              </a:solidFill>
              <a:latin typeface="Tahoma" pitchFamily="34" charset="0"/>
              <a:ea typeface="宋体" pitchFamily="2" charset="-122"/>
            </a:endParaRPr>
          </a:p>
        </p:txBody>
      </p:sp>
      <p:sp>
        <p:nvSpPr>
          <p:cNvPr id="1153055" name="Rectangle 31"/>
          <p:cNvSpPr>
            <a:spLocks noChangeArrowheads="1"/>
          </p:cNvSpPr>
          <p:nvPr/>
        </p:nvSpPr>
        <p:spPr bwMode="auto">
          <a:xfrm>
            <a:off x="5638800" y="4745038"/>
            <a:ext cx="1219200" cy="228600"/>
          </a:xfrm>
          <a:prstGeom prst="rect">
            <a:avLst/>
          </a:prstGeom>
          <a:solidFill>
            <a:srgbClr val="33CCCC"/>
          </a:solidFill>
          <a:ln w="3175" algn="ctr">
            <a:solidFill>
              <a:srgbClr val="FF6600"/>
            </a:solidFill>
            <a:miter lim="800000"/>
            <a:headEnd type="none" w="sm" len="sm"/>
            <a:tailEnd type="none" w="sm" len="sm"/>
          </a:ln>
          <a:effectLst>
            <a:outerShdw dist="107763" dir="2700000" algn="ctr" rotWithShape="0">
              <a:srgbClr val="808080">
                <a:alpha val="50000"/>
              </a:srgbClr>
            </a:outerShdw>
          </a:effectLst>
        </p:spPr>
        <p:txBody>
          <a:bodyPr wrap="none" anchor="ctr"/>
          <a:lstStyle/>
          <a:p>
            <a:pPr algn="ctr">
              <a:defRPr/>
            </a:pPr>
            <a:endParaRPr lang="zh-CN" altLang="zh-CN" sz="1400" i="0">
              <a:solidFill>
                <a:srgbClr val="003300"/>
              </a:solidFill>
              <a:latin typeface="Tahoma" pitchFamily="34" charset="0"/>
              <a:ea typeface="宋体" pitchFamily="2" charset="-122"/>
            </a:endParaRPr>
          </a:p>
        </p:txBody>
      </p:sp>
      <p:sp>
        <p:nvSpPr>
          <p:cNvPr id="1153056" name="Line 32"/>
          <p:cNvSpPr>
            <a:spLocks noChangeShapeType="1"/>
          </p:cNvSpPr>
          <p:nvPr/>
        </p:nvSpPr>
        <p:spPr bwMode="auto">
          <a:xfrm>
            <a:off x="5562600" y="2078038"/>
            <a:ext cx="0" cy="762000"/>
          </a:xfrm>
          <a:prstGeom prst="line">
            <a:avLst/>
          </a:prstGeom>
          <a:noFill/>
          <a:ln w="19050">
            <a:solidFill>
              <a:schemeClr val="tx1"/>
            </a:solidFill>
            <a:round/>
            <a:headEnd/>
            <a:tailEnd type="triangle" w="med" len="med"/>
          </a:ln>
        </p:spPr>
        <p:txBody>
          <a:bodyPr/>
          <a:lstStyle/>
          <a:p>
            <a:endParaRPr lang="zh-CN" altLang="en-US"/>
          </a:p>
        </p:txBody>
      </p:sp>
      <p:sp>
        <p:nvSpPr>
          <p:cNvPr id="1153057" name="Line 33"/>
          <p:cNvSpPr>
            <a:spLocks noChangeShapeType="1"/>
          </p:cNvSpPr>
          <p:nvPr/>
        </p:nvSpPr>
        <p:spPr bwMode="auto">
          <a:xfrm>
            <a:off x="3962400" y="2078038"/>
            <a:ext cx="0" cy="3124200"/>
          </a:xfrm>
          <a:prstGeom prst="line">
            <a:avLst/>
          </a:prstGeom>
          <a:noFill/>
          <a:ln w="19050">
            <a:solidFill>
              <a:schemeClr val="tx1"/>
            </a:solidFill>
            <a:round/>
            <a:headEnd/>
            <a:tailEnd/>
          </a:ln>
        </p:spPr>
        <p:txBody>
          <a:bodyPr/>
          <a:lstStyle/>
          <a:p>
            <a:endParaRPr lang="zh-CN" altLang="en-US"/>
          </a:p>
        </p:txBody>
      </p:sp>
      <p:sp>
        <p:nvSpPr>
          <p:cNvPr id="1153058" name="Line 34"/>
          <p:cNvSpPr>
            <a:spLocks noChangeShapeType="1"/>
          </p:cNvSpPr>
          <p:nvPr/>
        </p:nvSpPr>
        <p:spPr bwMode="auto">
          <a:xfrm>
            <a:off x="3962400" y="5202238"/>
            <a:ext cx="1066800" cy="0"/>
          </a:xfrm>
          <a:prstGeom prst="line">
            <a:avLst/>
          </a:prstGeom>
          <a:noFill/>
          <a:ln w="19050">
            <a:solidFill>
              <a:schemeClr val="tx1"/>
            </a:solidFill>
            <a:round/>
            <a:headEnd/>
            <a:tailEnd/>
          </a:ln>
        </p:spPr>
        <p:txBody>
          <a:bodyPr/>
          <a:lstStyle/>
          <a:p>
            <a:endParaRPr lang="zh-CN" altLang="en-US"/>
          </a:p>
        </p:txBody>
      </p:sp>
      <p:sp>
        <p:nvSpPr>
          <p:cNvPr id="1153059" name="Line 35"/>
          <p:cNvSpPr>
            <a:spLocks noChangeShapeType="1"/>
          </p:cNvSpPr>
          <p:nvPr/>
        </p:nvSpPr>
        <p:spPr bwMode="auto">
          <a:xfrm flipV="1">
            <a:off x="5029200" y="4973638"/>
            <a:ext cx="0" cy="228600"/>
          </a:xfrm>
          <a:prstGeom prst="line">
            <a:avLst/>
          </a:prstGeom>
          <a:noFill/>
          <a:ln w="19050">
            <a:solidFill>
              <a:srgbClr val="FF6600"/>
            </a:solidFill>
            <a:round/>
            <a:headEnd/>
            <a:tailEnd type="triangle" w="med" len="med"/>
          </a:ln>
        </p:spPr>
        <p:txBody>
          <a:bodyPr/>
          <a:lstStyle/>
          <a:p>
            <a:endParaRPr lang="zh-CN" altLang="en-US"/>
          </a:p>
        </p:txBody>
      </p:sp>
      <p:sp>
        <p:nvSpPr>
          <p:cNvPr id="1153060" name="Line 36"/>
          <p:cNvSpPr>
            <a:spLocks noChangeShapeType="1"/>
          </p:cNvSpPr>
          <p:nvPr/>
        </p:nvSpPr>
        <p:spPr bwMode="auto">
          <a:xfrm flipH="1">
            <a:off x="1828800" y="2382838"/>
            <a:ext cx="2133600" cy="0"/>
          </a:xfrm>
          <a:prstGeom prst="line">
            <a:avLst/>
          </a:prstGeom>
          <a:noFill/>
          <a:ln w="19050">
            <a:solidFill>
              <a:schemeClr val="tx1"/>
            </a:solidFill>
            <a:round/>
            <a:headEnd/>
            <a:tailEnd/>
          </a:ln>
        </p:spPr>
        <p:txBody>
          <a:bodyPr/>
          <a:lstStyle/>
          <a:p>
            <a:endParaRPr lang="zh-CN" altLang="en-US"/>
          </a:p>
        </p:txBody>
      </p:sp>
      <p:sp>
        <p:nvSpPr>
          <p:cNvPr id="1153061" name="Line 37"/>
          <p:cNvSpPr>
            <a:spLocks noChangeShapeType="1"/>
          </p:cNvSpPr>
          <p:nvPr/>
        </p:nvSpPr>
        <p:spPr bwMode="auto">
          <a:xfrm>
            <a:off x="1828800" y="2382838"/>
            <a:ext cx="0" cy="1524000"/>
          </a:xfrm>
          <a:prstGeom prst="line">
            <a:avLst/>
          </a:prstGeom>
          <a:noFill/>
          <a:ln w="19050">
            <a:solidFill>
              <a:schemeClr val="tx1"/>
            </a:solidFill>
            <a:round/>
            <a:headEnd/>
            <a:tailEnd/>
          </a:ln>
        </p:spPr>
        <p:txBody>
          <a:bodyPr/>
          <a:lstStyle/>
          <a:p>
            <a:endParaRPr lang="zh-CN" altLang="en-US"/>
          </a:p>
        </p:txBody>
      </p:sp>
      <p:sp>
        <p:nvSpPr>
          <p:cNvPr id="1153062" name="Line 38"/>
          <p:cNvSpPr>
            <a:spLocks noChangeShapeType="1"/>
          </p:cNvSpPr>
          <p:nvPr/>
        </p:nvSpPr>
        <p:spPr bwMode="auto">
          <a:xfrm>
            <a:off x="1828800" y="3906838"/>
            <a:ext cx="457200" cy="0"/>
          </a:xfrm>
          <a:prstGeom prst="line">
            <a:avLst/>
          </a:prstGeom>
          <a:noFill/>
          <a:ln w="19050">
            <a:solidFill>
              <a:schemeClr val="tx1"/>
            </a:solidFill>
            <a:round/>
            <a:headEnd/>
            <a:tailEnd type="triangle" w="med" len="med"/>
          </a:ln>
        </p:spPr>
        <p:txBody>
          <a:bodyPr/>
          <a:lstStyle/>
          <a:p>
            <a:endParaRPr lang="zh-CN" altLang="en-US"/>
          </a:p>
        </p:txBody>
      </p:sp>
      <p:sp>
        <p:nvSpPr>
          <p:cNvPr id="1153063" name="Line 39"/>
          <p:cNvSpPr>
            <a:spLocks noChangeShapeType="1"/>
          </p:cNvSpPr>
          <p:nvPr/>
        </p:nvSpPr>
        <p:spPr bwMode="auto">
          <a:xfrm flipV="1">
            <a:off x="2819400" y="2992438"/>
            <a:ext cx="0" cy="381000"/>
          </a:xfrm>
          <a:prstGeom prst="line">
            <a:avLst/>
          </a:prstGeom>
          <a:noFill/>
          <a:ln w="19050">
            <a:solidFill>
              <a:schemeClr val="tx1"/>
            </a:solidFill>
            <a:round/>
            <a:headEnd/>
            <a:tailEnd/>
          </a:ln>
        </p:spPr>
        <p:txBody>
          <a:bodyPr/>
          <a:lstStyle/>
          <a:p>
            <a:endParaRPr lang="zh-CN" altLang="en-US"/>
          </a:p>
        </p:txBody>
      </p:sp>
      <p:sp>
        <p:nvSpPr>
          <p:cNvPr id="1153064" name="Line 40"/>
          <p:cNvSpPr>
            <a:spLocks noChangeShapeType="1"/>
          </p:cNvSpPr>
          <p:nvPr/>
        </p:nvSpPr>
        <p:spPr bwMode="auto">
          <a:xfrm>
            <a:off x="2819400" y="2992438"/>
            <a:ext cx="1600200" cy="0"/>
          </a:xfrm>
          <a:prstGeom prst="line">
            <a:avLst/>
          </a:prstGeom>
          <a:noFill/>
          <a:ln w="19050">
            <a:solidFill>
              <a:schemeClr val="tx1"/>
            </a:solidFill>
            <a:round/>
            <a:headEnd/>
            <a:tailEnd type="triangle" w="med" len="med"/>
          </a:ln>
        </p:spPr>
        <p:txBody>
          <a:bodyPr/>
          <a:lstStyle/>
          <a:p>
            <a:endParaRPr lang="zh-CN" altLang="en-US"/>
          </a:p>
        </p:txBody>
      </p:sp>
      <p:sp>
        <p:nvSpPr>
          <p:cNvPr id="1153065" name="Line 41"/>
          <p:cNvSpPr>
            <a:spLocks noChangeShapeType="1"/>
          </p:cNvSpPr>
          <p:nvPr/>
        </p:nvSpPr>
        <p:spPr bwMode="auto">
          <a:xfrm flipV="1">
            <a:off x="6096000" y="3449638"/>
            <a:ext cx="0" cy="381000"/>
          </a:xfrm>
          <a:prstGeom prst="line">
            <a:avLst/>
          </a:prstGeom>
          <a:noFill/>
          <a:ln w="19050">
            <a:solidFill>
              <a:schemeClr val="tx1"/>
            </a:solidFill>
            <a:round/>
            <a:headEnd/>
            <a:tailEnd/>
          </a:ln>
        </p:spPr>
        <p:txBody>
          <a:bodyPr/>
          <a:lstStyle/>
          <a:p>
            <a:endParaRPr lang="zh-CN" altLang="en-US"/>
          </a:p>
        </p:txBody>
      </p:sp>
      <p:sp>
        <p:nvSpPr>
          <p:cNvPr id="1153066" name="Line 42"/>
          <p:cNvSpPr>
            <a:spLocks noChangeShapeType="1"/>
          </p:cNvSpPr>
          <p:nvPr/>
        </p:nvSpPr>
        <p:spPr bwMode="auto">
          <a:xfrm flipH="1">
            <a:off x="4876800" y="3449638"/>
            <a:ext cx="1219200" cy="0"/>
          </a:xfrm>
          <a:prstGeom prst="line">
            <a:avLst/>
          </a:prstGeom>
          <a:noFill/>
          <a:ln w="19050">
            <a:solidFill>
              <a:schemeClr val="tx1"/>
            </a:solidFill>
            <a:round/>
            <a:headEnd/>
            <a:tailEnd/>
          </a:ln>
        </p:spPr>
        <p:txBody>
          <a:bodyPr/>
          <a:lstStyle/>
          <a:p>
            <a:endParaRPr lang="zh-CN" altLang="en-US"/>
          </a:p>
        </p:txBody>
      </p:sp>
      <p:sp>
        <p:nvSpPr>
          <p:cNvPr id="1153067" name="Line 43"/>
          <p:cNvSpPr>
            <a:spLocks noChangeShapeType="1"/>
          </p:cNvSpPr>
          <p:nvPr/>
        </p:nvSpPr>
        <p:spPr bwMode="auto">
          <a:xfrm flipV="1">
            <a:off x="4876800" y="3144838"/>
            <a:ext cx="0" cy="304800"/>
          </a:xfrm>
          <a:prstGeom prst="line">
            <a:avLst/>
          </a:prstGeom>
          <a:noFill/>
          <a:ln w="19050">
            <a:solidFill>
              <a:schemeClr val="tx1"/>
            </a:solidFill>
            <a:round/>
            <a:headEnd/>
            <a:tailEnd type="triangle" w="med" len="med"/>
          </a:ln>
        </p:spPr>
        <p:txBody>
          <a:bodyPr/>
          <a:lstStyle/>
          <a:p>
            <a:endParaRPr lang="zh-CN" altLang="en-US"/>
          </a:p>
        </p:txBody>
      </p:sp>
      <p:sp>
        <p:nvSpPr>
          <p:cNvPr id="1153068" name="Line 44"/>
          <p:cNvSpPr>
            <a:spLocks noChangeShapeType="1"/>
          </p:cNvSpPr>
          <p:nvPr/>
        </p:nvSpPr>
        <p:spPr bwMode="auto">
          <a:xfrm>
            <a:off x="4800600" y="2078038"/>
            <a:ext cx="0" cy="762000"/>
          </a:xfrm>
          <a:prstGeom prst="line">
            <a:avLst/>
          </a:prstGeom>
          <a:noFill/>
          <a:ln w="76200">
            <a:solidFill>
              <a:schemeClr val="tx1"/>
            </a:solidFill>
            <a:prstDash val="sysDot"/>
            <a:round/>
            <a:headEnd/>
            <a:tailEnd type="triangle" w="med" len="med"/>
          </a:ln>
        </p:spPr>
        <p:txBody>
          <a:bodyPr/>
          <a:lstStyle/>
          <a:p>
            <a:endParaRPr lang="zh-CN" altLang="en-US"/>
          </a:p>
        </p:txBody>
      </p:sp>
      <p:sp>
        <p:nvSpPr>
          <p:cNvPr id="1153069" name="Text Box 45"/>
          <p:cNvSpPr txBox="1">
            <a:spLocks noChangeArrowheads="1"/>
          </p:cNvSpPr>
          <p:nvPr/>
        </p:nvSpPr>
        <p:spPr bwMode="auto">
          <a:xfrm>
            <a:off x="3962400" y="52022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按内容访问</a:t>
            </a:r>
          </a:p>
        </p:txBody>
      </p:sp>
      <p:sp>
        <p:nvSpPr>
          <p:cNvPr id="1153070" name="Text Box 46"/>
          <p:cNvSpPr txBox="1">
            <a:spLocks noChangeArrowheads="1"/>
          </p:cNvSpPr>
          <p:nvPr/>
        </p:nvSpPr>
        <p:spPr bwMode="auto">
          <a:xfrm>
            <a:off x="1219200" y="41354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按地址访问</a:t>
            </a:r>
          </a:p>
        </p:txBody>
      </p:sp>
      <p:sp>
        <p:nvSpPr>
          <p:cNvPr id="1153071" name="Text Box 47"/>
          <p:cNvSpPr txBox="1">
            <a:spLocks noChangeArrowheads="1"/>
          </p:cNvSpPr>
          <p:nvPr/>
        </p:nvSpPr>
        <p:spPr bwMode="auto">
          <a:xfrm>
            <a:off x="2971800" y="3068638"/>
            <a:ext cx="1219200" cy="304800"/>
          </a:xfrm>
          <a:prstGeom prst="rect">
            <a:avLst/>
          </a:prstGeom>
          <a:noFill/>
          <a:ln w="9525">
            <a:noFill/>
            <a:miter lim="800000"/>
            <a:headEnd/>
            <a:tailEnd/>
          </a:ln>
        </p:spPr>
        <p:txBody>
          <a:bodyPr>
            <a:spAutoFit/>
          </a:bodyPr>
          <a:lstStyle/>
          <a:p>
            <a:pPr algn="ctr"/>
            <a:r>
              <a:rPr lang="zh-CN" altLang="en-US" sz="1400" i="0">
                <a:latin typeface="Tahoma" pitchFamily="34" charset="0"/>
                <a:ea typeface="宋体" charset="-122"/>
              </a:rPr>
              <a:t>快表中没有</a:t>
            </a:r>
          </a:p>
        </p:txBody>
      </p:sp>
      <p:sp>
        <p:nvSpPr>
          <p:cNvPr id="3400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F0FD7-3F99-47B6-A7D0-6966785A7315}" type="slidenum">
              <a:rPr lang="en-US" altLang="zh-CN">
                <a:latin typeface="Arial" charset="0"/>
              </a:rPr>
              <a:pPr/>
              <a:t>226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7" presetClass="entr" presetSubtype="1" fill="hold" grpId="0" nodeType="clickEffect">
                                  <p:stCondLst>
                                    <p:cond delay="0"/>
                                  </p:stCondLst>
                                  <p:childTnLst>
                                    <p:set>
                                      <p:cBhvr>
                                        <p:cTn id="18" dur="1" fill="hold">
                                          <p:stCondLst>
                                            <p:cond delay="0"/>
                                          </p:stCondLst>
                                        </p:cTn>
                                        <p:tgtEl>
                                          <p:spTgt spid="1153068"/>
                                        </p:tgtEl>
                                        <p:attrNameLst>
                                          <p:attrName>style.visibility</p:attrName>
                                        </p:attrNameLst>
                                      </p:cBhvr>
                                      <p:to>
                                        <p:strVal val="visible"/>
                                      </p:to>
                                    </p:set>
                                    <p:anim calcmode="lin" valueType="num">
                                      <p:cBhvr>
                                        <p:cTn id="19" dur="500" fill="hold"/>
                                        <p:tgtEl>
                                          <p:spTgt spid="1153068"/>
                                        </p:tgtEl>
                                        <p:attrNameLst>
                                          <p:attrName>ppt_x</p:attrName>
                                        </p:attrNameLst>
                                      </p:cBhvr>
                                      <p:tavLst>
                                        <p:tav tm="0">
                                          <p:val>
                                            <p:strVal val="#ppt_x"/>
                                          </p:val>
                                        </p:tav>
                                        <p:tav tm="100000">
                                          <p:val>
                                            <p:strVal val="#ppt_x"/>
                                          </p:val>
                                        </p:tav>
                                      </p:tavLst>
                                    </p:anim>
                                    <p:anim calcmode="lin" valueType="num">
                                      <p:cBhvr>
                                        <p:cTn id="20" dur="500" fill="hold"/>
                                        <p:tgtEl>
                                          <p:spTgt spid="1153068"/>
                                        </p:tgtEl>
                                        <p:attrNameLst>
                                          <p:attrName>ppt_y</p:attrName>
                                        </p:attrNameLst>
                                      </p:cBhvr>
                                      <p:tavLst>
                                        <p:tav tm="0">
                                          <p:val>
                                            <p:strVal val="#ppt_y-#ppt_h/2"/>
                                          </p:val>
                                        </p:tav>
                                        <p:tav tm="100000">
                                          <p:val>
                                            <p:strVal val="#ppt_y"/>
                                          </p:val>
                                        </p:tav>
                                      </p:tavLst>
                                    </p:anim>
                                    <p:anim calcmode="lin" valueType="num">
                                      <p:cBhvr>
                                        <p:cTn id="21" dur="500" fill="hold"/>
                                        <p:tgtEl>
                                          <p:spTgt spid="1153068"/>
                                        </p:tgtEl>
                                        <p:attrNameLst>
                                          <p:attrName>ppt_w</p:attrName>
                                        </p:attrNameLst>
                                      </p:cBhvr>
                                      <p:tavLst>
                                        <p:tav tm="0">
                                          <p:val>
                                            <p:strVal val="#ppt_w"/>
                                          </p:val>
                                        </p:tav>
                                        <p:tav tm="100000">
                                          <p:val>
                                            <p:strVal val="#ppt_w"/>
                                          </p:val>
                                        </p:tav>
                                      </p:tavLst>
                                    </p:anim>
                                    <p:anim calcmode="lin" valueType="num">
                                      <p:cBhvr>
                                        <p:cTn id="22" dur="500" fill="hold"/>
                                        <p:tgtEl>
                                          <p:spTgt spid="1153068"/>
                                        </p:tgtEl>
                                        <p:attrNameLst>
                                          <p:attrName>ppt_h</p:attrName>
                                        </p:attrNameLst>
                                      </p:cBhvr>
                                      <p:tavLst>
                                        <p:tav tm="0">
                                          <p:val>
                                            <p:fltVal val="0"/>
                                          </p:val>
                                        </p:tav>
                                        <p:tav tm="100000">
                                          <p:val>
                                            <p:strVal val="#ppt_h"/>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17" presetClass="entr" presetSubtype="1" fill="hold" grpId="0" nodeType="clickEffect">
                                  <p:stCondLst>
                                    <p:cond delay="0"/>
                                  </p:stCondLst>
                                  <p:childTnLst>
                                    <p:set>
                                      <p:cBhvr>
                                        <p:cTn id="26" dur="1" fill="hold">
                                          <p:stCondLst>
                                            <p:cond delay="0"/>
                                          </p:stCondLst>
                                        </p:cTn>
                                        <p:tgtEl>
                                          <p:spTgt spid="1153057"/>
                                        </p:tgtEl>
                                        <p:attrNameLst>
                                          <p:attrName>style.visibility</p:attrName>
                                        </p:attrNameLst>
                                      </p:cBhvr>
                                      <p:to>
                                        <p:strVal val="visible"/>
                                      </p:to>
                                    </p:set>
                                    <p:anim calcmode="lin" valueType="num">
                                      <p:cBhvr>
                                        <p:cTn id="27" dur="500" fill="hold"/>
                                        <p:tgtEl>
                                          <p:spTgt spid="1153057"/>
                                        </p:tgtEl>
                                        <p:attrNameLst>
                                          <p:attrName>ppt_x</p:attrName>
                                        </p:attrNameLst>
                                      </p:cBhvr>
                                      <p:tavLst>
                                        <p:tav tm="0">
                                          <p:val>
                                            <p:strVal val="#ppt_x"/>
                                          </p:val>
                                        </p:tav>
                                        <p:tav tm="100000">
                                          <p:val>
                                            <p:strVal val="#ppt_x"/>
                                          </p:val>
                                        </p:tav>
                                      </p:tavLst>
                                    </p:anim>
                                    <p:anim calcmode="lin" valueType="num">
                                      <p:cBhvr>
                                        <p:cTn id="28" dur="500" fill="hold"/>
                                        <p:tgtEl>
                                          <p:spTgt spid="1153057"/>
                                        </p:tgtEl>
                                        <p:attrNameLst>
                                          <p:attrName>ppt_y</p:attrName>
                                        </p:attrNameLst>
                                      </p:cBhvr>
                                      <p:tavLst>
                                        <p:tav tm="0">
                                          <p:val>
                                            <p:strVal val="#ppt_y-#ppt_h/2"/>
                                          </p:val>
                                        </p:tav>
                                        <p:tav tm="100000">
                                          <p:val>
                                            <p:strVal val="#ppt_y"/>
                                          </p:val>
                                        </p:tav>
                                      </p:tavLst>
                                    </p:anim>
                                    <p:anim calcmode="lin" valueType="num">
                                      <p:cBhvr>
                                        <p:cTn id="29" dur="500" fill="hold"/>
                                        <p:tgtEl>
                                          <p:spTgt spid="1153057"/>
                                        </p:tgtEl>
                                        <p:attrNameLst>
                                          <p:attrName>ppt_w</p:attrName>
                                        </p:attrNameLst>
                                      </p:cBhvr>
                                      <p:tavLst>
                                        <p:tav tm="0">
                                          <p:val>
                                            <p:strVal val="#ppt_w"/>
                                          </p:val>
                                        </p:tav>
                                        <p:tav tm="100000">
                                          <p:val>
                                            <p:strVal val="#ppt_w"/>
                                          </p:val>
                                        </p:tav>
                                      </p:tavLst>
                                    </p:anim>
                                    <p:anim calcmode="lin" valueType="num">
                                      <p:cBhvr>
                                        <p:cTn id="30" dur="500" fill="hold"/>
                                        <p:tgtEl>
                                          <p:spTgt spid="1153057"/>
                                        </p:tgtEl>
                                        <p:attrNameLst>
                                          <p:attrName>ppt_h</p:attrName>
                                        </p:attrNameLst>
                                      </p:cBhvr>
                                      <p:tavLst>
                                        <p:tav tm="0">
                                          <p:val>
                                            <p:fltVal val="0"/>
                                          </p:val>
                                        </p:tav>
                                        <p:tav tm="100000">
                                          <p:val>
                                            <p:strVal val="#ppt_h"/>
                                          </p:val>
                                        </p:tav>
                                      </p:tavLst>
                                    </p:anim>
                                  </p:childTnLst>
                                </p:cTn>
                              </p:par>
                            </p:childTnLst>
                          </p:cTn>
                        </p:par>
                        <p:par>
                          <p:cTn id="31" fill="hold" nodeType="afterGroup">
                            <p:stCondLst>
                              <p:cond delay="500"/>
                            </p:stCondLst>
                            <p:childTnLst>
                              <p:par>
                                <p:cTn id="32" presetID="17" presetClass="entr" presetSubtype="8" fill="hold" grpId="0" nodeType="afterEffect">
                                  <p:stCondLst>
                                    <p:cond delay="0"/>
                                  </p:stCondLst>
                                  <p:childTnLst>
                                    <p:set>
                                      <p:cBhvr>
                                        <p:cTn id="33" dur="1" fill="hold">
                                          <p:stCondLst>
                                            <p:cond delay="0"/>
                                          </p:stCondLst>
                                        </p:cTn>
                                        <p:tgtEl>
                                          <p:spTgt spid="1153058"/>
                                        </p:tgtEl>
                                        <p:attrNameLst>
                                          <p:attrName>style.visibility</p:attrName>
                                        </p:attrNameLst>
                                      </p:cBhvr>
                                      <p:to>
                                        <p:strVal val="visible"/>
                                      </p:to>
                                    </p:set>
                                    <p:anim calcmode="lin" valueType="num">
                                      <p:cBhvr>
                                        <p:cTn id="34" dur="500" fill="hold"/>
                                        <p:tgtEl>
                                          <p:spTgt spid="1153058"/>
                                        </p:tgtEl>
                                        <p:attrNameLst>
                                          <p:attrName>ppt_x</p:attrName>
                                        </p:attrNameLst>
                                      </p:cBhvr>
                                      <p:tavLst>
                                        <p:tav tm="0">
                                          <p:val>
                                            <p:strVal val="#ppt_x-#ppt_w/2"/>
                                          </p:val>
                                        </p:tav>
                                        <p:tav tm="100000">
                                          <p:val>
                                            <p:strVal val="#ppt_x"/>
                                          </p:val>
                                        </p:tav>
                                      </p:tavLst>
                                    </p:anim>
                                    <p:anim calcmode="lin" valueType="num">
                                      <p:cBhvr>
                                        <p:cTn id="35" dur="500" fill="hold"/>
                                        <p:tgtEl>
                                          <p:spTgt spid="1153058"/>
                                        </p:tgtEl>
                                        <p:attrNameLst>
                                          <p:attrName>ppt_y</p:attrName>
                                        </p:attrNameLst>
                                      </p:cBhvr>
                                      <p:tavLst>
                                        <p:tav tm="0">
                                          <p:val>
                                            <p:strVal val="#ppt_y"/>
                                          </p:val>
                                        </p:tav>
                                        <p:tav tm="100000">
                                          <p:val>
                                            <p:strVal val="#ppt_y"/>
                                          </p:val>
                                        </p:tav>
                                      </p:tavLst>
                                    </p:anim>
                                    <p:anim calcmode="lin" valueType="num">
                                      <p:cBhvr>
                                        <p:cTn id="36" dur="500" fill="hold"/>
                                        <p:tgtEl>
                                          <p:spTgt spid="1153058"/>
                                        </p:tgtEl>
                                        <p:attrNameLst>
                                          <p:attrName>ppt_w</p:attrName>
                                        </p:attrNameLst>
                                      </p:cBhvr>
                                      <p:tavLst>
                                        <p:tav tm="0">
                                          <p:val>
                                            <p:fltVal val="0"/>
                                          </p:val>
                                        </p:tav>
                                        <p:tav tm="100000">
                                          <p:val>
                                            <p:strVal val="#ppt_w"/>
                                          </p:val>
                                        </p:tav>
                                      </p:tavLst>
                                    </p:anim>
                                    <p:anim calcmode="lin" valueType="num">
                                      <p:cBhvr>
                                        <p:cTn id="37" dur="500" fill="hold"/>
                                        <p:tgtEl>
                                          <p:spTgt spid="1153058"/>
                                        </p:tgtEl>
                                        <p:attrNameLst>
                                          <p:attrName>ppt_h</p:attrName>
                                        </p:attrNameLst>
                                      </p:cBhvr>
                                      <p:tavLst>
                                        <p:tav tm="0">
                                          <p:val>
                                            <p:strVal val="#ppt_h"/>
                                          </p:val>
                                        </p:tav>
                                        <p:tav tm="100000">
                                          <p:val>
                                            <p:strVal val="#ppt_h"/>
                                          </p:val>
                                        </p:tav>
                                      </p:tavLst>
                                    </p:anim>
                                  </p:childTnLst>
                                </p:cTn>
                              </p:par>
                            </p:childTnLst>
                          </p:cTn>
                        </p:par>
                        <p:par>
                          <p:cTn id="38" fill="hold" nodeType="afterGroup">
                            <p:stCondLst>
                              <p:cond delay="1000"/>
                            </p:stCondLst>
                            <p:childTnLst>
                              <p:par>
                                <p:cTn id="39" presetID="17" presetClass="entr" presetSubtype="4" fill="hold" grpId="0" nodeType="afterEffect">
                                  <p:stCondLst>
                                    <p:cond delay="0"/>
                                  </p:stCondLst>
                                  <p:childTnLst>
                                    <p:set>
                                      <p:cBhvr>
                                        <p:cTn id="40" dur="1" fill="hold">
                                          <p:stCondLst>
                                            <p:cond delay="0"/>
                                          </p:stCondLst>
                                        </p:cTn>
                                        <p:tgtEl>
                                          <p:spTgt spid="1153059"/>
                                        </p:tgtEl>
                                        <p:attrNameLst>
                                          <p:attrName>style.visibility</p:attrName>
                                        </p:attrNameLst>
                                      </p:cBhvr>
                                      <p:to>
                                        <p:strVal val="visible"/>
                                      </p:to>
                                    </p:set>
                                    <p:anim calcmode="lin" valueType="num">
                                      <p:cBhvr>
                                        <p:cTn id="41" dur="500" fill="hold"/>
                                        <p:tgtEl>
                                          <p:spTgt spid="1153059"/>
                                        </p:tgtEl>
                                        <p:attrNameLst>
                                          <p:attrName>ppt_x</p:attrName>
                                        </p:attrNameLst>
                                      </p:cBhvr>
                                      <p:tavLst>
                                        <p:tav tm="0">
                                          <p:val>
                                            <p:strVal val="#ppt_x"/>
                                          </p:val>
                                        </p:tav>
                                        <p:tav tm="100000">
                                          <p:val>
                                            <p:strVal val="#ppt_x"/>
                                          </p:val>
                                        </p:tav>
                                      </p:tavLst>
                                    </p:anim>
                                    <p:anim calcmode="lin" valueType="num">
                                      <p:cBhvr>
                                        <p:cTn id="42" dur="500" fill="hold"/>
                                        <p:tgtEl>
                                          <p:spTgt spid="1153059"/>
                                        </p:tgtEl>
                                        <p:attrNameLst>
                                          <p:attrName>ppt_y</p:attrName>
                                        </p:attrNameLst>
                                      </p:cBhvr>
                                      <p:tavLst>
                                        <p:tav tm="0">
                                          <p:val>
                                            <p:strVal val="#ppt_y+#ppt_h/2"/>
                                          </p:val>
                                        </p:tav>
                                        <p:tav tm="100000">
                                          <p:val>
                                            <p:strVal val="#ppt_y"/>
                                          </p:val>
                                        </p:tav>
                                      </p:tavLst>
                                    </p:anim>
                                    <p:anim calcmode="lin" valueType="num">
                                      <p:cBhvr>
                                        <p:cTn id="43" dur="500" fill="hold"/>
                                        <p:tgtEl>
                                          <p:spTgt spid="1153059"/>
                                        </p:tgtEl>
                                        <p:attrNameLst>
                                          <p:attrName>ppt_w</p:attrName>
                                        </p:attrNameLst>
                                      </p:cBhvr>
                                      <p:tavLst>
                                        <p:tav tm="0">
                                          <p:val>
                                            <p:strVal val="#ppt_w"/>
                                          </p:val>
                                        </p:tav>
                                        <p:tav tm="100000">
                                          <p:val>
                                            <p:strVal val="#ppt_w"/>
                                          </p:val>
                                        </p:tav>
                                      </p:tavLst>
                                    </p:anim>
                                    <p:anim calcmode="lin" valueType="num">
                                      <p:cBhvr>
                                        <p:cTn id="44" dur="500" fill="hold"/>
                                        <p:tgtEl>
                                          <p:spTgt spid="1153059"/>
                                        </p:tgtEl>
                                        <p:attrNameLst>
                                          <p:attrName>ppt_h</p:attrName>
                                        </p:attrNameLst>
                                      </p:cBhvr>
                                      <p:tavLst>
                                        <p:tav tm="0">
                                          <p:val>
                                            <p:fltVal val="0"/>
                                          </p:val>
                                        </p:tav>
                                        <p:tav tm="100000">
                                          <p:val>
                                            <p:strVal val="#ppt_h"/>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53069"/>
                                        </p:tgtEl>
                                        <p:attrNameLst>
                                          <p:attrName>style.visibility</p:attrName>
                                        </p:attrNameLst>
                                      </p:cBhvr>
                                      <p:to>
                                        <p:strVal val="visible"/>
                                      </p:to>
                                    </p:set>
                                    <p:anim calcmode="lin" valueType="num">
                                      <p:cBhvr additive="base">
                                        <p:cTn id="49" dur="500" fill="hold"/>
                                        <p:tgtEl>
                                          <p:spTgt spid="1153069"/>
                                        </p:tgtEl>
                                        <p:attrNameLst>
                                          <p:attrName>ppt_x</p:attrName>
                                        </p:attrNameLst>
                                      </p:cBhvr>
                                      <p:tavLst>
                                        <p:tav tm="0">
                                          <p:val>
                                            <p:strVal val="#ppt_x"/>
                                          </p:val>
                                        </p:tav>
                                        <p:tav tm="100000">
                                          <p:val>
                                            <p:strVal val="#ppt_x"/>
                                          </p:val>
                                        </p:tav>
                                      </p:tavLst>
                                    </p:anim>
                                    <p:anim calcmode="lin" valueType="num">
                                      <p:cBhvr additive="base">
                                        <p:cTn id="50" dur="500" fill="hold"/>
                                        <p:tgtEl>
                                          <p:spTgt spid="1153069"/>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17" presetClass="entr" presetSubtype="1" fill="hold" grpId="0" nodeType="clickEffect">
                                  <p:stCondLst>
                                    <p:cond delay="0"/>
                                  </p:stCondLst>
                                  <p:childTnLst>
                                    <p:set>
                                      <p:cBhvr>
                                        <p:cTn id="54" dur="1" fill="hold">
                                          <p:stCondLst>
                                            <p:cond delay="0"/>
                                          </p:stCondLst>
                                        </p:cTn>
                                        <p:tgtEl>
                                          <p:spTgt spid="1153060"/>
                                        </p:tgtEl>
                                        <p:attrNameLst>
                                          <p:attrName>style.visibility</p:attrName>
                                        </p:attrNameLst>
                                      </p:cBhvr>
                                      <p:to>
                                        <p:strVal val="visible"/>
                                      </p:to>
                                    </p:set>
                                    <p:anim calcmode="lin" valueType="num">
                                      <p:cBhvr>
                                        <p:cTn id="55" dur="500" fill="hold"/>
                                        <p:tgtEl>
                                          <p:spTgt spid="1153060"/>
                                        </p:tgtEl>
                                        <p:attrNameLst>
                                          <p:attrName>ppt_x</p:attrName>
                                        </p:attrNameLst>
                                      </p:cBhvr>
                                      <p:tavLst>
                                        <p:tav tm="0">
                                          <p:val>
                                            <p:strVal val="#ppt_x"/>
                                          </p:val>
                                        </p:tav>
                                        <p:tav tm="100000">
                                          <p:val>
                                            <p:strVal val="#ppt_x"/>
                                          </p:val>
                                        </p:tav>
                                      </p:tavLst>
                                    </p:anim>
                                    <p:anim calcmode="lin" valueType="num">
                                      <p:cBhvr>
                                        <p:cTn id="56" dur="500" fill="hold"/>
                                        <p:tgtEl>
                                          <p:spTgt spid="1153060"/>
                                        </p:tgtEl>
                                        <p:attrNameLst>
                                          <p:attrName>ppt_y</p:attrName>
                                        </p:attrNameLst>
                                      </p:cBhvr>
                                      <p:tavLst>
                                        <p:tav tm="0">
                                          <p:val>
                                            <p:strVal val="#ppt_y-#ppt_h/2"/>
                                          </p:val>
                                        </p:tav>
                                        <p:tav tm="100000">
                                          <p:val>
                                            <p:strVal val="#ppt_y"/>
                                          </p:val>
                                        </p:tav>
                                      </p:tavLst>
                                    </p:anim>
                                    <p:anim calcmode="lin" valueType="num">
                                      <p:cBhvr>
                                        <p:cTn id="57" dur="500" fill="hold"/>
                                        <p:tgtEl>
                                          <p:spTgt spid="1153060"/>
                                        </p:tgtEl>
                                        <p:attrNameLst>
                                          <p:attrName>ppt_w</p:attrName>
                                        </p:attrNameLst>
                                      </p:cBhvr>
                                      <p:tavLst>
                                        <p:tav tm="0">
                                          <p:val>
                                            <p:strVal val="#ppt_w"/>
                                          </p:val>
                                        </p:tav>
                                        <p:tav tm="100000">
                                          <p:val>
                                            <p:strVal val="#ppt_w"/>
                                          </p:val>
                                        </p:tav>
                                      </p:tavLst>
                                    </p:anim>
                                    <p:anim calcmode="lin" valueType="num">
                                      <p:cBhvr>
                                        <p:cTn id="58" dur="500" fill="hold"/>
                                        <p:tgtEl>
                                          <p:spTgt spid="1153060"/>
                                        </p:tgtEl>
                                        <p:attrNameLst>
                                          <p:attrName>ppt_h</p:attrName>
                                        </p:attrNameLst>
                                      </p:cBhvr>
                                      <p:tavLst>
                                        <p:tav tm="0">
                                          <p:val>
                                            <p:fltVal val="0"/>
                                          </p:val>
                                        </p:tav>
                                        <p:tav tm="100000">
                                          <p:val>
                                            <p:strVal val="#ppt_h"/>
                                          </p:val>
                                        </p:tav>
                                      </p:tavLst>
                                    </p:anim>
                                  </p:childTnLst>
                                </p:cTn>
                              </p:par>
                            </p:childTnLst>
                          </p:cTn>
                        </p:par>
                        <p:par>
                          <p:cTn id="59" fill="hold" nodeType="afterGroup">
                            <p:stCondLst>
                              <p:cond delay="500"/>
                            </p:stCondLst>
                            <p:childTnLst>
                              <p:par>
                                <p:cTn id="60" presetID="17" presetClass="entr" presetSubtype="1" fill="hold" grpId="0" nodeType="afterEffect">
                                  <p:stCondLst>
                                    <p:cond delay="0"/>
                                  </p:stCondLst>
                                  <p:childTnLst>
                                    <p:set>
                                      <p:cBhvr>
                                        <p:cTn id="61" dur="1" fill="hold">
                                          <p:stCondLst>
                                            <p:cond delay="0"/>
                                          </p:stCondLst>
                                        </p:cTn>
                                        <p:tgtEl>
                                          <p:spTgt spid="1153061"/>
                                        </p:tgtEl>
                                        <p:attrNameLst>
                                          <p:attrName>style.visibility</p:attrName>
                                        </p:attrNameLst>
                                      </p:cBhvr>
                                      <p:to>
                                        <p:strVal val="visible"/>
                                      </p:to>
                                    </p:set>
                                    <p:anim calcmode="lin" valueType="num">
                                      <p:cBhvr>
                                        <p:cTn id="62" dur="500" fill="hold"/>
                                        <p:tgtEl>
                                          <p:spTgt spid="1153061"/>
                                        </p:tgtEl>
                                        <p:attrNameLst>
                                          <p:attrName>ppt_x</p:attrName>
                                        </p:attrNameLst>
                                      </p:cBhvr>
                                      <p:tavLst>
                                        <p:tav tm="0">
                                          <p:val>
                                            <p:strVal val="#ppt_x"/>
                                          </p:val>
                                        </p:tav>
                                        <p:tav tm="100000">
                                          <p:val>
                                            <p:strVal val="#ppt_x"/>
                                          </p:val>
                                        </p:tav>
                                      </p:tavLst>
                                    </p:anim>
                                    <p:anim calcmode="lin" valueType="num">
                                      <p:cBhvr>
                                        <p:cTn id="63" dur="500" fill="hold"/>
                                        <p:tgtEl>
                                          <p:spTgt spid="1153061"/>
                                        </p:tgtEl>
                                        <p:attrNameLst>
                                          <p:attrName>ppt_y</p:attrName>
                                        </p:attrNameLst>
                                      </p:cBhvr>
                                      <p:tavLst>
                                        <p:tav tm="0">
                                          <p:val>
                                            <p:strVal val="#ppt_y-#ppt_h/2"/>
                                          </p:val>
                                        </p:tav>
                                        <p:tav tm="100000">
                                          <p:val>
                                            <p:strVal val="#ppt_y"/>
                                          </p:val>
                                        </p:tav>
                                      </p:tavLst>
                                    </p:anim>
                                    <p:anim calcmode="lin" valueType="num">
                                      <p:cBhvr>
                                        <p:cTn id="64" dur="500" fill="hold"/>
                                        <p:tgtEl>
                                          <p:spTgt spid="1153061"/>
                                        </p:tgtEl>
                                        <p:attrNameLst>
                                          <p:attrName>ppt_w</p:attrName>
                                        </p:attrNameLst>
                                      </p:cBhvr>
                                      <p:tavLst>
                                        <p:tav tm="0">
                                          <p:val>
                                            <p:strVal val="#ppt_w"/>
                                          </p:val>
                                        </p:tav>
                                        <p:tav tm="100000">
                                          <p:val>
                                            <p:strVal val="#ppt_w"/>
                                          </p:val>
                                        </p:tav>
                                      </p:tavLst>
                                    </p:anim>
                                    <p:anim calcmode="lin" valueType="num">
                                      <p:cBhvr>
                                        <p:cTn id="65" dur="500" fill="hold"/>
                                        <p:tgtEl>
                                          <p:spTgt spid="1153061"/>
                                        </p:tgtEl>
                                        <p:attrNameLst>
                                          <p:attrName>ppt_h</p:attrName>
                                        </p:attrNameLst>
                                      </p:cBhvr>
                                      <p:tavLst>
                                        <p:tav tm="0">
                                          <p:val>
                                            <p:fltVal val="0"/>
                                          </p:val>
                                        </p:tav>
                                        <p:tav tm="100000">
                                          <p:val>
                                            <p:strVal val="#ppt_h"/>
                                          </p:val>
                                        </p:tav>
                                      </p:tavLst>
                                    </p:anim>
                                  </p:childTnLst>
                                </p:cTn>
                              </p:par>
                            </p:childTnLst>
                          </p:cTn>
                        </p:par>
                        <p:par>
                          <p:cTn id="66" fill="hold" nodeType="afterGroup">
                            <p:stCondLst>
                              <p:cond delay="1000"/>
                            </p:stCondLst>
                            <p:childTnLst>
                              <p:par>
                                <p:cTn id="67" presetID="17" presetClass="entr" presetSubtype="8" fill="hold" grpId="0" nodeType="afterEffect">
                                  <p:stCondLst>
                                    <p:cond delay="0"/>
                                  </p:stCondLst>
                                  <p:childTnLst>
                                    <p:set>
                                      <p:cBhvr>
                                        <p:cTn id="68" dur="1" fill="hold">
                                          <p:stCondLst>
                                            <p:cond delay="0"/>
                                          </p:stCondLst>
                                        </p:cTn>
                                        <p:tgtEl>
                                          <p:spTgt spid="1153062"/>
                                        </p:tgtEl>
                                        <p:attrNameLst>
                                          <p:attrName>style.visibility</p:attrName>
                                        </p:attrNameLst>
                                      </p:cBhvr>
                                      <p:to>
                                        <p:strVal val="visible"/>
                                      </p:to>
                                    </p:set>
                                    <p:anim calcmode="lin" valueType="num">
                                      <p:cBhvr>
                                        <p:cTn id="69" dur="500" fill="hold"/>
                                        <p:tgtEl>
                                          <p:spTgt spid="1153062"/>
                                        </p:tgtEl>
                                        <p:attrNameLst>
                                          <p:attrName>ppt_x</p:attrName>
                                        </p:attrNameLst>
                                      </p:cBhvr>
                                      <p:tavLst>
                                        <p:tav tm="0">
                                          <p:val>
                                            <p:strVal val="#ppt_x-#ppt_w/2"/>
                                          </p:val>
                                        </p:tav>
                                        <p:tav tm="100000">
                                          <p:val>
                                            <p:strVal val="#ppt_x"/>
                                          </p:val>
                                        </p:tav>
                                      </p:tavLst>
                                    </p:anim>
                                    <p:anim calcmode="lin" valueType="num">
                                      <p:cBhvr>
                                        <p:cTn id="70" dur="500" fill="hold"/>
                                        <p:tgtEl>
                                          <p:spTgt spid="1153062"/>
                                        </p:tgtEl>
                                        <p:attrNameLst>
                                          <p:attrName>ppt_y</p:attrName>
                                        </p:attrNameLst>
                                      </p:cBhvr>
                                      <p:tavLst>
                                        <p:tav tm="0">
                                          <p:val>
                                            <p:strVal val="#ppt_y"/>
                                          </p:val>
                                        </p:tav>
                                        <p:tav tm="100000">
                                          <p:val>
                                            <p:strVal val="#ppt_y"/>
                                          </p:val>
                                        </p:tav>
                                      </p:tavLst>
                                    </p:anim>
                                    <p:anim calcmode="lin" valueType="num">
                                      <p:cBhvr>
                                        <p:cTn id="71" dur="500" fill="hold"/>
                                        <p:tgtEl>
                                          <p:spTgt spid="1153062"/>
                                        </p:tgtEl>
                                        <p:attrNameLst>
                                          <p:attrName>ppt_w</p:attrName>
                                        </p:attrNameLst>
                                      </p:cBhvr>
                                      <p:tavLst>
                                        <p:tav tm="0">
                                          <p:val>
                                            <p:fltVal val="0"/>
                                          </p:val>
                                        </p:tav>
                                        <p:tav tm="100000">
                                          <p:val>
                                            <p:strVal val="#ppt_w"/>
                                          </p:val>
                                        </p:tav>
                                      </p:tavLst>
                                    </p:anim>
                                    <p:anim calcmode="lin" valueType="num">
                                      <p:cBhvr>
                                        <p:cTn id="72" dur="500" fill="hold"/>
                                        <p:tgtEl>
                                          <p:spTgt spid="1153062"/>
                                        </p:tgtEl>
                                        <p:attrNameLst>
                                          <p:attrName>ppt_h</p:attrName>
                                        </p:attrNameLst>
                                      </p:cBhvr>
                                      <p:tavLst>
                                        <p:tav tm="0">
                                          <p:val>
                                            <p:strVal val="#ppt_h"/>
                                          </p:val>
                                        </p:tav>
                                        <p:tav tm="100000">
                                          <p:val>
                                            <p:strVal val="#ppt_h"/>
                                          </p:val>
                                        </p:tav>
                                      </p:tavLst>
                                    </p:anim>
                                  </p:child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153070"/>
                                        </p:tgtEl>
                                        <p:attrNameLst>
                                          <p:attrName>style.visibility</p:attrName>
                                        </p:attrNameLst>
                                      </p:cBhvr>
                                      <p:to>
                                        <p:strVal val="visible"/>
                                      </p:to>
                                    </p:set>
                                    <p:anim calcmode="lin" valueType="num">
                                      <p:cBhvr additive="base">
                                        <p:cTn id="77" dur="500" fill="hold"/>
                                        <p:tgtEl>
                                          <p:spTgt spid="1153070"/>
                                        </p:tgtEl>
                                        <p:attrNameLst>
                                          <p:attrName>ppt_x</p:attrName>
                                        </p:attrNameLst>
                                      </p:cBhvr>
                                      <p:tavLst>
                                        <p:tav tm="0">
                                          <p:val>
                                            <p:strVal val="#ppt_x"/>
                                          </p:val>
                                        </p:tav>
                                        <p:tav tm="100000">
                                          <p:val>
                                            <p:strVal val="#ppt_x"/>
                                          </p:val>
                                        </p:tav>
                                      </p:tavLst>
                                    </p:anim>
                                    <p:anim calcmode="lin" valueType="num">
                                      <p:cBhvr additive="base">
                                        <p:cTn id="78" dur="500" fill="hold"/>
                                        <p:tgtEl>
                                          <p:spTgt spid="1153070"/>
                                        </p:tgtEl>
                                        <p:attrNameLst>
                                          <p:attrName>ppt_y</p:attrName>
                                        </p:attrNameLst>
                                      </p:cBhvr>
                                      <p:tavLst>
                                        <p:tav tm="0">
                                          <p:val>
                                            <p:strVal val="1+#ppt_h/2"/>
                                          </p:val>
                                        </p:tav>
                                        <p:tav tm="100000">
                                          <p:val>
                                            <p:strVal val="#ppt_y"/>
                                          </p:val>
                                        </p:tav>
                                      </p:tavLst>
                                    </p:anim>
                                  </p:childTnLst>
                                </p:cTn>
                              </p:par>
                            </p:childTnLst>
                          </p:cTn>
                        </p:par>
                      </p:childTnLst>
                    </p:cTn>
                  </p:par>
                  <p:par>
                    <p:cTn id="79" fill="hold" nodeType="clickPar">
                      <p:stCondLst>
                        <p:cond delay="indefinite"/>
                      </p:stCondLst>
                      <p:childTnLst>
                        <p:par>
                          <p:cTn id="80" fill="hold" nodeType="withGroup">
                            <p:stCondLst>
                              <p:cond delay="0"/>
                            </p:stCondLst>
                            <p:childTnLst>
                              <p:par>
                                <p:cTn id="81" presetID="35" presetClass="emph" presetSubtype="0" repeatCount="5000" fill="hold" grpId="0" nodeType="clickEffect">
                                  <p:stCondLst>
                                    <p:cond delay="0"/>
                                  </p:stCondLst>
                                  <p:childTnLst>
                                    <p:anim calcmode="discrete" valueType="str">
                                      <p:cBhvr>
                                        <p:cTn id="82" dur="1000" fill="hold"/>
                                        <p:tgtEl>
                                          <p:spTgt spid="1153047"/>
                                        </p:tgtEl>
                                        <p:attrNameLst>
                                          <p:attrName>style.visibility</p:attrName>
                                        </p:attrNameLst>
                                      </p:cBhvr>
                                      <p:tavLst>
                                        <p:tav tm="0">
                                          <p:val>
                                            <p:strVal val="hidden"/>
                                          </p:val>
                                        </p:tav>
                                        <p:tav tm="50000">
                                          <p:val>
                                            <p:strVal val="visible"/>
                                          </p:val>
                                        </p:tav>
                                      </p:tavLst>
                                    </p:anim>
                                  </p:childTnLst>
                                </p:cTn>
                              </p:par>
                              <p:par>
                                <p:cTn id="83" presetID="35" presetClass="emph" presetSubtype="0" repeatCount="5000" fill="hold" grpId="0" nodeType="withEffect">
                                  <p:stCondLst>
                                    <p:cond delay="0"/>
                                  </p:stCondLst>
                                  <p:childTnLst>
                                    <p:anim calcmode="discrete" valueType="str">
                                      <p:cBhvr>
                                        <p:cTn id="84" dur="1000" fill="hold"/>
                                        <p:tgtEl>
                                          <p:spTgt spid="1153053"/>
                                        </p:tgtEl>
                                        <p:attrNameLst>
                                          <p:attrName>style.visibility</p:attrName>
                                        </p:attrNameLst>
                                      </p:cBhvr>
                                      <p:tavLst>
                                        <p:tav tm="0">
                                          <p:val>
                                            <p:strVal val="hidden"/>
                                          </p:val>
                                        </p:tav>
                                        <p:tav tm="50000">
                                          <p:val>
                                            <p:strVal val="visible"/>
                                          </p:val>
                                        </p:tav>
                                      </p:tavLst>
                                    </p:anim>
                                  </p:childTnLst>
                                </p:cTn>
                              </p:par>
                            </p:childTnLst>
                          </p:cTn>
                        </p:par>
                      </p:childTnLst>
                    </p:cTn>
                  </p:par>
                  <p:par>
                    <p:cTn id="85" fill="hold" nodeType="clickPar">
                      <p:stCondLst>
                        <p:cond delay="indefinite"/>
                      </p:stCondLst>
                      <p:childTnLst>
                        <p:par>
                          <p:cTn id="86" fill="hold" nodeType="withGroup">
                            <p:stCondLst>
                              <p:cond delay="0"/>
                            </p:stCondLst>
                            <p:childTnLst>
                              <p:par>
                                <p:cTn id="87" presetID="17" presetClass="entr" presetSubtype="4" fill="hold" grpId="0" nodeType="clickEffect">
                                  <p:stCondLst>
                                    <p:cond delay="0"/>
                                  </p:stCondLst>
                                  <p:childTnLst>
                                    <p:set>
                                      <p:cBhvr>
                                        <p:cTn id="88" dur="1" fill="hold">
                                          <p:stCondLst>
                                            <p:cond delay="0"/>
                                          </p:stCondLst>
                                        </p:cTn>
                                        <p:tgtEl>
                                          <p:spTgt spid="1153065"/>
                                        </p:tgtEl>
                                        <p:attrNameLst>
                                          <p:attrName>style.visibility</p:attrName>
                                        </p:attrNameLst>
                                      </p:cBhvr>
                                      <p:to>
                                        <p:strVal val="visible"/>
                                      </p:to>
                                    </p:set>
                                    <p:anim calcmode="lin" valueType="num">
                                      <p:cBhvr>
                                        <p:cTn id="89" dur="500" fill="hold"/>
                                        <p:tgtEl>
                                          <p:spTgt spid="1153065"/>
                                        </p:tgtEl>
                                        <p:attrNameLst>
                                          <p:attrName>ppt_x</p:attrName>
                                        </p:attrNameLst>
                                      </p:cBhvr>
                                      <p:tavLst>
                                        <p:tav tm="0">
                                          <p:val>
                                            <p:strVal val="#ppt_x"/>
                                          </p:val>
                                        </p:tav>
                                        <p:tav tm="100000">
                                          <p:val>
                                            <p:strVal val="#ppt_x"/>
                                          </p:val>
                                        </p:tav>
                                      </p:tavLst>
                                    </p:anim>
                                    <p:anim calcmode="lin" valueType="num">
                                      <p:cBhvr>
                                        <p:cTn id="90" dur="500" fill="hold"/>
                                        <p:tgtEl>
                                          <p:spTgt spid="1153065"/>
                                        </p:tgtEl>
                                        <p:attrNameLst>
                                          <p:attrName>ppt_y</p:attrName>
                                        </p:attrNameLst>
                                      </p:cBhvr>
                                      <p:tavLst>
                                        <p:tav tm="0">
                                          <p:val>
                                            <p:strVal val="#ppt_y+#ppt_h/2"/>
                                          </p:val>
                                        </p:tav>
                                        <p:tav tm="100000">
                                          <p:val>
                                            <p:strVal val="#ppt_y"/>
                                          </p:val>
                                        </p:tav>
                                      </p:tavLst>
                                    </p:anim>
                                    <p:anim calcmode="lin" valueType="num">
                                      <p:cBhvr>
                                        <p:cTn id="91" dur="500" fill="hold"/>
                                        <p:tgtEl>
                                          <p:spTgt spid="1153065"/>
                                        </p:tgtEl>
                                        <p:attrNameLst>
                                          <p:attrName>ppt_w</p:attrName>
                                        </p:attrNameLst>
                                      </p:cBhvr>
                                      <p:tavLst>
                                        <p:tav tm="0">
                                          <p:val>
                                            <p:strVal val="#ppt_w"/>
                                          </p:val>
                                        </p:tav>
                                        <p:tav tm="100000">
                                          <p:val>
                                            <p:strVal val="#ppt_w"/>
                                          </p:val>
                                        </p:tav>
                                      </p:tavLst>
                                    </p:anim>
                                    <p:anim calcmode="lin" valueType="num">
                                      <p:cBhvr>
                                        <p:cTn id="92" dur="500" fill="hold"/>
                                        <p:tgtEl>
                                          <p:spTgt spid="1153065"/>
                                        </p:tgtEl>
                                        <p:attrNameLst>
                                          <p:attrName>ppt_h</p:attrName>
                                        </p:attrNameLst>
                                      </p:cBhvr>
                                      <p:tavLst>
                                        <p:tav tm="0">
                                          <p:val>
                                            <p:fltVal val="0"/>
                                          </p:val>
                                        </p:tav>
                                        <p:tav tm="100000">
                                          <p:val>
                                            <p:strVal val="#ppt_h"/>
                                          </p:val>
                                        </p:tav>
                                      </p:tavLst>
                                    </p:anim>
                                  </p:childTnLst>
                                </p:cTn>
                              </p:par>
                            </p:childTnLst>
                          </p:cTn>
                        </p:par>
                        <p:par>
                          <p:cTn id="93" fill="hold" nodeType="afterGroup">
                            <p:stCondLst>
                              <p:cond delay="500"/>
                            </p:stCondLst>
                            <p:childTnLst>
                              <p:par>
                                <p:cTn id="94" presetID="17" presetClass="entr" presetSubtype="2" fill="hold" grpId="0" nodeType="afterEffect">
                                  <p:stCondLst>
                                    <p:cond delay="0"/>
                                  </p:stCondLst>
                                  <p:childTnLst>
                                    <p:set>
                                      <p:cBhvr>
                                        <p:cTn id="95" dur="1" fill="hold">
                                          <p:stCondLst>
                                            <p:cond delay="0"/>
                                          </p:stCondLst>
                                        </p:cTn>
                                        <p:tgtEl>
                                          <p:spTgt spid="1153066"/>
                                        </p:tgtEl>
                                        <p:attrNameLst>
                                          <p:attrName>style.visibility</p:attrName>
                                        </p:attrNameLst>
                                      </p:cBhvr>
                                      <p:to>
                                        <p:strVal val="visible"/>
                                      </p:to>
                                    </p:set>
                                    <p:anim calcmode="lin" valueType="num">
                                      <p:cBhvr>
                                        <p:cTn id="96" dur="500" fill="hold"/>
                                        <p:tgtEl>
                                          <p:spTgt spid="1153066"/>
                                        </p:tgtEl>
                                        <p:attrNameLst>
                                          <p:attrName>ppt_x</p:attrName>
                                        </p:attrNameLst>
                                      </p:cBhvr>
                                      <p:tavLst>
                                        <p:tav tm="0">
                                          <p:val>
                                            <p:strVal val="#ppt_x+#ppt_w/2"/>
                                          </p:val>
                                        </p:tav>
                                        <p:tav tm="100000">
                                          <p:val>
                                            <p:strVal val="#ppt_x"/>
                                          </p:val>
                                        </p:tav>
                                      </p:tavLst>
                                    </p:anim>
                                    <p:anim calcmode="lin" valueType="num">
                                      <p:cBhvr>
                                        <p:cTn id="97" dur="500" fill="hold"/>
                                        <p:tgtEl>
                                          <p:spTgt spid="1153066"/>
                                        </p:tgtEl>
                                        <p:attrNameLst>
                                          <p:attrName>ppt_y</p:attrName>
                                        </p:attrNameLst>
                                      </p:cBhvr>
                                      <p:tavLst>
                                        <p:tav tm="0">
                                          <p:val>
                                            <p:strVal val="#ppt_y"/>
                                          </p:val>
                                        </p:tav>
                                        <p:tav tm="100000">
                                          <p:val>
                                            <p:strVal val="#ppt_y"/>
                                          </p:val>
                                        </p:tav>
                                      </p:tavLst>
                                    </p:anim>
                                    <p:anim calcmode="lin" valueType="num">
                                      <p:cBhvr>
                                        <p:cTn id="98" dur="500" fill="hold"/>
                                        <p:tgtEl>
                                          <p:spTgt spid="1153066"/>
                                        </p:tgtEl>
                                        <p:attrNameLst>
                                          <p:attrName>ppt_w</p:attrName>
                                        </p:attrNameLst>
                                      </p:cBhvr>
                                      <p:tavLst>
                                        <p:tav tm="0">
                                          <p:val>
                                            <p:fltVal val="0"/>
                                          </p:val>
                                        </p:tav>
                                        <p:tav tm="100000">
                                          <p:val>
                                            <p:strVal val="#ppt_w"/>
                                          </p:val>
                                        </p:tav>
                                      </p:tavLst>
                                    </p:anim>
                                    <p:anim calcmode="lin" valueType="num">
                                      <p:cBhvr>
                                        <p:cTn id="99" dur="500" fill="hold"/>
                                        <p:tgtEl>
                                          <p:spTgt spid="1153066"/>
                                        </p:tgtEl>
                                        <p:attrNameLst>
                                          <p:attrName>ppt_h</p:attrName>
                                        </p:attrNameLst>
                                      </p:cBhvr>
                                      <p:tavLst>
                                        <p:tav tm="0">
                                          <p:val>
                                            <p:strVal val="#ppt_h"/>
                                          </p:val>
                                        </p:tav>
                                        <p:tav tm="100000">
                                          <p:val>
                                            <p:strVal val="#ppt_h"/>
                                          </p:val>
                                        </p:tav>
                                      </p:tavLst>
                                    </p:anim>
                                  </p:childTnLst>
                                </p:cTn>
                              </p:par>
                            </p:childTnLst>
                          </p:cTn>
                        </p:par>
                        <p:par>
                          <p:cTn id="100" fill="hold" nodeType="afterGroup">
                            <p:stCondLst>
                              <p:cond delay="1000"/>
                            </p:stCondLst>
                            <p:childTnLst>
                              <p:par>
                                <p:cTn id="101" presetID="17" presetClass="entr" presetSubtype="4" fill="hold" grpId="0" nodeType="afterEffect">
                                  <p:stCondLst>
                                    <p:cond delay="0"/>
                                  </p:stCondLst>
                                  <p:childTnLst>
                                    <p:set>
                                      <p:cBhvr>
                                        <p:cTn id="102" dur="1" fill="hold">
                                          <p:stCondLst>
                                            <p:cond delay="0"/>
                                          </p:stCondLst>
                                        </p:cTn>
                                        <p:tgtEl>
                                          <p:spTgt spid="1153067"/>
                                        </p:tgtEl>
                                        <p:attrNameLst>
                                          <p:attrName>style.visibility</p:attrName>
                                        </p:attrNameLst>
                                      </p:cBhvr>
                                      <p:to>
                                        <p:strVal val="visible"/>
                                      </p:to>
                                    </p:set>
                                    <p:anim calcmode="lin" valueType="num">
                                      <p:cBhvr>
                                        <p:cTn id="103" dur="500" fill="hold"/>
                                        <p:tgtEl>
                                          <p:spTgt spid="1153067"/>
                                        </p:tgtEl>
                                        <p:attrNameLst>
                                          <p:attrName>ppt_x</p:attrName>
                                        </p:attrNameLst>
                                      </p:cBhvr>
                                      <p:tavLst>
                                        <p:tav tm="0">
                                          <p:val>
                                            <p:strVal val="#ppt_x"/>
                                          </p:val>
                                        </p:tav>
                                        <p:tav tm="100000">
                                          <p:val>
                                            <p:strVal val="#ppt_x"/>
                                          </p:val>
                                        </p:tav>
                                      </p:tavLst>
                                    </p:anim>
                                    <p:anim calcmode="lin" valueType="num">
                                      <p:cBhvr>
                                        <p:cTn id="104" dur="500" fill="hold"/>
                                        <p:tgtEl>
                                          <p:spTgt spid="1153067"/>
                                        </p:tgtEl>
                                        <p:attrNameLst>
                                          <p:attrName>ppt_y</p:attrName>
                                        </p:attrNameLst>
                                      </p:cBhvr>
                                      <p:tavLst>
                                        <p:tav tm="0">
                                          <p:val>
                                            <p:strVal val="#ppt_y+#ppt_h/2"/>
                                          </p:val>
                                        </p:tav>
                                        <p:tav tm="100000">
                                          <p:val>
                                            <p:strVal val="#ppt_y"/>
                                          </p:val>
                                        </p:tav>
                                      </p:tavLst>
                                    </p:anim>
                                    <p:anim calcmode="lin" valueType="num">
                                      <p:cBhvr>
                                        <p:cTn id="105" dur="500" fill="hold"/>
                                        <p:tgtEl>
                                          <p:spTgt spid="1153067"/>
                                        </p:tgtEl>
                                        <p:attrNameLst>
                                          <p:attrName>ppt_w</p:attrName>
                                        </p:attrNameLst>
                                      </p:cBhvr>
                                      <p:tavLst>
                                        <p:tav tm="0">
                                          <p:val>
                                            <p:strVal val="#ppt_w"/>
                                          </p:val>
                                        </p:tav>
                                        <p:tav tm="100000">
                                          <p:val>
                                            <p:strVal val="#ppt_w"/>
                                          </p:val>
                                        </p:tav>
                                      </p:tavLst>
                                    </p:anim>
                                    <p:anim calcmode="lin" valueType="num">
                                      <p:cBhvr>
                                        <p:cTn id="106" dur="500" fill="hold"/>
                                        <p:tgtEl>
                                          <p:spTgt spid="1153067"/>
                                        </p:tgtEl>
                                        <p:attrNameLst>
                                          <p:attrName>ppt_h</p:attrName>
                                        </p:attrNameLst>
                                      </p:cBhvr>
                                      <p:tavLst>
                                        <p:tav tm="0">
                                          <p:val>
                                            <p:fltVal val="0"/>
                                          </p:val>
                                        </p:tav>
                                        <p:tav tm="100000">
                                          <p:val>
                                            <p:strVal val="#ppt_h"/>
                                          </p:val>
                                        </p:tav>
                                      </p:tavLst>
                                    </p:anim>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7" presetClass="entr" presetSubtype="1" fill="hold" grpId="0" nodeType="clickEffect">
                                  <p:stCondLst>
                                    <p:cond delay="0"/>
                                  </p:stCondLst>
                                  <p:childTnLst>
                                    <p:set>
                                      <p:cBhvr>
                                        <p:cTn id="110" dur="1" fill="hold">
                                          <p:stCondLst>
                                            <p:cond delay="0"/>
                                          </p:stCondLst>
                                        </p:cTn>
                                        <p:tgtEl>
                                          <p:spTgt spid="1153056"/>
                                        </p:tgtEl>
                                        <p:attrNameLst>
                                          <p:attrName>style.visibility</p:attrName>
                                        </p:attrNameLst>
                                      </p:cBhvr>
                                      <p:to>
                                        <p:strVal val="visible"/>
                                      </p:to>
                                    </p:set>
                                    <p:anim calcmode="lin" valueType="num">
                                      <p:cBhvr>
                                        <p:cTn id="111" dur="500" fill="hold"/>
                                        <p:tgtEl>
                                          <p:spTgt spid="1153056"/>
                                        </p:tgtEl>
                                        <p:attrNameLst>
                                          <p:attrName>ppt_x</p:attrName>
                                        </p:attrNameLst>
                                      </p:cBhvr>
                                      <p:tavLst>
                                        <p:tav tm="0">
                                          <p:val>
                                            <p:strVal val="#ppt_x"/>
                                          </p:val>
                                        </p:tav>
                                        <p:tav tm="100000">
                                          <p:val>
                                            <p:strVal val="#ppt_x"/>
                                          </p:val>
                                        </p:tav>
                                      </p:tavLst>
                                    </p:anim>
                                    <p:anim calcmode="lin" valueType="num">
                                      <p:cBhvr>
                                        <p:cTn id="112" dur="500" fill="hold"/>
                                        <p:tgtEl>
                                          <p:spTgt spid="1153056"/>
                                        </p:tgtEl>
                                        <p:attrNameLst>
                                          <p:attrName>ppt_y</p:attrName>
                                        </p:attrNameLst>
                                      </p:cBhvr>
                                      <p:tavLst>
                                        <p:tav tm="0">
                                          <p:val>
                                            <p:strVal val="#ppt_y-#ppt_h/2"/>
                                          </p:val>
                                        </p:tav>
                                        <p:tav tm="100000">
                                          <p:val>
                                            <p:strVal val="#ppt_y"/>
                                          </p:val>
                                        </p:tav>
                                      </p:tavLst>
                                    </p:anim>
                                    <p:anim calcmode="lin" valueType="num">
                                      <p:cBhvr>
                                        <p:cTn id="113" dur="500" fill="hold"/>
                                        <p:tgtEl>
                                          <p:spTgt spid="1153056"/>
                                        </p:tgtEl>
                                        <p:attrNameLst>
                                          <p:attrName>ppt_w</p:attrName>
                                        </p:attrNameLst>
                                      </p:cBhvr>
                                      <p:tavLst>
                                        <p:tav tm="0">
                                          <p:val>
                                            <p:strVal val="#ppt_w"/>
                                          </p:val>
                                        </p:tav>
                                        <p:tav tm="100000">
                                          <p:val>
                                            <p:strVal val="#ppt_w"/>
                                          </p:val>
                                        </p:tav>
                                      </p:tavLst>
                                    </p:anim>
                                    <p:anim calcmode="lin" valueType="num">
                                      <p:cBhvr>
                                        <p:cTn id="114" dur="500" fill="hold"/>
                                        <p:tgtEl>
                                          <p:spTgt spid="1153056"/>
                                        </p:tgtEl>
                                        <p:attrNameLst>
                                          <p:attrName>ppt_h</p:attrName>
                                        </p:attrNameLst>
                                      </p:cBhvr>
                                      <p:tavLst>
                                        <p:tav tm="0">
                                          <p:val>
                                            <p:fltVal val="0"/>
                                          </p:val>
                                        </p:tav>
                                        <p:tav tm="100000">
                                          <p:val>
                                            <p:strVal val="#ppt_h"/>
                                          </p:val>
                                        </p:tav>
                                      </p:tavLst>
                                    </p:anim>
                                  </p:childTnLst>
                                </p:cTn>
                              </p:par>
                            </p:childTnLst>
                          </p:cTn>
                        </p:par>
                      </p:childTnLst>
                    </p:cTn>
                  </p:par>
                  <p:par>
                    <p:cTn id="115" fill="hold" nodeType="clickPar">
                      <p:stCondLst>
                        <p:cond delay="indefinite"/>
                      </p:stCondLst>
                      <p:childTnLst>
                        <p:par>
                          <p:cTn id="116" fill="hold" nodeType="withGroup">
                            <p:stCondLst>
                              <p:cond delay="0"/>
                            </p:stCondLst>
                            <p:childTnLst>
                              <p:par>
                                <p:cTn id="117" presetID="35" presetClass="emph" presetSubtype="0" repeatCount="5000" fill="hold" nodeType="clickEffect">
                                  <p:stCondLst>
                                    <p:cond delay="0"/>
                                  </p:stCondLst>
                                  <p:childTnLst>
                                    <p:anim calcmode="discrete" valueType="str">
                                      <p:cBhvr>
                                        <p:cTn id="11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par>
                    <p:cTn id="119" fill="hold" nodeType="clickPar">
                      <p:stCondLst>
                        <p:cond delay="indefinite"/>
                      </p:stCondLst>
                      <p:childTnLst>
                        <p:par>
                          <p:cTn id="120" fill="hold" nodeType="withGroup">
                            <p:stCondLst>
                              <p:cond delay="0"/>
                            </p:stCondLst>
                            <p:childTnLst>
                              <p:par>
                                <p:cTn id="121" presetID="2" presetClass="entr" presetSubtype="4" fill="hold" grpId="0" nodeType="clickEffect">
                                  <p:stCondLst>
                                    <p:cond delay="0"/>
                                  </p:stCondLst>
                                  <p:childTnLst>
                                    <p:set>
                                      <p:cBhvr>
                                        <p:cTn id="122" dur="1" fill="hold">
                                          <p:stCondLst>
                                            <p:cond delay="0"/>
                                          </p:stCondLst>
                                        </p:cTn>
                                        <p:tgtEl>
                                          <p:spTgt spid="1153071"/>
                                        </p:tgtEl>
                                        <p:attrNameLst>
                                          <p:attrName>style.visibility</p:attrName>
                                        </p:attrNameLst>
                                      </p:cBhvr>
                                      <p:to>
                                        <p:strVal val="visible"/>
                                      </p:to>
                                    </p:set>
                                    <p:anim calcmode="lin" valueType="num">
                                      <p:cBhvr additive="base">
                                        <p:cTn id="123" dur="500" fill="hold"/>
                                        <p:tgtEl>
                                          <p:spTgt spid="1153071"/>
                                        </p:tgtEl>
                                        <p:attrNameLst>
                                          <p:attrName>ppt_x</p:attrName>
                                        </p:attrNameLst>
                                      </p:cBhvr>
                                      <p:tavLst>
                                        <p:tav tm="0">
                                          <p:val>
                                            <p:strVal val="#ppt_x"/>
                                          </p:val>
                                        </p:tav>
                                        <p:tav tm="100000">
                                          <p:val>
                                            <p:strVal val="#ppt_x"/>
                                          </p:val>
                                        </p:tav>
                                      </p:tavLst>
                                    </p:anim>
                                    <p:anim calcmode="lin" valueType="num">
                                      <p:cBhvr additive="base">
                                        <p:cTn id="124" dur="500" fill="hold"/>
                                        <p:tgtEl>
                                          <p:spTgt spid="1153071"/>
                                        </p:tgtEl>
                                        <p:attrNameLst>
                                          <p:attrName>ppt_y</p:attrName>
                                        </p:attrNameLst>
                                      </p:cBhvr>
                                      <p:tavLst>
                                        <p:tav tm="0">
                                          <p:val>
                                            <p:strVal val="1+#ppt_h/2"/>
                                          </p:val>
                                        </p:tav>
                                        <p:tav tm="100000">
                                          <p:val>
                                            <p:strVal val="#ppt_y"/>
                                          </p:val>
                                        </p:tav>
                                      </p:tavLst>
                                    </p:anim>
                                  </p:childTnLst>
                                </p:cTn>
                              </p:par>
                            </p:childTnLst>
                          </p:cTn>
                        </p:par>
                      </p:childTnLst>
                    </p:cTn>
                  </p:par>
                  <p:par>
                    <p:cTn id="125" fill="hold" nodeType="clickPar">
                      <p:stCondLst>
                        <p:cond delay="indefinite"/>
                      </p:stCondLst>
                      <p:childTnLst>
                        <p:par>
                          <p:cTn id="126" fill="hold" nodeType="withGroup">
                            <p:stCondLst>
                              <p:cond delay="0"/>
                            </p:stCondLst>
                            <p:childTnLst>
                              <p:par>
                                <p:cTn id="127" presetID="17" presetClass="entr" presetSubtype="4" fill="hold" grpId="0" nodeType="clickEffect">
                                  <p:stCondLst>
                                    <p:cond delay="0"/>
                                  </p:stCondLst>
                                  <p:childTnLst>
                                    <p:set>
                                      <p:cBhvr>
                                        <p:cTn id="128" dur="1" fill="hold">
                                          <p:stCondLst>
                                            <p:cond delay="0"/>
                                          </p:stCondLst>
                                        </p:cTn>
                                        <p:tgtEl>
                                          <p:spTgt spid="1153063"/>
                                        </p:tgtEl>
                                        <p:attrNameLst>
                                          <p:attrName>style.visibility</p:attrName>
                                        </p:attrNameLst>
                                      </p:cBhvr>
                                      <p:to>
                                        <p:strVal val="visible"/>
                                      </p:to>
                                    </p:set>
                                    <p:anim calcmode="lin" valueType="num">
                                      <p:cBhvr>
                                        <p:cTn id="129" dur="500" fill="hold"/>
                                        <p:tgtEl>
                                          <p:spTgt spid="1153063"/>
                                        </p:tgtEl>
                                        <p:attrNameLst>
                                          <p:attrName>ppt_x</p:attrName>
                                        </p:attrNameLst>
                                      </p:cBhvr>
                                      <p:tavLst>
                                        <p:tav tm="0">
                                          <p:val>
                                            <p:strVal val="#ppt_x"/>
                                          </p:val>
                                        </p:tav>
                                        <p:tav tm="100000">
                                          <p:val>
                                            <p:strVal val="#ppt_x"/>
                                          </p:val>
                                        </p:tav>
                                      </p:tavLst>
                                    </p:anim>
                                    <p:anim calcmode="lin" valueType="num">
                                      <p:cBhvr>
                                        <p:cTn id="130" dur="500" fill="hold"/>
                                        <p:tgtEl>
                                          <p:spTgt spid="1153063"/>
                                        </p:tgtEl>
                                        <p:attrNameLst>
                                          <p:attrName>ppt_y</p:attrName>
                                        </p:attrNameLst>
                                      </p:cBhvr>
                                      <p:tavLst>
                                        <p:tav tm="0">
                                          <p:val>
                                            <p:strVal val="#ppt_y+#ppt_h/2"/>
                                          </p:val>
                                        </p:tav>
                                        <p:tav tm="100000">
                                          <p:val>
                                            <p:strVal val="#ppt_y"/>
                                          </p:val>
                                        </p:tav>
                                      </p:tavLst>
                                    </p:anim>
                                    <p:anim calcmode="lin" valueType="num">
                                      <p:cBhvr>
                                        <p:cTn id="131" dur="500" fill="hold"/>
                                        <p:tgtEl>
                                          <p:spTgt spid="1153063"/>
                                        </p:tgtEl>
                                        <p:attrNameLst>
                                          <p:attrName>ppt_w</p:attrName>
                                        </p:attrNameLst>
                                      </p:cBhvr>
                                      <p:tavLst>
                                        <p:tav tm="0">
                                          <p:val>
                                            <p:strVal val="#ppt_w"/>
                                          </p:val>
                                        </p:tav>
                                        <p:tav tm="100000">
                                          <p:val>
                                            <p:strVal val="#ppt_w"/>
                                          </p:val>
                                        </p:tav>
                                      </p:tavLst>
                                    </p:anim>
                                    <p:anim calcmode="lin" valueType="num">
                                      <p:cBhvr>
                                        <p:cTn id="132" dur="500" fill="hold"/>
                                        <p:tgtEl>
                                          <p:spTgt spid="1153063"/>
                                        </p:tgtEl>
                                        <p:attrNameLst>
                                          <p:attrName>ppt_h</p:attrName>
                                        </p:attrNameLst>
                                      </p:cBhvr>
                                      <p:tavLst>
                                        <p:tav tm="0">
                                          <p:val>
                                            <p:fltVal val="0"/>
                                          </p:val>
                                        </p:tav>
                                        <p:tav tm="100000">
                                          <p:val>
                                            <p:strVal val="#ppt_h"/>
                                          </p:val>
                                        </p:tav>
                                      </p:tavLst>
                                    </p:anim>
                                  </p:childTnLst>
                                </p:cTn>
                              </p:par>
                            </p:childTnLst>
                          </p:cTn>
                        </p:par>
                        <p:par>
                          <p:cTn id="133" fill="hold" nodeType="afterGroup">
                            <p:stCondLst>
                              <p:cond delay="500"/>
                            </p:stCondLst>
                            <p:childTnLst>
                              <p:par>
                                <p:cTn id="134" presetID="17" presetClass="entr" presetSubtype="8" fill="hold" grpId="0" nodeType="afterEffect">
                                  <p:stCondLst>
                                    <p:cond delay="0"/>
                                  </p:stCondLst>
                                  <p:childTnLst>
                                    <p:set>
                                      <p:cBhvr>
                                        <p:cTn id="135" dur="1" fill="hold">
                                          <p:stCondLst>
                                            <p:cond delay="0"/>
                                          </p:stCondLst>
                                        </p:cTn>
                                        <p:tgtEl>
                                          <p:spTgt spid="1153064"/>
                                        </p:tgtEl>
                                        <p:attrNameLst>
                                          <p:attrName>style.visibility</p:attrName>
                                        </p:attrNameLst>
                                      </p:cBhvr>
                                      <p:to>
                                        <p:strVal val="visible"/>
                                      </p:to>
                                    </p:set>
                                    <p:anim calcmode="lin" valueType="num">
                                      <p:cBhvr>
                                        <p:cTn id="136" dur="500" fill="hold"/>
                                        <p:tgtEl>
                                          <p:spTgt spid="1153064"/>
                                        </p:tgtEl>
                                        <p:attrNameLst>
                                          <p:attrName>ppt_x</p:attrName>
                                        </p:attrNameLst>
                                      </p:cBhvr>
                                      <p:tavLst>
                                        <p:tav tm="0">
                                          <p:val>
                                            <p:strVal val="#ppt_x-#ppt_w/2"/>
                                          </p:val>
                                        </p:tav>
                                        <p:tav tm="100000">
                                          <p:val>
                                            <p:strVal val="#ppt_x"/>
                                          </p:val>
                                        </p:tav>
                                      </p:tavLst>
                                    </p:anim>
                                    <p:anim calcmode="lin" valueType="num">
                                      <p:cBhvr>
                                        <p:cTn id="137" dur="500" fill="hold"/>
                                        <p:tgtEl>
                                          <p:spTgt spid="1153064"/>
                                        </p:tgtEl>
                                        <p:attrNameLst>
                                          <p:attrName>ppt_y</p:attrName>
                                        </p:attrNameLst>
                                      </p:cBhvr>
                                      <p:tavLst>
                                        <p:tav tm="0">
                                          <p:val>
                                            <p:strVal val="#ppt_y"/>
                                          </p:val>
                                        </p:tav>
                                        <p:tav tm="100000">
                                          <p:val>
                                            <p:strVal val="#ppt_y"/>
                                          </p:val>
                                        </p:tav>
                                      </p:tavLst>
                                    </p:anim>
                                    <p:anim calcmode="lin" valueType="num">
                                      <p:cBhvr>
                                        <p:cTn id="138" dur="500" fill="hold"/>
                                        <p:tgtEl>
                                          <p:spTgt spid="1153064"/>
                                        </p:tgtEl>
                                        <p:attrNameLst>
                                          <p:attrName>ppt_w</p:attrName>
                                        </p:attrNameLst>
                                      </p:cBhvr>
                                      <p:tavLst>
                                        <p:tav tm="0">
                                          <p:val>
                                            <p:fltVal val="0"/>
                                          </p:val>
                                        </p:tav>
                                        <p:tav tm="100000">
                                          <p:val>
                                            <p:strVal val="#ppt_w"/>
                                          </p:val>
                                        </p:tav>
                                      </p:tavLst>
                                    </p:anim>
                                    <p:anim calcmode="lin" valueType="num">
                                      <p:cBhvr>
                                        <p:cTn id="139" dur="500" fill="hold"/>
                                        <p:tgtEl>
                                          <p:spTgt spid="1153064"/>
                                        </p:tgtEl>
                                        <p:attrNameLst>
                                          <p:attrName>ppt_h</p:attrName>
                                        </p:attrNameLst>
                                      </p:cBhvr>
                                      <p:tavLst>
                                        <p:tav tm="0">
                                          <p:val>
                                            <p:strVal val="#ppt_h"/>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35" presetClass="emph" presetSubtype="0" repeatCount="5000" fill="hold" nodeType="clickEffect">
                                  <p:stCondLst>
                                    <p:cond delay="0"/>
                                  </p:stCondLst>
                                  <p:childTnLst>
                                    <p:anim calcmode="discrete" valueType="str">
                                      <p:cBhvr>
                                        <p:cTn id="143"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3047" grpId="0" animBg="1"/>
      <p:bldP spid="1153053" grpId="0" animBg="1"/>
      <p:bldP spid="1153056" grpId="0" animBg="1"/>
      <p:bldP spid="1153057" grpId="0" animBg="1"/>
      <p:bldP spid="1153058" grpId="0" animBg="1"/>
      <p:bldP spid="1153059" grpId="0" animBg="1"/>
      <p:bldP spid="1153060" grpId="0" animBg="1"/>
      <p:bldP spid="1153061" grpId="0" animBg="1"/>
      <p:bldP spid="1153062" grpId="0" animBg="1"/>
      <p:bldP spid="1153063" grpId="0" animBg="1"/>
      <p:bldP spid="1153064" grpId="0" animBg="1"/>
      <p:bldP spid="1153065" grpId="0" animBg="1"/>
      <p:bldP spid="1153066" grpId="0" animBg="1"/>
      <p:bldP spid="1153067" grpId="0" animBg="1"/>
      <p:bldP spid="1153068" grpId="0" animBg="1"/>
      <p:bldP spid="1153069" grpId="0"/>
      <p:bldP spid="1153070" grpId="0"/>
      <p:bldP spid="1153071" grpId="0"/>
    </p:bldLst>
  </p:timing>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3" name="标题 1"/>
          <p:cNvSpPr>
            <a:spLocks noGrp="1"/>
          </p:cNvSpPr>
          <p:nvPr>
            <p:ph type="title"/>
          </p:nvPr>
        </p:nvSpPr>
        <p:spPr/>
        <p:txBody>
          <a:bodyPr/>
          <a:lstStyle/>
          <a:p>
            <a:r>
              <a:rPr lang="en-US" altLang="zh-CN" smtClean="0"/>
              <a:t>TLB </a:t>
            </a:r>
            <a:r>
              <a:rPr lang="zh-CN" altLang="en-US" smtClean="0"/>
              <a:t>命中</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0995" name="组合 8"/>
          <p:cNvGrpSpPr>
            <a:grpSpLocks/>
          </p:cNvGrpSpPr>
          <p:nvPr/>
        </p:nvGrpSpPr>
        <p:grpSpPr bwMode="auto">
          <a:xfrm>
            <a:off x="1443038" y="1779588"/>
            <a:ext cx="3749675" cy="3367087"/>
            <a:chOff x="1443212" y="1780297"/>
            <a:chExt cx="3749110" cy="3366084"/>
          </a:xfrm>
        </p:grpSpPr>
        <p:sp>
          <p:nvSpPr>
            <p:cNvPr id="341014" name="Rectangle 136"/>
            <p:cNvSpPr>
              <a:spLocks noChangeArrowheads="1"/>
            </p:cNvSpPr>
            <p:nvPr/>
          </p:nvSpPr>
          <p:spPr bwMode="auto">
            <a:xfrm>
              <a:off x="1443212" y="1780297"/>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217" y="3378433"/>
              <a:ext cx="858708" cy="1583853"/>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383" y="3910087"/>
              <a:ext cx="1144416"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4585" y="1889801"/>
              <a:ext cx="1147589"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a:latin typeface="Times New Roman"/>
                  <a:ea typeface="宋体"/>
                </a:rPr>
                <a:t>TLB</a:t>
              </a:r>
              <a:endParaRPr lang="zh-CN" sz="1600" i="0" kern="100">
                <a:latin typeface="Times New Roman"/>
                <a:ea typeface="宋体"/>
              </a:endParaRPr>
            </a:p>
          </p:txBody>
        </p:sp>
        <p:sp>
          <p:nvSpPr>
            <p:cNvPr id="40" name="Rectangle 144"/>
            <p:cNvSpPr>
              <a:spLocks noChangeArrowheads="1"/>
            </p:cNvSpPr>
            <p:nvPr/>
          </p:nvSpPr>
          <p:spPr bwMode="auto">
            <a:xfrm>
              <a:off x="1554320" y="1994545"/>
              <a:ext cx="949182" cy="34597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CPU</a:t>
              </a:r>
              <a:endParaRPr lang="zh-CN" sz="2000" i="0" kern="100" dirty="0">
                <a:latin typeface="Times New Roman"/>
                <a:ea typeface="宋体"/>
              </a:endParaRPr>
            </a:p>
          </p:txBody>
        </p:sp>
      </p:grpSp>
      <p:grpSp>
        <p:nvGrpSpPr>
          <p:cNvPr id="5" name="组合 4"/>
          <p:cNvGrpSpPr>
            <a:grpSpLocks/>
          </p:cNvGrpSpPr>
          <p:nvPr/>
        </p:nvGrpSpPr>
        <p:grpSpPr bwMode="auto">
          <a:xfrm>
            <a:off x="3173413" y="2428875"/>
            <a:ext cx="812800" cy="950913"/>
            <a:chOff x="3172620" y="2429254"/>
            <a:chExt cx="812822" cy="949782"/>
          </a:xfrm>
        </p:grpSpPr>
        <p:cxnSp>
          <p:nvCxnSpPr>
            <p:cNvPr id="38" name="AutoShape 142"/>
            <p:cNvCxnSpPr>
              <a:cxnSpLocks noChangeShapeType="1"/>
            </p:cNvCxnSpPr>
            <p:nvPr/>
          </p:nvCxnSpPr>
          <p:spPr bwMode="auto">
            <a:xfrm flipV="1">
              <a:off x="398226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1" name="Rectangle 145"/>
            <p:cNvSpPr>
              <a:spLocks noChangeArrowheads="1"/>
            </p:cNvSpPr>
            <p:nvPr/>
          </p:nvSpPr>
          <p:spPr bwMode="auto">
            <a:xfrm>
              <a:off x="3172620" y="2722593"/>
              <a:ext cx="723920"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grpSp>
      <p:grpSp>
        <p:nvGrpSpPr>
          <p:cNvPr id="6" name="组合 5"/>
          <p:cNvGrpSpPr>
            <a:grpSpLocks/>
          </p:cNvGrpSpPr>
          <p:nvPr/>
        </p:nvGrpSpPr>
        <p:grpSpPr bwMode="auto">
          <a:xfrm>
            <a:off x="4262438" y="2428875"/>
            <a:ext cx="746125" cy="950913"/>
            <a:chOff x="4262147" y="2429254"/>
            <a:chExt cx="746116" cy="949782"/>
          </a:xfrm>
        </p:grpSpPr>
        <p:cxnSp>
          <p:nvCxnSpPr>
            <p:cNvPr id="39" name="AutoShape 143"/>
            <p:cNvCxnSpPr>
              <a:cxnSpLocks noChangeShapeType="1"/>
            </p:cNvCxnSpPr>
            <p:nvPr/>
          </p:nvCxnSpPr>
          <p:spPr bwMode="auto">
            <a:xfrm flipH="1">
              <a:off x="4262147" y="2429254"/>
              <a:ext cx="3175"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sp>
          <p:nvSpPr>
            <p:cNvPr id="42" name="Rectangle 146"/>
            <p:cNvSpPr>
              <a:spLocks noChangeArrowheads="1"/>
            </p:cNvSpPr>
            <p:nvPr/>
          </p:nvSpPr>
          <p:spPr bwMode="auto">
            <a:xfrm>
              <a:off x="4392320" y="2759061"/>
              <a:ext cx="615943" cy="348835"/>
            </a:xfrm>
            <a:prstGeom prst="rect">
              <a:avLst/>
            </a:prstGeom>
            <a:solidFill>
              <a:srgbClr val="FFFFFF"/>
            </a:solidFill>
            <a:ln>
              <a:noFill/>
            </a:ln>
            <a:extLst/>
          </p:spPr>
          <p:txBody>
            <a:bodyPr lIns="0" tIns="0" rIns="0" bIns="0" upright="1"/>
            <a:lstStyle/>
            <a:p>
              <a:pPr algn="just">
                <a:spcAft>
                  <a:spcPts val="0"/>
                </a:spcAft>
                <a:defRPr/>
              </a:pPr>
              <a:r>
                <a:rPr lang="en-US" sz="1600" i="0" kern="100" dirty="0" smtClean="0">
                  <a:latin typeface="Times New Roman"/>
                  <a:ea typeface="宋体"/>
                </a:rPr>
                <a:t>3)P</a:t>
              </a:r>
              <a:r>
                <a:rPr lang="en-US" altLang="zh-CN" sz="1600" i="0" kern="100" dirty="0" smtClean="0">
                  <a:latin typeface="Times New Roman"/>
                  <a:ea typeface="宋体"/>
                </a:rPr>
                <a:t>PN</a:t>
              </a:r>
              <a:endParaRPr lang="zh-CN" sz="2000" i="0" kern="100" dirty="0">
                <a:latin typeface="Times New Roman"/>
                <a:ea typeface="宋体"/>
              </a:endParaRPr>
            </a:p>
          </p:txBody>
        </p:sp>
      </p:grpSp>
      <p:grpSp>
        <p:nvGrpSpPr>
          <p:cNvPr id="7" name="组合 6"/>
          <p:cNvGrpSpPr>
            <a:grpSpLocks/>
          </p:cNvGrpSpPr>
          <p:nvPr/>
        </p:nvGrpSpPr>
        <p:grpSpPr bwMode="auto">
          <a:xfrm>
            <a:off x="4652963" y="3752850"/>
            <a:ext cx="1612900" cy="384175"/>
            <a:chOff x="4652499" y="3752492"/>
            <a:chExt cx="1613291" cy="384522"/>
          </a:xfrm>
        </p:grpSpPr>
        <p:sp>
          <p:nvSpPr>
            <p:cNvPr id="43" name="Rectangle 147"/>
            <p:cNvSpPr>
              <a:spLocks noChangeArrowheads="1"/>
            </p:cNvSpPr>
            <p:nvPr/>
          </p:nvSpPr>
          <p:spPr bwMode="auto">
            <a:xfrm>
              <a:off x="5363871" y="3752492"/>
              <a:ext cx="724075" cy="384522"/>
            </a:xfrm>
            <a:prstGeom prst="rect">
              <a:avLst/>
            </a:prstGeom>
            <a:solidFill>
              <a:srgbClr val="FFFFFF"/>
            </a:solidFill>
            <a:ln>
              <a:noFill/>
            </a:ln>
            <a:extLst/>
          </p:spPr>
          <p:txBody>
            <a:bodyPr lIns="0" tIns="0" rIns="0" bIns="0" upright="1"/>
            <a:lstStyle/>
            <a:p>
              <a:pPr algn="ctr">
                <a:spcAft>
                  <a:spcPts val="0"/>
                </a:spcAft>
                <a:defRPr/>
              </a:pPr>
              <a:r>
                <a:rPr lang="en-US" sz="1600" i="0" kern="100" dirty="0">
                  <a:latin typeface="Times New Roman"/>
                  <a:ea typeface="宋体"/>
                </a:rPr>
                <a:t>4) PA</a:t>
              </a:r>
              <a:endParaRPr lang="zh-CN" sz="2000" i="0" kern="100" dirty="0">
                <a:latin typeface="Times New Roman"/>
                <a:ea typeface="宋体"/>
              </a:endParaRPr>
            </a:p>
          </p:txBody>
        </p:sp>
        <p:cxnSp>
          <p:nvCxnSpPr>
            <p:cNvPr id="47" name="Line 151"/>
            <p:cNvCxnSpPr/>
            <p:nvPr/>
          </p:nvCxnSpPr>
          <p:spPr bwMode="auto">
            <a:xfrm>
              <a:off x="4652499" y="4098880"/>
              <a:ext cx="161329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5) </a:t>
              </a:r>
              <a:r>
                <a:rPr lang="zh-CN" sz="1600"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3" name="组合 2"/>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sp>
        <p:nvSpPr>
          <p:cNvPr id="34100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1813C83-0B35-4016-8FEE-A3A5595294DF}" type="slidenum">
              <a:rPr lang="en-US" altLang="zh-CN">
                <a:latin typeface="Arial" charset="0"/>
              </a:rPr>
              <a:pPr/>
              <a:t>227</a:t>
            </a:fld>
            <a:r>
              <a:rPr lang="en-US" altLang="zh-CN">
                <a:latin typeface="Arial" charset="0"/>
              </a:rPr>
              <a:t>- </a:t>
            </a:r>
          </a:p>
        </p:txBody>
      </p:sp>
      <p:sp>
        <p:nvSpPr>
          <p:cNvPr id="341002" name="TextBox 26"/>
          <p:cNvSpPr txBox="1">
            <a:spLocks noChangeArrowheads="1"/>
          </p:cNvSpPr>
          <p:nvPr/>
        </p:nvSpPr>
        <p:spPr bwMode="auto">
          <a:xfrm>
            <a:off x="3348038" y="5876925"/>
            <a:ext cx="2087562" cy="369888"/>
          </a:xfrm>
          <a:prstGeom prst="rect">
            <a:avLst/>
          </a:prstGeom>
          <a:noFill/>
          <a:ln w="9525">
            <a:noFill/>
            <a:miter lim="800000"/>
            <a:headEnd/>
            <a:tailEnd/>
          </a:ln>
        </p:spPr>
        <p:txBody>
          <a:bodyPr>
            <a:spAutoFit/>
          </a:bodyPr>
          <a:lstStyle/>
          <a:p>
            <a:r>
              <a:rPr lang="en-US" altLang="zh-CN" i="0" dirty="0" smtClean="0">
                <a:solidFill>
                  <a:srgbClr val="FF0000"/>
                </a:solidFill>
              </a:rPr>
              <a:t>OS</a:t>
            </a:r>
            <a:r>
              <a:rPr lang="zh-CN" altLang="en-US" i="0" dirty="0" smtClean="0">
                <a:solidFill>
                  <a:srgbClr val="FF0000"/>
                </a:solidFill>
              </a:rPr>
              <a:t>维护</a:t>
            </a:r>
            <a:r>
              <a:rPr lang="en-US" altLang="zh-CN" i="0" dirty="0" smtClean="0">
                <a:solidFill>
                  <a:srgbClr val="FF0000"/>
                </a:solidFill>
              </a:rPr>
              <a:t>TLB</a:t>
            </a:r>
            <a:endParaRPr lang="zh-CN" altLang="en-US" i="0"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017" name="标题 1"/>
          <p:cNvSpPr>
            <a:spLocks noGrp="1"/>
          </p:cNvSpPr>
          <p:nvPr>
            <p:ph type="title"/>
          </p:nvPr>
        </p:nvSpPr>
        <p:spPr/>
        <p:txBody>
          <a:bodyPr/>
          <a:lstStyle/>
          <a:p>
            <a:r>
              <a:rPr lang="en-US" altLang="zh-CN" smtClean="0"/>
              <a:t>TLB</a:t>
            </a:r>
            <a:r>
              <a:rPr lang="zh-CN" altLang="en-US" smtClean="0"/>
              <a:t>缺失</a:t>
            </a:r>
          </a:p>
        </p:txBody>
      </p:sp>
      <p:sp>
        <p:nvSpPr>
          <p:cNvPr id="36" name="Rectangle 140"/>
          <p:cNvSpPr>
            <a:spLocks noChangeArrowheads="1"/>
          </p:cNvSpPr>
          <p:nvPr/>
        </p:nvSpPr>
        <p:spPr bwMode="auto">
          <a:xfrm>
            <a:off x="6300788" y="2762250"/>
            <a:ext cx="1081087" cy="2838450"/>
          </a:xfrm>
          <a:prstGeom prst="rect">
            <a:avLst/>
          </a:prstGeom>
          <a:solidFill>
            <a:srgbClr val="FFC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dirty="0">
                <a:latin typeface="Times New Roman"/>
                <a:ea typeface="宋体"/>
              </a:rPr>
              <a:t>高速缓存</a:t>
            </a:r>
            <a:endParaRPr lang="en-US" altLang="zh-CN" sz="1600" i="0" kern="100" dirty="0">
              <a:latin typeface="Times New Roman"/>
              <a:ea typeface="宋体"/>
            </a:endParaRPr>
          </a:p>
          <a:p>
            <a:pPr algn="ctr">
              <a:spcAft>
                <a:spcPts val="0"/>
              </a:spcAft>
              <a:defRPr/>
            </a:pPr>
            <a:r>
              <a:rPr lang="en-US" sz="1600" i="0" kern="100" dirty="0">
                <a:latin typeface="Times New Roman"/>
                <a:ea typeface="宋体"/>
              </a:rPr>
              <a:t>/</a:t>
            </a:r>
            <a:r>
              <a:rPr lang="zh-CN" sz="1600" i="0" kern="100" dirty="0">
                <a:latin typeface="Times New Roman"/>
                <a:ea typeface="宋体"/>
              </a:rPr>
              <a:t>存储器</a:t>
            </a:r>
            <a:endParaRPr lang="en-US" altLang="zh-CN" sz="1600" i="0" kern="100" dirty="0">
              <a:latin typeface="Times New Roman"/>
              <a:ea typeface="宋体"/>
            </a:endParaRPr>
          </a:p>
          <a:p>
            <a:pPr algn="ctr">
              <a:spcAft>
                <a:spcPts val="0"/>
              </a:spcAft>
              <a:defRPr/>
            </a:pPr>
            <a:endParaRPr lang="en-US" altLang="zh-CN" sz="1600" i="0" kern="100" dirty="0">
              <a:latin typeface="Times New Roman"/>
              <a:ea typeface="宋体"/>
            </a:endParaRPr>
          </a:p>
          <a:p>
            <a:pPr algn="ctr">
              <a:spcAft>
                <a:spcPts val="0"/>
              </a:spcAft>
              <a:defRPr/>
            </a:pPr>
            <a:r>
              <a:rPr lang="en-US" altLang="zh-CN" sz="1600" i="0" kern="100" dirty="0">
                <a:latin typeface="Times New Roman"/>
                <a:ea typeface="宋体"/>
              </a:rPr>
              <a:t>(</a:t>
            </a:r>
            <a:r>
              <a:rPr lang="zh-CN" altLang="en-US" sz="1600" i="0" kern="100" dirty="0">
                <a:latin typeface="Times New Roman"/>
                <a:ea typeface="宋体"/>
              </a:rPr>
              <a:t>页表</a:t>
            </a:r>
            <a:r>
              <a:rPr lang="en-US" altLang="zh-CN" sz="1600" i="0" kern="100" dirty="0">
                <a:latin typeface="Times New Roman"/>
                <a:ea typeface="宋体"/>
              </a:rPr>
              <a:t>)</a:t>
            </a:r>
            <a:endParaRPr lang="zh-CN" altLang="zh-CN" sz="1600" i="0" kern="100" dirty="0">
              <a:latin typeface="Times New Roman"/>
              <a:ea typeface="宋体"/>
            </a:endParaRPr>
          </a:p>
          <a:p>
            <a:pPr algn="ctr">
              <a:spcAft>
                <a:spcPts val="0"/>
              </a:spcAft>
              <a:defRPr/>
            </a:pPr>
            <a:endParaRPr lang="zh-CN" sz="1600" i="0" kern="100" dirty="0">
              <a:latin typeface="Times New Roman"/>
              <a:ea typeface="宋体"/>
            </a:endParaRPr>
          </a:p>
        </p:txBody>
      </p:sp>
      <p:grpSp>
        <p:nvGrpSpPr>
          <p:cNvPr id="342019" name="组合 2"/>
          <p:cNvGrpSpPr>
            <a:grpSpLocks/>
          </p:cNvGrpSpPr>
          <p:nvPr/>
        </p:nvGrpSpPr>
        <p:grpSpPr bwMode="auto">
          <a:xfrm>
            <a:off x="1331913" y="1790700"/>
            <a:ext cx="3748087" cy="3367088"/>
            <a:chOff x="1331640" y="1791108"/>
            <a:chExt cx="3749110" cy="3366084"/>
          </a:xfrm>
        </p:grpSpPr>
        <p:sp>
          <p:nvSpPr>
            <p:cNvPr id="342043" name="Rectangle 136"/>
            <p:cNvSpPr>
              <a:spLocks noChangeArrowheads="1"/>
            </p:cNvSpPr>
            <p:nvPr/>
          </p:nvSpPr>
          <p:spPr bwMode="auto">
            <a:xfrm>
              <a:off x="1331640" y="1791108"/>
              <a:ext cx="3749110" cy="3366084"/>
            </a:xfrm>
            <a:prstGeom prst="rect">
              <a:avLst/>
            </a:prstGeom>
            <a:solidFill>
              <a:srgbClr val="FFFFFF">
                <a:alpha val="0"/>
              </a:srgbClr>
            </a:solidFill>
            <a:ln w="28575" algn="ctr">
              <a:solidFill>
                <a:srgbClr val="000000"/>
              </a:solidFill>
              <a:prstDash val="dash"/>
              <a:miter lim="800000"/>
              <a:headEnd/>
              <a:tailEnd/>
            </a:ln>
          </p:spPr>
          <p:txBody>
            <a:bodyPr tIns="0"/>
            <a:lstStyle/>
            <a:p>
              <a:pPr algn="r"/>
              <a:endParaRPr lang="zh-CN" altLang="en-US" sz="4000" i="0"/>
            </a:p>
          </p:txBody>
        </p:sp>
        <p:sp>
          <p:nvSpPr>
            <p:cNvPr id="33" name="Rectangle 137"/>
            <p:cNvSpPr>
              <a:spLocks noChangeArrowheads="1"/>
            </p:cNvSpPr>
            <p:nvPr/>
          </p:nvSpPr>
          <p:spPr bwMode="auto">
            <a:xfrm>
              <a:off x="3735771" y="3379722"/>
              <a:ext cx="859071" cy="1582265"/>
            </a:xfrm>
            <a:prstGeom prst="rect">
              <a:avLst/>
            </a:prstGeom>
            <a:solidFill>
              <a:srgbClr val="00B0F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MMU</a:t>
              </a:r>
              <a:endParaRPr lang="zh-CN" sz="1600" i="0" kern="100" dirty="0">
                <a:latin typeface="Times New Roman"/>
                <a:ea typeface="宋体"/>
              </a:endParaRPr>
            </a:p>
          </p:txBody>
        </p:sp>
        <p:sp>
          <p:nvSpPr>
            <p:cNvPr id="34" name="Rectangle 138"/>
            <p:cNvSpPr>
              <a:spLocks noChangeArrowheads="1"/>
            </p:cNvSpPr>
            <p:nvPr/>
          </p:nvSpPr>
          <p:spPr bwMode="auto">
            <a:xfrm>
              <a:off x="1546010" y="3909789"/>
              <a:ext cx="1144900" cy="539589"/>
            </a:xfrm>
            <a:prstGeom prst="rect">
              <a:avLst/>
            </a:prstGeom>
            <a:solidFill>
              <a:srgbClr val="FF000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zh-CN" sz="1600" i="0" kern="100">
                  <a:solidFill>
                    <a:schemeClr val="bg1">
                      <a:lumMod val="95000"/>
                    </a:schemeClr>
                  </a:solidFill>
                  <a:latin typeface="Times New Roman"/>
                  <a:ea typeface="宋体"/>
                </a:rPr>
                <a:t>处理器</a:t>
              </a:r>
              <a:endParaRPr lang="zh-CN" sz="2000" i="0" kern="100">
                <a:solidFill>
                  <a:schemeClr val="bg1">
                    <a:lumMod val="95000"/>
                  </a:schemeClr>
                </a:solidFill>
                <a:latin typeface="Times New Roman"/>
                <a:ea typeface="宋体"/>
              </a:endParaRPr>
            </a:p>
          </p:txBody>
        </p:sp>
        <p:sp>
          <p:nvSpPr>
            <p:cNvPr id="35" name="Rectangle 139"/>
            <p:cNvSpPr>
              <a:spLocks noChangeArrowheads="1"/>
            </p:cNvSpPr>
            <p:nvPr/>
          </p:nvSpPr>
          <p:spPr bwMode="auto">
            <a:xfrm>
              <a:off x="3615088" y="1889504"/>
              <a:ext cx="1148075" cy="539589"/>
            </a:xfrm>
            <a:prstGeom prst="rect">
              <a:avLst/>
            </a:prstGeom>
            <a:solidFill>
              <a:srgbClr val="92D050"/>
            </a:solidFill>
            <a:ln w="28575" algn="ctr">
              <a:solidFill>
                <a:srgbClr val="000000"/>
              </a:solidFill>
              <a:miter lim="800000"/>
              <a:headEnd/>
              <a:tailEnd/>
            </a:ln>
            <a:effectLst>
              <a:outerShdw dist="45791" dir="2021404" algn="ctr" rotWithShape="0">
                <a:srgbClr val="808080"/>
              </a:outerShdw>
            </a:effectLst>
          </p:spPr>
          <p:txBody>
            <a:bodyPr lIns="0" tIns="0" rIns="0" bIns="0" anchor="ctr" anchorCtr="1" upright="1"/>
            <a:lstStyle/>
            <a:p>
              <a:pPr algn="ctr">
                <a:spcAft>
                  <a:spcPts val="0"/>
                </a:spcAft>
                <a:defRPr/>
              </a:pPr>
              <a:r>
                <a:rPr lang="en-US" sz="1600" i="0" kern="100" dirty="0">
                  <a:latin typeface="Times New Roman"/>
                  <a:ea typeface="宋体"/>
                </a:rPr>
                <a:t>TLB</a:t>
              </a:r>
              <a:endParaRPr lang="zh-CN" sz="1600" i="0" kern="100" dirty="0">
                <a:latin typeface="Times New Roman"/>
                <a:ea typeface="宋体"/>
              </a:endParaRPr>
            </a:p>
          </p:txBody>
        </p:sp>
        <p:sp>
          <p:nvSpPr>
            <p:cNvPr id="40" name="Rectangle 144"/>
            <p:cNvSpPr>
              <a:spLocks noChangeArrowheads="1"/>
            </p:cNvSpPr>
            <p:nvPr/>
          </p:nvSpPr>
          <p:spPr bwMode="auto">
            <a:xfrm>
              <a:off x="1553951" y="1994247"/>
              <a:ext cx="949584" cy="345972"/>
            </a:xfrm>
            <a:prstGeom prst="rect">
              <a:avLst/>
            </a:prstGeom>
            <a:solidFill>
              <a:srgbClr val="FFFFFF"/>
            </a:solidFill>
            <a:ln>
              <a:noFill/>
            </a:ln>
            <a:extLst/>
          </p:spPr>
          <p:txBody>
            <a:bodyPr lIns="0" tIns="0" rIns="0" bIns="0" upright="1"/>
            <a:lstStyle/>
            <a:p>
              <a:pPr algn="ctr">
                <a:spcAft>
                  <a:spcPts val="0"/>
                </a:spcAft>
                <a:defRPr/>
              </a:pPr>
              <a:r>
                <a:rPr lang="en-US" sz="1600" i="0" kern="100">
                  <a:latin typeface="Times New Roman"/>
                  <a:ea typeface="宋体"/>
                </a:rPr>
                <a:t>CPU</a:t>
              </a:r>
              <a:endParaRPr lang="zh-CN" sz="2000" i="0" kern="100">
                <a:latin typeface="Times New Roman"/>
                <a:ea typeface="宋体"/>
              </a:endParaRPr>
            </a:p>
          </p:txBody>
        </p:sp>
      </p:grpSp>
      <p:grpSp>
        <p:nvGrpSpPr>
          <p:cNvPr id="11" name="组合 10"/>
          <p:cNvGrpSpPr>
            <a:grpSpLocks/>
          </p:cNvGrpSpPr>
          <p:nvPr/>
        </p:nvGrpSpPr>
        <p:grpSpPr bwMode="auto">
          <a:xfrm>
            <a:off x="2236788" y="4443413"/>
            <a:ext cx="4038600" cy="1343025"/>
            <a:chOff x="2236269" y="4444052"/>
            <a:chExt cx="4039403" cy="1342795"/>
          </a:xfrm>
        </p:grpSpPr>
        <p:sp>
          <p:nvSpPr>
            <p:cNvPr id="44" name="Rectangle 148"/>
            <p:cNvSpPr>
              <a:spLocks noChangeArrowheads="1"/>
            </p:cNvSpPr>
            <p:nvPr/>
          </p:nvSpPr>
          <p:spPr bwMode="auto">
            <a:xfrm>
              <a:off x="4308368" y="5437657"/>
              <a:ext cx="1078127" cy="349190"/>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7)</a:t>
              </a:r>
              <a:r>
                <a:rPr lang="zh-CN" i="0" kern="100" dirty="0">
                  <a:latin typeface="Times New Roman"/>
                  <a:ea typeface="宋体"/>
                </a:rPr>
                <a:t>数据</a:t>
              </a:r>
            </a:p>
          </p:txBody>
        </p:sp>
        <p:cxnSp>
          <p:nvCxnSpPr>
            <p:cNvPr id="48" name="Line 152"/>
            <p:cNvCxnSpPr/>
            <p:nvPr/>
          </p:nvCxnSpPr>
          <p:spPr bwMode="auto">
            <a:xfrm flipH="1">
              <a:off x="2236269" y="5356708"/>
              <a:ext cx="4039403" cy="0"/>
            </a:xfrm>
            <a:prstGeom prst="line">
              <a:avLst/>
            </a:prstGeom>
            <a:ln w="34925">
              <a:headEnd type="none" w="med" len="med"/>
              <a:tailEnd type="none" w="med" len="med"/>
            </a:ln>
            <a:extLst/>
          </p:spPr>
          <p:style>
            <a:lnRef idx="1">
              <a:schemeClr val="accent1"/>
            </a:lnRef>
            <a:fillRef idx="0">
              <a:schemeClr val="accent1"/>
            </a:fillRef>
            <a:effectRef idx="0">
              <a:schemeClr val="accent1"/>
            </a:effectRef>
            <a:fontRef idx="minor">
              <a:schemeClr val="tx1"/>
            </a:fontRef>
          </p:style>
        </p:cxnSp>
        <p:cxnSp>
          <p:nvCxnSpPr>
            <p:cNvPr id="49" name="Line 153"/>
            <p:cNvCxnSpPr/>
            <p:nvPr/>
          </p:nvCxnSpPr>
          <p:spPr bwMode="auto">
            <a:xfrm flipV="1">
              <a:off x="2236269" y="4444052"/>
              <a:ext cx="0" cy="909481"/>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5" name="组合 4"/>
          <p:cNvGrpSpPr>
            <a:grpSpLocks/>
          </p:cNvGrpSpPr>
          <p:nvPr/>
        </p:nvGrpSpPr>
        <p:grpSpPr bwMode="auto">
          <a:xfrm>
            <a:off x="2690813" y="3814763"/>
            <a:ext cx="1044575" cy="366712"/>
            <a:chOff x="2690856" y="3814504"/>
            <a:chExt cx="1045057" cy="367540"/>
          </a:xfrm>
        </p:grpSpPr>
        <p:sp>
          <p:nvSpPr>
            <p:cNvPr id="46" name="Rectangle 150"/>
            <p:cNvSpPr>
              <a:spLocks noChangeArrowheads="1"/>
            </p:cNvSpPr>
            <p:nvPr/>
          </p:nvSpPr>
          <p:spPr bwMode="auto">
            <a:xfrm>
              <a:off x="2786150" y="3814504"/>
              <a:ext cx="722645" cy="330946"/>
            </a:xfrm>
            <a:prstGeom prst="rect">
              <a:avLst/>
            </a:prstGeom>
            <a:noFill/>
            <a:ln>
              <a:noFill/>
            </a:ln>
            <a:extLst/>
          </p:spPr>
          <p:txBody>
            <a:bodyPr lIns="0" tIns="0" rIns="0" bIns="0" upright="1"/>
            <a:lstStyle/>
            <a:p>
              <a:pPr algn="ctr">
                <a:spcAft>
                  <a:spcPts val="0"/>
                </a:spcAft>
                <a:defRPr/>
              </a:pPr>
              <a:r>
                <a:rPr lang="en-US" sz="1600" i="0" kern="100" dirty="0">
                  <a:latin typeface="Times New Roman"/>
                  <a:ea typeface="宋体"/>
                </a:rPr>
                <a:t>1) VA</a:t>
              </a:r>
              <a:endParaRPr lang="zh-CN" sz="2000" i="0" kern="100" dirty="0">
                <a:latin typeface="Times New Roman"/>
                <a:ea typeface="宋体"/>
              </a:endParaRPr>
            </a:p>
          </p:txBody>
        </p:sp>
        <p:cxnSp>
          <p:nvCxnSpPr>
            <p:cNvPr id="4" name="直接箭头连接符 3"/>
            <p:cNvCxnSpPr>
              <a:stCxn id="34" idx="3"/>
            </p:cNvCxnSpPr>
            <p:nvPr/>
          </p:nvCxnSpPr>
          <p:spPr>
            <a:xfrm>
              <a:off x="2690856" y="4180453"/>
              <a:ext cx="1045057" cy="1591"/>
            </a:xfrm>
            <a:prstGeom prst="straightConnector1">
              <a:avLst/>
            </a:prstGeom>
            <a:ln w="34925">
              <a:tailEnd type="triangle" w="lg" len="lg"/>
            </a:ln>
          </p:spPr>
          <p:style>
            <a:lnRef idx="1">
              <a:schemeClr val="accent1"/>
            </a:lnRef>
            <a:fillRef idx="0">
              <a:schemeClr val="accent1"/>
            </a:fillRef>
            <a:effectRef idx="0">
              <a:schemeClr val="accent1"/>
            </a:effectRef>
            <a:fontRef idx="minor">
              <a:schemeClr val="tx1"/>
            </a:fontRef>
          </p:style>
        </p:cxnSp>
      </p:grpSp>
      <p:grpSp>
        <p:nvGrpSpPr>
          <p:cNvPr id="10" name="组合 9"/>
          <p:cNvGrpSpPr>
            <a:grpSpLocks/>
          </p:cNvGrpSpPr>
          <p:nvPr/>
        </p:nvGrpSpPr>
        <p:grpSpPr bwMode="auto">
          <a:xfrm>
            <a:off x="4594225" y="4591050"/>
            <a:ext cx="1681163" cy="350838"/>
            <a:chOff x="4594441" y="4591823"/>
            <a:chExt cx="1681231" cy="349345"/>
          </a:xfrm>
        </p:grpSpPr>
        <p:sp>
          <p:nvSpPr>
            <p:cNvPr id="23" name="Rectangle 124"/>
            <p:cNvSpPr>
              <a:spLocks noChangeArrowheads="1"/>
            </p:cNvSpPr>
            <p:nvPr/>
          </p:nvSpPr>
          <p:spPr bwMode="auto">
            <a:xfrm>
              <a:off x="5121512" y="4591823"/>
              <a:ext cx="817596" cy="349345"/>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6)PA</a:t>
              </a:r>
              <a:endParaRPr lang="zh-CN" sz="2400" i="0" kern="100" dirty="0">
                <a:latin typeface="Times New Roman"/>
                <a:ea typeface="宋体"/>
              </a:endParaRPr>
            </a:p>
          </p:txBody>
        </p:sp>
        <p:cxnSp>
          <p:nvCxnSpPr>
            <p:cNvPr id="25" name="Line 128"/>
            <p:cNvCxnSpPr/>
            <p:nvPr/>
          </p:nvCxnSpPr>
          <p:spPr bwMode="auto">
            <a:xfrm>
              <a:off x="4594441" y="4653473"/>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9" name="组合 8"/>
          <p:cNvGrpSpPr>
            <a:grpSpLocks/>
          </p:cNvGrpSpPr>
          <p:nvPr/>
        </p:nvGrpSpPr>
        <p:grpSpPr bwMode="auto">
          <a:xfrm>
            <a:off x="4594225" y="3213100"/>
            <a:ext cx="1681163" cy="422275"/>
            <a:chOff x="4594441" y="3690899"/>
            <a:chExt cx="1681231" cy="422125"/>
          </a:xfrm>
        </p:grpSpPr>
        <p:sp>
          <p:nvSpPr>
            <p:cNvPr id="24" name="Rectangle 127"/>
            <p:cNvSpPr>
              <a:spLocks noChangeArrowheads="1"/>
            </p:cNvSpPr>
            <p:nvPr/>
          </p:nvSpPr>
          <p:spPr bwMode="auto">
            <a:xfrm>
              <a:off x="5104050" y="3690899"/>
              <a:ext cx="806483" cy="349126"/>
            </a:xfrm>
            <a:prstGeom prst="rect">
              <a:avLst/>
            </a:prstGeom>
            <a:solidFill>
              <a:srgbClr val="FFFFFF"/>
            </a:solidFill>
            <a:ln>
              <a:noFill/>
            </a:ln>
            <a:extLst/>
          </p:spPr>
          <p:txBody>
            <a:bodyPr lIns="0" tIns="0" rIns="0" bIns="0" upright="1"/>
            <a:lstStyle/>
            <a:p>
              <a:pPr algn="ctr">
                <a:spcAft>
                  <a:spcPts val="0"/>
                </a:spcAft>
                <a:defRPr/>
              </a:pPr>
              <a:r>
                <a:rPr lang="en-US" i="0" kern="100" dirty="0">
                  <a:latin typeface="Times New Roman"/>
                  <a:ea typeface="宋体"/>
                </a:rPr>
                <a:t>4)PTEA</a:t>
              </a:r>
              <a:endParaRPr lang="zh-CN" sz="2400" i="0" kern="100" dirty="0">
                <a:latin typeface="Times New Roman"/>
                <a:ea typeface="宋体"/>
              </a:endParaRPr>
            </a:p>
          </p:txBody>
        </p:sp>
        <p:cxnSp>
          <p:nvCxnSpPr>
            <p:cNvPr id="26" name="Line 129"/>
            <p:cNvCxnSpPr/>
            <p:nvPr/>
          </p:nvCxnSpPr>
          <p:spPr bwMode="auto">
            <a:xfrm>
              <a:off x="4594441" y="4113024"/>
              <a:ext cx="1681231"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8" name="组合 7"/>
          <p:cNvGrpSpPr>
            <a:grpSpLocks/>
          </p:cNvGrpSpPr>
          <p:nvPr/>
        </p:nvGrpSpPr>
        <p:grpSpPr bwMode="auto">
          <a:xfrm>
            <a:off x="4594225" y="3729038"/>
            <a:ext cx="1706563" cy="420687"/>
            <a:chOff x="4594441" y="3212976"/>
            <a:chExt cx="1705937" cy="419699"/>
          </a:xfrm>
        </p:grpSpPr>
        <p:sp>
          <p:nvSpPr>
            <p:cNvPr id="22" name="Rectangle 122"/>
            <p:cNvSpPr>
              <a:spLocks noChangeArrowheads="1"/>
            </p:cNvSpPr>
            <p:nvPr/>
          </p:nvSpPr>
          <p:spPr bwMode="auto">
            <a:xfrm>
              <a:off x="5159384" y="3212976"/>
              <a:ext cx="761720" cy="329425"/>
            </a:xfrm>
            <a:prstGeom prst="rect">
              <a:avLst/>
            </a:prstGeom>
            <a:solidFill>
              <a:srgbClr val="FFFFFF"/>
            </a:solidFill>
            <a:ln>
              <a:noFill/>
            </a:ln>
            <a:extLst/>
          </p:spPr>
          <p:txBody>
            <a:bodyPr lIns="0" tIns="0" rIns="0" bIns="0" upright="1"/>
            <a:lstStyle/>
            <a:p>
              <a:pPr algn="ctr">
                <a:spcAft>
                  <a:spcPts val="0"/>
                </a:spcAft>
                <a:defRPr/>
              </a:pPr>
              <a:r>
                <a:rPr lang="en-US" i="0" kern="100">
                  <a:latin typeface="Times New Roman"/>
                  <a:ea typeface="宋体"/>
                </a:rPr>
                <a:t>5)PTE</a:t>
              </a:r>
              <a:endParaRPr lang="zh-CN" sz="2400" i="0" kern="100">
                <a:latin typeface="Times New Roman"/>
                <a:ea typeface="宋体"/>
              </a:endParaRPr>
            </a:p>
          </p:txBody>
        </p:sp>
        <p:cxnSp>
          <p:nvCxnSpPr>
            <p:cNvPr id="27" name="Line 130"/>
            <p:cNvCxnSpPr/>
            <p:nvPr/>
          </p:nvCxnSpPr>
          <p:spPr bwMode="auto">
            <a:xfrm flipH="1">
              <a:off x="4594441" y="3632675"/>
              <a:ext cx="1705937" cy="0"/>
            </a:xfrm>
            <a:prstGeom prst="line">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6" name="组合 5"/>
          <p:cNvGrpSpPr>
            <a:grpSpLocks/>
          </p:cNvGrpSpPr>
          <p:nvPr/>
        </p:nvGrpSpPr>
        <p:grpSpPr bwMode="auto">
          <a:xfrm>
            <a:off x="3200400" y="2428875"/>
            <a:ext cx="785813" cy="950913"/>
            <a:chOff x="3200047" y="2429254"/>
            <a:chExt cx="785395" cy="949782"/>
          </a:xfrm>
        </p:grpSpPr>
        <p:sp>
          <p:nvSpPr>
            <p:cNvPr id="41" name="Rectangle 145"/>
            <p:cNvSpPr>
              <a:spLocks noChangeArrowheads="1"/>
            </p:cNvSpPr>
            <p:nvPr/>
          </p:nvSpPr>
          <p:spPr bwMode="auto">
            <a:xfrm>
              <a:off x="3200047" y="2722593"/>
              <a:ext cx="723515" cy="331392"/>
            </a:xfrm>
            <a:prstGeom prst="rect">
              <a:avLst/>
            </a:prstGeom>
            <a:solidFill>
              <a:srgbClr val="FFFFFF"/>
            </a:solidFill>
            <a:ln>
              <a:noFill/>
            </a:ln>
            <a:extLst/>
          </p:spPr>
          <p:txBody>
            <a:bodyPr lIns="0" tIns="0" rIns="0" bIns="0" upright="1"/>
            <a:lstStyle/>
            <a:p>
              <a:pPr algn="r">
                <a:spcAft>
                  <a:spcPts val="0"/>
                </a:spcAft>
                <a:defRPr/>
              </a:pPr>
              <a:r>
                <a:rPr lang="en-US" sz="1600" i="0" kern="100" dirty="0">
                  <a:latin typeface="Times New Roman"/>
                  <a:ea typeface="宋体"/>
                </a:rPr>
                <a:t>2</a:t>
              </a:r>
              <a:r>
                <a:rPr lang="zh-CN" sz="1600" i="0" kern="100" dirty="0">
                  <a:latin typeface="Times New Roman"/>
                  <a:ea typeface="宋体"/>
                </a:rPr>
                <a:t>）</a:t>
              </a:r>
              <a:r>
                <a:rPr lang="en-US" sz="1600" i="0" kern="100" dirty="0">
                  <a:latin typeface="Times New Roman"/>
                  <a:ea typeface="宋体"/>
                </a:rPr>
                <a:t>VPN</a:t>
              </a:r>
              <a:endParaRPr lang="zh-CN" sz="2000" i="0" kern="100" dirty="0">
                <a:latin typeface="Times New Roman"/>
                <a:ea typeface="宋体"/>
              </a:endParaRPr>
            </a:p>
          </p:txBody>
        </p:sp>
        <p:cxnSp>
          <p:nvCxnSpPr>
            <p:cNvPr id="38" name="AutoShape 142"/>
            <p:cNvCxnSpPr>
              <a:cxnSpLocks noChangeShapeType="1"/>
            </p:cNvCxnSpPr>
            <p:nvPr/>
          </p:nvCxnSpPr>
          <p:spPr bwMode="auto">
            <a:xfrm flipV="1">
              <a:off x="3982269" y="2429254"/>
              <a:ext cx="3173" cy="949782"/>
            </a:xfrm>
            <a:prstGeom prst="straightConnector1">
              <a:avLst/>
            </a:prstGeom>
            <a:ln w="34925">
              <a:tailEnd type="triangle" w="lg" len="lg"/>
            </a:ln>
            <a:extLst/>
          </p:spPr>
          <p:style>
            <a:lnRef idx="1">
              <a:schemeClr val="accent1"/>
            </a:lnRef>
            <a:fillRef idx="0">
              <a:schemeClr val="accent1"/>
            </a:fillRef>
            <a:effectRef idx="0">
              <a:schemeClr val="accent1"/>
            </a:effectRef>
            <a:fontRef idx="minor">
              <a:schemeClr val="tx1"/>
            </a:fontRef>
          </p:style>
        </p:cxnSp>
      </p:grpSp>
      <p:grpSp>
        <p:nvGrpSpPr>
          <p:cNvPr id="7" name="组合 6"/>
          <p:cNvGrpSpPr>
            <a:grpSpLocks/>
          </p:cNvGrpSpPr>
          <p:nvPr/>
        </p:nvGrpSpPr>
        <p:grpSpPr bwMode="auto">
          <a:xfrm>
            <a:off x="4167188" y="2428875"/>
            <a:ext cx="1341437" cy="950913"/>
            <a:chOff x="4167813" y="2429254"/>
            <a:chExt cx="1340291" cy="949782"/>
          </a:xfrm>
        </p:grpSpPr>
        <p:sp>
          <p:nvSpPr>
            <p:cNvPr id="21" name="Rectangle 133"/>
            <p:cNvSpPr>
              <a:spLocks noChangeArrowheads="1"/>
            </p:cNvSpPr>
            <p:nvPr/>
          </p:nvSpPr>
          <p:spPr bwMode="auto">
            <a:xfrm>
              <a:off x="4167813" y="2570374"/>
              <a:ext cx="1340291" cy="715110"/>
            </a:xfrm>
            <a:prstGeom prst="rect">
              <a:avLst/>
            </a:prstGeom>
            <a:noFill/>
            <a:ln>
              <a:noFill/>
            </a:ln>
            <a:extLst/>
          </p:spPr>
          <p:txBody>
            <a:bodyPr lIns="0" tIns="0" rIns="0" bIns="0" upright="1"/>
            <a:lstStyle/>
            <a:p>
              <a:pPr algn="ctr">
                <a:lnSpc>
                  <a:spcPct val="80000"/>
                </a:lnSpc>
                <a:spcAft>
                  <a:spcPts val="0"/>
                </a:spcAft>
                <a:defRPr/>
              </a:pPr>
              <a:r>
                <a:rPr lang="en-US" i="0" kern="100" dirty="0">
                  <a:latin typeface="Times New Roman"/>
                  <a:ea typeface="宋体"/>
                </a:rPr>
                <a:t>3)TLB</a:t>
              </a:r>
              <a:endParaRPr lang="zh-CN" sz="2400" i="0" kern="100" dirty="0">
                <a:latin typeface="Times New Roman"/>
                <a:ea typeface="宋体"/>
              </a:endParaRPr>
            </a:p>
            <a:p>
              <a:pPr algn="ctr">
                <a:lnSpc>
                  <a:spcPct val="80000"/>
                </a:lnSpc>
                <a:spcAft>
                  <a:spcPts val="0"/>
                </a:spcAft>
                <a:defRPr/>
              </a:pPr>
              <a:r>
                <a:rPr lang="zh-CN" i="0" kern="100" dirty="0">
                  <a:latin typeface="Times New Roman"/>
                  <a:ea typeface="宋体"/>
                </a:rPr>
                <a:t>访问缺失</a:t>
              </a:r>
              <a:endParaRPr lang="zh-CN" sz="2400" i="0" kern="100" dirty="0">
                <a:latin typeface="Times New Roman"/>
                <a:ea typeface="宋体"/>
              </a:endParaRPr>
            </a:p>
          </p:txBody>
        </p:sp>
        <p:cxnSp>
          <p:nvCxnSpPr>
            <p:cNvPr id="39" name="AutoShape 143"/>
            <p:cNvCxnSpPr>
              <a:cxnSpLocks noChangeShapeType="1"/>
            </p:cNvCxnSpPr>
            <p:nvPr/>
          </p:nvCxnSpPr>
          <p:spPr bwMode="auto">
            <a:xfrm flipH="1">
              <a:off x="4261395" y="2429254"/>
              <a:ext cx="4759" cy="949782"/>
            </a:xfrm>
            <a:prstGeom prst="straightConnector1">
              <a:avLst/>
            </a:prstGeom>
            <a:ln w="34925">
              <a:prstDash val="sysDash"/>
              <a:tailEnd type="triangle" w="lg" len="lg"/>
            </a:ln>
            <a:extLst/>
          </p:spPr>
          <p:style>
            <a:lnRef idx="1">
              <a:schemeClr val="accent1"/>
            </a:lnRef>
            <a:fillRef idx="0">
              <a:schemeClr val="accent1"/>
            </a:fillRef>
            <a:effectRef idx="0">
              <a:schemeClr val="accent1"/>
            </a:effectRef>
            <a:fontRef idx="minor">
              <a:schemeClr val="tx1"/>
            </a:fontRef>
          </p:style>
        </p:cxnSp>
      </p:grpSp>
      <p:sp>
        <p:nvSpPr>
          <p:cNvPr id="3420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814317-F7BF-4DB9-903C-B21E0DDCBFF1}" type="slidenum">
              <a:rPr lang="en-US" altLang="zh-CN">
                <a:latin typeface="Arial" charset="0"/>
              </a:rPr>
              <a:pPr/>
              <a:t>228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repeatCount="300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dow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repeatCount="300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2" repeatCount="300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righ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repeatCount="3000"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repeatCount="300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right)">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3041" name="Rectangle 2"/>
          <p:cNvSpPr>
            <a:spLocks noGrp="1" noChangeArrowheads="1"/>
          </p:cNvSpPr>
          <p:nvPr>
            <p:ph type="title"/>
          </p:nvPr>
        </p:nvSpPr>
        <p:spPr/>
        <p:txBody>
          <a:bodyPr/>
          <a:lstStyle/>
          <a:p>
            <a:pPr eaLnBrk="1" hangingPunct="1"/>
            <a:r>
              <a:rPr lang="zh-CN" altLang="en-US" smtClean="0"/>
              <a:t>虚拟地址</a:t>
            </a:r>
            <a:r>
              <a:rPr lang="en-US" altLang="zh-CN" smtClean="0">
                <a:sym typeface="Wingdings" pitchFamily="2" charset="2"/>
              </a:rPr>
              <a:t></a:t>
            </a:r>
            <a:r>
              <a:rPr lang="zh-CN" altLang="en-US" smtClean="0">
                <a:sym typeface="Wingdings" pitchFamily="2" charset="2"/>
              </a:rPr>
              <a:t>物理地址流程</a:t>
            </a:r>
            <a:endParaRPr lang="zh-CN" altLang="en-US" smtClean="0"/>
          </a:p>
        </p:txBody>
      </p:sp>
      <p:sp>
        <p:nvSpPr>
          <p:cNvPr id="5" name="圆角矩形 4"/>
          <p:cNvSpPr/>
          <p:nvPr/>
        </p:nvSpPr>
        <p:spPr>
          <a:xfrm>
            <a:off x="1419225" y="889000"/>
            <a:ext cx="935038" cy="45243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开始</a:t>
            </a:r>
          </a:p>
        </p:txBody>
      </p:sp>
      <p:sp>
        <p:nvSpPr>
          <p:cNvPr id="74" name="矩形 73"/>
          <p:cNvSpPr/>
          <p:nvPr/>
        </p:nvSpPr>
        <p:spPr>
          <a:xfrm>
            <a:off x="1258888" y="3573016"/>
            <a:ext cx="1293812" cy="720725"/>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t>TLB</a:t>
            </a:r>
            <a:r>
              <a:rPr lang="zh-CN" altLang="en-US" sz="1400" i="0" dirty="0"/>
              <a:t>提供</a:t>
            </a:r>
            <a:endParaRPr lang="en-US" altLang="zh-CN" sz="1400" i="0" dirty="0"/>
          </a:p>
          <a:p>
            <a:pPr algn="ctr">
              <a:defRPr/>
            </a:pPr>
            <a:r>
              <a:rPr lang="en-US" altLang="zh-CN" sz="1400" i="0" dirty="0" smtClean="0"/>
              <a:t>PPN</a:t>
            </a:r>
            <a:endParaRPr lang="en-US" altLang="zh-CN" sz="1400" i="0" dirty="0"/>
          </a:p>
        </p:txBody>
      </p:sp>
      <p:sp>
        <p:nvSpPr>
          <p:cNvPr id="343046" name="Text Box 5"/>
          <p:cNvSpPr txBox="1">
            <a:spLocks noChangeArrowheads="1"/>
          </p:cNvSpPr>
          <p:nvPr/>
        </p:nvSpPr>
        <p:spPr bwMode="auto">
          <a:xfrm>
            <a:off x="4342716" y="4665771"/>
            <a:ext cx="577850" cy="369888"/>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No</a:t>
            </a:r>
            <a:endParaRPr lang="zh-CN" altLang="en-US" dirty="0">
              <a:latin typeface="Tahoma" pitchFamily="34" charset="0"/>
              <a:ea typeface="宋体" charset="-122"/>
            </a:endParaRPr>
          </a:p>
        </p:txBody>
      </p:sp>
      <p:grpSp>
        <p:nvGrpSpPr>
          <p:cNvPr id="82" name="组合 81"/>
          <p:cNvGrpSpPr>
            <a:grpSpLocks/>
          </p:cNvGrpSpPr>
          <p:nvPr/>
        </p:nvGrpSpPr>
        <p:grpSpPr bwMode="auto">
          <a:xfrm>
            <a:off x="1211263" y="3213098"/>
            <a:ext cx="676275" cy="379748"/>
            <a:chOff x="778862" y="3200355"/>
            <a:chExt cx="675857" cy="491659"/>
          </a:xfrm>
        </p:grpSpPr>
        <p:cxnSp>
          <p:nvCxnSpPr>
            <p:cNvPr id="107" name="直接箭头连接符 106"/>
            <p:cNvCxnSpPr/>
            <p:nvPr/>
          </p:nvCxnSpPr>
          <p:spPr>
            <a:xfrm>
              <a:off x="1454719" y="3200355"/>
              <a:ext cx="0" cy="439841"/>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343083" name="Text Box 5"/>
            <p:cNvSpPr txBox="1">
              <a:spLocks noChangeArrowheads="1"/>
            </p:cNvSpPr>
            <p:nvPr/>
          </p:nvSpPr>
          <p:spPr bwMode="auto">
            <a:xfrm>
              <a:off x="778862" y="3213841"/>
              <a:ext cx="654083" cy="478173"/>
            </a:xfrm>
            <a:prstGeom prst="rect">
              <a:avLst/>
            </a:prstGeom>
            <a:noFill/>
            <a:ln w="9525">
              <a:noFill/>
              <a:miter lim="800000"/>
              <a:headEnd/>
              <a:tailEnd/>
            </a:ln>
          </p:spPr>
          <p:txBody>
            <a:bodyPr wrap="square">
              <a:spAutoFit/>
            </a:bodyPr>
            <a:lstStyle/>
            <a:p>
              <a:r>
                <a:rPr lang="zh-CN" altLang="en-US" i="0" dirty="0" smtClean="0">
                  <a:latin typeface="+mn-ea"/>
                  <a:ea typeface="+mn-ea"/>
                </a:rPr>
                <a:t>命中</a:t>
              </a:r>
              <a:endParaRPr lang="zh-CN" altLang="en-US" i="0" dirty="0">
                <a:latin typeface="+mn-ea"/>
                <a:ea typeface="+mn-ea"/>
              </a:endParaRPr>
            </a:p>
          </p:txBody>
        </p:sp>
      </p:grpSp>
      <p:grpSp>
        <p:nvGrpSpPr>
          <p:cNvPr id="23" name="组合 22"/>
          <p:cNvGrpSpPr>
            <a:grpSpLocks/>
          </p:cNvGrpSpPr>
          <p:nvPr/>
        </p:nvGrpSpPr>
        <p:grpSpPr bwMode="auto">
          <a:xfrm>
            <a:off x="4743450" y="1854200"/>
            <a:ext cx="1557338" cy="1236663"/>
            <a:chOff x="4743885" y="1853695"/>
            <a:chExt cx="1556307" cy="1237381"/>
          </a:xfrm>
        </p:grpSpPr>
        <p:cxnSp>
          <p:nvCxnSpPr>
            <p:cNvPr id="71" name="直接箭头连接符 70"/>
            <p:cNvCxnSpPr/>
            <p:nvPr/>
          </p:nvCxnSpPr>
          <p:spPr>
            <a:xfrm flipH="1">
              <a:off x="5506967" y="1853695"/>
              <a:ext cx="1586" cy="619484"/>
            </a:xfrm>
            <a:prstGeom prst="straightConnector1">
              <a:avLst/>
            </a:prstGeom>
            <a:solidFill>
              <a:srgbClr val="00B050"/>
            </a:solidFill>
            <a:ln w="19050">
              <a:tailEnd type="triangle" w="lg" len="lg"/>
            </a:ln>
          </p:spPr>
          <p:style>
            <a:lnRef idx="1">
              <a:schemeClr val="accent1"/>
            </a:lnRef>
            <a:fillRef idx="0">
              <a:schemeClr val="accent1"/>
            </a:fillRef>
            <a:effectRef idx="0">
              <a:schemeClr val="accent1"/>
            </a:effectRef>
            <a:fontRef idx="minor">
              <a:schemeClr val="tx1"/>
            </a:fontRef>
          </p:style>
        </p:cxnSp>
        <p:sp>
          <p:nvSpPr>
            <p:cNvPr id="57" name="六边形 56"/>
            <p:cNvSpPr/>
            <p:nvPr/>
          </p:nvSpPr>
          <p:spPr>
            <a:xfrm>
              <a:off x="4743885" y="2473179"/>
              <a:ext cx="1556307" cy="617897"/>
            </a:xfrm>
            <a:prstGeom prst="hexagon">
              <a:avLst/>
            </a:prstGeom>
            <a:solidFill>
              <a:srgbClr val="00B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a:t>
              </a:r>
              <a:r>
                <a:rPr lang="zh-CN" altLang="en-US" sz="1400" i="0" dirty="0">
                  <a:solidFill>
                    <a:schemeClr val="dk1"/>
                  </a:solidFill>
                </a:rPr>
                <a:t>在</a:t>
              </a:r>
              <a:endParaRPr lang="en-US" altLang="zh-CN" sz="1400" i="0" dirty="0">
                <a:solidFill>
                  <a:schemeClr val="dk1"/>
                </a:solidFill>
              </a:endParaRPr>
            </a:p>
            <a:p>
              <a:pPr algn="ctr">
                <a:defRPr/>
              </a:pPr>
              <a:r>
                <a:rPr lang="en-US" altLang="zh-CN" sz="1400" i="0" dirty="0">
                  <a:solidFill>
                    <a:schemeClr val="dk1"/>
                  </a:solidFill>
                </a:rPr>
                <a:t>Cache</a:t>
              </a:r>
              <a:r>
                <a:rPr lang="zh-CN" altLang="en-US" sz="1400" i="0" dirty="0">
                  <a:solidFill>
                    <a:schemeClr val="dk1"/>
                  </a:solidFill>
                </a:rPr>
                <a:t>命中</a:t>
              </a:r>
            </a:p>
          </p:txBody>
        </p:sp>
      </p:grpSp>
      <p:grpSp>
        <p:nvGrpSpPr>
          <p:cNvPr id="22" name="组合 21"/>
          <p:cNvGrpSpPr>
            <a:grpSpLocks/>
          </p:cNvGrpSpPr>
          <p:nvPr/>
        </p:nvGrpSpPr>
        <p:grpSpPr bwMode="auto">
          <a:xfrm>
            <a:off x="2622549" y="1341438"/>
            <a:ext cx="3678238" cy="1555323"/>
            <a:chOff x="2622528" y="1340768"/>
            <a:chExt cx="3677664" cy="1555429"/>
          </a:xfrm>
        </p:grpSpPr>
        <p:grpSp>
          <p:nvGrpSpPr>
            <p:cNvPr id="343076" name="组合 20"/>
            <p:cNvGrpSpPr>
              <a:grpSpLocks/>
            </p:cNvGrpSpPr>
            <p:nvPr/>
          </p:nvGrpSpPr>
          <p:grpSpPr bwMode="auto">
            <a:xfrm>
              <a:off x="2622528" y="1655114"/>
              <a:ext cx="2165012" cy="1241083"/>
              <a:chOff x="2622528" y="1655114"/>
              <a:chExt cx="2165012" cy="1241083"/>
            </a:xfrm>
          </p:grpSpPr>
          <p:sp>
            <p:nvSpPr>
              <p:cNvPr id="343078" name="Text Box 5"/>
              <p:cNvSpPr txBox="1">
                <a:spLocks noChangeArrowheads="1"/>
              </p:cNvSpPr>
              <p:nvPr/>
            </p:nvSpPr>
            <p:spPr bwMode="auto">
              <a:xfrm>
                <a:off x="2668753" y="2512178"/>
                <a:ext cx="718055" cy="369357"/>
              </a:xfrm>
              <a:prstGeom prst="rect">
                <a:avLst/>
              </a:prstGeom>
              <a:noFill/>
              <a:ln w="9525">
                <a:noFill/>
                <a:miter lim="800000"/>
                <a:headEnd/>
                <a:tailEnd/>
              </a:ln>
            </p:spPr>
            <p:txBody>
              <a:bodyPr wrap="square">
                <a:spAutoFit/>
              </a:bodyPr>
              <a:lstStyle/>
              <a:p>
                <a:r>
                  <a:rPr lang="zh-CN" altLang="en-US" i="0" dirty="0" smtClean="0">
                    <a:latin typeface="+mn-ea"/>
                    <a:ea typeface="+mn-ea"/>
                  </a:rPr>
                  <a:t>缺失</a:t>
                </a:r>
                <a:endParaRPr lang="zh-CN" altLang="en-US" i="0" dirty="0">
                  <a:latin typeface="+mn-ea"/>
                  <a:ea typeface="+mn-ea"/>
                </a:endParaRPr>
              </a:p>
            </p:txBody>
          </p:sp>
          <p:cxnSp>
            <p:nvCxnSpPr>
              <p:cNvPr id="113" name="肘形连接符 112"/>
              <p:cNvCxnSpPr>
                <a:stCxn id="4" idx="0"/>
                <a:endCxn id="99" idx="1"/>
              </p:cNvCxnSpPr>
              <p:nvPr/>
            </p:nvCxnSpPr>
            <p:spPr>
              <a:xfrm flipV="1">
                <a:off x="2622528" y="1655114"/>
                <a:ext cx="2165012" cy="1241083"/>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sp>
          <p:nvSpPr>
            <p:cNvPr id="99" name="矩形 98"/>
            <p:cNvSpPr/>
            <p:nvPr/>
          </p:nvSpPr>
          <p:spPr>
            <a:xfrm>
              <a:off x="4787540" y="1340768"/>
              <a:ext cx="1512652" cy="628693"/>
            </a:xfrm>
            <a:prstGeom prst="rect">
              <a:avLst/>
            </a:prstGeom>
            <a:solidFill>
              <a:srgbClr val="FFC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生成</a:t>
              </a:r>
              <a:r>
                <a:rPr lang="en-US" altLang="zh-CN" sz="1400" i="0" dirty="0">
                  <a:solidFill>
                    <a:schemeClr val="dk1"/>
                  </a:solidFill>
                </a:rPr>
                <a:t>VA</a:t>
              </a:r>
              <a:r>
                <a:rPr lang="zh-CN" altLang="en-US" sz="1400" i="0" dirty="0">
                  <a:solidFill>
                    <a:schemeClr val="dk1"/>
                  </a:solidFill>
                </a:rPr>
                <a:t>的</a:t>
              </a:r>
              <a:r>
                <a:rPr lang="en-US" altLang="zh-CN" sz="1400" i="0" dirty="0">
                  <a:solidFill>
                    <a:schemeClr val="dk1"/>
                  </a:solidFill>
                </a:rPr>
                <a:t>PTEA</a:t>
              </a:r>
              <a:r>
                <a:rPr lang="zh-CN" altLang="en-US" sz="1400" i="0" dirty="0">
                  <a:solidFill>
                    <a:schemeClr val="dk1"/>
                  </a:solidFill>
                </a:rPr>
                <a:t>物理地址</a:t>
              </a:r>
            </a:p>
          </p:txBody>
        </p:sp>
      </p:grpSp>
      <p:grpSp>
        <p:nvGrpSpPr>
          <p:cNvPr id="19" name="组合 18"/>
          <p:cNvGrpSpPr>
            <a:grpSpLocks/>
          </p:cNvGrpSpPr>
          <p:nvPr/>
        </p:nvGrpSpPr>
        <p:grpSpPr bwMode="auto">
          <a:xfrm>
            <a:off x="1218590" y="4331270"/>
            <a:ext cx="1295400" cy="1050925"/>
            <a:chOff x="1210598" y="4365104"/>
            <a:chExt cx="1296144" cy="1050724"/>
          </a:xfrm>
        </p:grpSpPr>
        <p:sp>
          <p:nvSpPr>
            <p:cNvPr id="124" name="矩形 123"/>
            <p:cNvSpPr/>
            <p:nvPr/>
          </p:nvSpPr>
          <p:spPr>
            <a:xfrm>
              <a:off x="1210598" y="4925385"/>
              <a:ext cx="1296144" cy="490443"/>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200" i="0" dirty="0" smtClean="0">
                  <a:solidFill>
                    <a:schemeClr val="dk1"/>
                  </a:solidFill>
                </a:rPr>
                <a:t>PA=PPN+VPO</a:t>
              </a:r>
              <a:endParaRPr lang="zh-CN" altLang="en-US" sz="1200" i="0" dirty="0">
                <a:solidFill>
                  <a:schemeClr val="dk1"/>
                </a:solidFill>
              </a:endParaRPr>
            </a:p>
          </p:txBody>
        </p:sp>
        <p:cxnSp>
          <p:nvCxnSpPr>
            <p:cNvPr id="126" name="直接箭头连接符 125"/>
            <p:cNvCxnSpPr/>
            <p:nvPr/>
          </p:nvCxnSpPr>
          <p:spPr>
            <a:xfrm>
              <a:off x="1865024" y="4365104"/>
              <a:ext cx="0" cy="58567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0" name="组合 19"/>
          <p:cNvGrpSpPr>
            <a:grpSpLocks/>
          </p:cNvGrpSpPr>
          <p:nvPr/>
        </p:nvGrpSpPr>
        <p:grpSpPr bwMode="auto">
          <a:xfrm>
            <a:off x="1331913" y="5419725"/>
            <a:ext cx="936625" cy="1033463"/>
            <a:chOff x="1331640" y="5419400"/>
            <a:chExt cx="936104" cy="1033936"/>
          </a:xfrm>
        </p:grpSpPr>
        <p:sp>
          <p:nvSpPr>
            <p:cNvPr id="120" name="圆角矩形 119"/>
            <p:cNvSpPr/>
            <p:nvPr/>
          </p:nvSpPr>
          <p:spPr>
            <a:xfrm>
              <a:off x="1331640" y="5949868"/>
              <a:ext cx="936104" cy="503468"/>
            </a:xfrm>
            <a:prstGeom prst="roundRect">
              <a:avLst>
                <a:gd name="adj" fmla="val 50000"/>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结束</a:t>
              </a:r>
              <a:endParaRPr lang="en-US" altLang="zh-CN" sz="1400" i="0" dirty="0">
                <a:solidFill>
                  <a:schemeClr val="dk1"/>
                </a:solidFill>
              </a:endParaRPr>
            </a:p>
          </p:txBody>
        </p:sp>
        <p:cxnSp>
          <p:nvCxnSpPr>
            <p:cNvPr id="127" name="直接箭头连接符 126"/>
            <p:cNvCxnSpPr/>
            <p:nvPr/>
          </p:nvCxnSpPr>
          <p:spPr>
            <a:xfrm>
              <a:off x="1858397" y="5419400"/>
              <a:ext cx="0" cy="586056"/>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128" name="直接箭头连接符 127"/>
          <p:cNvCxnSpPr/>
          <p:nvPr/>
        </p:nvCxnSpPr>
        <p:spPr>
          <a:xfrm flipH="1">
            <a:off x="2484439" y="5157078"/>
            <a:ext cx="431377" cy="71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nvGrpSpPr>
          <p:cNvPr id="24" name="组合 23"/>
          <p:cNvGrpSpPr>
            <a:grpSpLocks/>
          </p:cNvGrpSpPr>
          <p:nvPr/>
        </p:nvGrpSpPr>
        <p:grpSpPr bwMode="auto">
          <a:xfrm>
            <a:off x="3275854" y="2827337"/>
            <a:ext cx="2870550" cy="1446213"/>
            <a:chOff x="3275237" y="2827935"/>
            <a:chExt cx="2872611" cy="1445058"/>
          </a:xfrm>
        </p:grpSpPr>
        <p:sp>
          <p:nvSpPr>
            <p:cNvPr id="59" name="Text Box 5"/>
            <p:cNvSpPr txBox="1">
              <a:spLocks noChangeArrowheads="1"/>
            </p:cNvSpPr>
            <p:nvPr/>
          </p:nvSpPr>
          <p:spPr bwMode="auto">
            <a:xfrm>
              <a:off x="4135438" y="2827935"/>
              <a:ext cx="578265" cy="369592"/>
            </a:xfrm>
            <a:prstGeom prst="rect">
              <a:avLst/>
            </a:prstGeom>
            <a:solidFill>
              <a:srgbClr val="FFFFFF"/>
            </a:solidFill>
            <a:ln w="3175" algn="ctr">
              <a:solidFill>
                <a:schemeClr val="bg1"/>
              </a:solidFill>
              <a:miter lim="800000"/>
              <a:headEnd/>
              <a:tailEnd/>
            </a:ln>
            <a:extLst/>
          </p:spPr>
          <p:style>
            <a:lnRef idx="1">
              <a:schemeClr val="accent1"/>
            </a:lnRef>
            <a:fillRef idx="0">
              <a:schemeClr val="accent1"/>
            </a:fillRef>
            <a:effectRef idx="0">
              <a:schemeClr val="accent1"/>
            </a:effectRef>
            <a:fontRef idx="minor">
              <a:schemeClr val="tx1"/>
            </a:fontRef>
          </p:style>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eaLnBrk="1" hangingPunct="1">
                <a:defRPr/>
              </a:pPr>
              <a:r>
                <a:rPr lang="en-US" altLang="zh-CN" sz="1800" dirty="0" smtClean="0">
                  <a:latin typeface="Tahoma" pitchFamily="34" charset="0"/>
                  <a:ea typeface="宋体" pitchFamily="2" charset="-122"/>
                </a:rPr>
                <a:t>Yes</a:t>
              </a:r>
              <a:endParaRPr lang="zh-CN" altLang="en-US" sz="1800" dirty="0">
                <a:latin typeface="Tahoma" pitchFamily="34" charset="0"/>
                <a:ea typeface="宋体" pitchFamily="2" charset="-122"/>
              </a:endParaRPr>
            </a:p>
          </p:txBody>
        </p:sp>
        <p:sp>
          <p:nvSpPr>
            <p:cNvPr id="117" name="矩形 116"/>
            <p:cNvSpPr/>
            <p:nvPr/>
          </p:nvSpPr>
          <p:spPr>
            <a:xfrm>
              <a:off x="3275237" y="3552844"/>
              <a:ext cx="1513127" cy="72014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Cache</a:t>
              </a:r>
              <a:r>
                <a:rPr lang="zh-CN" altLang="en-US" sz="1400" i="0" dirty="0" smtClean="0"/>
                <a:t>提供</a:t>
              </a:r>
              <a:r>
                <a:rPr lang="en-US" altLang="zh-CN" sz="1400" i="0" dirty="0" smtClean="0"/>
                <a:t>PTE</a:t>
              </a:r>
            </a:p>
          </p:txBody>
        </p:sp>
        <p:cxnSp>
          <p:nvCxnSpPr>
            <p:cNvPr id="105" name="肘形连接符 104"/>
            <p:cNvCxnSpPr>
              <a:stCxn id="57" idx="1"/>
              <a:endCxn id="117" idx="0"/>
            </p:cNvCxnSpPr>
            <p:nvPr/>
          </p:nvCxnSpPr>
          <p:spPr>
            <a:xfrm rot="5400000">
              <a:off x="4859029" y="2264025"/>
              <a:ext cx="461593" cy="2116044"/>
            </a:xfrm>
            <a:prstGeom prst="bentConnector3">
              <a:avLst>
                <a:gd name="adj1" fmla="val 50000"/>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5" name="组合 24"/>
          <p:cNvGrpSpPr>
            <a:grpSpLocks/>
          </p:cNvGrpSpPr>
          <p:nvPr/>
        </p:nvGrpSpPr>
        <p:grpSpPr bwMode="auto">
          <a:xfrm>
            <a:off x="6154699" y="2360613"/>
            <a:ext cx="2519399" cy="1925637"/>
            <a:chOff x="6154310" y="2360134"/>
            <a:chExt cx="2521248" cy="1926801"/>
          </a:xfrm>
        </p:grpSpPr>
        <p:sp>
          <p:nvSpPr>
            <p:cNvPr id="343067" name="Text Box 5"/>
            <p:cNvSpPr txBox="1">
              <a:spLocks noChangeArrowheads="1"/>
            </p:cNvSpPr>
            <p:nvPr/>
          </p:nvSpPr>
          <p:spPr bwMode="auto">
            <a:xfrm>
              <a:off x="6154310" y="2360134"/>
              <a:ext cx="577930" cy="369332"/>
            </a:xfrm>
            <a:prstGeom prst="rect">
              <a:avLst/>
            </a:prstGeom>
            <a:noFill/>
            <a:ln w="9525">
              <a:noFill/>
              <a:miter lim="800000"/>
              <a:headEnd/>
              <a:tailEnd/>
            </a:ln>
          </p:spPr>
          <p:txBody>
            <a:bodyPr>
              <a:spAutoFit/>
            </a:bodyPr>
            <a:lstStyle/>
            <a:p>
              <a:r>
                <a:rPr lang="en-US" altLang="zh-CN">
                  <a:latin typeface="Tahoma" pitchFamily="34" charset="0"/>
                  <a:ea typeface="宋体" charset="-122"/>
                </a:rPr>
                <a:t>No</a:t>
              </a:r>
              <a:endParaRPr lang="zh-CN" altLang="en-US">
                <a:latin typeface="Tahoma" pitchFamily="34" charset="0"/>
                <a:ea typeface="宋体" charset="-122"/>
              </a:endParaRPr>
            </a:p>
          </p:txBody>
        </p:sp>
        <p:cxnSp>
          <p:nvCxnSpPr>
            <p:cNvPr id="125" name="肘形连接符 124"/>
            <p:cNvCxnSpPr>
              <a:stCxn id="57" idx="0"/>
              <a:endCxn id="60" idx="0"/>
            </p:cNvCxnSpPr>
            <p:nvPr/>
          </p:nvCxnSpPr>
          <p:spPr>
            <a:xfrm>
              <a:off x="6300505" y="2781870"/>
              <a:ext cx="1223259" cy="771197"/>
            </a:xfrm>
            <a:prstGeom prst="bentConnector2">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0" name="矩形 59"/>
            <p:cNvSpPr/>
            <p:nvPr/>
          </p:nvSpPr>
          <p:spPr>
            <a:xfrm>
              <a:off x="6371969" y="3553067"/>
              <a:ext cx="2303589" cy="733868"/>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t>PTEA</a:t>
              </a:r>
              <a:r>
                <a:rPr lang="zh-CN" altLang="en-US" sz="1400" i="0" dirty="0" smtClean="0"/>
                <a:t>访问主存，获得</a:t>
              </a:r>
              <a:r>
                <a:rPr lang="en-US" altLang="zh-CN" sz="1400" i="0" dirty="0" smtClean="0"/>
                <a:t>PTE</a:t>
              </a:r>
              <a:r>
                <a:rPr lang="en-US" altLang="zh-CN" sz="1400" i="0" dirty="0"/>
                <a:t>,</a:t>
              </a:r>
            </a:p>
            <a:p>
              <a:pPr algn="ctr">
                <a:defRPr/>
              </a:pPr>
              <a:r>
                <a:rPr lang="zh-CN" altLang="en-US" sz="1400" i="0" dirty="0" smtClean="0"/>
                <a:t>将</a:t>
              </a:r>
              <a:r>
                <a:rPr lang="en-US" altLang="zh-CN" sz="1400" i="0" dirty="0" smtClean="0"/>
                <a:t>PTE</a:t>
              </a:r>
              <a:r>
                <a:rPr lang="zh-CN" altLang="en-US" sz="1400" i="0" dirty="0" smtClean="0"/>
                <a:t>所在</a:t>
              </a:r>
              <a:r>
                <a:rPr lang="zh-CN" altLang="en-US" sz="1400" i="0" dirty="0"/>
                <a:t>的块调入</a:t>
              </a:r>
              <a:r>
                <a:rPr lang="en-US" altLang="zh-CN" sz="1400" i="0" dirty="0" smtClean="0"/>
                <a:t>Cache</a:t>
              </a:r>
            </a:p>
          </p:txBody>
        </p:sp>
      </p:grpSp>
      <p:grpSp>
        <p:nvGrpSpPr>
          <p:cNvPr id="27" name="组合 26"/>
          <p:cNvGrpSpPr>
            <a:grpSpLocks/>
          </p:cNvGrpSpPr>
          <p:nvPr/>
        </p:nvGrpSpPr>
        <p:grpSpPr bwMode="auto">
          <a:xfrm>
            <a:off x="6146404" y="4653133"/>
            <a:ext cx="2440866" cy="1007889"/>
            <a:chOff x="6146448" y="4652778"/>
            <a:chExt cx="2441298" cy="1008468"/>
          </a:xfrm>
        </p:grpSpPr>
        <p:sp>
          <p:nvSpPr>
            <p:cNvPr id="7" name="矩形 6"/>
            <p:cNvSpPr/>
            <p:nvPr/>
          </p:nvSpPr>
          <p:spPr>
            <a:xfrm>
              <a:off x="6861829" y="4652778"/>
              <a:ext cx="1725917" cy="1008468"/>
            </a:xfrm>
            <a:prstGeom prst="rect">
              <a:avLst/>
            </a:prstGeom>
            <a:solidFill>
              <a:srgbClr val="FF66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a:solidFill>
                    <a:schemeClr val="dk1"/>
                  </a:solidFill>
                </a:rPr>
                <a:t>触发缺页异常</a:t>
              </a:r>
              <a:r>
                <a:rPr lang="zh-CN" altLang="en-US" sz="1400" i="0" dirty="0" smtClean="0">
                  <a:solidFill>
                    <a:schemeClr val="dk1"/>
                  </a:solidFill>
                </a:rPr>
                <a:t>程序</a:t>
              </a:r>
              <a:r>
                <a:rPr lang="en-US" altLang="zh-CN" sz="1400" i="0" dirty="0" smtClean="0">
                  <a:solidFill>
                    <a:schemeClr val="dk1"/>
                  </a:solidFill>
                </a:rPr>
                <a:t>OS</a:t>
              </a:r>
              <a:r>
                <a:rPr lang="zh-CN" altLang="en-US" sz="1400" i="0" dirty="0" smtClean="0">
                  <a:solidFill>
                    <a:schemeClr val="dk1"/>
                  </a:solidFill>
                </a:rPr>
                <a:t>负责调页，</a:t>
              </a:r>
              <a:r>
                <a:rPr lang="zh-CN" altLang="en-US" sz="1400" i="0" dirty="0">
                  <a:solidFill>
                    <a:schemeClr val="dk1"/>
                  </a:solidFill>
                </a:rPr>
                <a:t>更新页表，</a:t>
              </a:r>
              <a:r>
                <a:rPr lang="en-US" altLang="zh-CN" sz="1400" i="0" dirty="0">
                  <a:solidFill>
                    <a:schemeClr val="dk1"/>
                  </a:solidFill>
                </a:rPr>
                <a:t>TLB</a:t>
              </a:r>
              <a:r>
                <a:rPr lang="zh-CN" altLang="en-US" sz="1400" i="0" dirty="0">
                  <a:solidFill>
                    <a:schemeClr val="dk1"/>
                  </a:solidFill>
                </a:rPr>
                <a:t>表</a:t>
              </a:r>
            </a:p>
          </p:txBody>
        </p:sp>
        <p:sp>
          <p:nvSpPr>
            <p:cNvPr id="343064" name="Text Box 5"/>
            <p:cNvSpPr txBox="1">
              <a:spLocks noChangeArrowheads="1"/>
            </p:cNvSpPr>
            <p:nvPr/>
          </p:nvSpPr>
          <p:spPr bwMode="auto">
            <a:xfrm>
              <a:off x="6146448" y="4700555"/>
              <a:ext cx="577930" cy="356303"/>
            </a:xfrm>
            <a:prstGeom prst="rect">
              <a:avLst/>
            </a:prstGeom>
            <a:noFill/>
            <a:ln w="9525">
              <a:noFill/>
              <a:miter lim="800000"/>
              <a:headEnd/>
              <a:tailEnd/>
            </a:ln>
          </p:spPr>
          <p:txBody>
            <a:bodyPr>
              <a:spAutoFit/>
            </a:bodyPr>
            <a:lstStyle/>
            <a:p>
              <a:r>
                <a:rPr lang="en-US" altLang="zh-CN" dirty="0">
                  <a:latin typeface="Tahoma" pitchFamily="34" charset="0"/>
                  <a:ea typeface="宋体" charset="-122"/>
                </a:rPr>
                <a:t>Yes</a:t>
              </a:r>
              <a:endParaRPr lang="zh-CN" altLang="en-US" dirty="0">
                <a:latin typeface="Tahoma" pitchFamily="34" charset="0"/>
                <a:ea typeface="宋体" charset="-122"/>
              </a:endParaRPr>
            </a:p>
          </p:txBody>
        </p:sp>
        <p:cxnSp>
          <p:nvCxnSpPr>
            <p:cNvPr id="68" name="直接箭头连接符 67"/>
            <p:cNvCxnSpPr>
              <a:stCxn id="50" idx="0"/>
            </p:cNvCxnSpPr>
            <p:nvPr/>
          </p:nvCxnSpPr>
          <p:spPr>
            <a:xfrm flipV="1">
              <a:off x="6238844" y="5073088"/>
              <a:ext cx="637584" cy="95"/>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26" name="组合 25"/>
          <p:cNvGrpSpPr>
            <a:grpSpLocks/>
          </p:cNvGrpSpPr>
          <p:nvPr/>
        </p:nvGrpSpPr>
        <p:grpSpPr bwMode="auto">
          <a:xfrm>
            <a:off x="4031876" y="4273550"/>
            <a:ext cx="3491275" cy="1060002"/>
            <a:chOff x="4031388" y="4272993"/>
            <a:chExt cx="3492043" cy="1060610"/>
          </a:xfrm>
        </p:grpSpPr>
        <p:grpSp>
          <p:nvGrpSpPr>
            <p:cNvPr id="46" name="组合 45"/>
            <p:cNvGrpSpPr/>
            <p:nvPr/>
          </p:nvGrpSpPr>
          <p:grpSpPr>
            <a:xfrm>
              <a:off x="4942638" y="4552646"/>
              <a:ext cx="1296144" cy="780957"/>
              <a:chOff x="849485" y="2939842"/>
              <a:chExt cx="933519" cy="971789"/>
            </a:xfrm>
            <a:solidFill>
              <a:srgbClr val="00B050"/>
            </a:solidFill>
          </p:grpSpPr>
          <p:sp>
            <p:nvSpPr>
              <p:cNvPr id="50" name="六边形 49"/>
              <p:cNvSpPr/>
              <p:nvPr/>
            </p:nvSpPr>
            <p:spPr>
              <a:xfrm>
                <a:off x="849485" y="3263559"/>
                <a:ext cx="933519" cy="648072"/>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PTE</a:t>
                </a:r>
                <a:r>
                  <a:rPr lang="zh-CN" altLang="en-US" sz="1400" i="0" dirty="0">
                    <a:solidFill>
                      <a:schemeClr val="dk1"/>
                    </a:solidFill>
                  </a:rPr>
                  <a:t>缺页</a:t>
                </a:r>
              </a:p>
            </p:txBody>
          </p:sp>
          <p:cxnSp>
            <p:nvCxnSpPr>
              <p:cNvPr id="47" name="直接箭头连接符 46"/>
              <p:cNvCxnSpPr/>
              <p:nvPr/>
            </p:nvCxnSpPr>
            <p:spPr>
              <a:xfrm>
                <a:off x="1360379" y="2939842"/>
                <a:ext cx="0" cy="347992"/>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cxnSp>
          <p:nvCxnSpPr>
            <p:cNvPr id="3" name="直接连接符 2"/>
            <p:cNvCxnSpPr/>
            <p:nvPr/>
          </p:nvCxnSpPr>
          <p:spPr>
            <a:xfrm>
              <a:off x="4031388" y="4552552"/>
              <a:ext cx="349204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117" idx="2"/>
            </p:cNvCxnSpPr>
            <p:nvPr/>
          </p:nvCxnSpPr>
          <p:spPr>
            <a:xfrm flipH="1" flipV="1">
              <a:off x="4031388" y="4272993"/>
              <a:ext cx="2" cy="27956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直接连接符 10"/>
            <p:cNvCxnSpPr>
              <a:endCxn id="60" idx="2"/>
            </p:cNvCxnSpPr>
            <p:nvPr/>
          </p:nvCxnSpPr>
          <p:spPr>
            <a:xfrm flipV="1">
              <a:off x="7523431" y="4285699"/>
              <a:ext cx="0" cy="266853"/>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51" name="内容占位符 19"/>
          <p:cNvSpPr>
            <a:spLocks noGrp="1"/>
          </p:cNvSpPr>
          <p:nvPr>
            <p:ph idx="1"/>
          </p:nvPr>
        </p:nvSpPr>
        <p:spPr>
          <a:xfrm>
            <a:off x="6711950" y="1036638"/>
            <a:ext cx="2108200" cy="452437"/>
          </a:xfrm>
        </p:spPr>
        <p:txBody>
          <a:bodyPr/>
          <a:lstStyle/>
          <a:p>
            <a:r>
              <a:rPr lang="en-US" altLang="zh-CN" sz="2000" dirty="0" smtClean="0"/>
              <a:t>TLB</a:t>
            </a:r>
            <a:r>
              <a:rPr sz="2000" dirty="0" smtClean="0"/>
              <a:t>查找与</a:t>
            </a:r>
            <a:r>
              <a:rPr lang="en-US" altLang="zh-CN" sz="2000" dirty="0" smtClean="0"/>
              <a:t>Cache</a:t>
            </a:r>
            <a:r>
              <a:rPr sz="2000" dirty="0" smtClean="0"/>
              <a:t>查找可以同步进行</a:t>
            </a:r>
            <a:endParaRPr lang="en-US" altLang="zh-CN" dirty="0" smtClean="0"/>
          </a:p>
          <a:p>
            <a:endParaRPr lang="en-US" altLang="zh-CN" dirty="0" smtClean="0"/>
          </a:p>
          <a:p>
            <a:endParaRPr dirty="0" smtClean="0"/>
          </a:p>
        </p:txBody>
      </p:sp>
      <p:sp>
        <p:nvSpPr>
          <p:cNvPr id="34305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87BE6C3-5726-4AB3-B689-B8327FD8E184}" type="slidenum">
              <a:rPr lang="en-US" altLang="zh-CN">
                <a:latin typeface="Arial" charset="0"/>
              </a:rPr>
              <a:pPr/>
              <a:t>229</a:t>
            </a:fld>
            <a:r>
              <a:rPr lang="en-US" altLang="zh-CN">
                <a:latin typeface="Arial" charset="0"/>
              </a:rPr>
              <a:t>- </a:t>
            </a:r>
          </a:p>
        </p:txBody>
      </p:sp>
      <p:grpSp>
        <p:nvGrpSpPr>
          <p:cNvPr id="171" name="组合 170"/>
          <p:cNvGrpSpPr/>
          <p:nvPr/>
        </p:nvGrpSpPr>
        <p:grpSpPr>
          <a:xfrm>
            <a:off x="1131888" y="2040745"/>
            <a:ext cx="1490662" cy="1135971"/>
            <a:chOff x="432561" y="2745138"/>
            <a:chExt cx="1490662" cy="850295"/>
          </a:xfrm>
          <a:solidFill>
            <a:srgbClr val="00B050"/>
          </a:solidFill>
        </p:grpSpPr>
        <p:sp>
          <p:nvSpPr>
            <p:cNvPr id="4" name="六边形 3"/>
            <p:cNvSpPr/>
            <p:nvPr/>
          </p:nvSpPr>
          <p:spPr>
            <a:xfrm>
              <a:off x="432561" y="3176334"/>
              <a:ext cx="1490662" cy="419099"/>
            </a:xfrm>
            <a:prstGeom prst="hexagon">
              <a:avLst/>
            </a:prstGeom>
            <a:grp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smtClean="0">
                  <a:solidFill>
                    <a:schemeClr val="dk1"/>
                  </a:solidFill>
                </a:rPr>
                <a:t>TLB</a:t>
              </a:r>
              <a:r>
                <a:rPr lang="zh-CN" altLang="en-US" sz="1400" i="0" dirty="0" smtClean="0">
                  <a:solidFill>
                    <a:schemeClr val="dk1"/>
                  </a:solidFill>
                </a:rPr>
                <a:t>查找</a:t>
              </a:r>
              <a:endParaRPr lang="en-US" altLang="zh-CN" sz="1400" i="0" dirty="0" smtClean="0">
                <a:solidFill>
                  <a:schemeClr val="dk1"/>
                </a:solidFill>
              </a:endParaRPr>
            </a:p>
            <a:p>
              <a:pPr algn="ctr">
                <a:defRPr/>
              </a:pPr>
              <a:r>
                <a:rPr lang="en-US" altLang="zh-CN" sz="1400" i="0" dirty="0" smtClean="0">
                  <a:solidFill>
                    <a:schemeClr val="dk1"/>
                  </a:solidFill>
                </a:rPr>
                <a:t>(Key</a:t>
              </a:r>
              <a:r>
                <a:rPr lang="en-US" altLang="zh-CN" sz="1400" i="0" dirty="0">
                  <a:solidFill>
                    <a:schemeClr val="dk1"/>
                  </a:solidFill>
                </a:rPr>
                <a:t>=</a:t>
              </a:r>
              <a:r>
                <a:rPr lang="en-US" altLang="zh-CN" sz="1400" i="0" dirty="0" smtClean="0">
                  <a:solidFill>
                    <a:schemeClr val="dk1"/>
                  </a:solidFill>
                </a:rPr>
                <a:t>VPN)</a:t>
              </a:r>
              <a:endParaRPr lang="zh-CN" altLang="en-US" sz="1400" i="0" dirty="0">
                <a:solidFill>
                  <a:schemeClr val="dk1"/>
                </a:solidFill>
              </a:endParaRPr>
            </a:p>
          </p:txBody>
        </p:sp>
        <p:cxnSp>
          <p:nvCxnSpPr>
            <p:cNvPr id="48" name="直接箭头连接符 47"/>
            <p:cNvCxnSpPr/>
            <p:nvPr/>
          </p:nvCxnSpPr>
          <p:spPr>
            <a:xfrm flipH="1">
              <a:off x="1207083" y="2745139"/>
              <a:ext cx="1294" cy="463406"/>
            </a:xfrm>
            <a:prstGeom prst="straightConnector1">
              <a:avLst/>
            </a:prstGeom>
            <a:grpFill/>
            <a:ln w="19050">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0" name="组合 169"/>
          <p:cNvGrpSpPr>
            <a:grpSpLocks/>
          </p:cNvGrpSpPr>
          <p:nvPr/>
        </p:nvGrpSpPr>
        <p:grpSpPr bwMode="auto">
          <a:xfrm>
            <a:off x="1131888" y="1341438"/>
            <a:ext cx="1512887" cy="923925"/>
            <a:chOff x="432650" y="1360871"/>
            <a:chExt cx="1512168" cy="1060017"/>
          </a:xfrm>
        </p:grpSpPr>
        <p:cxnSp>
          <p:nvCxnSpPr>
            <p:cNvPr id="13" name="肘形连接符 12"/>
            <p:cNvCxnSpPr>
              <a:stCxn id="5" idx="2"/>
              <a:endCxn id="6" idx="0"/>
            </p:cNvCxnSpPr>
            <p:nvPr/>
          </p:nvCxnSpPr>
          <p:spPr>
            <a:xfrm rot="16200000" flipH="1">
              <a:off x="1018440" y="1530372"/>
              <a:ext cx="340589" cy="1586"/>
            </a:xfrm>
            <a:prstGeom prst="bentConnector3">
              <a:avLst/>
            </a:prstGeom>
            <a:ln w="19050">
              <a:tailEnd type="triangle" w="lg" len="lg"/>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432650" y="1701460"/>
              <a:ext cx="1512168" cy="719428"/>
            </a:xfrm>
            <a:prstGeom prst="rect">
              <a:avLst/>
            </a:prstGeom>
            <a:solidFill>
              <a:srgbClr val="92D05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en-US" altLang="zh-CN" sz="1400" i="0" dirty="0">
                  <a:solidFill>
                    <a:schemeClr val="dk1"/>
                  </a:solidFill>
                </a:rPr>
                <a:t>MMU</a:t>
              </a:r>
              <a:r>
                <a:rPr lang="zh-CN" altLang="en-US" sz="1400" i="0" dirty="0">
                  <a:solidFill>
                    <a:schemeClr val="dk1"/>
                  </a:solidFill>
                </a:rPr>
                <a:t>接收到</a:t>
              </a:r>
              <a:endParaRPr lang="en-US" altLang="zh-CN" sz="1400" i="0" dirty="0">
                <a:solidFill>
                  <a:schemeClr val="dk1"/>
                </a:solidFill>
              </a:endParaRPr>
            </a:p>
            <a:p>
              <a:pPr algn="ctr">
                <a:defRPr/>
              </a:pPr>
              <a:r>
                <a:rPr lang="zh-CN" altLang="en-US" sz="1400" i="0" dirty="0">
                  <a:solidFill>
                    <a:schemeClr val="dk1"/>
                  </a:solidFill>
                </a:rPr>
                <a:t>虚拟地址</a:t>
              </a:r>
              <a:r>
                <a:rPr lang="en-US" altLang="zh-CN" sz="1400" i="0" dirty="0">
                  <a:solidFill>
                    <a:schemeClr val="dk1"/>
                  </a:solidFill>
                </a:rPr>
                <a:t>VA</a:t>
              </a:r>
              <a:endParaRPr lang="zh-CN" altLang="en-US" sz="1400" i="0" dirty="0">
                <a:solidFill>
                  <a:schemeClr val="dk1"/>
                </a:solidFill>
              </a:endParaRPr>
            </a:p>
          </p:txBody>
        </p:sp>
      </p:grpSp>
      <p:sp>
        <p:nvSpPr>
          <p:cNvPr id="52" name="矩形 51"/>
          <p:cNvSpPr/>
          <p:nvPr/>
        </p:nvSpPr>
        <p:spPr>
          <a:xfrm>
            <a:off x="2937306" y="4972844"/>
            <a:ext cx="1431600" cy="360709"/>
          </a:xfrm>
          <a:prstGeom prst="rect">
            <a:avLst/>
          </a:prstGeom>
          <a:solidFill>
            <a:srgbClr val="FF0000"/>
          </a:solidFill>
          <a:ln/>
        </p:spPr>
        <p:style>
          <a:lnRef idx="3">
            <a:schemeClr val="lt1"/>
          </a:lnRef>
          <a:fillRef idx="1">
            <a:schemeClr val="accent5"/>
          </a:fillRef>
          <a:effectRef idx="1">
            <a:schemeClr val="accent5"/>
          </a:effectRef>
          <a:fontRef idx="minor">
            <a:schemeClr val="lt1"/>
          </a:fontRef>
        </p:style>
        <p:txBody>
          <a:bodyPr anchor="ctr"/>
          <a:lstStyle/>
          <a:p>
            <a:pPr algn="ctr">
              <a:defRPr/>
            </a:pPr>
            <a:r>
              <a:rPr lang="zh-CN" altLang="en-US" sz="1400" i="0" dirty="0" smtClean="0"/>
              <a:t>更新</a:t>
            </a:r>
            <a:r>
              <a:rPr lang="en-US" altLang="zh-CN" sz="1400" i="0" dirty="0" smtClean="0"/>
              <a:t>TLB</a:t>
            </a:r>
            <a:r>
              <a:rPr lang="zh-CN" altLang="en-US" sz="1400" i="0" dirty="0"/>
              <a:t>表</a:t>
            </a:r>
            <a:endParaRPr lang="en-US" altLang="zh-CN" sz="1400" i="0" dirty="0"/>
          </a:p>
        </p:txBody>
      </p:sp>
      <p:cxnSp>
        <p:nvCxnSpPr>
          <p:cNvPr id="54" name="直接箭头连接符 53"/>
          <p:cNvCxnSpPr/>
          <p:nvPr/>
        </p:nvCxnSpPr>
        <p:spPr>
          <a:xfrm flipH="1">
            <a:off x="4331774" y="5119146"/>
            <a:ext cx="588792" cy="0"/>
          </a:xfrm>
          <a:prstGeom prst="straightConnector1">
            <a:avLst/>
          </a:prstGeom>
          <a:ln w="19050">
            <a:tailEnd type="triangle" w="lg" len="lg"/>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70"/>
                                        </p:tgtEl>
                                        <p:attrNameLst>
                                          <p:attrName>style.visibility</p:attrName>
                                        </p:attrNameLst>
                                      </p:cBhvr>
                                      <p:to>
                                        <p:strVal val="visible"/>
                                      </p:to>
                                    </p:set>
                                    <p:animEffect transition="in" filter="wipe(up)">
                                      <p:cBhvr>
                                        <p:cTn id="12" dur="500"/>
                                        <p:tgtEl>
                                          <p:spTgt spid="1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71"/>
                                        </p:tgtEl>
                                        <p:attrNameLst>
                                          <p:attrName>style.visibility</p:attrName>
                                        </p:attrNameLst>
                                      </p:cBhvr>
                                      <p:to>
                                        <p:strVal val="visible"/>
                                      </p:to>
                                    </p:set>
                                    <p:animEffect transition="in" filter="wipe(up)">
                                      <p:cBhvr>
                                        <p:cTn id="17" dur="500"/>
                                        <p:tgtEl>
                                          <p:spTgt spid="1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up)">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up)">
                                      <p:cBhvr>
                                        <p:cTn id="27" dur="500"/>
                                        <p:tgtEl>
                                          <p:spTgt spid="7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wipe(up)">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up)">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up)">
                                      <p:cBhvr>
                                        <p:cTn id="47" dur="500"/>
                                        <p:tgtEl>
                                          <p:spTgt spid="2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up)">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Effect transition="in" filter="wipe(up)">
                                      <p:cBhvr>
                                        <p:cTn id="57" dur="500"/>
                                        <p:tgtEl>
                                          <p:spTgt spid="2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up)">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Effect transition="in" filter="wipe(left)">
                                      <p:cBhvr>
                                        <p:cTn id="67" dur="500"/>
                                        <p:tgtEl>
                                          <p:spTgt spid="2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4" fill="hold" grpId="0" nodeType="clickEffect">
                                  <p:stCondLst>
                                    <p:cond delay="0"/>
                                  </p:stCondLst>
                                  <p:childTnLst>
                                    <p:set>
                                      <p:cBhvr>
                                        <p:cTn id="71" dur="1" fill="hold">
                                          <p:stCondLst>
                                            <p:cond delay="0"/>
                                          </p:stCondLst>
                                        </p:cTn>
                                        <p:tgtEl>
                                          <p:spTgt spid="343046"/>
                                        </p:tgtEl>
                                        <p:attrNameLst>
                                          <p:attrName>style.visibility</p:attrName>
                                        </p:attrNameLst>
                                      </p:cBhvr>
                                      <p:to>
                                        <p:strVal val="visible"/>
                                      </p:to>
                                    </p:set>
                                    <p:animEffect transition="in" filter="wipe(down)">
                                      <p:cBhvr>
                                        <p:cTn id="72" dur="500"/>
                                        <p:tgtEl>
                                          <p:spTgt spid="34304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2" fill="hold" nodeType="clickEffect">
                                  <p:stCondLst>
                                    <p:cond delay="0"/>
                                  </p:stCondLst>
                                  <p:childTnLst>
                                    <p:set>
                                      <p:cBhvr>
                                        <p:cTn id="76" dur="1" fill="hold">
                                          <p:stCondLst>
                                            <p:cond delay="0"/>
                                          </p:stCondLst>
                                        </p:cTn>
                                        <p:tgtEl>
                                          <p:spTgt spid="54"/>
                                        </p:tgtEl>
                                        <p:attrNameLst>
                                          <p:attrName>style.visibility</p:attrName>
                                        </p:attrNameLst>
                                      </p:cBhvr>
                                      <p:to>
                                        <p:strVal val="visible"/>
                                      </p:to>
                                    </p:set>
                                    <p:animEffect transition="in" filter="wipe(right)">
                                      <p:cBhvr>
                                        <p:cTn id="77" dur="500"/>
                                        <p:tgtEl>
                                          <p:spTgt spid="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52"/>
                                        </p:tgtEl>
                                        <p:attrNameLst>
                                          <p:attrName>style.visibility</p:attrName>
                                        </p:attrNameLst>
                                      </p:cBhvr>
                                      <p:to>
                                        <p:strVal val="visible"/>
                                      </p:to>
                                    </p:set>
                                    <p:animEffect transition="in" filter="wipe(up)">
                                      <p:cBhvr>
                                        <p:cTn id="82" dur="500"/>
                                        <p:tgtEl>
                                          <p:spTgt spid="5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128"/>
                                        </p:tgtEl>
                                        <p:attrNameLst>
                                          <p:attrName>style.visibility</p:attrName>
                                        </p:attrNameLst>
                                      </p:cBhvr>
                                      <p:to>
                                        <p:strVal val="visible"/>
                                      </p:to>
                                    </p:set>
                                    <p:animEffect transition="in" filter="wipe(right)">
                                      <p:cBhvr>
                                        <p:cTn id="87" dur="500"/>
                                        <p:tgtEl>
                                          <p:spTgt spid="128"/>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 calcmode="lin" valueType="num">
                                      <p:cBhvr additive="base">
                                        <p:cTn id="92" dur="500" fill="hold"/>
                                        <p:tgtEl>
                                          <p:spTgt spid="51">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5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4" grpId="0" animBg="1"/>
      <p:bldP spid="343046" grpId="0"/>
      <p:bldP spid="51" grpId="0" build="p"/>
      <p:bldP spid="5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p:cNvSpPr>
            <a:spLocks noChangeArrowheads="1"/>
          </p:cNvSpPr>
          <p:nvPr/>
        </p:nvSpPr>
        <p:spPr bwMode="auto">
          <a:xfrm>
            <a:off x="1790700" y="1457325"/>
            <a:ext cx="3124200" cy="2971800"/>
          </a:xfrm>
          <a:prstGeom prst="rect">
            <a:avLst/>
          </a:prstGeom>
          <a:solidFill>
            <a:srgbClr val="008000">
              <a:alpha val="20000"/>
            </a:srgbClr>
          </a:solidFill>
          <a:ln w="19050" algn="ctr">
            <a:noFill/>
            <a:prstDash val="dash"/>
            <a:miter lim="800000"/>
            <a:headEnd/>
            <a:tailEnd/>
          </a:ln>
        </p:spPr>
        <p:txBody>
          <a:bodyPr wrap="none" anchor="ctr"/>
          <a:lstStyle/>
          <a:p>
            <a:pPr algn="r"/>
            <a:endParaRPr lang="zh-CN" altLang="zh-CN"/>
          </a:p>
        </p:txBody>
      </p:sp>
      <p:sp>
        <p:nvSpPr>
          <p:cNvPr id="51202" name="Rectangle 3"/>
          <p:cNvSpPr>
            <a:spLocks noGrp="1" noChangeArrowheads="1"/>
          </p:cNvSpPr>
          <p:nvPr>
            <p:ph type="title" idx="4294967295"/>
          </p:nvPr>
        </p:nvSpPr>
        <p:spPr/>
        <p:txBody>
          <a:bodyPr/>
          <a:lstStyle/>
          <a:p>
            <a:pPr eaLnBrk="1" hangingPunct="1"/>
            <a:r>
              <a:rPr lang="zh-CN" altLang="en-US" smtClean="0"/>
              <a:t>六管</a:t>
            </a:r>
            <a:r>
              <a:rPr lang="en-US" altLang="zh-CN" smtClean="0"/>
              <a:t>SRAM</a:t>
            </a:r>
            <a:r>
              <a:rPr lang="zh-CN" altLang="en-US" smtClean="0"/>
              <a:t>存储器读操作</a:t>
            </a:r>
          </a:p>
        </p:txBody>
      </p:sp>
      <p:sp>
        <p:nvSpPr>
          <p:cNvPr id="51203" name="Rectangle 4"/>
          <p:cNvSpPr>
            <a:spLocks noChangeArrowheads="1"/>
          </p:cNvSpPr>
          <p:nvPr/>
        </p:nvSpPr>
        <p:spPr bwMode="auto">
          <a:xfrm>
            <a:off x="36195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4</a:t>
            </a:r>
            <a:endParaRPr lang="en-US" altLang="zh-CN" sz="1600">
              <a:solidFill>
                <a:srgbClr val="0000FF"/>
              </a:solidFill>
              <a:latin typeface="Tahoma" pitchFamily="34" charset="0"/>
              <a:ea typeface="宋体" charset="-122"/>
            </a:endParaRPr>
          </a:p>
        </p:txBody>
      </p:sp>
      <p:sp>
        <p:nvSpPr>
          <p:cNvPr id="51204" name="Rectangle 5"/>
          <p:cNvSpPr>
            <a:spLocks noChangeArrowheads="1"/>
          </p:cNvSpPr>
          <p:nvPr/>
        </p:nvSpPr>
        <p:spPr bwMode="auto">
          <a:xfrm>
            <a:off x="2933700" y="2600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3</a:t>
            </a:r>
            <a:endParaRPr lang="en-US" altLang="zh-CN" sz="1600">
              <a:solidFill>
                <a:srgbClr val="0000FF"/>
              </a:solidFill>
              <a:latin typeface="Tahoma" pitchFamily="34" charset="0"/>
              <a:ea typeface="宋体" charset="-122"/>
            </a:endParaRPr>
          </a:p>
        </p:txBody>
      </p:sp>
      <p:sp>
        <p:nvSpPr>
          <p:cNvPr id="51205" name="Rectangle 6"/>
          <p:cNvSpPr>
            <a:spLocks noChangeArrowheads="1"/>
          </p:cNvSpPr>
          <p:nvPr/>
        </p:nvSpPr>
        <p:spPr bwMode="auto">
          <a:xfrm>
            <a:off x="3429000" y="396875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V</a:t>
            </a:r>
            <a:r>
              <a:rPr lang="en-US" altLang="zh-CN" sz="1600" baseline="-25000">
                <a:solidFill>
                  <a:srgbClr val="0000FF"/>
                </a:solidFill>
                <a:latin typeface="Times New Roman" pitchFamily="18" charset="0"/>
                <a:ea typeface="宋体" charset="-122"/>
              </a:rPr>
              <a:t>ss</a:t>
            </a:r>
            <a:r>
              <a:rPr lang="en-US" altLang="zh-CN" sz="1600">
                <a:solidFill>
                  <a:srgbClr val="0000FF"/>
                </a:solidFill>
                <a:latin typeface="Times New Roman" pitchFamily="18" charset="0"/>
                <a:ea typeface="宋体" charset="-122"/>
              </a:rPr>
              <a:t>(0V)</a:t>
            </a:r>
            <a:endParaRPr lang="en-US" altLang="zh-CN" sz="1600">
              <a:solidFill>
                <a:srgbClr val="0000FF"/>
              </a:solidFill>
              <a:latin typeface="Tahoma" pitchFamily="34" charset="0"/>
              <a:ea typeface="宋体" charset="-122"/>
            </a:endParaRPr>
          </a:p>
        </p:txBody>
      </p:sp>
      <p:sp>
        <p:nvSpPr>
          <p:cNvPr id="51206" name="Line 7"/>
          <p:cNvSpPr>
            <a:spLocks noChangeShapeType="1"/>
          </p:cNvSpPr>
          <p:nvPr/>
        </p:nvSpPr>
        <p:spPr bwMode="auto">
          <a:xfrm>
            <a:off x="1409700" y="1685925"/>
            <a:ext cx="3276600" cy="0"/>
          </a:xfrm>
          <a:prstGeom prst="line">
            <a:avLst/>
          </a:prstGeom>
          <a:noFill/>
          <a:ln w="19050">
            <a:solidFill>
              <a:schemeClr val="tx1"/>
            </a:solidFill>
            <a:round/>
            <a:headEnd/>
            <a:tailEnd/>
          </a:ln>
        </p:spPr>
        <p:txBody>
          <a:bodyPr/>
          <a:lstStyle/>
          <a:p>
            <a:endParaRPr lang="zh-CN" altLang="en-US"/>
          </a:p>
        </p:txBody>
      </p:sp>
      <p:sp>
        <p:nvSpPr>
          <p:cNvPr id="51207" name="Line 8"/>
          <p:cNvSpPr>
            <a:spLocks noChangeAspect="1" noChangeShapeType="1"/>
          </p:cNvSpPr>
          <p:nvPr/>
        </p:nvSpPr>
        <p:spPr bwMode="auto">
          <a:xfrm>
            <a:off x="2628900" y="2219325"/>
            <a:ext cx="1447800" cy="0"/>
          </a:xfrm>
          <a:prstGeom prst="line">
            <a:avLst/>
          </a:prstGeom>
          <a:noFill/>
          <a:ln w="19050">
            <a:solidFill>
              <a:srgbClr val="FF0000"/>
            </a:solidFill>
            <a:round/>
            <a:headEnd/>
            <a:tailEnd/>
          </a:ln>
        </p:spPr>
        <p:txBody>
          <a:bodyPr/>
          <a:lstStyle/>
          <a:p>
            <a:endParaRPr lang="zh-CN" altLang="en-US"/>
          </a:p>
        </p:txBody>
      </p:sp>
      <p:grpSp>
        <p:nvGrpSpPr>
          <p:cNvPr id="51208" name="Group 9"/>
          <p:cNvGrpSpPr>
            <a:grpSpLocks noChangeAspect="1"/>
          </p:cNvGrpSpPr>
          <p:nvPr/>
        </p:nvGrpSpPr>
        <p:grpSpPr bwMode="auto">
          <a:xfrm>
            <a:off x="2628900" y="2447925"/>
            <a:ext cx="381000" cy="304800"/>
            <a:chOff x="3360" y="2064"/>
            <a:chExt cx="240" cy="192"/>
          </a:xfrm>
        </p:grpSpPr>
        <p:sp>
          <p:nvSpPr>
            <p:cNvPr id="51326"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1327"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1328"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1329"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1330"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1209" name="Line 15"/>
          <p:cNvSpPr>
            <a:spLocks noChangeAspect="1" noChangeShapeType="1"/>
          </p:cNvSpPr>
          <p:nvPr/>
        </p:nvSpPr>
        <p:spPr bwMode="auto">
          <a:xfrm>
            <a:off x="3009900" y="2219325"/>
            <a:ext cx="0" cy="381000"/>
          </a:xfrm>
          <a:prstGeom prst="line">
            <a:avLst/>
          </a:prstGeom>
          <a:noFill/>
          <a:ln w="19050">
            <a:solidFill>
              <a:srgbClr val="FF0000"/>
            </a:solidFill>
            <a:round/>
            <a:headEnd type="oval" w="med" len="med"/>
            <a:tailEnd/>
          </a:ln>
        </p:spPr>
        <p:txBody>
          <a:bodyPr/>
          <a:lstStyle/>
          <a:p>
            <a:endParaRPr lang="zh-CN" altLang="en-US"/>
          </a:p>
        </p:txBody>
      </p:sp>
      <p:sp>
        <p:nvSpPr>
          <p:cNvPr id="51210" name="Line 16"/>
          <p:cNvSpPr>
            <a:spLocks noChangeAspect="1" noChangeShapeType="1"/>
          </p:cNvSpPr>
          <p:nvPr/>
        </p:nvSpPr>
        <p:spPr bwMode="auto">
          <a:xfrm>
            <a:off x="2628900" y="2219325"/>
            <a:ext cx="0" cy="304800"/>
          </a:xfrm>
          <a:prstGeom prst="line">
            <a:avLst/>
          </a:prstGeom>
          <a:noFill/>
          <a:ln w="19050">
            <a:solidFill>
              <a:srgbClr val="FF0000"/>
            </a:solidFill>
            <a:round/>
            <a:headEnd/>
            <a:tailEnd/>
          </a:ln>
        </p:spPr>
        <p:txBody>
          <a:bodyPr/>
          <a:lstStyle/>
          <a:p>
            <a:endParaRPr lang="zh-CN" altLang="en-US"/>
          </a:p>
        </p:txBody>
      </p:sp>
      <p:sp>
        <p:nvSpPr>
          <p:cNvPr id="51211" name="Line 17"/>
          <p:cNvSpPr>
            <a:spLocks noChangeAspect="1" noChangeShapeType="1"/>
          </p:cNvSpPr>
          <p:nvPr/>
        </p:nvSpPr>
        <p:spPr bwMode="auto">
          <a:xfrm>
            <a:off x="2628900" y="2676525"/>
            <a:ext cx="0" cy="304800"/>
          </a:xfrm>
          <a:prstGeom prst="line">
            <a:avLst/>
          </a:prstGeom>
          <a:noFill/>
          <a:ln w="19050">
            <a:solidFill>
              <a:schemeClr val="tx1"/>
            </a:solidFill>
            <a:round/>
            <a:headEnd/>
            <a:tailEnd/>
          </a:ln>
        </p:spPr>
        <p:txBody>
          <a:bodyPr/>
          <a:lstStyle/>
          <a:p>
            <a:endParaRPr lang="zh-CN" altLang="en-US"/>
          </a:p>
        </p:txBody>
      </p:sp>
      <p:sp>
        <p:nvSpPr>
          <p:cNvPr id="51212" name="Line 18"/>
          <p:cNvSpPr>
            <a:spLocks noChangeAspect="1" noChangeShapeType="1"/>
          </p:cNvSpPr>
          <p:nvPr/>
        </p:nvSpPr>
        <p:spPr bwMode="auto">
          <a:xfrm>
            <a:off x="2628900" y="2981325"/>
            <a:ext cx="457200" cy="0"/>
          </a:xfrm>
          <a:prstGeom prst="line">
            <a:avLst/>
          </a:prstGeom>
          <a:noFill/>
          <a:ln w="19050">
            <a:solidFill>
              <a:schemeClr val="tx1"/>
            </a:solidFill>
            <a:round/>
            <a:headEnd/>
            <a:tailEnd/>
          </a:ln>
        </p:spPr>
        <p:txBody>
          <a:bodyPr/>
          <a:lstStyle/>
          <a:p>
            <a:endParaRPr lang="zh-CN" altLang="en-US"/>
          </a:p>
        </p:txBody>
      </p:sp>
      <p:sp>
        <p:nvSpPr>
          <p:cNvPr id="51213" name="Line 19"/>
          <p:cNvSpPr>
            <a:spLocks noChangeAspect="1" noChangeShapeType="1"/>
          </p:cNvSpPr>
          <p:nvPr/>
        </p:nvSpPr>
        <p:spPr bwMode="auto">
          <a:xfrm>
            <a:off x="4076700" y="2219325"/>
            <a:ext cx="0" cy="304800"/>
          </a:xfrm>
          <a:prstGeom prst="line">
            <a:avLst/>
          </a:prstGeom>
          <a:noFill/>
          <a:ln w="19050">
            <a:solidFill>
              <a:srgbClr val="FF0000"/>
            </a:solidFill>
            <a:round/>
            <a:headEnd/>
            <a:tailEnd/>
          </a:ln>
        </p:spPr>
        <p:txBody>
          <a:bodyPr/>
          <a:lstStyle/>
          <a:p>
            <a:endParaRPr lang="zh-CN" altLang="en-US"/>
          </a:p>
        </p:txBody>
      </p:sp>
      <p:sp>
        <p:nvSpPr>
          <p:cNvPr id="51214" name="Line 20"/>
          <p:cNvSpPr>
            <a:spLocks noChangeAspect="1" noChangeShapeType="1"/>
          </p:cNvSpPr>
          <p:nvPr/>
        </p:nvSpPr>
        <p:spPr bwMode="auto">
          <a:xfrm>
            <a:off x="3695700" y="2219325"/>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1215" name="Group 21"/>
          <p:cNvGrpSpPr>
            <a:grpSpLocks noChangeAspect="1"/>
          </p:cNvGrpSpPr>
          <p:nvPr/>
        </p:nvGrpSpPr>
        <p:grpSpPr bwMode="auto">
          <a:xfrm>
            <a:off x="3695700" y="2447925"/>
            <a:ext cx="381000" cy="304800"/>
            <a:chOff x="4032" y="2064"/>
            <a:chExt cx="240" cy="192"/>
          </a:xfrm>
        </p:grpSpPr>
        <p:sp>
          <p:nvSpPr>
            <p:cNvPr id="51321" name="Line 22"/>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1322" name="Line 23"/>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1323" name="Line 24"/>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1324" name="Line 25"/>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1325" name="Line 26"/>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1216" name="Group 27"/>
          <p:cNvGrpSpPr>
            <a:grpSpLocks noChangeAspect="1"/>
          </p:cNvGrpSpPr>
          <p:nvPr/>
        </p:nvGrpSpPr>
        <p:grpSpPr bwMode="auto">
          <a:xfrm>
            <a:off x="2628900" y="3209925"/>
            <a:ext cx="381000" cy="304800"/>
            <a:chOff x="3360" y="2544"/>
            <a:chExt cx="240" cy="192"/>
          </a:xfrm>
        </p:grpSpPr>
        <p:sp>
          <p:nvSpPr>
            <p:cNvPr id="51316" name="Line 2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17" name="Line 2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18" name="Line 3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19" name="Line 3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20" name="Line 3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51217" name="Line 33"/>
          <p:cNvSpPr>
            <a:spLocks noChangeAspect="1" noChangeShapeType="1"/>
          </p:cNvSpPr>
          <p:nvPr/>
        </p:nvSpPr>
        <p:spPr bwMode="auto">
          <a:xfrm>
            <a:off x="2628900" y="2981325"/>
            <a:ext cx="0" cy="304800"/>
          </a:xfrm>
          <a:prstGeom prst="line">
            <a:avLst/>
          </a:prstGeom>
          <a:noFill/>
          <a:ln w="19050">
            <a:solidFill>
              <a:schemeClr val="tx1"/>
            </a:solidFill>
            <a:round/>
            <a:headEnd/>
            <a:tailEnd/>
          </a:ln>
        </p:spPr>
        <p:txBody>
          <a:bodyPr/>
          <a:lstStyle/>
          <a:p>
            <a:endParaRPr lang="zh-CN" altLang="en-US"/>
          </a:p>
        </p:txBody>
      </p:sp>
      <p:sp>
        <p:nvSpPr>
          <p:cNvPr id="51218" name="Line 34"/>
          <p:cNvSpPr>
            <a:spLocks noChangeAspect="1" noChangeShapeType="1"/>
          </p:cNvSpPr>
          <p:nvPr/>
        </p:nvSpPr>
        <p:spPr bwMode="auto">
          <a:xfrm>
            <a:off x="4076700" y="2981325"/>
            <a:ext cx="0" cy="304800"/>
          </a:xfrm>
          <a:prstGeom prst="line">
            <a:avLst/>
          </a:prstGeom>
          <a:noFill/>
          <a:ln w="19050">
            <a:solidFill>
              <a:schemeClr val="tx1"/>
            </a:solidFill>
            <a:round/>
            <a:headEnd/>
            <a:tailEnd/>
          </a:ln>
        </p:spPr>
        <p:txBody>
          <a:bodyPr/>
          <a:lstStyle/>
          <a:p>
            <a:endParaRPr lang="zh-CN" altLang="en-US"/>
          </a:p>
        </p:txBody>
      </p:sp>
      <p:grpSp>
        <p:nvGrpSpPr>
          <p:cNvPr id="51219" name="Group 35"/>
          <p:cNvGrpSpPr>
            <a:grpSpLocks noChangeAspect="1"/>
          </p:cNvGrpSpPr>
          <p:nvPr/>
        </p:nvGrpSpPr>
        <p:grpSpPr bwMode="auto">
          <a:xfrm>
            <a:off x="3695700" y="3209925"/>
            <a:ext cx="381000" cy="304800"/>
            <a:chOff x="4032" y="2544"/>
            <a:chExt cx="240" cy="192"/>
          </a:xfrm>
        </p:grpSpPr>
        <p:sp>
          <p:nvSpPr>
            <p:cNvPr id="5131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31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31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31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31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1220" name="Line 41"/>
          <p:cNvSpPr>
            <a:spLocks noChangeAspect="1" noChangeShapeType="1"/>
          </p:cNvSpPr>
          <p:nvPr/>
        </p:nvSpPr>
        <p:spPr bwMode="auto">
          <a:xfrm>
            <a:off x="3619500" y="2981325"/>
            <a:ext cx="457200" cy="0"/>
          </a:xfrm>
          <a:prstGeom prst="line">
            <a:avLst/>
          </a:prstGeom>
          <a:noFill/>
          <a:ln w="19050">
            <a:solidFill>
              <a:schemeClr val="tx1"/>
            </a:solidFill>
            <a:round/>
            <a:headEnd/>
            <a:tailEnd/>
          </a:ln>
        </p:spPr>
        <p:txBody>
          <a:bodyPr/>
          <a:lstStyle/>
          <a:p>
            <a:endParaRPr lang="zh-CN" altLang="en-US"/>
          </a:p>
        </p:txBody>
      </p:sp>
      <p:sp>
        <p:nvSpPr>
          <p:cNvPr id="51221" name="Line 42"/>
          <p:cNvSpPr>
            <a:spLocks noChangeAspect="1" noChangeShapeType="1"/>
          </p:cNvSpPr>
          <p:nvPr/>
        </p:nvSpPr>
        <p:spPr bwMode="auto">
          <a:xfrm flipV="1">
            <a:off x="3009900" y="2981325"/>
            <a:ext cx="609600" cy="381000"/>
          </a:xfrm>
          <a:prstGeom prst="line">
            <a:avLst/>
          </a:prstGeom>
          <a:noFill/>
          <a:ln w="19050">
            <a:solidFill>
              <a:schemeClr val="tx1"/>
            </a:solidFill>
            <a:round/>
            <a:headEnd/>
            <a:tailEnd/>
          </a:ln>
        </p:spPr>
        <p:txBody>
          <a:bodyPr/>
          <a:lstStyle/>
          <a:p>
            <a:endParaRPr lang="zh-CN" altLang="en-US"/>
          </a:p>
        </p:txBody>
      </p:sp>
      <p:sp>
        <p:nvSpPr>
          <p:cNvPr id="51222" name="Line 43"/>
          <p:cNvSpPr>
            <a:spLocks noChangeAspect="1" noChangeShapeType="1"/>
          </p:cNvSpPr>
          <p:nvPr/>
        </p:nvSpPr>
        <p:spPr bwMode="auto">
          <a:xfrm>
            <a:off x="3086100" y="2981325"/>
            <a:ext cx="609600" cy="381000"/>
          </a:xfrm>
          <a:prstGeom prst="line">
            <a:avLst/>
          </a:prstGeom>
          <a:noFill/>
          <a:ln w="19050">
            <a:solidFill>
              <a:schemeClr val="tx1"/>
            </a:solidFill>
            <a:round/>
            <a:headEnd/>
            <a:tailEnd/>
          </a:ln>
        </p:spPr>
        <p:txBody>
          <a:bodyPr/>
          <a:lstStyle/>
          <a:p>
            <a:endParaRPr lang="zh-CN" altLang="en-US"/>
          </a:p>
        </p:txBody>
      </p:sp>
      <p:sp>
        <p:nvSpPr>
          <p:cNvPr id="51223" name="Line 44"/>
          <p:cNvSpPr>
            <a:spLocks noChangeAspect="1" noChangeShapeType="1"/>
          </p:cNvSpPr>
          <p:nvPr/>
        </p:nvSpPr>
        <p:spPr bwMode="auto">
          <a:xfrm>
            <a:off x="2628900" y="3895725"/>
            <a:ext cx="1447800" cy="0"/>
          </a:xfrm>
          <a:prstGeom prst="line">
            <a:avLst/>
          </a:prstGeom>
          <a:noFill/>
          <a:ln w="19050">
            <a:solidFill>
              <a:srgbClr val="008000"/>
            </a:solidFill>
            <a:round/>
            <a:headEnd/>
            <a:tailEnd/>
          </a:ln>
        </p:spPr>
        <p:txBody>
          <a:bodyPr/>
          <a:lstStyle/>
          <a:p>
            <a:endParaRPr lang="zh-CN" altLang="en-US"/>
          </a:p>
        </p:txBody>
      </p:sp>
      <p:sp>
        <p:nvSpPr>
          <p:cNvPr id="51224" name="Line 45"/>
          <p:cNvSpPr>
            <a:spLocks noChangeAspect="1" noChangeShapeType="1"/>
          </p:cNvSpPr>
          <p:nvPr/>
        </p:nvSpPr>
        <p:spPr bwMode="auto">
          <a:xfrm>
            <a:off x="2628900" y="3438525"/>
            <a:ext cx="0" cy="457200"/>
          </a:xfrm>
          <a:prstGeom prst="line">
            <a:avLst/>
          </a:prstGeom>
          <a:noFill/>
          <a:ln w="19050">
            <a:solidFill>
              <a:srgbClr val="008000"/>
            </a:solidFill>
            <a:round/>
            <a:headEnd/>
            <a:tailEnd/>
          </a:ln>
        </p:spPr>
        <p:txBody>
          <a:bodyPr/>
          <a:lstStyle/>
          <a:p>
            <a:endParaRPr lang="zh-CN" altLang="en-US"/>
          </a:p>
        </p:txBody>
      </p:sp>
      <p:sp>
        <p:nvSpPr>
          <p:cNvPr id="51225" name="Line 46"/>
          <p:cNvSpPr>
            <a:spLocks noChangeAspect="1" noChangeShapeType="1"/>
          </p:cNvSpPr>
          <p:nvPr/>
        </p:nvSpPr>
        <p:spPr bwMode="auto">
          <a:xfrm>
            <a:off x="4076700" y="3438525"/>
            <a:ext cx="0" cy="457200"/>
          </a:xfrm>
          <a:prstGeom prst="line">
            <a:avLst/>
          </a:prstGeom>
          <a:noFill/>
          <a:ln w="19050">
            <a:solidFill>
              <a:srgbClr val="008000"/>
            </a:solidFill>
            <a:round/>
            <a:headEnd/>
            <a:tailEnd/>
          </a:ln>
        </p:spPr>
        <p:txBody>
          <a:bodyPr/>
          <a:lstStyle/>
          <a:p>
            <a:endParaRPr lang="zh-CN" altLang="en-US"/>
          </a:p>
        </p:txBody>
      </p:sp>
      <p:sp>
        <p:nvSpPr>
          <p:cNvPr id="51226" name="Line 47"/>
          <p:cNvSpPr>
            <a:spLocks noChangeAspect="1" noChangeShapeType="1"/>
          </p:cNvSpPr>
          <p:nvPr/>
        </p:nvSpPr>
        <p:spPr bwMode="auto">
          <a:xfrm>
            <a:off x="4076700" y="2676525"/>
            <a:ext cx="0" cy="304800"/>
          </a:xfrm>
          <a:prstGeom prst="line">
            <a:avLst/>
          </a:prstGeom>
          <a:noFill/>
          <a:ln w="19050">
            <a:solidFill>
              <a:schemeClr val="tx1"/>
            </a:solidFill>
            <a:round/>
            <a:headEnd/>
            <a:tailEnd/>
          </a:ln>
        </p:spPr>
        <p:txBody>
          <a:bodyPr/>
          <a:lstStyle/>
          <a:p>
            <a:endParaRPr lang="zh-CN" altLang="en-US"/>
          </a:p>
        </p:txBody>
      </p:sp>
      <p:sp>
        <p:nvSpPr>
          <p:cNvPr id="51227" name="Line 48"/>
          <p:cNvSpPr>
            <a:spLocks noChangeAspect="1" noChangeShapeType="1"/>
          </p:cNvSpPr>
          <p:nvPr/>
        </p:nvSpPr>
        <p:spPr bwMode="auto">
          <a:xfrm>
            <a:off x="2324100" y="2981325"/>
            <a:ext cx="304800" cy="0"/>
          </a:xfrm>
          <a:prstGeom prst="line">
            <a:avLst/>
          </a:prstGeom>
          <a:noFill/>
          <a:ln w="19050">
            <a:solidFill>
              <a:srgbClr val="0000FF"/>
            </a:solidFill>
            <a:round/>
            <a:headEnd/>
            <a:tailEnd type="oval" w="med" len="med"/>
          </a:ln>
        </p:spPr>
        <p:txBody>
          <a:bodyPr/>
          <a:lstStyle/>
          <a:p>
            <a:endParaRPr lang="zh-CN" altLang="en-US"/>
          </a:p>
        </p:txBody>
      </p:sp>
      <p:sp>
        <p:nvSpPr>
          <p:cNvPr id="51228" name="Line 49"/>
          <p:cNvSpPr>
            <a:spLocks noChangeAspect="1" noChangeShapeType="1"/>
          </p:cNvSpPr>
          <p:nvPr/>
        </p:nvSpPr>
        <p:spPr bwMode="auto">
          <a:xfrm>
            <a:off x="4076700" y="2981325"/>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6" name="Group 50"/>
          <p:cNvGrpSpPr>
            <a:grpSpLocks/>
          </p:cNvGrpSpPr>
          <p:nvPr/>
        </p:nvGrpSpPr>
        <p:grpSpPr bwMode="auto">
          <a:xfrm>
            <a:off x="2095500" y="2598741"/>
            <a:ext cx="2516188" cy="382588"/>
            <a:chOff x="720" y="1727"/>
            <a:chExt cx="1585" cy="241"/>
          </a:xfrm>
        </p:grpSpPr>
        <p:grpSp>
          <p:nvGrpSpPr>
            <p:cNvPr id="51299" name="Group 51"/>
            <p:cNvGrpSpPr>
              <a:grpSpLocks noChangeAspect="1"/>
            </p:cNvGrpSpPr>
            <p:nvPr/>
          </p:nvGrpSpPr>
          <p:grpSpPr bwMode="auto">
            <a:xfrm rot="16200000" flipV="1">
              <a:off x="696" y="1752"/>
              <a:ext cx="240" cy="192"/>
              <a:chOff x="3360" y="2544"/>
              <a:chExt cx="240" cy="192"/>
            </a:xfrm>
          </p:grpSpPr>
          <p:sp>
            <p:nvSpPr>
              <p:cNvPr id="51306" name="Line 5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7" name="Line 5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8" name="Line 5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9" name="Line 5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10" name="Line 5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300" name="Group 57"/>
            <p:cNvGrpSpPr>
              <a:grpSpLocks noChangeAspect="1"/>
            </p:cNvGrpSpPr>
            <p:nvPr/>
          </p:nvGrpSpPr>
          <p:grpSpPr bwMode="auto">
            <a:xfrm rot="16200000" flipV="1">
              <a:off x="2088" y="1752"/>
              <a:ext cx="241" cy="192"/>
              <a:chOff x="3360" y="2544"/>
              <a:chExt cx="241" cy="192"/>
            </a:xfrm>
          </p:grpSpPr>
          <p:sp>
            <p:nvSpPr>
              <p:cNvPr id="51301" name="Line 5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302" name="Line 5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303" name="Line 6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304" name="Line 6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305" name="Line 62"/>
              <p:cNvSpPr>
                <a:spLocks noChangeAspect="1" noChangeShapeType="1"/>
              </p:cNvSpPr>
              <p:nvPr/>
            </p:nvSpPr>
            <p:spPr bwMode="auto">
              <a:xfrm>
                <a:off x="3505" y="2641"/>
                <a:ext cx="96" cy="0"/>
              </a:xfrm>
              <a:prstGeom prst="line">
                <a:avLst/>
              </a:prstGeom>
              <a:noFill/>
              <a:ln w="19050">
                <a:solidFill>
                  <a:schemeClr val="tx1"/>
                </a:solidFill>
                <a:round/>
                <a:headEnd/>
                <a:tailEnd/>
              </a:ln>
            </p:spPr>
            <p:txBody>
              <a:bodyPr/>
              <a:lstStyle/>
              <a:p>
                <a:endParaRPr lang="zh-CN" altLang="en-US"/>
              </a:p>
            </p:txBody>
          </p:sp>
        </p:grpSp>
      </p:grpSp>
      <p:grpSp>
        <p:nvGrpSpPr>
          <p:cNvPr id="51230" name="Group 63"/>
          <p:cNvGrpSpPr>
            <a:grpSpLocks/>
          </p:cNvGrpSpPr>
          <p:nvPr/>
        </p:nvGrpSpPr>
        <p:grpSpPr bwMode="auto">
          <a:xfrm>
            <a:off x="2019300" y="2981325"/>
            <a:ext cx="152400" cy="1828800"/>
            <a:chOff x="672" y="1968"/>
            <a:chExt cx="96" cy="1152"/>
          </a:xfrm>
        </p:grpSpPr>
        <p:sp>
          <p:nvSpPr>
            <p:cNvPr id="51297" name="Line 64"/>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1298" name="Line 65"/>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1231" name="Group 66"/>
          <p:cNvGrpSpPr>
            <a:grpSpLocks/>
          </p:cNvGrpSpPr>
          <p:nvPr/>
        </p:nvGrpSpPr>
        <p:grpSpPr bwMode="auto">
          <a:xfrm>
            <a:off x="4533900" y="2981325"/>
            <a:ext cx="152400" cy="1828800"/>
            <a:chOff x="2256" y="1968"/>
            <a:chExt cx="96" cy="1152"/>
          </a:xfrm>
        </p:grpSpPr>
        <p:sp>
          <p:nvSpPr>
            <p:cNvPr id="51295" name="Line 67"/>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1296" name="Line 68"/>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1232" name="Group 69"/>
          <p:cNvGrpSpPr>
            <a:grpSpLocks/>
          </p:cNvGrpSpPr>
          <p:nvPr/>
        </p:nvGrpSpPr>
        <p:grpSpPr bwMode="auto">
          <a:xfrm>
            <a:off x="3314700" y="3895725"/>
            <a:ext cx="76200" cy="228600"/>
            <a:chOff x="3744" y="2880"/>
            <a:chExt cx="96" cy="288"/>
          </a:xfrm>
        </p:grpSpPr>
        <p:sp>
          <p:nvSpPr>
            <p:cNvPr id="51293" name="Line 70"/>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51294" name="Oval 71"/>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grpSp>
        <p:nvGrpSpPr>
          <p:cNvPr id="51233" name="Group 72"/>
          <p:cNvGrpSpPr>
            <a:grpSpLocks/>
          </p:cNvGrpSpPr>
          <p:nvPr/>
        </p:nvGrpSpPr>
        <p:grpSpPr bwMode="auto">
          <a:xfrm flipV="1">
            <a:off x="3314700" y="1990725"/>
            <a:ext cx="76200" cy="228600"/>
            <a:chOff x="3744" y="2880"/>
            <a:chExt cx="96" cy="288"/>
          </a:xfrm>
        </p:grpSpPr>
        <p:sp>
          <p:nvSpPr>
            <p:cNvPr id="51291" name="Line 73"/>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1292" name="Oval 74"/>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rot="10800000" wrap="none" anchor="ctr"/>
            <a:lstStyle/>
            <a:p>
              <a:pPr algn="r"/>
              <a:endParaRPr lang="zh-CN" altLang="zh-CN"/>
            </a:p>
          </p:txBody>
        </p:sp>
      </p:grpSp>
      <p:sp>
        <p:nvSpPr>
          <p:cNvPr id="51234" name="Line 75"/>
          <p:cNvSpPr>
            <a:spLocks noChangeShapeType="1"/>
          </p:cNvSpPr>
          <p:nvPr/>
        </p:nvSpPr>
        <p:spPr bwMode="auto">
          <a:xfrm>
            <a:off x="2247900" y="1685925"/>
            <a:ext cx="0" cy="914400"/>
          </a:xfrm>
          <a:prstGeom prst="line">
            <a:avLst/>
          </a:prstGeom>
          <a:noFill/>
          <a:ln w="19050">
            <a:solidFill>
              <a:schemeClr val="tx1"/>
            </a:solidFill>
            <a:round/>
            <a:headEnd type="oval" w="med" len="med"/>
            <a:tailEnd/>
          </a:ln>
        </p:spPr>
        <p:txBody>
          <a:bodyPr/>
          <a:lstStyle/>
          <a:p>
            <a:endParaRPr lang="zh-CN" altLang="en-US"/>
          </a:p>
        </p:txBody>
      </p:sp>
      <p:sp>
        <p:nvSpPr>
          <p:cNvPr id="51235" name="Line 76"/>
          <p:cNvSpPr>
            <a:spLocks noChangeShapeType="1"/>
          </p:cNvSpPr>
          <p:nvPr/>
        </p:nvSpPr>
        <p:spPr bwMode="auto">
          <a:xfrm>
            <a:off x="4457700" y="168592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13" name="Group 77"/>
          <p:cNvGrpSpPr>
            <a:grpSpLocks/>
          </p:cNvGrpSpPr>
          <p:nvPr/>
        </p:nvGrpSpPr>
        <p:grpSpPr bwMode="auto">
          <a:xfrm>
            <a:off x="2019300" y="4733925"/>
            <a:ext cx="2667000" cy="304800"/>
            <a:chOff x="672" y="3072"/>
            <a:chExt cx="1680" cy="192"/>
          </a:xfrm>
        </p:grpSpPr>
        <p:grpSp>
          <p:nvGrpSpPr>
            <p:cNvPr id="51279" name="Group 78"/>
            <p:cNvGrpSpPr>
              <a:grpSpLocks noChangeAspect="1"/>
            </p:cNvGrpSpPr>
            <p:nvPr/>
          </p:nvGrpSpPr>
          <p:grpSpPr bwMode="auto">
            <a:xfrm>
              <a:off x="672" y="3072"/>
              <a:ext cx="240" cy="192"/>
              <a:chOff x="3360" y="2544"/>
              <a:chExt cx="240" cy="192"/>
            </a:xfrm>
          </p:grpSpPr>
          <p:sp>
            <p:nvSpPr>
              <p:cNvPr id="51286" name="Line 7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1287" name="Line 8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1288" name="Line 8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1289" name="Line 8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1290" name="Line 8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1280" name="Group 84"/>
            <p:cNvGrpSpPr>
              <a:grpSpLocks noChangeAspect="1"/>
            </p:cNvGrpSpPr>
            <p:nvPr/>
          </p:nvGrpSpPr>
          <p:grpSpPr bwMode="auto">
            <a:xfrm>
              <a:off x="2112" y="3072"/>
              <a:ext cx="240" cy="192"/>
              <a:chOff x="4032" y="2544"/>
              <a:chExt cx="240" cy="192"/>
            </a:xfrm>
          </p:grpSpPr>
          <p:sp>
            <p:nvSpPr>
              <p:cNvPr id="51281" name="Line 8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1282" name="Line 8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1283" name="Line 8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1284" name="Line 8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1285" name="Line 8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51237" name="Line 90"/>
          <p:cNvSpPr>
            <a:spLocks noChangeShapeType="1"/>
          </p:cNvSpPr>
          <p:nvPr/>
        </p:nvSpPr>
        <p:spPr bwMode="auto">
          <a:xfrm>
            <a:off x="2400300" y="4886325"/>
            <a:ext cx="1905000" cy="0"/>
          </a:xfrm>
          <a:prstGeom prst="line">
            <a:avLst/>
          </a:prstGeom>
          <a:noFill/>
          <a:ln w="19050">
            <a:solidFill>
              <a:schemeClr val="tx1"/>
            </a:solidFill>
            <a:round/>
            <a:headEnd/>
            <a:tailEnd/>
          </a:ln>
        </p:spPr>
        <p:txBody>
          <a:bodyPr/>
          <a:lstStyle/>
          <a:p>
            <a:endParaRPr lang="zh-CN" altLang="en-US"/>
          </a:p>
        </p:txBody>
      </p:sp>
      <p:grpSp>
        <p:nvGrpSpPr>
          <p:cNvPr id="51238" name="Group 91"/>
          <p:cNvGrpSpPr>
            <a:grpSpLocks/>
          </p:cNvGrpSpPr>
          <p:nvPr/>
        </p:nvGrpSpPr>
        <p:grpSpPr bwMode="auto">
          <a:xfrm>
            <a:off x="2019300" y="4962525"/>
            <a:ext cx="2667000" cy="533400"/>
            <a:chOff x="672" y="3216"/>
            <a:chExt cx="1680" cy="336"/>
          </a:xfrm>
        </p:grpSpPr>
        <p:sp>
          <p:nvSpPr>
            <p:cNvPr id="51277" name="Line 92"/>
            <p:cNvSpPr>
              <a:spLocks noChangeShapeType="1"/>
            </p:cNvSpPr>
            <p:nvPr/>
          </p:nvSpPr>
          <p:spPr bwMode="auto">
            <a:xfrm>
              <a:off x="672" y="3216"/>
              <a:ext cx="0" cy="336"/>
            </a:xfrm>
            <a:prstGeom prst="line">
              <a:avLst/>
            </a:prstGeom>
            <a:noFill/>
            <a:ln w="19050">
              <a:solidFill>
                <a:schemeClr val="tx1"/>
              </a:solidFill>
              <a:round/>
              <a:headEnd/>
              <a:tailEnd type="triangle" w="med" len="med"/>
            </a:ln>
          </p:spPr>
          <p:txBody>
            <a:bodyPr/>
            <a:lstStyle/>
            <a:p>
              <a:endParaRPr lang="zh-CN" altLang="en-US"/>
            </a:p>
          </p:txBody>
        </p:sp>
        <p:sp>
          <p:nvSpPr>
            <p:cNvPr id="51278" name="Line 93"/>
            <p:cNvSpPr>
              <a:spLocks noChangeShapeType="1"/>
            </p:cNvSpPr>
            <p:nvPr/>
          </p:nvSpPr>
          <p:spPr bwMode="auto">
            <a:xfrm>
              <a:off x="2352" y="3216"/>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51239" name="Line 94"/>
          <p:cNvSpPr>
            <a:spLocks noChangeShapeType="1"/>
          </p:cNvSpPr>
          <p:nvPr/>
        </p:nvSpPr>
        <p:spPr bwMode="auto">
          <a:xfrm>
            <a:off x="3314700" y="4886325"/>
            <a:ext cx="0" cy="609600"/>
          </a:xfrm>
          <a:prstGeom prst="line">
            <a:avLst/>
          </a:prstGeom>
          <a:noFill/>
          <a:ln w="19050">
            <a:solidFill>
              <a:schemeClr val="tx1"/>
            </a:solidFill>
            <a:round/>
            <a:headEnd type="triangle" w="med" len="med"/>
            <a:tailEnd/>
          </a:ln>
        </p:spPr>
        <p:txBody>
          <a:bodyPr/>
          <a:lstStyle/>
          <a:p>
            <a:endParaRPr lang="zh-CN" altLang="en-US"/>
          </a:p>
        </p:txBody>
      </p:sp>
      <p:sp>
        <p:nvSpPr>
          <p:cNvPr id="51240" name="Rectangle 95"/>
          <p:cNvSpPr>
            <a:spLocks noChangeArrowheads="1"/>
          </p:cNvSpPr>
          <p:nvPr/>
        </p:nvSpPr>
        <p:spPr bwMode="auto">
          <a:xfrm>
            <a:off x="29337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1</a:t>
            </a:r>
            <a:endParaRPr lang="en-US" altLang="zh-CN" sz="1600">
              <a:solidFill>
                <a:srgbClr val="0000FF"/>
              </a:solidFill>
              <a:latin typeface="Tahoma" pitchFamily="34" charset="0"/>
              <a:ea typeface="宋体" charset="-122"/>
            </a:endParaRPr>
          </a:p>
        </p:txBody>
      </p:sp>
      <p:sp>
        <p:nvSpPr>
          <p:cNvPr id="51241" name="Rectangle 96"/>
          <p:cNvSpPr>
            <a:spLocks noChangeArrowheads="1"/>
          </p:cNvSpPr>
          <p:nvPr/>
        </p:nvSpPr>
        <p:spPr bwMode="auto">
          <a:xfrm>
            <a:off x="3619500" y="3438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2</a:t>
            </a:r>
            <a:endParaRPr lang="en-US" altLang="zh-CN" sz="1600">
              <a:solidFill>
                <a:srgbClr val="0000FF"/>
              </a:solidFill>
              <a:latin typeface="Tahoma" pitchFamily="34" charset="0"/>
              <a:ea typeface="宋体" charset="-122"/>
            </a:endParaRPr>
          </a:p>
        </p:txBody>
      </p:sp>
      <p:sp>
        <p:nvSpPr>
          <p:cNvPr id="51242" name="Rectangle 97"/>
          <p:cNvSpPr>
            <a:spLocks noChangeArrowheads="1"/>
          </p:cNvSpPr>
          <p:nvPr/>
        </p:nvSpPr>
        <p:spPr bwMode="auto">
          <a:xfrm>
            <a:off x="20955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5</a:t>
            </a:r>
            <a:endParaRPr lang="en-US" altLang="zh-CN" sz="1600">
              <a:solidFill>
                <a:srgbClr val="0000FF"/>
              </a:solidFill>
              <a:latin typeface="Tahoma" pitchFamily="34" charset="0"/>
              <a:ea typeface="宋体" charset="-122"/>
            </a:endParaRPr>
          </a:p>
        </p:txBody>
      </p:sp>
      <p:sp>
        <p:nvSpPr>
          <p:cNvPr id="51243" name="Rectangle 98"/>
          <p:cNvSpPr>
            <a:spLocks noChangeArrowheads="1"/>
          </p:cNvSpPr>
          <p:nvPr/>
        </p:nvSpPr>
        <p:spPr bwMode="auto">
          <a:xfrm>
            <a:off x="22479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7</a:t>
            </a:r>
            <a:endParaRPr lang="en-US" altLang="zh-CN" sz="1600">
              <a:solidFill>
                <a:srgbClr val="0000FF"/>
              </a:solidFill>
              <a:latin typeface="Tahoma" pitchFamily="34" charset="0"/>
              <a:ea typeface="宋体" charset="-122"/>
            </a:endParaRPr>
          </a:p>
        </p:txBody>
      </p:sp>
      <p:sp>
        <p:nvSpPr>
          <p:cNvPr id="51244" name="Rectangle 99"/>
          <p:cNvSpPr>
            <a:spLocks noChangeArrowheads="1"/>
          </p:cNvSpPr>
          <p:nvPr/>
        </p:nvSpPr>
        <p:spPr bwMode="auto">
          <a:xfrm>
            <a:off x="4229100" y="4505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8</a:t>
            </a:r>
            <a:endParaRPr lang="en-US" altLang="zh-CN" sz="1600">
              <a:solidFill>
                <a:srgbClr val="0000FF"/>
              </a:solidFill>
              <a:latin typeface="Tahoma" pitchFamily="34" charset="0"/>
              <a:ea typeface="宋体" charset="-122"/>
            </a:endParaRPr>
          </a:p>
        </p:txBody>
      </p:sp>
      <p:sp>
        <p:nvSpPr>
          <p:cNvPr id="51245" name="Rectangle 100"/>
          <p:cNvSpPr>
            <a:spLocks noChangeArrowheads="1"/>
          </p:cNvSpPr>
          <p:nvPr/>
        </p:nvSpPr>
        <p:spPr bwMode="auto">
          <a:xfrm>
            <a:off x="44577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T</a:t>
            </a:r>
            <a:r>
              <a:rPr lang="en-US" altLang="zh-CN" sz="1600" baseline="-25000">
                <a:solidFill>
                  <a:srgbClr val="0000FF"/>
                </a:solidFill>
                <a:latin typeface="Times New Roman" pitchFamily="18" charset="0"/>
                <a:ea typeface="宋体" charset="-122"/>
              </a:rPr>
              <a:t>6</a:t>
            </a:r>
            <a:endParaRPr lang="en-US" altLang="zh-CN" sz="1600">
              <a:solidFill>
                <a:srgbClr val="0000FF"/>
              </a:solidFill>
              <a:latin typeface="Tahoma" pitchFamily="34" charset="0"/>
              <a:ea typeface="宋体" charset="-122"/>
            </a:endParaRPr>
          </a:p>
        </p:txBody>
      </p:sp>
      <p:sp>
        <p:nvSpPr>
          <p:cNvPr id="51246" name="Rectangle 101"/>
          <p:cNvSpPr>
            <a:spLocks noChangeArrowheads="1"/>
          </p:cNvSpPr>
          <p:nvPr/>
        </p:nvSpPr>
        <p:spPr bwMode="auto">
          <a:xfrm>
            <a:off x="3390900" y="17621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DD</a:t>
            </a:r>
            <a:r>
              <a:rPr lang="en-US" altLang="zh-CN" sz="1600">
                <a:solidFill>
                  <a:schemeClr val="accent2"/>
                </a:solidFill>
                <a:latin typeface="Times New Roman" pitchFamily="18" charset="0"/>
                <a:ea typeface="宋体" charset="-122"/>
              </a:rPr>
              <a:t>(5V)</a:t>
            </a:r>
            <a:endParaRPr lang="en-US" altLang="zh-CN" sz="1600">
              <a:solidFill>
                <a:schemeClr val="accent2"/>
              </a:solidFill>
              <a:latin typeface="Tahoma" pitchFamily="34" charset="0"/>
              <a:ea typeface="宋体" charset="-122"/>
            </a:endParaRPr>
          </a:p>
        </p:txBody>
      </p:sp>
      <p:sp>
        <p:nvSpPr>
          <p:cNvPr id="51247" name="Rectangle 102"/>
          <p:cNvSpPr>
            <a:spLocks noChangeArrowheads="1"/>
          </p:cNvSpPr>
          <p:nvPr/>
        </p:nvSpPr>
        <p:spPr bwMode="auto">
          <a:xfrm>
            <a:off x="33909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endParaRPr lang="en-US" altLang="zh-CN" sz="1600">
              <a:solidFill>
                <a:srgbClr val="0000FF"/>
              </a:solidFill>
              <a:latin typeface="Tahoma" pitchFamily="34" charset="0"/>
              <a:ea typeface="宋体" charset="-122"/>
            </a:endParaRPr>
          </a:p>
        </p:txBody>
      </p:sp>
      <p:sp>
        <p:nvSpPr>
          <p:cNvPr id="51248" name="Rectangle 103"/>
          <p:cNvSpPr>
            <a:spLocks noChangeArrowheads="1"/>
          </p:cNvSpPr>
          <p:nvPr/>
        </p:nvSpPr>
        <p:spPr bwMode="auto">
          <a:xfrm>
            <a:off x="571500" y="176212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1249" name="Rectangle 104"/>
          <p:cNvSpPr>
            <a:spLocks noChangeArrowheads="1"/>
          </p:cNvSpPr>
          <p:nvPr/>
        </p:nvSpPr>
        <p:spPr bwMode="auto">
          <a:xfrm>
            <a:off x="2057400" y="5267325"/>
            <a:ext cx="3429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50" name="Rectangle 125"/>
          <p:cNvSpPr>
            <a:spLocks noChangeArrowheads="1"/>
          </p:cNvSpPr>
          <p:nvPr/>
        </p:nvSpPr>
        <p:spPr bwMode="auto">
          <a:xfrm>
            <a:off x="24003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A</a:t>
            </a:r>
          </a:p>
        </p:txBody>
      </p:sp>
      <p:sp>
        <p:nvSpPr>
          <p:cNvPr id="51251" name="Rectangle 126"/>
          <p:cNvSpPr>
            <a:spLocks noChangeArrowheads="1"/>
          </p:cNvSpPr>
          <p:nvPr/>
        </p:nvSpPr>
        <p:spPr bwMode="auto">
          <a:xfrm>
            <a:off x="4152900" y="29813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B</a:t>
            </a:r>
          </a:p>
        </p:txBody>
      </p:sp>
      <p:sp>
        <p:nvSpPr>
          <p:cNvPr id="51252" name="Rectangle 127"/>
          <p:cNvSpPr>
            <a:spLocks noChangeArrowheads="1"/>
          </p:cNvSpPr>
          <p:nvPr/>
        </p:nvSpPr>
        <p:spPr bwMode="auto">
          <a:xfrm>
            <a:off x="2095500" y="420052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1645696" name="Line 128"/>
          <p:cNvSpPr>
            <a:spLocks noChangeShapeType="1"/>
          </p:cNvSpPr>
          <p:nvPr/>
        </p:nvSpPr>
        <p:spPr bwMode="auto">
          <a:xfrm flipH="1">
            <a:off x="1638300" y="3057525"/>
            <a:ext cx="838200" cy="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7" name="Line 129"/>
          <p:cNvSpPr>
            <a:spLocks noChangeShapeType="1"/>
          </p:cNvSpPr>
          <p:nvPr/>
        </p:nvSpPr>
        <p:spPr bwMode="auto">
          <a:xfrm>
            <a:off x="1638300" y="3057525"/>
            <a:ext cx="0" cy="2362200"/>
          </a:xfrm>
          <a:prstGeom prst="line">
            <a:avLst/>
          </a:prstGeom>
          <a:noFill/>
          <a:ln w="38100">
            <a:solidFill>
              <a:srgbClr val="0000FF"/>
            </a:solidFill>
            <a:prstDash val="sysDot"/>
            <a:round/>
            <a:headEnd/>
            <a:tailEnd type="triangle" w="med" len="med"/>
          </a:ln>
        </p:spPr>
        <p:txBody>
          <a:bodyPr wrap="none" anchor="ctr"/>
          <a:lstStyle/>
          <a:p>
            <a:endParaRPr lang="zh-CN" altLang="en-US"/>
          </a:p>
        </p:txBody>
      </p:sp>
      <p:sp>
        <p:nvSpPr>
          <p:cNvPr id="1645698" name="Line 130"/>
          <p:cNvSpPr>
            <a:spLocks noChangeShapeType="1"/>
          </p:cNvSpPr>
          <p:nvPr/>
        </p:nvSpPr>
        <p:spPr bwMode="auto">
          <a:xfrm>
            <a:off x="1422400" y="1685925"/>
            <a:ext cx="3276600" cy="0"/>
          </a:xfrm>
          <a:prstGeom prst="line">
            <a:avLst/>
          </a:prstGeom>
          <a:noFill/>
          <a:ln w="38100">
            <a:solidFill>
              <a:srgbClr val="FF0000"/>
            </a:solidFill>
            <a:round/>
            <a:headEnd/>
            <a:tailEnd/>
          </a:ln>
        </p:spPr>
        <p:txBody>
          <a:bodyPr/>
          <a:lstStyle/>
          <a:p>
            <a:endParaRPr lang="zh-CN" altLang="en-US"/>
          </a:p>
        </p:txBody>
      </p:sp>
      <p:sp>
        <p:nvSpPr>
          <p:cNvPr id="1645699" name="Line 131"/>
          <p:cNvSpPr>
            <a:spLocks noChangeShapeType="1"/>
          </p:cNvSpPr>
          <p:nvPr/>
        </p:nvSpPr>
        <p:spPr bwMode="auto">
          <a:xfrm>
            <a:off x="2247900" y="1685925"/>
            <a:ext cx="0" cy="914400"/>
          </a:xfrm>
          <a:prstGeom prst="line">
            <a:avLst/>
          </a:prstGeom>
          <a:noFill/>
          <a:ln w="38100">
            <a:solidFill>
              <a:srgbClr val="FF0000"/>
            </a:solidFill>
            <a:round/>
            <a:headEnd type="oval" w="med" len="med"/>
            <a:tailEnd/>
          </a:ln>
        </p:spPr>
        <p:txBody>
          <a:bodyPr/>
          <a:lstStyle/>
          <a:p>
            <a:endParaRPr lang="zh-CN" altLang="en-US"/>
          </a:p>
        </p:txBody>
      </p:sp>
      <p:sp>
        <p:nvSpPr>
          <p:cNvPr id="1645700" name="Line 132"/>
          <p:cNvSpPr>
            <a:spLocks noChangeShapeType="1"/>
          </p:cNvSpPr>
          <p:nvPr/>
        </p:nvSpPr>
        <p:spPr bwMode="auto">
          <a:xfrm>
            <a:off x="4457700" y="1685925"/>
            <a:ext cx="0" cy="914400"/>
          </a:xfrm>
          <a:prstGeom prst="line">
            <a:avLst/>
          </a:prstGeom>
          <a:noFill/>
          <a:ln w="38100">
            <a:solidFill>
              <a:srgbClr val="FF0000"/>
            </a:solidFill>
            <a:round/>
            <a:headEnd type="oval" w="med" len="med"/>
            <a:tailEnd/>
          </a:ln>
        </p:spPr>
        <p:txBody>
          <a:bodyPr/>
          <a:lstStyle/>
          <a:p>
            <a:endParaRPr lang="zh-CN" altLang="en-US"/>
          </a:p>
        </p:txBody>
      </p:sp>
      <p:grpSp>
        <p:nvGrpSpPr>
          <p:cNvPr id="17" name="Group 133"/>
          <p:cNvGrpSpPr>
            <a:grpSpLocks/>
          </p:cNvGrpSpPr>
          <p:nvPr/>
        </p:nvGrpSpPr>
        <p:grpSpPr bwMode="auto">
          <a:xfrm>
            <a:off x="2019300" y="2981325"/>
            <a:ext cx="152400" cy="1828800"/>
            <a:chOff x="672" y="1968"/>
            <a:chExt cx="96" cy="1152"/>
          </a:xfrm>
        </p:grpSpPr>
        <p:sp>
          <p:nvSpPr>
            <p:cNvPr id="51275" name="Line 134"/>
            <p:cNvSpPr>
              <a:spLocks noChangeShapeType="1"/>
            </p:cNvSpPr>
            <p:nvPr/>
          </p:nvSpPr>
          <p:spPr bwMode="auto">
            <a:xfrm>
              <a:off x="672" y="1968"/>
              <a:ext cx="0" cy="1152"/>
            </a:xfrm>
            <a:prstGeom prst="line">
              <a:avLst/>
            </a:prstGeom>
            <a:noFill/>
            <a:ln w="38100">
              <a:solidFill>
                <a:srgbClr val="0000FF"/>
              </a:solidFill>
              <a:round/>
              <a:headEnd/>
              <a:tailEnd/>
            </a:ln>
          </p:spPr>
          <p:txBody>
            <a:bodyPr/>
            <a:lstStyle/>
            <a:p>
              <a:endParaRPr lang="zh-CN" altLang="en-US"/>
            </a:p>
          </p:txBody>
        </p:sp>
        <p:sp>
          <p:nvSpPr>
            <p:cNvPr id="51276" name="Line 135"/>
            <p:cNvSpPr>
              <a:spLocks noChangeShapeType="1"/>
            </p:cNvSpPr>
            <p:nvPr/>
          </p:nvSpPr>
          <p:spPr bwMode="auto">
            <a:xfrm flipH="1">
              <a:off x="672" y="1968"/>
              <a:ext cx="96" cy="0"/>
            </a:xfrm>
            <a:prstGeom prst="line">
              <a:avLst/>
            </a:prstGeom>
            <a:noFill/>
            <a:ln w="38100">
              <a:solidFill>
                <a:srgbClr val="0000FF"/>
              </a:solidFill>
              <a:round/>
              <a:headEnd/>
              <a:tailEnd/>
            </a:ln>
          </p:spPr>
          <p:txBody>
            <a:bodyPr/>
            <a:lstStyle/>
            <a:p>
              <a:endParaRPr lang="zh-CN" altLang="en-US"/>
            </a:p>
          </p:txBody>
        </p:sp>
      </p:grpSp>
      <p:grpSp>
        <p:nvGrpSpPr>
          <p:cNvPr id="18" name="Group 136"/>
          <p:cNvGrpSpPr>
            <a:grpSpLocks/>
          </p:cNvGrpSpPr>
          <p:nvPr/>
        </p:nvGrpSpPr>
        <p:grpSpPr bwMode="auto">
          <a:xfrm>
            <a:off x="4533900" y="2981325"/>
            <a:ext cx="152400" cy="1828800"/>
            <a:chOff x="2256" y="1968"/>
            <a:chExt cx="96" cy="1152"/>
          </a:xfrm>
        </p:grpSpPr>
        <p:sp>
          <p:nvSpPr>
            <p:cNvPr id="51273" name="Line 137"/>
            <p:cNvSpPr>
              <a:spLocks noChangeShapeType="1"/>
            </p:cNvSpPr>
            <p:nvPr/>
          </p:nvSpPr>
          <p:spPr bwMode="auto">
            <a:xfrm>
              <a:off x="2352" y="1968"/>
              <a:ext cx="0" cy="1152"/>
            </a:xfrm>
            <a:prstGeom prst="line">
              <a:avLst/>
            </a:prstGeom>
            <a:noFill/>
            <a:ln w="38100">
              <a:solidFill>
                <a:srgbClr val="D60093"/>
              </a:solidFill>
              <a:round/>
              <a:headEnd/>
              <a:tailEnd/>
            </a:ln>
          </p:spPr>
          <p:txBody>
            <a:bodyPr/>
            <a:lstStyle/>
            <a:p>
              <a:endParaRPr lang="zh-CN" altLang="en-US"/>
            </a:p>
          </p:txBody>
        </p:sp>
        <p:sp>
          <p:nvSpPr>
            <p:cNvPr id="51274" name="Line 138"/>
            <p:cNvSpPr>
              <a:spLocks noChangeShapeType="1"/>
            </p:cNvSpPr>
            <p:nvPr/>
          </p:nvSpPr>
          <p:spPr bwMode="auto">
            <a:xfrm flipH="1">
              <a:off x="2256" y="1968"/>
              <a:ext cx="96" cy="0"/>
            </a:xfrm>
            <a:prstGeom prst="line">
              <a:avLst/>
            </a:prstGeom>
            <a:noFill/>
            <a:ln w="38100">
              <a:solidFill>
                <a:srgbClr val="D60093"/>
              </a:solidFill>
              <a:round/>
              <a:headEnd/>
              <a:tailEnd/>
            </a:ln>
          </p:spPr>
          <p:txBody>
            <a:bodyPr/>
            <a:lstStyle/>
            <a:p>
              <a:endParaRPr lang="zh-CN" altLang="en-US"/>
            </a:p>
          </p:txBody>
        </p:sp>
      </p:grpSp>
      <p:sp>
        <p:nvSpPr>
          <p:cNvPr id="1645707" name="Line 139"/>
          <p:cNvSpPr>
            <a:spLocks noChangeShapeType="1"/>
          </p:cNvSpPr>
          <p:nvPr/>
        </p:nvSpPr>
        <p:spPr bwMode="auto">
          <a:xfrm>
            <a:off x="3314700" y="4886325"/>
            <a:ext cx="0" cy="609600"/>
          </a:xfrm>
          <a:prstGeom prst="line">
            <a:avLst/>
          </a:prstGeom>
          <a:noFill/>
          <a:ln w="38100">
            <a:solidFill>
              <a:srgbClr val="FF0000"/>
            </a:solidFill>
            <a:round/>
            <a:headEnd type="triangle" w="med" len="med"/>
            <a:tailEnd/>
          </a:ln>
        </p:spPr>
        <p:txBody>
          <a:bodyPr/>
          <a:lstStyle/>
          <a:p>
            <a:endParaRPr lang="zh-CN" altLang="en-US"/>
          </a:p>
        </p:txBody>
      </p:sp>
      <p:sp>
        <p:nvSpPr>
          <p:cNvPr id="1645708" name="Line 140"/>
          <p:cNvSpPr>
            <a:spLocks noChangeShapeType="1"/>
          </p:cNvSpPr>
          <p:nvPr/>
        </p:nvSpPr>
        <p:spPr bwMode="auto">
          <a:xfrm>
            <a:off x="2400300" y="4886325"/>
            <a:ext cx="1905000" cy="0"/>
          </a:xfrm>
          <a:prstGeom prst="line">
            <a:avLst/>
          </a:prstGeom>
          <a:noFill/>
          <a:ln w="38100">
            <a:solidFill>
              <a:srgbClr val="FF0000"/>
            </a:solidFill>
            <a:round/>
            <a:headEnd/>
            <a:tailEnd/>
          </a:ln>
        </p:spPr>
        <p:txBody>
          <a:bodyPr/>
          <a:lstStyle/>
          <a:p>
            <a:endParaRPr lang="zh-CN" altLang="en-US"/>
          </a:p>
        </p:txBody>
      </p:sp>
      <p:grpSp>
        <p:nvGrpSpPr>
          <p:cNvPr id="19" name="Group 141"/>
          <p:cNvGrpSpPr>
            <a:grpSpLocks/>
          </p:cNvGrpSpPr>
          <p:nvPr/>
        </p:nvGrpSpPr>
        <p:grpSpPr bwMode="auto">
          <a:xfrm>
            <a:off x="2019300" y="4962525"/>
            <a:ext cx="2667000" cy="533400"/>
            <a:chOff x="672" y="3216"/>
            <a:chExt cx="1680" cy="336"/>
          </a:xfrm>
        </p:grpSpPr>
        <p:sp>
          <p:nvSpPr>
            <p:cNvPr id="51271" name="Line 142"/>
            <p:cNvSpPr>
              <a:spLocks noChangeShapeType="1"/>
            </p:cNvSpPr>
            <p:nvPr/>
          </p:nvSpPr>
          <p:spPr bwMode="auto">
            <a:xfrm>
              <a:off x="672" y="3216"/>
              <a:ext cx="0" cy="336"/>
            </a:xfrm>
            <a:prstGeom prst="line">
              <a:avLst/>
            </a:prstGeom>
            <a:noFill/>
            <a:ln w="38100">
              <a:solidFill>
                <a:srgbClr val="0000FF"/>
              </a:solidFill>
              <a:round/>
              <a:headEnd/>
              <a:tailEnd type="triangle" w="med" len="med"/>
            </a:ln>
          </p:spPr>
          <p:txBody>
            <a:bodyPr/>
            <a:lstStyle/>
            <a:p>
              <a:endParaRPr lang="zh-CN" altLang="en-US"/>
            </a:p>
          </p:txBody>
        </p:sp>
        <p:sp>
          <p:nvSpPr>
            <p:cNvPr id="51272" name="Line 143"/>
            <p:cNvSpPr>
              <a:spLocks noChangeShapeType="1"/>
            </p:cNvSpPr>
            <p:nvPr/>
          </p:nvSpPr>
          <p:spPr bwMode="auto">
            <a:xfrm>
              <a:off x="2352" y="3216"/>
              <a:ext cx="0" cy="336"/>
            </a:xfrm>
            <a:prstGeom prst="line">
              <a:avLst/>
            </a:prstGeom>
            <a:noFill/>
            <a:ln w="38100">
              <a:solidFill>
                <a:srgbClr val="D60093"/>
              </a:solidFill>
              <a:round/>
              <a:headEnd/>
              <a:tailEnd type="triangle" w="med" len="med"/>
            </a:ln>
          </p:spPr>
          <p:txBody>
            <a:bodyPr/>
            <a:lstStyle/>
            <a:p>
              <a:endParaRPr lang="zh-CN" altLang="en-US"/>
            </a:p>
          </p:txBody>
        </p:sp>
      </p:grpSp>
      <p:grpSp>
        <p:nvGrpSpPr>
          <p:cNvPr id="51263" name="Group 144"/>
          <p:cNvGrpSpPr>
            <a:grpSpLocks/>
          </p:cNvGrpSpPr>
          <p:nvPr/>
        </p:nvGrpSpPr>
        <p:grpSpPr bwMode="auto">
          <a:xfrm>
            <a:off x="4457700" y="4200525"/>
            <a:ext cx="228600" cy="304800"/>
            <a:chOff x="5040" y="2688"/>
            <a:chExt cx="144" cy="192"/>
          </a:xfrm>
        </p:grpSpPr>
        <p:sp>
          <p:nvSpPr>
            <p:cNvPr id="51269" name="Rectangle 145"/>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1270" name="Line 146"/>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1264" name="Group 147"/>
          <p:cNvGrpSpPr>
            <a:grpSpLocks/>
          </p:cNvGrpSpPr>
          <p:nvPr/>
        </p:nvGrpSpPr>
        <p:grpSpPr bwMode="auto">
          <a:xfrm>
            <a:off x="4381500" y="5267325"/>
            <a:ext cx="381000" cy="304800"/>
            <a:chOff x="5040" y="2688"/>
            <a:chExt cx="144" cy="192"/>
          </a:xfrm>
        </p:grpSpPr>
        <p:sp>
          <p:nvSpPr>
            <p:cNvPr id="51267" name="Rectangle 148"/>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I/O</a:t>
              </a:r>
              <a:endParaRPr lang="en-US" altLang="zh-CN" sz="1600">
                <a:solidFill>
                  <a:srgbClr val="0000FF"/>
                </a:solidFill>
                <a:latin typeface="Tahoma" pitchFamily="34" charset="0"/>
                <a:ea typeface="宋体" charset="-122"/>
              </a:endParaRPr>
            </a:p>
          </p:txBody>
        </p:sp>
        <p:sp>
          <p:nvSpPr>
            <p:cNvPr id="51268" name="Line 149"/>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4211" name="Rectangle 166"/>
          <p:cNvSpPr>
            <a:spLocks noChangeArrowheads="1"/>
          </p:cNvSpPr>
          <p:nvPr/>
        </p:nvSpPr>
        <p:spPr bwMode="auto">
          <a:xfrm>
            <a:off x="5448300" y="3570288"/>
            <a:ext cx="3441700" cy="2146300"/>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X</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T5</a:t>
            </a:r>
            <a:r>
              <a:rPr lang="zh-CN" altLang="en-US" i="0" dirty="0">
                <a:latin typeface="+mn-ea"/>
                <a:ea typeface="+mn-ea"/>
              </a:rPr>
              <a:t>、</a:t>
            </a:r>
            <a:r>
              <a:rPr lang="en-US" altLang="zh-CN" i="0" dirty="0">
                <a:latin typeface="+mn-ea"/>
                <a:ea typeface="+mn-ea"/>
              </a:rPr>
              <a:t>T6</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点与位线相连</a:t>
            </a:r>
          </a:p>
          <a:p>
            <a:pPr marL="342900" indent="-342900">
              <a:lnSpc>
                <a:spcPct val="120000"/>
              </a:lnSpc>
              <a:spcBef>
                <a:spcPct val="20000"/>
              </a:spcBef>
              <a:buClr>
                <a:srgbClr val="FFC000"/>
              </a:buClr>
              <a:buFont typeface="Wingdings" pitchFamily="2" charset="2"/>
              <a:buChar char="n"/>
              <a:defRPr/>
            </a:pPr>
            <a:r>
              <a:rPr lang="en-US" altLang="zh-CN" sz="2000" i="0" dirty="0">
                <a:latin typeface="+mn-ea"/>
                <a:ea typeface="+mn-ea"/>
              </a:rPr>
              <a:t>Y</a:t>
            </a:r>
            <a:r>
              <a:rPr lang="zh-CN" altLang="en-US" sz="2000" i="0" dirty="0">
                <a:latin typeface="+mn-ea"/>
                <a:ea typeface="+mn-ea"/>
              </a:rPr>
              <a:t>地址选通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T7</a:t>
            </a:r>
            <a:r>
              <a:rPr lang="zh-CN" altLang="en-US" i="0" dirty="0">
                <a:latin typeface="+mn-ea"/>
                <a:ea typeface="+mn-ea"/>
              </a:rPr>
              <a:t>、</a:t>
            </a:r>
            <a:r>
              <a:rPr lang="en-US" altLang="zh-CN" i="0" dirty="0">
                <a:latin typeface="+mn-ea"/>
                <a:ea typeface="+mn-ea"/>
              </a:rPr>
              <a:t>T8</a:t>
            </a:r>
            <a:r>
              <a:rPr lang="zh-CN" altLang="en-US" i="0" dirty="0">
                <a:latin typeface="+mn-ea"/>
                <a:ea typeface="+mn-ea"/>
              </a:rPr>
              <a:t>管导通</a:t>
            </a:r>
          </a:p>
          <a:p>
            <a:pPr marL="742950" lvl="1" indent="-285750">
              <a:lnSpc>
                <a:spcPct val="120000"/>
              </a:lnSpc>
              <a:spcBef>
                <a:spcPct val="20000"/>
              </a:spcBef>
              <a:buClr>
                <a:srgbClr val="FFC000"/>
              </a:buClr>
              <a:buFont typeface="Wingdings" pitchFamily="2" charset="2"/>
              <a:buChar char="p"/>
              <a:defRPr/>
            </a:pPr>
            <a:r>
              <a:rPr lang="en-US" altLang="zh-CN" i="0" dirty="0">
                <a:latin typeface="+mn-ea"/>
                <a:ea typeface="+mn-ea"/>
              </a:rPr>
              <a:t>A</a:t>
            </a:r>
            <a:r>
              <a:rPr lang="zh-CN" altLang="en-US" i="0" dirty="0">
                <a:latin typeface="+mn-ea"/>
                <a:ea typeface="+mn-ea"/>
              </a:rPr>
              <a:t>点电位输出到</a:t>
            </a:r>
            <a:r>
              <a:rPr lang="en-US" altLang="zh-CN" i="0" dirty="0">
                <a:latin typeface="+mn-ea"/>
                <a:ea typeface="+mn-ea"/>
              </a:rPr>
              <a:t>I/O</a:t>
            </a:r>
            <a:r>
              <a:rPr lang="zh-CN" altLang="en-US" i="0" dirty="0">
                <a:latin typeface="+mn-ea"/>
                <a:ea typeface="+mn-ea"/>
              </a:rPr>
              <a:t>端</a:t>
            </a:r>
          </a:p>
        </p:txBody>
      </p:sp>
      <p:sp>
        <p:nvSpPr>
          <p:cNvPr id="51266"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16E6F0F-B68E-426D-A1FE-214687CE3BA6}" type="slidenum">
              <a:rPr lang="en-US" altLang="zh-CN" sz="1400" smtClean="0">
                <a:solidFill>
                  <a:srgbClr val="0D7157"/>
                </a:solidFill>
                <a:latin typeface="Arial" charset="0"/>
              </a:rPr>
              <a:pPr/>
              <a:t>23</a:t>
            </a:fld>
            <a:r>
              <a:rPr lang="en-US" altLang="zh-CN" sz="1400" smtClean="0">
                <a:solidFill>
                  <a:srgbClr val="0D7157"/>
                </a:solidFill>
                <a:latin typeface="Arial" charset="0"/>
              </a:rPr>
              <a:t>- </a:t>
            </a:r>
          </a:p>
        </p:txBody>
      </p:sp>
      <p:grpSp>
        <p:nvGrpSpPr>
          <p:cNvPr id="132" name="Group 50"/>
          <p:cNvGrpSpPr>
            <a:grpSpLocks/>
          </p:cNvGrpSpPr>
          <p:nvPr/>
        </p:nvGrpSpPr>
        <p:grpSpPr bwMode="auto">
          <a:xfrm>
            <a:off x="2093912" y="2601125"/>
            <a:ext cx="2516188" cy="382588"/>
            <a:chOff x="720" y="1727"/>
            <a:chExt cx="1585" cy="241"/>
          </a:xfrm>
        </p:grpSpPr>
        <p:grpSp>
          <p:nvGrpSpPr>
            <p:cNvPr id="133" name="Group 51"/>
            <p:cNvGrpSpPr>
              <a:grpSpLocks noChangeAspect="1"/>
            </p:cNvGrpSpPr>
            <p:nvPr/>
          </p:nvGrpSpPr>
          <p:grpSpPr bwMode="auto">
            <a:xfrm rot="16200000" flipV="1">
              <a:off x="696" y="1752"/>
              <a:ext cx="240" cy="192"/>
              <a:chOff x="3360" y="2544"/>
              <a:chExt cx="240" cy="192"/>
            </a:xfrm>
          </p:grpSpPr>
          <p:sp>
            <p:nvSpPr>
              <p:cNvPr id="140" name="Line 52"/>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41" name="Line 53"/>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42" name="Line 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3" name="Line 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4" name="Line 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4" name="Group 57"/>
            <p:cNvGrpSpPr>
              <a:grpSpLocks noChangeAspect="1"/>
            </p:cNvGrpSpPr>
            <p:nvPr/>
          </p:nvGrpSpPr>
          <p:grpSpPr bwMode="auto">
            <a:xfrm rot="16200000" flipV="1">
              <a:off x="2088" y="1752"/>
              <a:ext cx="241" cy="192"/>
              <a:chOff x="3360" y="2544"/>
              <a:chExt cx="241" cy="192"/>
            </a:xfrm>
          </p:grpSpPr>
          <p:sp>
            <p:nvSpPr>
              <p:cNvPr id="135" name="Line 58"/>
              <p:cNvSpPr>
                <a:spLocks noChangeAspect="1" noChangeShapeType="1"/>
              </p:cNvSpPr>
              <p:nvPr/>
            </p:nvSpPr>
            <p:spPr bwMode="auto">
              <a:xfrm>
                <a:off x="3456" y="2544"/>
                <a:ext cx="0" cy="192"/>
              </a:xfrm>
              <a:prstGeom prst="line">
                <a:avLst/>
              </a:prstGeom>
              <a:noFill/>
              <a:ln w="19050">
                <a:solidFill>
                  <a:srgbClr val="FF0000"/>
                </a:solidFill>
                <a:round/>
                <a:headEnd/>
                <a:tailEnd/>
              </a:ln>
            </p:spPr>
            <p:txBody>
              <a:bodyPr/>
              <a:lstStyle/>
              <a:p>
                <a:endParaRPr lang="zh-CN" altLang="en-US"/>
              </a:p>
            </p:txBody>
          </p:sp>
          <p:sp>
            <p:nvSpPr>
              <p:cNvPr id="136" name="Line 59"/>
              <p:cNvSpPr>
                <a:spLocks noChangeAspect="1" noChangeShapeType="1"/>
              </p:cNvSpPr>
              <p:nvPr/>
            </p:nvSpPr>
            <p:spPr bwMode="auto">
              <a:xfrm>
                <a:off x="3504" y="2592"/>
                <a:ext cx="0" cy="96"/>
              </a:xfrm>
              <a:prstGeom prst="line">
                <a:avLst/>
              </a:prstGeom>
              <a:noFill/>
              <a:ln w="19050">
                <a:solidFill>
                  <a:srgbClr val="FF0000"/>
                </a:solidFill>
                <a:round/>
                <a:headEnd/>
                <a:tailEnd/>
              </a:ln>
            </p:spPr>
            <p:txBody>
              <a:bodyPr/>
              <a:lstStyle/>
              <a:p>
                <a:endParaRPr lang="zh-CN" altLang="en-US"/>
              </a:p>
            </p:txBody>
          </p:sp>
          <p:sp>
            <p:nvSpPr>
              <p:cNvPr id="137" name="Line 60"/>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38" name="Line 61"/>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39" name="Line 62"/>
              <p:cNvSpPr>
                <a:spLocks noChangeAspect="1" noChangeShapeType="1"/>
              </p:cNvSpPr>
              <p:nvPr/>
            </p:nvSpPr>
            <p:spPr bwMode="auto">
              <a:xfrm>
                <a:off x="3505" y="2641"/>
                <a:ext cx="96" cy="0"/>
              </a:xfrm>
              <a:prstGeom prst="line">
                <a:avLst/>
              </a:prstGeom>
              <a:noFill/>
              <a:ln w="19050">
                <a:solidFill>
                  <a:srgbClr val="FF0000"/>
                </a:solidFill>
                <a:round/>
                <a:headEnd/>
                <a:tailEnd/>
              </a:ln>
            </p:spPr>
            <p:txBody>
              <a:bodyPr/>
              <a:lstStyle/>
              <a:p>
                <a:endParaRPr lang="zh-CN" altLang="en-US"/>
              </a:p>
            </p:txBody>
          </p:sp>
        </p:grpSp>
      </p:grpSp>
      <p:grpSp>
        <p:nvGrpSpPr>
          <p:cNvPr id="145" name="Group 77"/>
          <p:cNvGrpSpPr>
            <a:grpSpLocks/>
          </p:cNvGrpSpPr>
          <p:nvPr/>
        </p:nvGrpSpPr>
        <p:grpSpPr bwMode="auto">
          <a:xfrm>
            <a:off x="2019300" y="4730749"/>
            <a:ext cx="2667000" cy="304800"/>
            <a:chOff x="672" y="3072"/>
            <a:chExt cx="1680" cy="192"/>
          </a:xfrm>
        </p:grpSpPr>
        <p:grpSp>
          <p:nvGrpSpPr>
            <p:cNvPr id="146" name="Group 78"/>
            <p:cNvGrpSpPr>
              <a:grpSpLocks noChangeAspect="1"/>
            </p:cNvGrpSpPr>
            <p:nvPr/>
          </p:nvGrpSpPr>
          <p:grpSpPr bwMode="auto">
            <a:xfrm>
              <a:off x="672" y="3072"/>
              <a:ext cx="240" cy="192"/>
              <a:chOff x="3360" y="2544"/>
              <a:chExt cx="240" cy="192"/>
            </a:xfrm>
          </p:grpSpPr>
          <p:sp>
            <p:nvSpPr>
              <p:cNvPr id="153" name="Line 7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4" name="Line 8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5" name="Line 8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6" name="Line 8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7" name="Line 8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47" name="Group 84"/>
            <p:cNvGrpSpPr>
              <a:grpSpLocks noChangeAspect="1"/>
            </p:cNvGrpSpPr>
            <p:nvPr/>
          </p:nvGrpSpPr>
          <p:grpSpPr bwMode="auto">
            <a:xfrm>
              <a:off x="2112" y="3072"/>
              <a:ext cx="240" cy="192"/>
              <a:chOff x="4032" y="2544"/>
              <a:chExt cx="240" cy="192"/>
            </a:xfrm>
          </p:grpSpPr>
          <p:sp>
            <p:nvSpPr>
              <p:cNvPr id="148" name="Line 8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49" name="Line 8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50" name="Line 8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51" name="Line 8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52" name="Line 8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54211">
                                            <p:txEl>
                                              <p:pRg st="0" end="0"/>
                                            </p:txEl>
                                          </p:spTgt>
                                        </p:tgtEl>
                                        <p:attrNameLst>
                                          <p:attrName>style.visibility</p:attrName>
                                        </p:attrNameLst>
                                      </p:cBhvr>
                                      <p:to>
                                        <p:strVal val="visible"/>
                                      </p:to>
                                    </p:set>
                                    <p:animEffect transition="in" filter="fade">
                                      <p:cBhvr>
                                        <p:cTn id="7" dur="1000"/>
                                        <p:tgtEl>
                                          <p:spTgt spid="1454211">
                                            <p:txEl>
                                              <p:pRg st="0" end="0"/>
                                            </p:txEl>
                                          </p:spTgt>
                                        </p:tgtEl>
                                      </p:cBhvr>
                                    </p:animEffect>
                                    <p:anim calcmode="lin" valueType="num">
                                      <p:cBhvr>
                                        <p:cTn id="8" dur="1000" fill="hold"/>
                                        <p:tgtEl>
                                          <p:spTgt spid="1454211">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45421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repeatCount="3000" fill="hold" grpId="0" nodeType="clickEffect">
                                  <p:stCondLst>
                                    <p:cond delay="0"/>
                                  </p:stCondLst>
                                  <p:childTnLst>
                                    <p:set>
                                      <p:cBhvr>
                                        <p:cTn id="13" dur="1" fill="hold">
                                          <p:stCondLst>
                                            <p:cond delay="0"/>
                                          </p:stCondLst>
                                        </p:cTn>
                                        <p:tgtEl>
                                          <p:spTgt spid="1645698"/>
                                        </p:tgtEl>
                                        <p:attrNameLst>
                                          <p:attrName>style.visibility</p:attrName>
                                        </p:attrNameLst>
                                      </p:cBhvr>
                                      <p:to>
                                        <p:strVal val="visible"/>
                                      </p:to>
                                    </p:set>
                                    <p:animEffect transition="in" filter="wipe(left)">
                                      <p:cBhvr>
                                        <p:cTn id="14" dur="1000"/>
                                        <p:tgtEl>
                                          <p:spTgt spid="1645698"/>
                                        </p:tgtEl>
                                      </p:cBhvr>
                                    </p:animEffect>
                                  </p:childTnLst>
                                </p:cTn>
                              </p:par>
                            </p:childTnLst>
                          </p:cTn>
                        </p:par>
                        <p:par>
                          <p:cTn id="15" fill="hold">
                            <p:stCondLst>
                              <p:cond delay="3000"/>
                            </p:stCondLst>
                            <p:childTnLst>
                              <p:par>
                                <p:cTn id="16" presetID="22" presetClass="entr" presetSubtype="1" repeatCount="4000" fill="hold" grpId="0" nodeType="afterEffect">
                                  <p:stCondLst>
                                    <p:cond delay="0"/>
                                  </p:stCondLst>
                                  <p:childTnLst>
                                    <p:set>
                                      <p:cBhvr>
                                        <p:cTn id="17" dur="1" fill="hold">
                                          <p:stCondLst>
                                            <p:cond delay="0"/>
                                          </p:stCondLst>
                                        </p:cTn>
                                        <p:tgtEl>
                                          <p:spTgt spid="1645699"/>
                                        </p:tgtEl>
                                        <p:attrNameLst>
                                          <p:attrName>style.visibility</p:attrName>
                                        </p:attrNameLst>
                                      </p:cBhvr>
                                      <p:to>
                                        <p:strVal val="visible"/>
                                      </p:to>
                                    </p:set>
                                    <p:animEffect transition="in" filter="wipe(up)">
                                      <p:cBhvr>
                                        <p:cTn id="18" dur="500"/>
                                        <p:tgtEl>
                                          <p:spTgt spid="1645699"/>
                                        </p:tgtEl>
                                      </p:cBhvr>
                                    </p:animEffect>
                                  </p:childTnLst>
                                </p:cTn>
                              </p:par>
                              <p:par>
                                <p:cTn id="19" presetID="22" presetClass="entr" presetSubtype="1" repeatCount="4000" fill="hold" grpId="0" nodeType="withEffect">
                                  <p:stCondLst>
                                    <p:cond delay="0"/>
                                  </p:stCondLst>
                                  <p:childTnLst>
                                    <p:set>
                                      <p:cBhvr>
                                        <p:cTn id="20" dur="1" fill="hold">
                                          <p:stCondLst>
                                            <p:cond delay="0"/>
                                          </p:stCondLst>
                                        </p:cTn>
                                        <p:tgtEl>
                                          <p:spTgt spid="1645700"/>
                                        </p:tgtEl>
                                        <p:attrNameLst>
                                          <p:attrName>style.visibility</p:attrName>
                                        </p:attrNameLst>
                                      </p:cBhvr>
                                      <p:to>
                                        <p:strVal val="visible"/>
                                      </p:to>
                                    </p:set>
                                    <p:animEffect transition="in" filter="wipe(up)">
                                      <p:cBhvr>
                                        <p:cTn id="21" dur="500"/>
                                        <p:tgtEl>
                                          <p:spTgt spid="164570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repeatCount="3000" fill="hold" nodeType="clickEffect">
                                  <p:stCondLst>
                                    <p:cond delay="0"/>
                                  </p:stCondLst>
                                  <p:childTnLst>
                                    <p:set>
                                      <p:cBhvr>
                                        <p:cTn id="25" dur="1" fill="hold">
                                          <p:stCondLst>
                                            <p:cond delay="0"/>
                                          </p:stCondLst>
                                        </p:cTn>
                                        <p:tgtEl>
                                          <p:spTgt spid="132"/>
                                        </p:tgtEl>
                                        <p:attrNameLst>
                                          <p:attrName>style.visibility</p:attrName>
                                        </p:attrNameLst>
                                      </p:cBhvr>
                                      <p:to>
                                        <p:strVal val="visible"/>
                                      </p:to>
                                    </p:set>
                                    <p:animEffect transition="in" filter="wipe(up)">
                                      <p:cBhvr>
                                        <p:cTn id="26" dur="500"/>
                                        <p:tgtEl>
                                          <p:spTgt spid="132"/>
                                        </p:tgtEl>
                                      </p:cBhvr>
                                    </p:animEffect>
                                  </p:childTnLst>
                                </p:cTn>
                              </p:par>
                              <p:par>
                                <p:cTn id="27" presetID="42" presetClass="entr" presetSubtype="0" fill="hold" grpId="0" nodeType="withEffect">
                                  <p:stCondLst>
                                    <p:cond delay="0"/>
                                  </p:stCondLst>
                                  <p:childTnLst>
                                    <p:set>
                                      <p:cBhvr>
                                        <p:cTn id="28" dur="1" fill="hold">
                                          <p:stCondLst>
                                            <p:cond delay="0"/>
                                          </p:stCondLst>
                                        </p:cTn>
                                        <p:tgtEl>
                                          <p:spTgt spid="1454211">
                                            <p:txEl>
                                              <p:pRg st="1" end="1"/>
                                            </p:txEl>
                                          </p:spTgt>
                                        </p:tgtEl>
                                        <p:attrNameLst>
                                          <p:attrName>style.visibility</p:attrName>
                                        </p:attrNameLst>
                                      </p:cBhvr>
                                      <p:to>
                                        <p:strVal val="visible"/>
                                      </p:to>
                                    </p:set>
                                    <p:animEffect transition="in" filter="fade">
                                      <p:cBhvr>
                                        <p:cTn id="29" dur="1000"/>
                                        <p:tgtEl>
                                          <p:spTgt spid="1454211">
                                            <p:txEl>
                                              <p:pRg st="1" end="1"/>
                                            </p:txEl>
                                          </p:spTgt>
                                        </p:tgtEl>
                                      </p:cBhvr>
                                    </p:animEffect>
                                    <p:anim calcmode="lin" valueType="num">
                                      <p:cBhvr>
                                        <p:cTn id="30" dur="1000" fill="hold"/>
                                        <p:tgtEl>
                                          <p:spTgt spid="1454211">
                                            <p:txEl>
                                              <p:pRg st="1" end="1"/>
                                            </p:txEl>
                                          </p:spTgt>
                                        </p:tgtEl>
                                        <p:attrNameLst>
                                          <p:attrName>ppt_x</p:attrName>
                                        </p:attrNameLst>
                                      </p:cBhvr>
                                      <p:tavLst>
                                        <p:tav tm="0">
                                          <p:val>
                                            <p:strVal val="#ppt_x"/>
                                          </p:val>
                                        </p:tav>
                                        <p:tav tm="100000">
                                          <p:val>
                                            <p:strVal val="#ppt_x"/>
                                          </p:val>
                                        </p:tav>
                                      </p:tavLst>
                                    </p:anim>
                                    <p:anim calcmode="lin" valueType="num">
                                      <p:cBhvr>
                                        <p:cTn id="31" dur="1000" fill="hold"/>
                                        <p:tgtEl>
                                          <p:spTgt spid="1454211">
                                            <p:txEl>
                                              <p:pRg st="1" end="1"/>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54211">
                                            <p:txEl>
                                              <p:pRg st="2" end="2"/>
                                            </p:txEl>
                                          </p:spTgt>
                                        </p:tgtEl>
                                        <p:attrNameLst>
                                          <p:attrName>style.visibility</p:attrName>
                                        </p:attrNameLst>
                                      </p:cBhvr>
                                      <p:to>
                                        <p:strVal val="visible"/>
                                      </p:to>
                                    </p:set>
                                    <p:animEffect transition="in" filter="fade">
                                      <p:cBhvr>
                                        <p:cTn id="34" dur="1000"/>
                                        <p:tgtEl>
                                          <p:spTgt spid="1454211">
                                            <p:txEl>
                                              <p:pRg st="2" end="2"/>
                                            </p:txEl>
                                          </p:spTgt>
                                        </p:tgtEl>
                                      </p:cBhvr>
                                    </p:animEffect>
                                    <p:anim calcmode="lin" valueType="num">
                                      <p:cBhvr>
                                        <p:cTn id="35" dur="1000" fill="hold"/>
                                        <p:tgtEl>
                                          <p:spTgt spid="1454211">
                                            <p:txEl>
                                              <p:pRg st="2" end="2"/>
                                            </p:txEl>
                                          </p:spTgt>
                                        </p:tgtEl>
                                        <p:attrNameLst>
                                          <p:attrName>ppt_x</p:attrName>
                                        </p:attrNameLst>
                                      </p:cBhvr>
                                      <p:tavLst>
                                        <p:tav tm="0">
                                          <p:val>
                                            <p:strVal val="#ppt_x"/>
                                          </p:val>
                                        </p:tav>
                                        <p:tav tm="100000">
                                          <p:val>
                                            <p:strVal val="#ppt_x"/>
                                          </p:val>
                                        </p:tav>
                                      </p:tavLst>
                                    </p:anim>
                                    <p:anim calcmode="lin" valueType="num">
                                      <p:cBhvr>
                                        <p:cTn id="36" dur="1000" fill="hold"/>
                                        <p:tgtEl>
                                          <p:spTgt spid="145421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454211">
                                            <p:txEl>
                                              <p:pRg st="3" end="3"/>
                                            </p:txEl>
                                          </p:spTgt>
                                        </p:tgtEl>
                                        <p:attrNameLst>
                                          <p:attrName>style.visibility</p:attrName>
                                        </p:attrNameLst>
                                      </p:cBhvr>
                                      <p:to>
                                        <p:strVal val="visible"/>
                                      </p:to>
                                    </p:set>
                                    <p:animEffect transition="in" filter="fade">
                                      <p:cBhvr>
                                        <p:cTn id="41" dur="1000"/>
                                        <p:tgtEl>
                                          <p:spTgt spid="1454211">
                                            <p:txEl>
                                              <p:pRg st="3" end="3"/>
                                            </p:txEl>
                                          </p:spTgt>
                                        </p:tgtEl>
                                      </p:cBhvr>
                                    </p:animEffect>
                                    <p:anim calcmode="lin" valueType="num">
                                      <p:cBhvr>
                                        <p:cTn id="42" dur="1000" fill="hold"/>
                                        <p:tgtEl>
                                          <p:spTgt spid="1454211">
                                            <p:txEl>
                                              <p:pRg st="3" end="3"/>
                                            </p:txEl>
                                          </p:spTgt>
                                        </p:tgtEl>
                                        <p:attrNameLst>
                                          <p:attrName>ppt_x</p:attrName>
                                        </p:attrNameLst>
                                      </p:cBhvr>
                                      <p:tavLst>
                                        <p:tav tm="0">
                                          <p:val>
                                            <p:strVal val="#ppt_x"/>
                                          </p:val>
                                        </p:tav>
                                        <p:tav tm="100000">
                                          <p:val>
                                            <p:strVal val="#ppt_x"/>
                                          </p:val>
                                        </p:tav>
                                      </p:tavLst>
                                    </p:anim>
                                    <p:anim calcmode="lin" valueType="num">
                                      <p:cBhvr>
                                        <p:cTn id="43" dur="1000" fill="hold"/>
                                        <p:tgtEl>
                                          <p:spTgt spid="1454211">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4000" fill="hold" grpId="0" nodeType="clickEffect">
                                  <p:stCondLst>
                                    <p:cond delay="0"/>
                                  </p:stCondLst>
                                  <p:childTnLst>
                                    <p:set>
                                      <p:cBhvr>
                                        <p:cTn id="47" dur="1" fill="hold">
                                          <p:stCondLst>
                                            <p:cond delay="0"/>
                                          </p:stCondLst>
                                        </p:cTn>
                                        <p:tgtEl>
                                          <p:spTgt spid="1645707"/>
                                        </p:tgtEl>
                                        <p:attrNameLst>
                                          <p:attrName>style.visibility</p:attrName>
                                        </p:attrNameLst>
                                      </p:cBhvr>
                                      <p:to>
                                        <p:strVal val="visible"/>
                                      </p:to>
                                    </p:set>
                                    <p:animEffect transition="in" filter="wipe(down)">
                                      <p:cBhvr>
                                        <p:cTn id="48" dur="500"/>
                                        <p:tgtEl>
                                          <p:spTgt spid="1645707"/>
                                        </p:tgtEl>
                                      </p:cBhvr>
                                    </p:animEffect>
                                  </p:childTnLst>
                                </p:cTn>
                              </p:par>
                            </p:childTnLst>
                          </p:cTn>
                        </p:par>
                        <p:par>
                          <p:cTn id="49" fill="hold">
                            <p:stCondLst>
                              <p:cond delay="2000"/>
                            </p:stCondLst>
                            <p:childTnLst>
                              <p:par>
                                <p:cTn id="50" presetID="22" presetClass="entr" presetSubtype="8" repeatCount="4000" fill="hold" grpId="0" nodeType="afterEffect">
                                  <p:stCondLst>
                                    <p:cond delay="0"/>
                                  </p:stCondLst>
                                  <p:childTnLst>
                                    <p:set>
                                      <p:cBhvr>
                                        <p:cTn id="51" dur="1" fill="hold">
                                          <p:stCondLst>
                                            <p:cond delay="0"/>
                                          </p:stCondLst>
                                        </p:cTn>
                                        <p:tgtEl>
                                          <p:spTgt spid="1645708"/>
                                        </p:tgtEl>
                                        <p:attrNameLst>
                                          <p:attrName>style.visibility</p:attrName>
                                        </p:attrNameLst>
                                      </p:cBhvr>
                                      <p:to>
                                        <p:strVal val="visible"/>
                                      </p:to>
                                    </p:set>
                                    <p:animEffect transition="in" filter="wipe(left)">
                                      <p:cBhvr>
                                        <p:cTn id="52" dur="500"/>
                                        <p:tgtEl>
                                          <p:spTgt spid="164570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5"/>
                                        </p:tgtEl>
                                        <p:attrNameLst>
                                          <p:attrName>style.visibility</p:attrName>
                                        </p:attrNameLst>
                                      </p:cBhvr>
                                      <p:to>
                                        <p:strVal val="visible"/>
                                      </p:to>
                                    </p:set>
                                    <p:animEffect transition="in" filter="wipe(left)">
                                      <p:cBhvr>
                                        <p:cTn id="57" dur="500"/>
                                        <p:tgtEl>
                                          <p:spTgt spid="145"/>
                                        </p:tgtEl>
                                      </p:cBhvr>
                                    </p:animEffect>
                                  </p:childTnLst>
                                </p:cTn>
                              </p:par>
                              <p:par>
                                <p:cTn id="58" presetID="42" presetClass="entr" presetSubtype="0" fill="hold" grpId="0" nodeType="withEffect">
                                  <p:stCondLst>
                                    <p:cond delay="0"/>
                                  </p:stCondLst>
                                  <p:childTnLst>
                                    <p:set>
                                      <p:cBhvr>
                                        <p:cTn id="59" dur="1" fill="hold">
                                          <p:stCondLst>
                                            <p:cond delay="0"/>
                                          </p:stCondLst>
                                        </p:cTn>
                                        <p:tgtEl>
                                          <p:spTgt spid="1454211">
                                            <p:txEl>
                                              <p:pRg st="4" end="4"/>
                                            </p:txEl>
                                          </p:spTgt>
                                        </p:tgtEl>
                                        <p:attrNameLst>
                                          <p:attrName>style.visibility</p:attrName>
                                        </p:attrNameLst>
                                      </p:cBhvr>
                                      <p:to>
                                        <p:strVal val="visible"/>
                                      </p:to>
                                    </p:set>
                                    <p:animEffect transition="in" filter="fade">
                                      <p:cBhvr>
                                        <p:cTn id="60" dur="1000"/>
                                        <p:tgtEl>
                                          <p:spTgt spid="1454211">
                                            <p:txEl>
                                              <p:pRg st="4" end="4"/>
                                            </p:txEl>
                                          </p:spTgt>
                                        </p:tgtEl>
                                      </p:cBhvr>
                                    </p:animEffect>
                                    <p:anim calcmode="lin" valueType="num">
                                      <p:cBhvr>
                                        <p:cTn id="61" dur="1000" fill="hold"/>
                                        <p:tgtEl>
                                          <p:spTgt spid="1454211">
                                            <p:txEl>
                                              <p:pRg st="4" end="4"/>
                                            </p:txEl>
                                          </p:spTgt>
                                        </p:tgtEl>
                                        <p:attrNameLst>
                                          <p:attrName>ppt_x</p:attrName>
                                        </p:attrNameLst>
                                      </p:cBhvr>
                                      <p:tavLst>
                                        <p:tav tm="0">
                                          <p:val>
                                            <p:strVal val="#ppt_x"/>
                                          </p:val>
                                        </p:tav>
                                        <p:tav tm="100000">
                                          <p:val>
                                            <p:strVal val="#ppt_x"/>
                                          </p:val>
                                        </p:tav>
                                      </p:tavLst>
                                    </p:anim>
                                    <p:anim calcmode="lin" valueType="num">
                                      <p:cBhvr>
                                        <p:cTn id="62" dur="1000" fill="hold"/>
                                        <p:tgtEl>
                                          <p:spTgt spid="1454211">
                                            <p:txEl>
                                              <p:pRg st="4" end="4"/>
                                            </p:txEl>
                                          </p:spTgt>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454211">
                                            <p:txEl>
                                              <p:pRg st="5" end="5"/>
                                            </p:txEl>
                                          </p:spTgt>
                                        </p:tgtEl>
                                        <p:attrNameLst>
                                          <p:attrName>style.visibility</p:attrName>
                                        </p:attrNameLst>
                                      </p:cBhvr>
                                      <p:to>
                                        <p:strVal val="visible"/>
                                      </p:to>
                                    </p:set>
                                    <p:animEffect transition="in" filter="fade">
                                      <p:cBhvr>
                                        <p:cTn id="65" dur="1000"/>
                                        <p:tgtEl>
                                          <p:spTgt spid="1454211">
                                            <p:txEl>
                                              <p:pRg st="5" end="5"/>
                                            </p:txEl>
                                          </p:spTgt>
                                        </p:tgtEl>
                                      </p:cBhvr>
                                    </p:animEffect>
                                    <p:anim calcmode="lin" valueType="num">
                                      <p:cBhvr>
                                        <p:cTn id="66" dur="1000" fill="hold"/>
                                        <p:tgtEl>
                                          <p:spTgt spid="1454211">
                                            <p:txEl>
                                              <p:pRg st="5" end="5"/>
                                            </p:txEl>
                                          </p:spTgt>
                                        </p:tgtEl>
                                        <p:attrNameLst>
                                          <p:attrName>ppt_x</p:attrName>
                                        </p:attrNameLst>
                                      </p:cBhvr>
                                      <p:tavLst>
                                        <p:tav tm="0">
                                          <p:val>
                                            <p:strVal val="#ppt_x"/>
                                          </p:val>
                                        </p:tav>
                                        <p:tav tm="100000">
                                          <p:val>
                                            <p:strVal val="#ppt_x"/>
                                          </p:val>
                                        </p:tav>
                                      </p:tavLst>
                                    </p:anim>
                                    <p:anim calcmode="lin" valueType="num">
                                      <p:cBhvr>
                                        <p:cTn id="67" dur="1000" fill="hold"/>
                                        <p:tgtEl>
                                          <p:spTgt spid="145421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8" fill="hold">
                      <p:stCondLst>
                        <p:cond delay="indefinite"/>
                      </p:stCondLst>
                      <p:childTnLst>
                        <p:par>
                          <p:cTn id="69" fill="hold">
                            <p:stCondLst>
                              <p:cond delay="0"/>
                            </p:stCondLst>
                            <p:childTnLst>
                              <p:par>
                                <p:cTn id="70" presetID="17" presetClass="entr" presetSubtype="2" repeatCount="4000" fill="hold" grpId="0" nodeType="clickEffect">
                                  <p:stCondLst>
                                    <p:cond delay="0"/>
                                  </p:stCondLst>
                                  <p:childTnLst>
                                    <p:set>
                                      <p:cBhvr>
                                        <p:cTn id="71" dur="1" fill="hold">
                                          <p:stCondLst>
                                            <p:cond delay="0"/>
                                          </p:stCondLst>
                                        </p:cTn>
                                        <p:tgtEl>
                                          <p:spTgt spid="1645696"/>
                                        </p:tgtEl>
                                        <p:attrNameLst>
                                          <p:attrName>style.visibility</p:attrName>
                                        </p:attrNameLst>
                                      </p:cBhvr>
                                      <p:to>
                                        <p:strVal val="visible"/>
                                      </p:to>
                                    </p:set>
                                    <p:anim calcmode="lin" valueType="num">
                                      <p:cBhvr>
                                        <p:cTn id="72" dur="1000" fill="hold"/>
                                        <p:tgtEl>
                                          <p:spTgt spid="1645696"/>
                                        </p:tgtEl>
                                        <p:attrNameLst>
                                          <p:attrName>ppt_x</p:attrName>
                                        </p:attrNameLst>
                                      </p:cBhvr>
                                      <p:tavLst>
                                        <p:tav tm="0">
                                          <p:val>
                                            <p:strVal val="#ppt_x+#ppt_w/2"/>
                                          </p:val>
                                        </p:tav>
                                        <p:tav tm="100000">
                                          <p:val>
                                            <p:strVal val="#ppt_x"/>
                                          </p:val>
                                        </p:tav>
                                      </p:tavLst>
                                    </p:anim>
                                    <p:anim calcmode="lin" valueType="num">
                                      <p:cBhvr>
                                        <p:cTn id="73" dur="1000" fill="hold"/>
                                        <p:tgtEl>
                                          <p:spTgt spid="1645696"/>
                                        </p:tgtEl>
                                        <p:attrNameLst>
                                          <p:attrName>ppt_y</p:attrName>
                                        </p:attrNameLst>
                                      </p:cBhvr>
                                      <p:tavLst>
                                        <p:tav tm="0">
                                          <p:val>
                                            <p:strVal val="#ppt_y"/>
                                          </p:val>
                                        </p:tav>
                                        <p:tav tm="100000">
                                          <p:val>
                                            <p:strVal val="#ppt_y"/>
                                          </p:val>
                                        </p:tav>
                                      </p:tavLst>
                                    </p:anim>
                                    <p:anim calcmode="lin" valueType="num">
                                      <p:cBhvr>
                                        <p:cTn id="74" dur="1000" fill="hold"/>
                                        <p:tgtEl>
                                          <p:spTgt spid="1645696"/>
                                        </p:tgtEl>
                                        <p:attrNameLst>
                                          <p:attrName>ppt_w</p:attrName>
                                        </p:attrNameLst>
                                      </p:cBhvr>
                                      <p:tavLst>
                                        <p:tav tm="0">
                                          <p:val>
                                            <p:fltVal val="0"/>
                                          </p:val>
                                        </p:tav>
                                        <p:tav tm="100000">
                                          <p:val>
                                            <p:strVal val="#ppt_w"/>
                                          </p:val>
                                        </p:tav>
                                      </p:tavLst>
                                    </p:anim>
                                    <p:anim calcmode="lin" valueType="num">
                                      <p:cBhvr>
                                        <p:cTn id="75" dur="1000" fill="hold"/>
                                        <p:tgtEl>
                                          <p:spTgt spid="1645696"/>
                                        </p:tgtEl>
                                        <p:attrNameLst>
                                          <p:attrName>ppt_h</p:attrName>
                                        </p:attrNameLst>
                                      </p:cBhvr>
                                      <p:tavLst>
                                        <p:tav tm="0">
                                          <p:val>
                                            <p:strVal val="#ppt_h"/>
                                          </p:val>
                                        </p:tav>
                                        <p:tav tm="100000">
                                          <p:val>
                                            <p:strVal val="#ppt_h"/>
                                          </p:val>
                                        </p:tav>
                                      </p:tavLst>
                                    </p:anim>
                                  </p:childTnLst>
                                </p:cTn>
                              </p:par>
                            </p:childTnLst>
                          </p:cTn>
                        </p:par>
                      </p:childTnLst>
                    </p:cTn>
                  </p:par>
                  <p:par>
                    <p:cTn id="76" fill="hold">
                      <p:stCondLst>
                        <p:cond delay="indefinite"/>
                      </p:stCondLst>
                      <p:childTnLst>
                        <p:par>
                          <p:cTn id="77" fill="hold">
                            <p:stCondLst>
                              <p:cond delay="0"/>
                            </p:stCondLst>
                            <p:childTnLst>
                              <p:par>
                                <p:cTn id="78" presetID="22" presetClass="entr" presetSubtype="1" repeatCount="4000" fill="hold" grpId="0" nodeType="clickEffect">
                                  <p:stCondLst>
                                    <p:cond delay="0"/>
                                  </p:stCondLst>
                                  <p:childTnLst>
                                    <p:set>
                                      <p:cBhvr>
                                        <p:cTn id="79" dur="1" fill="hold">
                                          <p:stCondLst>
                                            <p:cond delay="0"/>
                                          </p:stCondLst>
                                        </p:cTn>
                                        <p:tgtEl>
                                          <p:spTgt spid="1645697"/>
                                        </p:tgtEl>
                                        <p:attrNameLst>
                                          <p:attrName>style.visibility</p:attrName>
                                        </p:attrNameLst>
                                      </p:cBhvr>
                                      <p:to>
                                        <p:strVal val="visible"/>
                                      </p:to>
                                    </p:set>
                                    <p:animEffect transition="in" filter="wipe(up)">
                                      <p:cBhvr>
                                        <p:cTn id="80" dur="500"/>
                                        <p:tgtEl>
                                          <p:spTgt spid="1645697"/>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1" repeatCount="4000" fill="hold" nodeType="clickEffect">
                                  <p:stCondLst>
                                    <p:cond delay="0"/>
                                  </p:stCondLst>
                                  <p:childTnLst>
                                    <p:set>
                                      <p:cBhvr>
                                        <p:cTn id="84" dur="1" fill="hold">
                                          <p:stCondLst>
                                            <p:cond delay="0"/>
                                          </p:stCondLst>
                                        </p:cTn>
                                        <p:tgtEl>
                                          <p:spTgt spid="17"/>
                                        </p:tgtEl>
                                        <p:attrNameLst>
                                          <p:attrName>style.visibility</p:attrName>
                                        </p:attrNameLst>
                                      </p:cBhvr>
                                      <p:to>
                                        <p:strVal val="visible"/>
                                      </p:to>
                                    </p:set>
                                    <p:animEffect transition="in" filter="wipe(up)">
                                      <p:cBhvr>
                                        <p:cTn id="85" dur="1000"/>
                                        <p:tgtEl>
                                          <p:spTgt spid="17"/>
                                        </p:tgtEl>
                                      </p:cBhvr>
                                    </p:animEffect>
                                  </p:childTnLst>
                                </p:cTn>
                              </p:par>
                              <p:par>
                                <p:cTn id="86" presetID="22" presetClass="entr" presetSubtype="1" repeatCount="4000" fill="hold" nodeType="with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up)">
                                      <p:cBhvr>
                                        <p:cTn id="88" dur="1000"/>
                                        <p:tgtEl>
                                          <p:spTgt spid="18"/>
                                        </p:tgtEl>
                                      </p:cBhvr>
                                    </p:animEffect>
                                  </p:childTnLst>
                                </p:cTn>
                              </p:par>
                            </p:childTnLst>
                          </p:cTn>
                        </p:par>
                        <p:par>
                          <p:cTn id="89" fill="hold">
                            <p:stCondLst>
                              <p:cond delay="4000"/>
                            </p:stCondLst>
                            <p:childTnLst>
                              <p:par>
                                <p:cTn id="90" presetID="22" presetClass="entr" presetSubtype="1" repeatCount="4000" fill="hold" nodeType="after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wipe(up)">
                                      <p:cBhvr>
                                        <p:cTn id="9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5696" grpId="0" animBg="1"/>
      <p:bldP spid="1645697" grpId="0" animBg="1"/>
      <p:bldP spid="1645698" grpId="0" uiExpand="1" animBg="1"/>
      <p:bldP spid="1645699" grpId="0" uiExpand="1" animBg="1"/>
      <p:bldP spid="1645700" grpId="0" uiExpand="1" animBg="1"/>
      <p:bldP spid="1645707" grpId="0" uiExpand="1" animBg="1"/>
      <p:bldP spid="1645708" grpId="0" uiExpand="1" animBg="1"/>
      <p:bldP spid="1454211" grpId="0" uiExpand="1" build="p"/>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虚拟存储器载入过程</a:t>
            </a:r>
            <a:endParaRPr lang="zh-CN" altLang="en-US" dirty="0"/>
          </a:p>
        </p:txBody>
      </p:sp>
      <p:sp>
        <p:nvSpPr>
          <p:cNvPr id="3" name="内容占位符 2"/>
          <p:cNvSpPr>
            <a:spLocks noGrp="1"/>
          </p:cNvSpPr>
          <p:nvPr>
            <p:ph idx="1"/>
          </p:nvPr>
        </p:nvSpPr>
        <p:spPr/>
        <p:txBody>
          <a:bodyPr/>
          <a:lstStyle/>
          <a:p>
            <a:r>
              <a:rPr lang="zh-CN" altLang="en-US" dirty="0" smtClean="0"/>
              <a:t>程序按需载入，按页面载入</a:t>
            </a:r>
            <a:endParaRPr lang="en-US" altLang="zh-CN" dirty="0" smtClean="0"/>
          </a:p>
          <a:p>
            <a:r>
              <a:rPr lang="zh-CN" altLang="en-US" dirty="0" smtClean="0"/>
              <a:t>载入页面同时更新内存中页表</a:t>
            </a:r>
            <a:endParaRPr lang="en-US" altLang="zh-CN" dirty="0" smtClean="0"/>
          </a:p>
          <a:p>
            <a:r>
              <a:rPr lang="zh-CN" altLang="en-US" dirty="0" smtClean="0"/>
              <a:t>内存满时发生缺页，完成数据交换</a:t>
            </a:r>
            <a:endParaRPr lang="en-US" altLang="zh-CN" dirty="0" smtClean="0"/>
          </a:p>
          <a:p>
            <a:pPr lvl="1"/>
            <a:r>
              <a:rPr lang="zh-CN" altLang="en-US" dirty="0" smtClean="0"/>
              <a:t>将不经常使用页面移到辅存</a:t>
            </a:r>
            <a:endParaRPr lang="en-US" altLang="zh-CN" dirty="0" smtClean="0"/>
          </a:p>
          <a:p>
            <a:pPr lvl="1"/>
            <a:r>
              <a:rPr lang="zh-CN" altLang="en-US" dirty="0" smtClean="0"/>
              <a:t>从辅存程序或数据调入新的页面</a:t>
            </a:r>
            <a:endParaRPr lang="en-US" altLang="zh-CN" dirty="0" smtClean="0"/>
          </a:p>
          <a:p>
            <a:pPr lvl="1"/>
            <a:r>
              <a:rPr lang="zh-CN" altLang="en-US" dirty="0"/>
              <a:t>页面替换采用操作系统实现，</a:t>
            </a:r>
            <a:r>
              <a:rPr lang="en-US" altLang="zh-CN" dirty="0"/>
              <a:t>cache</a:t>
            </a:r>
            <a:r>
              <a:rPr lang="zh-CN" altLang="en-US" dirty="0"/>
              <a:t>数据</a:t>
            </a:r>
            <a:r>
              <a:rPr lang="zh-CN" altLang="en-US" dirty="0" smtClean="0"/>
              <a:t>替换由硬件实现</a:t>
            </a:r>
            <a:endParaRPr lang="zh-CN" altLang="en-US" dirty="0"/>
          </a:p>
          <a:p>
            <a:r>
              <a:rPr lang="zh-CN" altLang="en-US" dirty="0" smtClean="0"/>
              <a:t>内存满后系统性能？</a:t>
            </a:r>
            <a:endParaRPr lang="en-US" altLang="zh-CN" dirty="0" smtClean="0"/>
          </a:p>
          <a:p>
            <a:pPr lvl="1" eaLnBrk="1" hangingPunct="1">
              <a:lnSpc>
                <a:spcPct val="130000"/>
              </a:lnSpc>
            </a:pPr>
            <a:r>
              <a:rPr lang="zh-CN" altLang="en-US" dirty="0"/>
              <a:t>虚拟存储器替换算法</a:t>
            </a:r>
            <a:r>
              <a:rPr lang="zh-CN" altLang="en-US" dirty="0" smtClean="0"/>
              <a:t>涉及磁盘</a:t>
            </a:r>
            <a:r>
              <a:rPr lang="zh-CN" altLang="en-US" dirty="0"/>
              <a:t>操作，性能损失大于</a:t>
            </a:r>
            <a:r>
              <a:rPr lang="en-US" altLang="zh-CN" dirty="0" smtClean="0"/>
              <a:t>cache</a:t>
            </a:r>
          </a:p>
          <a:p>
            <a:pPr lvl="1" eaLnBrk="1" hangingPunct="1">
              <a:lnSpc>
                <a:spcPct val="130000"/>
              </a:lnSpc>
            </a:pPr>
            <a:endParaRPr lang="en-US" altLang="zh-CN" dirty="0" smtClean="0"/>
          </a:p>
          <a:p>
            <a:pPr marL="457200" lvl="1" indent="0" eaLnBrk="1" hangingPunct="1">
              <a:lnSpc>
                <a:spcPct val="130000"/>
              </a:lnSpc>
              <a:buNone/>
            </a:pPr>
            <a:endParaRPr lang="zh-CN" altLang="en-US" dirty="0"/>
          </a:p>
          <a:p>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230</a:t>
            </a:fld>
            <a:r>
              <a:rPr lang="en-US" altLang="zh-CN" smtClean="0"/>
              <a:t>- </a:t>
            </a:r>
            <a:endParaRPr lang="en-US" altLang="zh-CN"/>
          </a:p>
        </p:txBody>
      </p:sp>
    </p:spTree>
    <p:extLst>
      <p:ext uri="{BB962C8B-B14F-4D97-AF65-F5344CB8AC3E}">
        <p14:creationId xmlns:p14="http://schemas.microsoft.com/office/powerpoint/2010/main" val="3419247859"/>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信息访问中可能出现的异常情况</a:t>
            </a:r>
            <a:endParaRPr lang="zh-CN" altLang="en-US" dirty="0"/>
          </a:p>
        </p:txBody>
      </p:sp>
      <p:sp>
        <p:nvSpPr>
          <p:cNvPr id="3" name="内容占位符 2"/>
          <p:cNvSpPr>
            <a:spLocks noGrp="1"/>
          </p:cNvSpPr>
          <p:nvPr>
            <p:ph idx="1"/>
          </p:nvPr>
        </p:nvSpPr>
        <p:spPr/>
        <p:txBody>
          <a:bodyPr/>
          <a:lstStyle/>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1</a:t>
            </a:r>
            <a:r>
              <a:rPr sz="2000" b="1" dirty="0" smtClean="0">
                <a:solidFill>
                  <a:srgbClr val="0000FF"/>
                </a:solidFill>
                <a:latin typeface="微软雅黑" pitchFamily="34" charset="-122"/>
                <a:ea typeface="微软雅黑" pitchFamily="34" charset="-122"/>
              </a:rPr>
              <a:t>）缺页（ </a:t>
            </a:r>
            <a:r>
              <a:rPr lang="en-US" altLang="zh-CN" sz="2000" b="1" dirty="0" smtClean="0">
                <a:solidFill>
                  <a:srgbClr val="0000FF"/>
                </a:solidFill>
                <a:latin typeface="微软雅黑" pitchFamily="34" charset="-122"/>
                <a:ea typeface="微软雅黑" pitchFamily="34" charset="-122"/>
              </a:rPr>
              <a:t>page fault</a:t>
            </a:r>
            <a:r>
              <a:rPr sz="2000" b="1" dirty="0" smtClean="0">
                <a:solidFill>
                  <a:srgbClr val="0000FF"/>
                </a:solidFill>
                <a:latin typeface="微软雅黑" pitchFamily="34" charset="-122"/>
                <a:ea typeface="微软雅黑" pitchFamily="34" charset="-122"/>
              </a:rPr>
              <a:t>）</a:t>
            </a:r>
            <a:r>
              <a:rPr sz="2000" b="1" dirty="0" smtClean="0">
                <a:solidFill>
                  <a:srgbClr val="CC0000"/>
                </a:solidFill>
                <a:latin typeface="微软雅黑" pitchFamily="34" charset="-122"/>
                <a:ea typeface="微软雅黑" pitchFamily="34" charset="-122"/>
              </a:rPr>
              <a:t> </a:t>
            </a:r>
          </a:p>
          <a:p>
            <a:pPr>
              <a:lnSpc>
                <a:spcPct val="115000"/>
              </a:lnSpc>
              <a:spcBef>
                <a:spcPct val="15000"/>
              </a:spcBef>
              <a:buNone/>
            </a:pPr>
            <a:r>
              <a:rPr sz="2000" b="1" dirty="0" smtClean="0">
                <a:solidFill>
                  <a:srgbClr val="CC0000"/>
                </a:solidFill>
                <a:latin typeface="微软雅黑" pitchFamily="34" charset="-122"/>
                <a:ea typeface="微软雅黑" pitchFamily="34" charset="-122"/>
              </a:rPr>
              <a:t>     产生条件：</a:t>
            </a:r>
            <a:r>
              <a:rPr sz="2000" b="1" dirty="0" smtClean="0">
                <a:solidFill>
                  <a:srgbClr val="006600"/>
                </a:solidFill>
                <a:latin typeface="微软雅黑" pitchFamily="34" charset="-122"/>
                <a:ea typeface="微软雅黑" pitchFamily="34" charset="-122"/>
              </a:rPr>
              <a:t>当</a:t>
            </a:r>
            <a:r>
              <a:rPr lang="en-US" altLang="zh-CN" sz="2000" b="1" dirty="0" smtClean="0">
                <a:solidFill>
                  <a:srgbClr val="006600"/>
                </a:solidFill>
                <a:latin typeface="微软雅黑" pitchFamily="34" charset="-122"/>
                <a:ea typeface="微软雅黑" pitchFamily="34" charset="-122"/>
              </a:rPr>
              <a:t>Valid</a:t>
            </a:r>
            <a:r>
              <a:rPr sz="2000" b="1" dirty="0" smtClean="0">
                <a:solidFill>
                  <a:srgbClr val="006600"/>
                </a:solidFill>
                <a:latin typeface="微软雅黑" pitchFamily="34" charset="-122"/>
                <a:ea typeface="微软雅黑" pitchFamily="34" charset="-122"/>
              </a:rPr>
              <a:t>（有效位 </a:t>
            </a:r>
            <a:r>
              <a:rPr lang="en-US" altLang="zh-CN" sz="2000" b="1" dirty="0" smtClean="0">
                <a:solidFill>
                  <a:srgbClr val="006600"/>
                </a:solidFill>
                <a:latin typeface="微软雅黑" pitchFamily="34" charset="-122"/>
                <a:ea typeface="微软雅黑" pitchFamily="34" charset="-122"/>
              </a:rPr>
              <a:t>/ </a:t>
            </a:r>
            <a:r>
              <a:rPr sz="2000" b="1" dirty="0" smtClean="0">
                <a:solidFill>
                  <a:srgbClr val="006600"/>
                </a:solidFill>
                <a:latin typeface="微软雅黑" pitchFamily="34" charset="-122"/>
                <a:ea typeface="微软雅黑" pitchFamily="34" charset="-122"/>
              </a:rPr>
              <a:t>装入位）为 </a:t>
            </a:r>
            <a:r>
              <a:rPr lang="en-US" altLang="zh-CN" sz="2000" b="1" dirty="0" smtClean="0">
                <a:solidFill>
                  <a:srgbClr val="006600"/>
                </a:solidFill>
                <a:latin typeface="微软雅黑" pitchFamily="34" charset="-122"/>
                <a:ea typeface="微软雅黑" pitchFamily="34" charset="-122"/>
              </a:rPr>
              <a:t>0 </a:t>
            </a:r>
            <a:r>
              <a:rPr sz="2000" b="1" dirty="0" smtClean="0">
                <a:solidFill>
                  <a:srgbClr val="006600"/>
                </a:solidFill>
                <a:latin typeface="微软雅黑" pitchFamily="34" charset="-122"/>
                <a:ea typeface="微软雅黑" pitchFamily="34" charset="-122"/>
              </a:rPr>
              <a:t>时</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从磁盘读到内存，若内存没有空间，则还要从内存选择一页替换到磁盘上，替换算法类似于</a:t>
            </a:r>
            <a:r>
              <a:rPr lang="en-US" altLang="zh-CN" sz="2000" b="1" dirty="0" smtClean="0">
                <a:solidFill>
                  <a:srgbClr val="006600"/>
                </a:solidFill>
                <a:latin typeface="微软雅黑" pitchFamily="34" charset="-122"/>
                <a:ea typeface="微软雅黑" pitchFamily="34" charset="-122"/>
              </a:rPr>
              <a:t>Cache</a:t>
            </a:r>
            <a:r>
              <a:rPr sz="2000" b="1" dirty="0" smtClean="0">
                <a:solidFill>
                  <a:srgbClr val="006600"/>
                </a:solidFill>
                <a:latin typeface="微软雅黑" pitchFamily="34" charset="-122"/>
                <a:ea typeface="微软雅黑" pitchFamily="34" charset="-122"/>
              </a:rPr>
              <a:t>，采用回写法，淘汰时，根据“</a:t>
            </a:r>
            <a:r>
              <a:rPr lang="en-US" altLang="zh-CN" sz="2000" b="1" dirty="0" smtClean="0">
                <a:solidFill>
                  <a:srgbClr val="006600"/>
                </a:solidFill>
                <a:latin typeface="微软雅黑" pitchFamily="34" charset="-122"/>
                <a:ea typeface="微软雅黑" pitchFamily="34" charset="-122"/>
              </a:rPr>
              <a:t>dirty”</a:t>
            </a:r>
            <a:r>
              <a:rPr sz="2000" b="1" dirty="0" smtClean="0">
                <a:solidFill>
                  <a:srgbClr val="006600"/>
                </a:solidFill>
                <a:latin typeface="微软雅黑" pitchFamily="34" charset="-122"/>
                <a:ea typeface="微软雅黑" pitchFamily="34" charset="-122"/>
              </a:rPr>
              <a:t>位确定是否要写磁盘</a:t>
            </a:r>
          </a:p>
          <a:p>
            <a:pPr eaLnBrk="1" hangingPunct="1">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当前指令执行被阻塞，当前进程被挂起，处理结束回到原指令执行</a:t>
            </a:r>
          </a:p>
          <a:p>
            <a:pPr>
              <a:lnSpc>
                <a:spcPct val="115000"/>
              </a:lnSpc>
              <a:spcBef>
                <a:spcPct val="15000"/>
              </a:spcBef>
            </a:pPr>
            <a:r>
              <a:rPr lang="en-US" altLang="zh-CN" sz="2000" b="1" dirty="0" smtClean="0">
                <a:solidFill>
                  <a:srgbClr val="0000FF"/>
                </a:solidFill>
                <a:latin typeface="微软雅黑" pitchFamily="34" charset="-122"/>
                <a:ea typeface="微软雅黑" pitchFamily="34" charset="-122"/>
              </a:rPr>
              <a:t>2</a:t>
            </a:r>
            <a:r>
              <a:rPr sz="2000" b="1" dirty="0" smtClean="0">
                <a:solidFill>
                  <a:srgbClr val="0000FF"/>
                </a:solidFill>
                <a:latin typeface="微软雅黑" pitchFamily="34" charset="-122"/>
                <a:ea typeface="微软雅黑" pitchFamily="34" charset="-122"/>
              </a:rPr>
              <a:t>）保护违例（ </a:t>
            </a:r>
            <a:r>
              <a:rPr lang="en-US" altLang="zh-CN" sz="2000" b="1" dirty="0" err="1" smtClean="0">
                <a:solidFill>
                  <a:srgbClr val="0000FF"/>
                </a:solidFill>
                <a:latin typeface="微软雅黑" pitchFamily="34" charset="-122"/>
                <a:ea typeface="微软雅黑" pitchFamily="34" charset="-122"/>
              </a:rPr>
              <a:t>protection_violation_fault</a:t>
            </a:r>
            <a:r>
              <a:rPr lang="en-US" altLang="zh-CN" sz="2000" b="1" dirty="0" smtClean="0">
                <a:solidFill>
                  <a:srgbClr val="0000FF"/>
                </a:solidFill>
                <a:latin typeface="微软雅黑" pitchFamily="34" charset="-122"/>
                <a:ea typeface="微软雅黑" pitchFamily="34" charset="-122"/>
              </a:rPr>
              <a:t> </a:t>
            </a:r>
            <a:r>
              <a:rPr sz="2000" b="1" dirty="0" smtClean="0">
                <a:solidFill>
                  <a:srgbClr val="0000FF"/>
                </a:solidFill>
                <a:latin typeface="微软雅黑" pitchFamily="34" charset="-122"/>
                <a:ea typeface="微软雅黑" pitchFamily="34" charset="-122"/>
              </a:rPr>
              <a:t>）或访问违例</a:t>
            </a:r>
          </a:p>
          <a:p>
            <a:pPr>
              <a:lnSpc>
                <a:spcPct val="115000"/>
              </a:lnSpc>
              <a:spcBef>
                <a:spcPct val="15000"/>
              </a:spcBef>
              <a:buNone/>
            </a:pPr>
            <a:r>
              <a:rPr lang="en-US" altLang="zh-CN" sz="2000" b="1" dirty="0" smtClean="0">
                <a:solidFill>
                  <a:srgbClr val="CC0000"/>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产生条件： </a:t>
            </a:r>
            <a:r>
              <a:rPr sz="2000" b="1" dirty="0" smtClean="0">
                <a:solidFill>
                  <a:srgbClr val="006600"/>
                </a:solidFill>
                <a:latin typeface="微软雅黑" pitchFamily="34" charset="-122"/>
                <a:ea typeface="微软雅黑" pitchFamily="34" charset="-122"/>
              </a:rPr>
              <a:t>当存取权限与所指定的具体操作不相符时</a:t>
            </a: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solidFill>
                  <a:srgbClr val="CC0000"/>
                </a:solidFill>
                <a:latin typeface="微软雅黑" pitchFamily="34" charset="-122"/>
                <a:ea typeface="微软雅黑" pitchFamily="34" charset="-122"/>
              </a:rPr>
              <a:t>相应处理：</a:t>
            </a:r>
            <a:r>
              <a:rPr sz="2000" b="1" dirty="0" smtClean="0">
                <a:solidFill>
                  <a:srgbClr val="006600"/>
                </a:solidFill>
                <a:latin typeface="微软雅黑" pitchFamily="34" charset="-122"/>
                <a:ea typeface="微软雅黑" pitchFamily="34" charset="-122"/>
              </a:rPr>
              <a:t>在屏幕上显示“内存保护错”或“访问违例”信息</a:t>
            </a:r>
            <a:endParaRPr sz="2000" b="1" dirty="0" smtClean="0">
              <a:solidFill>
                <a:srgbClr val="0000FF"/>
              </a:solidFill>
              <a:latin typeface="微软雅黑" pitchFamily="34" charset="-122"/>
              <a:ea typeface="微软雅黑" pitchFamily="34" charset="-122"/>
            </a:endParaRPr>
          </a:p>
          <a:p>
            <a:pPr>
              <a:lnSpc>
                <a:spcPct val="115000"/>
              </a:lnSpc>
              <a:spcBef>
                <a:spcPct val="15000"/>
              </a:spcBef>
              <a:buNone/>
            </a:pPr>
            <a:r>
              <a:rPr sz="2000" b="1" dirty="0" smtClean="0">
                <a:solidFill>
                  <a:srgbClr val="0000FF"/>
                </a:solidFill>
                <a:latin typeface="微软雅黑" pitchFamily="34" charset="-122"/>
                <a:ea typeface="微软雅黑" pitchFamily="34" charset="-122"/>
              </a:rPr>
              <a:t>         </a:t>
            </a:r>
            <a:r>
              <a:rPr sz="2000" b="1" dirty="0" smtClean="0">
                <a:latin typeface="微软雅黑" pitchFamily="34" charset="-122"/>
                <a:ea typeface="微软雅黑" pitchFamily="34" charset="-122"/>
              </a:rPr>
              <a:t>当前指令的执行被阻塞，当前进程被终止</a:t>
            </a:r>
          </a:p>
          <a:p>
            <a:pPr>
              <a:lnSpc>
                <a:spcPct val="115000"/>
              </a:lnSpc>
              <a:spcBef>
                <a:spcPct val="15000"/>
              </a:spcBef>
              <a:buNone/>
            </a:pPr>
            <a:r>
              <a:rPr lang="en-US" altLang="zh-CN" sz="2000" b="1" dirty="0" smtClean="0">
                <a:solidFill>
                  <a:schemeClr val="accent1"/>
                </a:solidFill>
                <a:latin typeface="微软雅黑" pitchFamily="34" charset="-122"/>
                <a:ea typeface="微软雅黑" pitchFamily="34" charset="-122"/>
              </a:rPr>
              <a:t>        R = Read-only,  R/W = read/write,  X = execute only</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231</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39682" name="Picture 2"/>
          <p:cNvPicPr>
            <a:picLocks noChangeAspect="1" noChangeArrowheads="1"/>
          </p:cNvPicPr>
          <p:nvPr/>
        </p:nvPicPr>
        <p:blipFill>
          <a:blip r:embed="rId2"/>
          <a:srcRect/>
          <a:stretch>
            <a:fillRect/>
          </a:stretch>
        </p:blipFill>
        <p:spPr bwMode="auto">
          <a:xfrm>
            <a:off x="206375" y="3584575"/>
            <a:ext cx="8667750" cy="3159125"/>
          </a:xfrm>
          <a:prstGeom prst="rect">
            <a:avLst/>
          </a:prstGeom>
          <a:noFill/>
        </p:spPr>
      </p:pic>
      <p:sp>
        <p:nvSpPr>
          <p:cNvPr id="839683" name="Rectangle 3"/>
          <p:cNvSpPr>
            <a:spLocks noGrp="1" noChangeArrowheads="1"/>
          </p:cNvSpPr>
          <p:nvPr>
            <p:ph type="title"/>
          </p:nvPr>
        </p:nvSpPr>
        <p:spPr>
          <a:xfrm>
            <a:off x="357158" y="214290"/>
            <a:ext cx="8229600" cy="474663"/>
          </a:xfrm>
        </p:spPr>
        <p:txBody>
          <a:bodyPr/>
          <a:lstStyle/>
          <a:p>
            <a:r>
              <a:rPr lang="zh-CN" altLang="en-US" sz="3200" dirty="0"/>
              <a:t>回顾：用</a:t>
            </a:r>
            <a:r>
              <a:rPr lang="zh-CN" altLang="en-US" sz="3200" dirty="0">
                <a:latin typeface="黑体"/>
              </a:rPr>
              <a:t>“</a:t>
            </a:r>
            <a:r>
              <a:rPr lang="zh-CN" altLang="en-US" sz="3200" dirty="0"/>
              <a:t>系统思维</a:t>
            </a:r>
            <a:r>
              <a:rPr lang="zh-CN" altLang="en-US" sz="3200" dirty="0">
                <a:latin typeface="黑体"/>
              </a:rPr>
              <a:t>”</a:t>
            </a:r>
            <a:r>
              <a:rPr lang="zh-CN" altLang="en-US" sz="3200" dirty="0"/>
              <a:t>分析问题</a:t>
            </a:r>
          </a:p>
        </p:txBody>
      </p:sp>
      <p:sp>
        <p:nvSpPr>
          <p:cNvPr id="839684" name="Rectangle 4"/>
          <p:cNvSpPr>
            <a:spLocks noGrp="1" noChangeArrowheads="1"/>
          </p:cNvSpPr>
          <p:nvPr>
            <p:ph type="body" idx="1"/>
          </p:nvPr>
        </p:nvSpPr>
        <p:spPr>
          <a:xfrm>
            <a:off x="542925" y="836613"/>
            <a:ext cx="4826000" cy="2395537"/>
          </a:xfrm>
        </p:spPr>
        <p:txBody>
          <a:bodyPr/>
          <a:lstStyle/>
          <a:p>
            <a:pPr>
              <a:buFontTx/>
              <a:buNone/>
            </a:pPr>
            <a:r>
              <a:rPr lang="en-US" altLang="zh-CN" sz="2200">
                <a:latin typeface="微软雅黑" pitchFamily="34" charset="-122"/>
                <a:ea typeface="微软雅黑" pitchFamily="34" charset="-122"/>
              </a:rPr>
              <a:t>int sum(int a[ ], unsigned len)</a:t>
            </a:r>
          </a:p>
          <a:p>
            <a:pPr>
              <a:spcBef>
                <a:spcPct val="0"/>
              </a:spcBef>
              <a:buFontTx/>
              <a:buNone/>
            </a:pPr>
            <a:r>
              <a:rPr lang="en-US" altLang="zh-CN" sz="2200">
                <a:latin typeface="微软雅黑" pitchFamily="34" charset="-122"/>
                <a:ea typeface="微软雅黑" pitchFamily="34" charset="-122"/>
              </a:rPr>
              <a:t>{</a:t>
            </a:r>
          </a:p>
          <a:p>
            <a:pPr>
              <a:spcBef>
                <a:spcPct val="0"/>
              </a:spcBef>
              <a:buFontTx/>
              <a:buNone/>
            </a:pPr>
            <a:r>
              <a:rPr lang="en-US" altLang="zh-CN" sz="2200">
                <a:latin typeface="微软雅黑" pitchFamily="34" charset="-122"/>
                <a:ea typeface="微软雅黑" pitchFamily="34" charset="-122"/>
              </a:rPr>
              <a:t>	int 	i</a:t>
            </a:r>
            <a:r>
              <a:rPr lang="zh-CN" altLang="en-US" sz="2200">
                <a:latin typeface="微软雅黑" pitchFamily="34" charset="-122"/>
                <a:ea typeface="微软雅黑" pitchFamily="34" charset="-122"/>
              </a:rPr>
              <a:t>，</a:t>
            </a:r>
            <a:r>
              <a:rPr lang="en-US" altLang="zh-CN" sz="2200">
                <a:latin typeface="微软雅黑" pitchFamily="34" charset="-122"/>
                <a:ea typeface="微软雅黑" pitchFamily="34" charset="-122"/>
              </a:rPr>
              <a:t>sum = 0;</a:t>
            </a:r>
          </a:p>
          <a:p>
            <a:pPr>
              <a:spcBef>
                <a:spcPct val="0"/>
              </a:spcBef>
              <a:buFontTx/>
              <a:buNone/>
            </a:pPr>
            <a:r>
              <a:rPr lang="en-US" altLang="zh-CN" sz="2200">
                <a:latin typeface="微软雅黑" pitchFamily="34" charset="-122"/>
                <a:ea typeface="微软雅黑" pitchFamily="34" charset="-122"/>
              </a:rPr>
              <a:t>	for	(i = 0; i &lt;= len–1; i++)</a:t>
            </a:r>
          </a:p>
          <a:p>
            <a:pPr>
              <a:spcBef>
                <a:spcPct val="0"/>
              </a:spcBef>
              <a:buFontTx/>
              <a:buNone/>
            </a:pPr>
            <a:r>
              <a:rPr lang="en-US" altLang="zh-CN" sz="2200">
                <a:latin typeface="微软雅黑" pitchFamily="34" charset="-122"/>
                <a:ea typeface="微软雅黑" pitchFamily="34" charset="-122"/>
              </a:rPr>
              <a:t>      	sum += a[i];</a:t>
            </a:r>
          </a:p>
          <a:p>
            <a:pPr>
              <a:spcBef>
                <a:spcPct val="0"/>
              </a:spcBef>
              <a:buFontTx/>
              <a:buNone/>
            </a:pPr>
            <a:r>
              <a:rPr lang="en-US" altLang="zh-CN" sz="2200">
                <a:latin typeface="微软雅黑" pitchFamily="34" charset="-122"/>
                <a:ea typeface="微软雅黑" pitchFamily="34" charset="-122"/>
              </a:rPr>
              <a:t>	return sum;</a:t>
            </a:r>
          </a:p>
          <a:p>
            <a:pPr>
              <a:spcBef>
                <a:spcPct val="0"/>
              </a:spcBef>
              <a:buFontTx/>
              <a:buNone/>
            </a:pPr>
            <a:r>
              <a:rPr lang="en-US" altLang="zh-CN" sz="2200">
                <a:latin typeface="微软雅黑" pitchFamily="34" charset="-122"/>
                <a:ea typeface="微软雅黑" pitchFamily="34" charset="-122"/>
              </a:rPr>
              <a:t>}</a:t>
            </a:r>
            <a:endParaRPr lang="zh-CN" altLang="en-US" sz="2200">
              <a:latin typeface="微软雅黑" pitchFamily="34" charset="-122"/>
              <a:ea typeface="微软雅黑" pitchFamily="34" charset="-122"/>
            </a:endParaRPr>
          </a:p>
        </p:txBody>
      </p:sp>
      <p:sp>
        <p:nvSpPr>
          <p:cNvPr id="839685" name="Rectangle 5"/>
          <p:cNvSpPr>
            <a:spLocks noChangeArrowheads="1"/>
          </p:cNvSpPr>
          <p:nvPr/>
        </p:nvSpPr>
        <p:spPr bwMode="auto">
          <a:xfrm>
            <a:off x="5715008" y="1142984"/>
            <a:ext cx="3195638" cy="2147887"/>
          </a:xfrm>
          <a:prstGeom prst="rect">
            <a:avLst/>
          </a:prstGeom>
          <a:noFill/>
          <a:ln w="9525">
            <a:noFill/>
            <a:miter lim="800000"/>
            <a:headEnd/>
            <a:tailEnd/>
          </a:ln>
          <a:effectLst/>
        </p:spPr>
        <p:txBody>
          <a:bodyPr anchor="ctr">
            <a:spAutoFit/>
          </a:bodyPr>
          <a:lstStyle/>
          <a:p>
            <a:pPr>
              <a:lnSpc>
                <a:spcPct val="135000"/>
              </a:lnSpc>
              <a:spcBef>
                <a:spcPct val="35000"/>
              </a:spcBef>
            </a:pPr>
            <a:r>
              <a:rPr lang="zh-CN" altLang="en-US" sz="2000" b="1" i="0" dirty="0">
                <a:solidFill>
                  <a:schemeClr val="accent2"/>
                </a:solidFill>
                <a:latin typeface="微软雅黑" pitchFamily="34" charset="-122"/>
                <a:ea typeface="微软雅黑" pitchFamily="34" charset="-122"/>
              </a:rPr>
              <a:t>当参数</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时，返回值应该是</a:t>
            </a:r>
            <a:r>
              <a:rPr lang="en-US" altLang="zh-CN" sz="2000" b="1" i="0" dirty="0">
                <a:solidFill>
                  <a:schemeClr val="accent2"/>
                </a:solidFill>
                <a:latin typeface="微软雅黑" pitchFamily="34" charset="-122"/>
                <a:ea typeface="微软雅黑" pitchFamily="34" charset="-122"/>
              </a:rPr>
              <a:t>0</a:t>
            </a:r>
            <a:r>
              <a:rPr lang="zh-CN" altLang="en-US" sz="2000" b="1" i="0" dirty="0">
                <a:solidFill>
                  <a:schemeClr val="accent2"/>
                </a:solidFill>
                <a:latin typeface="微软雅黑" pitchFamily="34" charset="-122"/>
                <a:ea typeface="微软雅黑" pitchFamily="34" charset="-122"/>
              </a:rPr>
              <a:t>，但是在机器上执行时，却发生访存异常。但当</a:t>
            </a:r>
            <a:r>
              <a:rPr lang="en-US" altLang="zh-CN" sz="2000" b="1" i="0" dirty="0" err="1">
                <a:solidFill>
                  <a:schemeClr val="accent2"/>
                </a:solidFill>
                <a:latin typeface="微软雅黑" pitchFamily="34" charset="-122"/>
                <a:ea typeface="微软雅黑" pitchFamily="34" charset="-122"/>
              </a:rPr>
              <a:t>len</a:t>
            </a:r>
            <a:r>
              <a:rPr lang="zh-CN" altLang="en-US" sz="2000" b="1" i="0" dirty="0">
                <a:solidFill>
                  <a:schemeClr val="accent2"/>
                </a:solidFill>
                <a:latin typeface="微软雅黑" pitchFamily="34" charset="-122"/>
                <a:ea typeface="微软雅黑" pitchFamily="34" charset="-122"/>
              </a:rPr>
              <a:t>为</a:t>
            </a:r>
            <a:r>
              <a:rPr lang="en-US" altLang="zh-CN" sz="2000" b="1" i="0" dirty="0" err="1">
                <a:solidFill>
                  <a:schemeClr val="accent2"/>
                </a:solidFill>
                <a:latin typeface="微软雅黑" pitchFamily="34" charset="-122"/>
                <a:ea typeface="微软雅黑" pitchFamily="34" charset="-122"/>
              </a:rPr>
              <a:t>int</a:t>
            </a:r>
            <a:r>
              <a:rPr lang="zh-CN" altLang="en-US" sz="2000" b="1" i="0" dirty="0">
                <a:solidFill>
                  <a:schemeClr val="accent2"/>
                </a:solidFill>
                <a:latin typeface="微软雅黑" pitchFamily="34" charset="-122"/>
                <a:ea typeface="微软雅黑" pitchFamily="34" charset="-122"/>
              </a:rPr>
              <a:t>型时则正常</a:t>
            </a:r>
            <a:r>
              <a:rPr lang="en-US" altLang="zh-CN" sz="2000" b="1" i="0" dirty="0">
                <a:solidFill>
                  <a:srgbClr val="FF0000"/>
                </a:solidFill>
                <a:latin typeface="微软雅黑" pitchFamily="34" charset="-122"/>
                <a:ea typeface="微软雅黑" pitchFamily="34" charset="-122"/>
              </a:rPr>
              <a:t>Why?</a:t>
            </a:r>
          </a:p>
        </p:txBody>
      </p:sp>
      <p:sp>
        <p:nvSpPr>
          <p:cNvPr id="839688" name="Text Box 8"/>
          <p:cNvSpPr txBox="1">
            <a:spLocks noChangeArrowheads="1"/>
          </p:cNvSpPr>
          <p:nvPr/>
        </p:nvSpPr>
        <p:spPr bwMode="auto">
          <a:xfrm>
            <a:off x="6256338" y="5122863"/>
            <a:ext cx="1930400" cy="396875"/>
          </a:xfrm>
          <a:prstGeom prst="rect">
            <a:avLst/>
          </a:prstGeom>
          <a:noFill/>
          <a:ln w="50800">
            <a:noFill/>
            <a:miter lim="800000"/>
            <a:headEnd/>
            <a:tailEnd/>
          </a:ln>
          <a:effectLst/>
        </p:spPr>
        <p:txBody>
          <a:bodyPr>
            <a:spAutoFit/>
          </a:bodyPr>
          <a:lstStyle/>
          <a:p>
            <a:pPr>
              <a:spcBef>
                <a:spcPct val="50000"/>
              </a:spcBef>
            </a:pPr>
            <a:r>
              <a:rPr lang="zh-CN" altLang="en-US" sz="2000" b="1">
                <a:solidFill>
                  <a:srgbClr val="A50021"/>
                </a:solidFill>
                <a:latin typeface="微软雅黑" pitchFamily="34" charset="-122"/>
                <a:ea typeface="微软雅黑" pitchFamily="34" charset="-122"/>
              </a:rPr>
              <a:t>访问违例</a:t>
            </a:r>
          </a:p>
        </p:txBody>
      </p:sp>
      <p:sp>
        <p:nvSpPr>
          <p:cNvPr id="839689" name="Text Box 9"/>
          <p:cNvSpPr txBox="1">
            <a:spLocks noChangeArrowheads="1"/>
          </p:cNvSpPr>
          <p:nvPr/>
        </p:nvSpPr>
        <p:spPr bwMode="auto">
          <a:xfrm>
            <a:off x="581025" y="5761038"/>
            <a:ext cx="4964113" cy="396875"/>
          </a:xfrm>
          <a:prstGeom prst="rect">
            <a:avLst/>
          </a:prstGeom>
          <a:noFill/>
          <a:ln w="50800">
            <a:noFill/>
            <a:miter lim="800000"/>
            <a:headEnd/>
            <a:tailEnd/>
          </a:ln>
          <a:effectLst/>
        </p:spPr>
        <p:txBody>
          <a:bodyPr>
            <a:spAutoFit/>
          </a:bodyPr>
          <a:lstStyle/>
          <a:p>
            <a:pPr>
              <a:spcBef>
                <a:spcPct val="50000"/>
              </a:spcBef>
            </a:pPr>
            <a:r>
              <a:rPr lang="en-US" altLang="zh-CN" sz="2000" b="1">
                <a:solidFill>
                  <a:srgbClr val="D10F0F"/>
                </a:solidFill>
                <a:latin typeface="微软雅黑" pitchFamily="34" charset="-122"/>
                <a:ea typeface="微软雅黑" pitchFamily="34" charset="-122"/>
              </a:rPr>
              <a:t>Linux</a:t>
            </a:r>
            <a:r>
              <a:rPr lang="zh-CN" altLang="en-US" sz="2000" b="1">
                <a:solidFill>
                  <a:srgbClr val="D10F0F"/>
                </a:solidFill>
                <a:latin typeface="微软雅黑" pitchFamily="34" charset="-122"/>
                <a:ea typeface="微软雅黑" pitchFamily="34" charset="-122"/>
              </a:rPr>
              <a:t>下显示为“</a:t>
            </a:r>
            <a:r>
              <a:rPr lang="en-US" altLang="zh-CN" sz="2000" b="1">
                <a:solidFill>
                  <a:srgbClr val="D10F0F"/>
                </a:solidFill>
                <a:latin typeface="微软雅黑" pitchFamily="34" charset="-122"/>
                <a:ea typeface="微软雅黑" pitchFamily="34" charset="-122"/>
              </a:rPr>
              <a:t>Segment fault”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39682"/>
                                        </p:tgtEl>
                                        <p:attrNameLst>
                                          <p:attrName>style.visibility</p:attrName>
                                        </p:attrNameLst>
                                      </p:cBhvr>
                                      <p:to>
                                        <p:strVal val="visible"/>
                                      </p:to>
                                    </p:set>
                                    <p:animEffect transition="in" filter="blinds(horizontal)">
                                      <p:cBhvr>
                                        <p:cTn id="7" dur="500"/>
                                        <p:tgtEl>
                                          <p:spTgt spid="83968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39688"/>
                                        </p:tgtEl>
                                        <p:attrNameLst>
                                          <p:attrName>style.visibility</p:attrName>
                                        </p:attrNameLst>
                                      </p:cBhvr>
                                      <p:to>
                                        <p:strVal val="visible"/>
                                      </p:to>
                                    </p:set>
                                    <p:animEffect transition="in" filter="blinds(horizontal)">
                                      <p:cBhvr>
                                        <p:cTn id="12" dur="500"/>
                                        <p:tgtEl>
                                          <p:spTgt spid="839688"/>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39689"/>
                                        </p:tgtEl>
                                        <p:attrNameLst>
                                          <p:attrName>style.visibility</p:attrName>
                                        </p:attrNameLst>
                                      </p:cBhvr>
                                      <p:to>
                                        <p:strVal val="visible"/>
                                      </p:to>
                                    </p:set>
                                    <p:animEffect transition="in" filter="blinds(horizontal)">
                                      <p:cBhvr>
                                        <p:cTn id="17" dur="500"/>
                                        <p:tgtEl>
                                          <p:spTgt spid="839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688" grpId="0"/>
      <p:bldP spid="839689" grpId="0"/>
    </p:bldLst>
  </p:timing>
</p:sld>
</file>

<file path=ppt/slides/slide2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 name="Group 7"/>
          <p:cNvGrpSpPr>
            <a:grpSpLocks/>
          </p:cNvGrpSpPr>
          <p:nvPr/>
        </p:nvGrpSpPr>
        <p:grpSpPr bwMode="auto">
          <a:xfrm>
            <a:off x="0" y="188913"/>
            <a:ext cx="5673725" cy="6672673"/>
            <a:chOff x="2008" y="576"/>
            <a:chExt cx="3574" cy="3722"/>
          </a:xfrm>
        </p:grpSpPr>
        <p:sp>
          <p:nvSpPr>
            <p:cNvPr id="844808" name="Text Box 25"/>
            <p:cNvSpPr txBox="1">
              <a:spLocks noChangeArrowheads="1"/>
            </p:cNvSpPr>
            <p:nvPr/>
          </p:nvSpPr>
          <p:spPr bwMode="auto">
            <a:xfrm>
              <a:off x="4990" y="1165"/>
              <a:ext cx="592" cy="349"/>
            </a:xfrm>
            <a:prstGeom prst="rect">
              <a:avLst/>
            </a:prstGeom>
            <a:noFill/>
            <a:ln w="9525">
              <a:noFill/>
              <a:round/>
              <a:headEnd/>
              <a:tailEnd/>
            </a:ln>
          </p:spPr>
          <p:txBody>
            <a:bodyPr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%esp </a:t>
              </a:r>
            </a:p>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a:t>
              </a:r>
              <a:r>
                <a:rPr lang="zh-CN" altLang="en-GB" b="1" i="0" kern="1200">
                  <a:solidFill>
                    <a:srgbClr val="000000"/>
                  </a:solidFill>
                  <a:latin typeface="微软雅黑" pitchFamily="34" charset="-122"/>
                  <a:ea typeface="微软雅黑" pitchFamily="34" charset="-122"/>
                  <a:cs typeface="msgothic"/>
                </a:rPr>
                <a:t>栈顶</a:t>
              </a:r>
              <a:r>
                <a:rPr lang="en-GB" altLang="zh-CN" b="1" i="0" kern="1200">
                  <a:solidFill>
                    <a:srgbClr val="000000"/>
                  </a:solidFill>
                  <a:latin typeface="微软雅黑" pitchFamily="34" charset="-122"/>
                  <a:ea typeface="微软雅黑" pitchFamily="34" charset="-122"/>
                  <a:cs typeface="msgothic"/>
                </a:rPr>
                <a:t>)</a:t>
              </a:r>
            </a:p>
          </p:txBody>
        </p:sp>
        <p:sp>
          <p:nvSpPr>
            <p:cNvPr id="844809" name="Line 26"/>
            <p:cNvSpPr>
              <a:spLocks noChangeShapeType="1"/>
            </p:cNvSpPr>
            <p:nvPr/>
          </p:nvSpPr>
          <p:spPr bwMode="auto">
            <a:xfrm flipH="1">
              <a:off x="4751" y="12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0" name="Line 28"/>
            <p:cNvSpPr>
              <a:spLocks noChangeShapeType="1"/>
            </p:cNvSpPr>
            <p:nvPr/>
          </p:nvSpPr>
          <p:spPr bwMode="auto">
            <a:xfrm flipV="1">
              <a:off x="4797" y="576"/>
              <a:ext cx="1" cy="290"/>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1" name="Text Box 29"/>
            <p:cNvSpPr txBox="1">
              <a:spLocks noChangeArrowheads="1"/>
            </p:cNvSpPr>
            <p:nvPr/>
          </p:nvSpPr>
          <p:spPr bwMode="auto">
            <a:xfrm>
              <a:off x="5005" y="2566"/>
              <a:ext cx="373" cy="206"/>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900" b="1" i="0" kern="1200">
                  <a:solidFill>
                    <a:srgbClr val="000000"/>
                  </a:solidFill>
                  <a:latin typeface="微软雅黑" pitchFamily="34" charset="-122"/>
                  <a:ea typeface="微软雅黑" pitchFamily="34" charset="-122"/>
                  <a:cs typeface="msgothic"/>
                </a:rPr>
                <a:t>brk</a:t>
              </a:r>
            </a:p>
          </p:txBody>
        </p:sp>
        <p:sp>
          <p:nvSpPr>
            <p:cNvPr id="844812" name="Line 30"/>
            <p:cNvSpPr>
              <a:spLocks noChangeShapeType="1"/>
            </p:cNvSpPr>
            <p:nvPr/>
          </p:nvSpPr>
          <p:spPr bwMode="auto">
            <a:xfrm flipH="1">
              <a:off x="4763" y="2671"/>
              <a:ext cx="242" cy="1"/>
            </a:xfrm>
            <a:prstGeom prst="line">
              <a:avLst/>
            </a:prstGeom>
            <a:noFill/>
            <a:ln w="3240">
              <a:solidFill>
                <a:srgbClr val="000066"/>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13" name="Text Box 31"/>
            <p:cNvSpPr txBox="1">
              <a:spLocks noChangeArrowheads="1"/>
            </p:cNvSpPr>
            <p:nvPr/>
          </p:nvSpPr>
          <p:spPr bwMode="auto">
            <a:xfrm>
              <a:off x="2008" y="750"/>
              <a:ext cx="939" cy="17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i="0" kern="1200">
                  <a:solidFill>
                    <a:srgbClr val="000000"/>
                  </a:solidFill>
                  <a:latin typeface="微软雅黑" pitchFamily="34" charset="-122"/>
                  <a:ea typeface="微软雅黑" pitchFamily="34" charset="-122"/>
                  <a:cs typeface="msgothic"/>
                </a:rPr>
                <a:t>0xC00000000</a:t>
              </a:r>
            </a:p>
          </p:txBody>
        </p:sp>
        <p:sp>
          <p:nvSpPr>
            <p:cNvPr id="844814" name="Text Box 32"/>
            <p:cNvSpPr txBox="1">
              <a:spLocks noChangeArrowheads="1"/>
            </p:cNvSpPr>
            <p:nvPr/>
          </p:nvSpPr>
          <p:spPr bwMode="auto">
            <a:xfrm>
              <a:off x="2083" y="3799"/>
              <a:ext cx="858" cy="174"/>
            </a:xfrm>
            <a:prstGeom prst="rect">
              <a:avLst/>
            </a:prstGeom>
            <a:noFill/>
            <a:ln w="9525">
              <a:noFill/>
              <a:round/>
              <a:headEnd/>
              <a:tailEnd/>
            </a:ln>
          </p:spPr>
          <p:txBody>
            <a:bodyPr wrap="none" lIns="90000" tIns="46800" rIns="90000" bIns="46800">
              <a:spAutoFit/>
            </a:bodyPr>
            <a:lstStyle/>
            <a:p>
              <a:pPr algn="l" rtl="0" eaLnBrk="0" fontAlgn="base" hangingPunct="0">
                <a:lnSpc>
                  <a:spcPct val="94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500" b="1" i="0" kern="1200">
                  <a:solidFill>
                    <a:srgbClr val="000000"/>
                  </a:solidFill>
                  <a:latin typeface="微软雅黑" pitchFamily="34" charset="-122"/>
                  <a:ea typeface="微软雅黑" pitchFamily="34" charset="-122"/>
                  <a:cs typeface="msgothic"/>
                </a:rPr>
                <a:t>0x08048000</a:t>
              </a:r>
            </a:p>
          </p:txBody>
        </p:sp>
        <p:grpSp>
          <p:nvGrpSpPr>
            <p:cNvPr id="3" name="Group 15"/>
            <p:cNvGrpSpPr>
              <a:grpSpLocks/>
            </p:cNvGrpSpPr>
            <p:nvPr/>
          </p:nvGrpSpPr>
          <p:grpSpPr bwMode="auto">
            <a:xfrm>
              <a:off x="2767" y="585"/>
              <a:ext cx="1952" cy="3713"/>
              <a:chOff x="2785" y="795"/>
              <a:chExt cx="1924" cy="3495"/>
            </a:xfrm>
          </p:grpSpPr>
          <p:sp>
            <p:nvSpPr>
              <p:cNvPr id="844816" name="Rectangle 14"/>
              <p:cNvSpPr>
                <a:spLocks noChangeArrowheads="1"/>
              </p:cNvSpPr>
              <p:nvPr/>
            </p:nvSpPr>
            <p:spPr bwMode="auto">
              <a:xfrm>
                <a:off x="2952" y="795"/>
                <a:ext cx="1757" cy="307"/>
              </a:xfrm>
              <a:prstGeom prst="rect">
                <a:avLst/>
              </a:prstGeom>
              <a:solidFill>
                <a:srgbClr val="F1C7C7"/>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Kernel virtual memory</a:t>
                </a:r>
              </a:p>
            </p:txBody>
          </p:sp>
          <p:sp>
            <p:nvSpPr>
              <p:cNvPr id="844817" name="Rectangle 15"/>
              <p:cNvSpPr>
                <a:spLocks noChangeArrowheads="1"/>
              </p:cNvSpPr>
              <p:nvPr/>
            </p:nvSpPr>
            <p:spPr bwMode="auto">
              <a:xfrm>
                <a:off x="2952" y="1867"/>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Memory-mapped region</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 for shared</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libraries</a:t>
                </a:r>
              </a:p>
            </p:txBody>
          </p:sp>
          <p:sp>
            <p:nvSpPr>
              <p:cNvPr id="33808" name="Rectangle 16"/>
              <p:cNvSpPr>
                <a:spLocks noChangeArrowheads="1"/>
              </p:cNvSpPr>
              <p:nvPr/>
            </p:nvSpPr>
            <p:spPr bwMode="auto">
              <a:xfrm>
                <a:off x="2952" y="2286"/>
                <a:ext cx="1757" cy="456"/>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i="0" kern="1200">
                  <a:solidFill>
                    <a:srgbClr val="000000"/>
                  </a:solidFill>
                  <a:latin typeface="Arial Narrow" pitchFamily="34" charset="0"/>
                  <a:ea typeface="+mn-ea"/>
                  <a:cs typeface="+mn-cs"/>
                </a:endParaRPr>
              </a:p>
            </p:txBody>
          </p:sp>
          <p:sp>
            <p:nvSpPr>
              <p:cNvPr id="844819" name="Rectangle 17"/>
              <p:cNvSpPr>
                <a:spLocks noChangeArrowheads="1"/>
              </p:cNvSpPr>
              <p:nvPr/>
            </p:nvSpPr>
            <p:spPr bwMode="auto">
              <a:xfrm>
                <a:off x="2952" y="2741"/>
                <a:ext cx="1757" cy="422"/>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Run-time heap</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(created by</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malloc</a:t>
                </a:r>
                <a:r>
                  <a:rPr lang="en-GB" altLang="zh-CN" sz="1600" b="1" i="0" kern="1200">
                    <a:solidFill>
                      <a:srgbClr val="000000"/>
                    </a:solidFill>
                    <a:latin typeface="Calibri" pitchFamily="34" charset="0"/>
                    <a:ea typeface="微软雅黑" pitchFamily="34" charset="-122"/>
                    <a:cs typeface="msgothic"/>
                  </a:rPr>
                  <a:t>)</a:t>
                </a:r>
              </a:p>
            </p:txBody>
          </p:sp>
          <p:sp>
            <p:nvSpPr>
              <p:cNvPr id="33810" name="Rectangle 18"/>
              <p:cNvSpPr>
                <a:spLocks noChangeArrowheads="1"/>
              </p:cNvSpPr>
              <p:nvPr/>
            </p:nvSpPr>
            <p:spPr bwMode="auto">
              <a:xfrm>
                <a:off x="2952" y="1294"/>
                <a:ext cx="1757" cy="571"/>
              </a:xfrm>
              <a:prstGeom prst="rect">
                <a:avLst/>
              </a:prstGeom>
              <a:solidFill>
                <a:schemeClr val="bg1">
                  <a:lumMod val="75000"/>
                </a:schemeClr>
              </a:solidFill>
              <a:ln w="3240">
                <a:solidFill>
                  <a:schemeClr val="tx1"/>
                </a:solidFill>
                <a:miter lim="800000"/>
                <a:headEnd/>
                <a:tailEnd/>
              </a:ln>
              <a:effectLst/>
            </p:spPr>
            <p:txBody>
              <a:bodyPr wrap="none" anchor="ctr"/>
              <a:lstStyle/>
              <a:p>
                <a:pPr algn="l" rtl="0" eaLnBrk="0" fontAlgn="base" hangingPunct="0">
                  <a:spcBef>
                    <a:spcPct val="0"/>
                  </a:spcBef>
                  <a:spcAft>
                    <a:spcPct val="0"/>
                  </a:spcAft>
                  <a:defRPr/>
                </a:pPr>
                <a:endParaRPr lang="en-US" sz="2400" b="1" i="0" kern="1200">
                  <a:solidFill>
                    <a:srgbClr val="000000"/>
                  </a:solidFill>
                  <a:latin typeface="Arial Narrow" pitchFamily="34" charset="0"/>
                  <a:ea typeface="+mn-ea"/>
                  <a:cs typeface="+mn-cs"/>
                </a:endParaRPr>
              </a:p>
            </p:txBody>
          </p:sp>
          <p:sp>
            <p:nvSpPr>
              <p:cNvPr id="844821" name="Line 19"/>
              <p:cNvSpPr>
                <a:spLocks noChangeShapeType="1"/>
              </p:cNvSpPr>
              <p:nvPr/>
            </p:nvSpPr>
            <p:spPr bwMode="auto">
              <a:xfrm flipV="1">
                <a:off x="3828" y="2493"/>
                <a:ext cx="1" cy="242"/>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22" name="Rectangle 20"/>
              <p:cNvSpPr>
                <a:spLocks noChangeArrowheads="1"/>
              </p:cNvSpPr>
              <p:nvPr/>
            </p:nvSpPr>
            <p:spPr bwMode="auto">
              <a:xfrm>
                <a:off x="2952" y="1083"/>
                <a:ext cx="1757" cy="355"/>
              </a:xfrm>
              <a:prstGeom prst="rect">
                <a:avLst/>
              </a:prstGeom>
              <a:solidFill>
                <a:srgbClr val="D5F1CF"/>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User</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stack</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Calibri" pitchFamily="34" charset="0"/>
                    <a:ea typeface="微软雅黑" pitchFamily="34" charset="-122"/>
                    <a:cs typeface="msgothic"/>
                  </a:rPr>
                  <a:t>(</a:t>
                </a:r>
                <a:r>
                  <a:rPr lang="en-GB" altLang="zh-CN" b="1" i="0" kern="1200">
                    <a:solidFill>
                      <a:srgbClr val="000000"/>
                    </a:solidFill>
                    <a:latin typeface="微软雅黑" pitchFamily="34" charset="-122"/>
                    <a:ea typeface="微软雅黑" pitchFamily="34" charset="-122"/>
                    <a:cs typeface="msgothic"/>
                  </a:rPr>
                  <a:t>created</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at</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runtime</a:t>
                </a:r>
                <a:r>
                  <a:rPr lang="en-GB" altLang="zh-CN" sz="1600" b="1" i="0" kern="1200">
                    <a:solidFill>
                      <a:srgbClr val="000000"/>
                    </a:solidFill>
                    <a:latin typeface="Calibri" pitchFamily="34" charset="0"/>
                    <a:ea typeface="微软雅黑" pitchFamily="34" charset="-122"/>
                    <a:cs typeface="msgothic"/>
                  </a:rPr>
                  <a:t>)</a:t>
                </a:r>
              </a:p>
            </p:txBody>
          </p:sp>
          <p:sp>
            <p:nvSpPr>
              <p:cNvPr id="844823" name="Line 21"/>
              <p:cNvSpPr>
                <a:spLocks noChangeShapeType="1"/>
              </p:cNvSpPr>
              <p:nvPr/>
            </p:nvSpPr>
            <p:spPr bwMode="auto">
              <a:xfrm flipV="1">
                <a:off x="3828" y="1725"/>
                <a:ext cx="1" cy="146"/>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844824" name="Line 22"/>
              <p:cNvSpPr>
                <a:spLocks noChangeShapeType="1"/>
              </p:cNvSpPr>
              <p:nvPr/>
            </p:nvSpPr>
            <p:spPr bwMode="auto">
              <a:xfrm>
                <a:off x="3828" y="1438"/>
                <a:ext cx="1" cy="144"/>
              </a:xfrm>
              <a:prstGeom prst="line">
                <a:avLst/>
              </a:prstGeom>
              <a:noFill/>
              <a:ln w="3240">
                <a:solidFill>
                  <a:schemeClr val="tx1"/>
                </a:solidFill>
                <a:miter lim="800000"/>
                <a:headEnd/>
                <a:tailEnd type="triangle" w="med" len="med"/>
              </a:ln>
            </p:spPr>
            <p:txBody>
              <a:bodyPr/>
              <a:lstStyle/>
              <a:p>
                <a:pPr algn="l" rtl="0" eaLnBrk="0" fontAlgn="base" hangingPunct="0">
                  <a:spcBef>
                    <a:spcPct val="0"/>
                  </a:spcBef>
                  <a:spcAft>
                    <a:spcPct val="0"/>
                  </a:spcAft>
                </a:pPr>
                <a:endParaRPr lang="zh-CN" altLang="en-US" sz="1600" i="0" kern="1200">
                  <a:solidFill>
                    <a:srgbClr val="000000"/>
                  </a:solidFill>
                  <a:latin typeface="Arial" pitchFamily="34" charset="0"/>
                  <a:ea typeface="+mn-ea"/>
                  <a:cs typeface="+mn-cs"/>
                </a:endParaRPr>
              </a:p>
            </p:txBody>
          </p:sp>
          <p:sp>
            <p:nvSpPr>
              <p:cNvPr id="33815" name="Rectangle 23"/>
              <p:cNvSpPr>
                <a:spLocks noChangeArrowheads="1"/>
              </p:cNvSpPr>
              <p:nvPr/>
            </p:nvSpPr>
            <p:spPr bwMode="auto">
              <a:xfrm>
                <a:off x="2952" y="3977"/>
                <a:ext cx="1757" cy="250"/>
              </a:xfrm>
              <a:prstGeom prst="rect">
                <a:avLst/>
              </a:prstGeom>
              <a:solidFill>
                <a:schemeClr val="bg1">
                  <a:lumMod val="75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Unused</a:t>
                </a:r>
              </a:p>
            </p:txBody>
          </p:sp>
          <p:sp>
            <p:nvSpPr>
              <p:cNvPr id="844826" name="Text Box 24"/>
              <p:cNvSpPr txBox="1">
                <a:spLocks noChangeArrowheads="1"/>
              </p:cNvSpPr>
              <p:nvPr/>
            </p:nvSpPr>
            <p:spPr bwMode="auto">
              <a:xfrm>
                <a:off x="2785" y="4114"/>
                <a:ext cx="191" cy="176"/>
              </a:xfrm>
              <a:prstGeom prst="rect">
                <a:avLst/>
              </a:prstGeom>
              <a:noFill/>
              <a:ln w="9525">
                <a:noFill/>
                <a:round/>
                <a:headEnd/>
                <a:tailEnd/>
              </a:ln>
            </p:spPr>
            <p:txBody>
              <a:bodyPr wrap="none" lIns="90000" tIns="46800" rIns="90000" bIns="46800">
                <a:spAutoFit/>
              </a:bodyPr>
              <a:lstStyle/>
              <a:p>
                <a:pPr algn="l"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sz="1600" b="1" i="0" kern="1200">
                    <a:solidFill>
                      <a:srgbClr val="000000"/>
                    </a:solidFill>
                    <a:latin typeface="微软雅黑" pitchFamily="34" charset="-122"/>
                    <a:ea typeface="微软雅黑" pitchFamily="34" charset="-122"/>
                    <a:cs typeface="msgothic"/>
                  </a:rPr>
                  <a:t>0</a:t>
                </a:r>
              </a:p>
            </p:txBody>
          </p:sp>
          <p:sp>
            <p:nvSpPr>
              <p:cNvPr id="33826" name="Rectangle 34"/>
              <p:cNvSpPr>
                <a:spLocks noChangeArrowheads="1"/>
              </p:cNvSpPr>
              <p:nvPr/>
            </p:nvSpPr>
            <p:spPr bwMode="auto">
              <a:xfrm>
                <a:off x="2952" y="3161"/>
                <a:ext cx="1757" cy="422"/>
              </a:xfrm>
              <a:prstGeom prst="rect">
                <a:avLst/>
              </a:prstGeom>
              <a:solidFill>
                <a:schemeClr val="accent2">
                  <a:lumMod val="20000"/>
                  <a:lumOff val="80000"/>
                </a:schemeClr>
              </a:solidFill>
              <a:ln w="3240">
                <a:solidFill>
                  <a:schemeClr val="tx1"/>
                </a:solidFill>
                <a:miter lim="800000"/>
                <a:headEnd/>
                <a:tailEnd/>
              </a:ln>
              <a:effectLst/>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Read/write</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(.data, .bss)</a:t>
                </a:r>
              </a:p>
            </p:txBody>
          </p:sp>
          <p:sp>
            <p:nvSpPr>
              <p:cNvPr id="844828" name="Rectangle 35"/>
              <p:cNvSpPr>
                <a:spLocks noChangeArrowheads="1"/>
              </p:cNvSpPr>
              <p:nvPr/>
            </p:nvSpPr>
            <p:spPr bwMode="auto">
              <a:xfrm>
                <a:off x="2952" y="3555"/>
                <a:ext cx="1757" cy="422"/>
              </a:xfrm>
              <a:prstGeom prst="rect">
                <a:avLst/>
              </a:prstGeom>
              <a:solidFill>
                <a:srgbClr val="F6F5BD"/>
              </a:solidFill>
              <a:ln w="3240">
                <a:solidFill>
                  <a:schemeClr val="tx1"/>
                </a:solidFill>
                <a:miter lim="800000"/>
                <a:headEnd/>
                <a:tailEnd/>
              </a:ln>
            </p:spPr>
            <p:txBody>
              <a:bodyPr wrap="none" lIns="90000" tIns="46800" rIns="90000" bIns="46800" anchor="ctr"/>
              <a:lstStyle/>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Read-only segment</a:t>
                </a:r>
              </a:p>
              <a:p>
                <a:pPr algn="ctr" rtl="0" eaLnBrk="0" fontAlgn="base" hangingPunct="0">
                  <a:lnSpc>
                    <a:spcPct val="98000"/>
                  </a:lnSpc>
                  <a:spcBef>
                    <a:spcPct val="0"/>
                  </a:spcBef>
                  <a:spcAft>
                    <a:spcPct val="0"/>
                  </a:spcAft>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GB" altLang="zh-CN" b="1" i="0" kern="1200">
                    <a:solidFill>
                      <a:srgbClr val="000000"/>
                    </a:solidFill>
                    <a:latin typeface="微软雅黑" pitchFamily="34" charset="-122"/>
                    <a:ea typeface="微软雅黑" pitchFamily="34" charset="-122"/>
                    <a:cs typeface="msgothic"/>
                  </a:rPr>
                  <a:t>(.init, .text</a:t>
                </a:r>
                <a:r>
                  <a:rPr lang="en-GB" altLang="zh-CN" sz="1600" b="1" i="0" kern="1200">
                    <a:solidFill>
                      <a:srgbClr val="000000"/>
                    </a:solidFill>
                    <a:latin typeface="Calibri" pitchFamily="34" charset="0"/>
                    <a:ea typeface="微软雅黑" pitchFamily="34" charset="-122"/>
                    <a:cs typeface="msgothic"/>
                  </a:rPr>
                  <a:t>, </a:t>
                </a:r>
                <a:r>
                  <a:rPr lang="en-GB" altLang="zh-CN" b="1" i="0" kern="1200">
                    <a:solidFill>
                      <a:srgbClr val="000000"/>
                    </a:solidFill>
                    <a:latin typeface="微软雅黑" pitchFamily="34" charset="-122"/>
                    <a:ea typeface="微软雅黑" pitchFamily="34" charset="-122"/>
                    <a:cs typeface="msgothic"/>
                  </a:rPr>
                  <a:t>.rodata</a:t>
                </a:r>
                <a:r>
                  <a:rPr lang="en-GB" altLang="zh-CN" sz="1600" b="1" i="0" kern="1200">
                    <a:solidFill>
                      <a:srgbClr val="000000"/>
                    </a:solidFill>
                    <a:latin typeface="Calibri" pitchFamily="34" charset="0"/>
                    <a:ea typeface="微软雅黑" pitchFamily="34" charset="-122"/>
                    <a:cs typeface="msgothic"/>
                  </a:rPr>
                  <a:t>)</a:t>
                </a:r>
              </a:p>
            </p:txBody>
          </p:sp>
        </p:grpSp>
      </p:grpSp>
      <p:sp>
        <p:nvSpPr>
          <p:cNvPr id="844804" name="Text Box 4"/>
          <p:cNvSpPr txBox="1">
            <a:spLocks noChangeArrowheads="1"/>
          </p:cNvSpPr>
          <p:nvPr/>
        </p:nvSpPr>
        <p:spPr bwMode="auto">
          <a:xfrm>
            <a:off x="1525588" y="792163"/>
            <a:ext cx="1258887" cy="396875"/>
          </a:xfrm>
          <a:prstGeom prst="rect">
            <a:avLst/>
          </a:prstGeom>
          <a:noFill/>
          <a:ln w="9525">
            <a:noFill/>
            <a:miter lim="800000"/>
            <a:headEnd/>
            <a:tailEnd/>
          </a:ln>
          <a:effectLst/>
        </p:spPr>
        <p:txBody>
          <a:bodyPr>
            <a:spAutoFit/>
          </a:bodyPr>
          <a:lstStyle/>
          <a:p>
            <a:pPr algn="l" rtl="0" fontAlgn="base">
              <a:spcBef>
                <a:spcPct val="50000"/>
              </a:spcBef>
              <a:spcAft>
                <a:spcPct val="0"/>
              </a:spcAft>
            </a:pPr>
            <a:r>
              <a:rPr lang="en-US" altLang="zh-CN" sz="2000" b="1" kern="1200">
                <a:solidFill>
                  <a:srgbClr val="FF0000"/>
                </a:solidFill>
                <a:latin typeface="微软雅黑" pitchFamily="34" charset="-122"/>
                <a:ea typeface="微软雅黑" pitchFamily="34" charset="-122"/>
                <a:cs typeface="+mn-cs"/>
              </a:rPr>
              <a:t>a[0]</a:t>
            </a:r>
          </a:p>
        </p:txBody>
      </p:sp>
      <p:sp>
        <p:nvSpPr>
          <p:cNvPr id="844805" name="Line 5"/>
          <p:cNvSpPr>
            <a:spLocks noChangeShapeType="1"/>
          </p:cNvSpPr>
          <p:nvPr/>
        </p:nvSpPr>
        <p:spPr bwMode="auto">
          <a:xfrm>
            <a:off x="293688" y="773113"/>
            <a:ext cx="4005262" cy="0"/>
          </a:xfrm>
          <a:prstGeom prst="line">
            <a:avLst/>
          </a:prstGeom>
          <a:noFill/>
          <a:ln w="38100">
            <a:solidFill>
              <a:srgbClr val="FF0000"/>
            </a:solidFill>
            <a:round/>
            <a:headEnd/>
            <a:tailEn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pic>
        <p:nvPicPr>
          <p:cNvPr id="844806" name="Picture 6"/>
          <p:cNvPicPr>
            <a:picLocks noChangeAspect="1" noChangeArrowheads="1"/>
          </p:cNvPicPr>
          <p:nvPr/>
        </p:nvPicPr>
        <p:blipFill>
          <a:blip r:embed="rId2"/>
          <a:srcRect/>
          <a:stretch>
            <a:fillRect/>
          </a:stretch>
        </p:blipFill>
        <p:spPr bwMode="auto">
          <a:xfrm>
            <a:off x="0" y="3902075"/>
            <a:ext cx="8667750" cy="2955925"/>
          </a:xfrm>
          <a:prstGeom prst="rect">
            <a:avLst/>
          </a:prstGeom>
          <a:noFill/>
        </p:spPr>
      </p:pic>
      <p:grpSp>
        <p:nvGrpSpPr>
          <p:cNvPr id="4" name="Group 29"/>
          <p:cNvGrpSpPr>
            <a:grpSpLocks/>
          </p:cNvGrpSpPr>
          <p:nvPr/>
        </p:nvGrpSpPr>
        <p:grpSpPr bwMode="auto">
          <a:xfrm>
            <a:off x="4616450" y="593725"/>
            <a:ext cx="4572000" cy="3194050"/>
            <a:chOff x="2795" y="261"/>
            <a:chExt cx="2880" cy="2012"/>
          </a:xfrm>
        </p:grpSpPr>
        <p:sp>
          <p:nvSpPr>
            <p:cNvPr id="844830" name="AutoShape 30"/>
            <p:cNvSpPr>
              <a:spLocks noChangeAspect="1" noChangeArrowheads="1"/>
            </p:cNvSpPr>
            <p:nvPr/>
          </p:nvSpPr>
          <p:spPr bwMode="auto">
            <a:xfrm>
              <a:off x="2937" y="289"/>
              <a:ext cx="2601" cy="1871"/>
            </a:xfrm>
            <a:prstGeom prst="rect">
              <a:avLst/>
            </a:prstGeom>
            <a:noFill/>
            <a:ln w="9525">
              <a:noFill/>
              <a:miter lim="800000"/>
              <a:headEnd/>
              <a:tailEn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0" name="Rectangle 4"/>
            <p:cNvSpPr>
              <a:spLocks noChangeArrowheads="1"/>
            </p:cNvSpPr>
            <p:nvPr/>
          </p:nvSpPr>
          <p:spPr bwMode="auto">
            <a:xfrm>
              <a:off x="3844" y="261"/>
              <a:ext cx="784" cy="210"/>
            </a:xfrm>
            <a:prstGeom prst="rect">
              <a:avLst/>
            </a:prstGeom>
            <a:noFill/>
            <a:ln w="12700">
              <a:noFill/>
              <a:miter lim="800000"/>
              <a:headEnd/>
              <a:tailEnd/>
            </a:ln>
          </p:spPr>
          <p:txBody>
            <a:bodyPr wrap="none" lIns="90479" tIns="0" rIns="90479" bIns="0"/>
            <a:lstStyle/>
            <a:p>
              <a:pPr algn="just" rtl="0" fontAlgn="base">
                <a:spcBef>
                  <a:spcPct val="0"/>
                </a:spcBef>
                <a:spcAft>
                  <a:spcPct val="0"/>
                </a:spcAft>
              </a:pPr>
              <a:r>
                <a:rPr lang="zh-CN" altLang="en-US" sz="2000" b="1" kern="1200">
                  <a:solidFill>
                    <a:srgbClr val="0000FF"/>
                  </a:solidFill>
                  <a:latin typeface="微软雅黑" pitchFamily="34" charset="-122"/>
                  <a:ea typeface="微软雅黑" pitchFamily="34" charset="-122"/>
                  <a:cs typeface="+mn-cs"/>
                </a:rPr>
                <a:t>用户进程</a:t>
              </a:r>
            </a:p>
          </p:txBody>
        </p:sp>
        <p:sp>
          <p:nvSpPr>
            <p:cNvPr id="21" name="Rectangle 5"/>
            <p:cNvSpPr>
              <a:spLocks noChangeArrowheads="1"/>
            </p:cNvSpPr>
            <p:nvPr/>
          </p:nvSpPr>
          <p:spPr bwMode="auto">
            <a:xfrm>
              <a:off x="4864" y="686"/>
              <a:ext cx="768" cy="489"/>
            </a:xfrm>
            <a:prstGeom prst="rect">
              <a:avLst/>
            </a:prstGeom>
            <a:noFill/>
            <a:ln w="12700">
              <a:noFill/>
              <a:miter lim="800000"/>
              <a:headEnd/>
              <a:tailEnd/>
            </a:ln>
          </p:spPr>
          <p:txBody>
            <a:bodyPr lIns="90479" tIns="44446" rIns="90479" bIns="44446"/>
            <a:lstStyle/>
            <a:p>
              <a:pPr algn="l" rtl="0" fontAlgn="base">
                <a:spcBef>
                  <a:spcPct val="0"/>
                </a:spcBef>
                <a:spcAft>
                  <a:spcPct val="0"/>
                </a:spcAft>
              </a:pPr>
              <a:r>
                <a:rPr lang="en-US" altLang="zh-CN" b="1" kern="1200">
                  <a:solidFill>
                    <a:srgbClr val="0000FF"/>
                  </a:solidFill>
                  <a:latin typeface="微软雅黑" pitchFamily="34" charset="-122"/>
                  <a:ea typeface="微软雅黑" pitchFamily="34" charset="-122"/>
                  <a:cs typeface="+mn-cs"/>
                </a:rPr>
                <a:t>OS</a:t>
              </a:r>
              <a:r>
                <a:rPr lang="zh-CN" altLang="en-US" b="1" kern="1200">
                  <a:solidFill>
                    <a:srgbClr val="0000FF"/>
                  </a:solidFill>
                  <a:latin typeface="微软雅黑" pitchFamily="34" charset="-122"/>
                  <a:ea typeface="微软雅黑" pitchFamily="34" charset="-122"/>
                  <a:cs typeface="+mn-cs"/>
                </a:rPr>
                <a:t>页故障处理程序</a:t>
              </a:r>
            </a:p>
          </p:txBody>
        </p:sp>
        <p:sp>
          <p:nvSpPr>
            <p:cNvPr id="23" name="Line 7"/>
            <p:cNvSpPr>
              <a:spLocks noChangeShapeType="1"/>
            </p:cNvSpPr>
            <p:nvPr/>
          </p:nvSpPr>
          <p:spPr bwMode="auto">
            <a:xfrm>
              <a:off x="4524" y="1168"/>
              <a:ext cx="511" cy="0"/>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4" name="Line 8"/>
            <p:cNvSpPr>
              <a:spLocks noChangeShapeType="1"/>
            </p:cNvSpPr>
            <p:nvPr/>
          </p:nvSpPr>
          <p:spPr bwMode="auto">
            <a:xfrm>
              <a:off x="5091" y="1168"/>
              <a:ext cx="0" cy="689"/>
            </a:xfrm>
            <a:prstGeom prst="line">
              <a:avLst/>
            </a:prstGeom>
            <a:noFill/>
            <a:ln w="28575">
              <a:solidFill>
                <a:srgbClr val="000000"/>
              </a:solidFill>
              <a:round/>
              <a:headEnd/>
              <a:tailEnd type="triangle" w="med" len="med"/>
            </a:ln>
          </p:spPr>
          <p:txBody>
            <a:bodyPr wrap="none" anchor="ct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27" name="Rectangle 11"/>
            <p:cNvSpPr>
              <a:spLocks noChangeArrowheads="1"/>
            </p:cNvSpPr>
            <p:nvPr/>
          </p:nvSpPr>
          <p:spPr bwMode="auto">
            <a:xfrm>
              <a:off x="4496" y="1168"/>
              <a:ext cx="546" cy="229"/>
            </a:xfrm>
            <a:prstGeom prst="rect">
              <a:avLst/>
            </a:prstGeom>
            <a:noFill/>
            <a:ln w="12700">
              <a:noFill/>
              <a:miter lim="800000"/>
              <a:headEnd/>
              <a:tailEnd/>
            </a:ln>
          </p:spPr>
          <p:txBody>
            <a:bodyPr wrap="none" lIns="90479" tIns="44446" rIns="90479" bIns="44446">
              <a:spAutoFit/>
            </a:bodyPr>
            <a:lstStyle/>
            <a:p>
              <a:pPr algn="just" rtl="0" fontAlgn="base">
                <a:spcBef>
                  <a:spcPct val="0"/>
                </a:spcBef>
                <a:spcAft>
                  <a:spcPct val="0"/>
                </a:spcAft>
              </a:pPr>
              <a:r>
                <a:rPr lang="zh-CN" altLang="en-US" b="1" kern="1200">
                  <a:solidFill>
                    <a:srgbClr val="000000"/>
                  </a:solidFill>
                  <a:latin typeface="Calibri" pitchFamily="34" charset="0"/>
                  <a:ea typeface="微软雅黑" pitchFamily="34" charset="-122"/>
                  <a:cs typeface="+mn-cs"/>
                </a:rPr>
                <a:t>页故障</a:t>
              </a:r>
              <a:endParaRPr lang="zh-CN" altLang="en-US" b="1" kern="1200">
                <a:solidFill>
                  <a:srgbClr val="000000"/>
                </a:solidFill>
                <a:latin typeface="Arial" pitchFamily="34" charset="0"/>
                <a:ea typeface="微软雅黑" pitchFamily="34" charset="-122"/>
                <a:cs typeface="+mn-cs"/>
              </a:endParaRPr>
            </a:p>
          </p:txBody>
        </p:sp>
        <p:sp>
          <p:nvSpPr>
            <p:cNvPr id="28" name="Rectangle 12"/>
            <p:cNvSpPr>
              <a:spLocks noChangeArrowheads="1"/>
            </p:cNvSpPr>
            <p:nvPr/>
          </p:nvSpPr>
          <p:spPr bwMode="auto">
            <a:xfrm>
              <a:off x="5120" y="1281"/>
              <a:ext cx="441"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访问</a:t>
              </a:r>
            </a:p>
            <a:p>
              <a:pPr algn="just" rtl="0" fontAlgn="base">
                <a:spcBef>
                  <a:spcPct val="0"/>
                </a:spcBef>
                <a:spcAft>
                  <a:spcPct val="0"/>
                </a:spcAft>
              </a:pPr>
              <a:r>
                <a:rPr lang="zh-CN" altLang="en-US" b="1" kern="1200">
                  <a:solidFill>
                    <a:srgbClr val="000000"/>
                  </a:solidFill>
                  <a:latin typeface="Arial" pitchFamily="34" charset="0"/>
                  <a:ea typeface="微软雅黑" pitchFamily="34" charset="-122"/>
                  <a:cs typeface="+mn-cs"/>
                </a:rPr>
                <a:t>越权</a:t>
              </a:r>
              <a:r>
                <a:rPr lang="zh-CN" altLang="en-US" kern="1200">
                  <a:solidFill>
                    <a:srgbClr val="000000"/>
                  </a:solidFill>
                  <a:latin typeface="Arial" pitchFamily="34" charset="0"/>
                  <a:ea typeface="宋体" pitchFamily="2" charset="-122"/>
                  <a:cs typeface="+mn-cs"/>
                </a:rPr>
                <a:t> </a:t>
              </a:r>
            </a:p>
          </p:txBody>
        </p:sp>
        <p:sp>
          <p:nvSpPr>
            <p:cNvPr id="29" name="Rectangle 13"/>
            <p:cNvSpPr>
              <a:spLocks noChangeArrowheads="1"/>
            </p:cNvSpPr>
            <p:nvPr/>
          </p:nvSpPr>
          <p:spPr bwMode="auto">
            <a:xfrm>
              <a:off x="4553" y="1871"/>
              <a:ext cx="1122" cy="402"/>
            </a:xfrm>
            <a:prstGeom prst="rect">
              <a:avLst/>
            </a:prstGeom>
            <a:noFill/>
            <a:ln w="12700">
              <a:noFill/>
              <a:miter lim="800000"/>
              <a:headEnd/>
              <a:tailEnd/>
            </a:ln>
          </p:spPr>
          <p:txBody>
            <a:bodyPr lIns="90479" tIns="44446" rIns="90479" bIns="44446">
              <a:spAutoFit/>
            </a:bodyPr>
            <a:lstStyle/>
            <a:p>
              <a:pPr algn="just" rtl="0" fontAlgn="base">
                <a:spcBef>
                  <a:spcPct val="0"/>
                </a:spcBef>
                <a:spcAft>
                  <a:spcPct val="0"/>
                </a:spcAft>
              </a:pPr>
              <a:r>
                <a:rPr lang="zh-CN" altLang="en-US" b="1" kern="1200">
                  <a:solidFill>
                    <a:srgbClr val="000000"/>
                  </a:solidFill>
                  <a:latin typeface="微软雅黑" pitchFamily="34" charset="-122"/>
                  <a:ea typeface="微软雅黑" pitchFamily="34" charset="-122"/>
                  <a:cs typeface="+mn-cs"/>
                </a:rPr>
                <a:t>发</a:t>
              </a:r>
              <a:r>
                <a:rPr lang="en-US" altLang="zh-CN" b="1" kern="1200">
                  <a:solidFill>
                    <a:srgbClr val="000000"/>
                  </a:solidFill>
                  <a:latin typeface="微软雅黑" pitchFamily="34" charset="-122"/>
                  <a:ea typeface="微软雅黑" pitchFamily="34" charset="-122"/>
                  <a:cs typeface="+mn-cs"/>
                </a:rPr>
                <a:t>SIGSEGV</a:t>
              </a:r>
              <a:r>
                <a:rPr lang="zh-CN" altLang="en-US" b="1" kern="1200">
                  <a:solidFill>
                    <a:srgbClr val="000000"/>
                  </a:solidFill>
                  <a:latin typeface="微软雅黑" pitchFamily="34" charset="-122"/>
                  <a:ea typeface="微软雅黑" pitchFamily="34" charset="-122"/>
                  <a:cs typeface="+mn-cs"/>
                </a:rPr>
                <a:t>信号给用户进程</a:t>
              </a:r>
            </a:p>
          </p:txBody>
        </p:sp>
        <p:sp>
          <p:nvSpPr>
            <p:cNvPr id="30" name="Text Box 15"/>
            <p:cNvSpPr txBox="1">
              <a:spLocks noChangeArrowheads="1"/>
            </p:cNvSpPr>
            <p:nvPr/>
          </p:nvSpPr>
          <p:spPr bwMode="auto">
            <a:xfrm>
              <a:off x="2795" y="798"/>
              <a:ext cx="1758" cy="682"/>
            </a:xfrm>
            <a:prstGeom prst="rect">
              <a:avLst/>
            </a:prstGeom>
            <a:noFill/>
            <a:ln w="25400">
              <a:noFill/>
              <a:miter lim="800000"/>
              <a:headEnd/>
              <a:tailEnd/>
            </a:ln>
          </p:spPr>
          <p:txBody>
            <a:bodyPr>
              <a:spAutoFit/>
            </a:bodyPr>
            <a:lstStyle/>
            <a:p>
              <a:pPr algn="just" rtl="0" fontAlgn="base">
                <a:spcBef>
                  <a:spcPct val="0"/>
                </a:spcBef>
                <a:spcAft>
                  <a:spcPct val="35000"/>
                </a:spcAft>
              </a:pPr>
              <a:r>
                <a:rPr lang="en-US" altLang="zh-CN" sz="2000" b="1" kern="1200">
                  <a:solidFill>
                    <a:srgbClr val="000000"/>
                  </a:solidFill>
                  <a:latin typeface="Arial" pitchFamily="34" charset="0"/>
                  <a:ea typeface="宋体" pitchFamily="2" charset="-122"/>
                  <a:cs typeface="+mn-cs"/>
                </a:rPr>
                <a:t>              </a:t>
              </a:r>
              <a:r>
                <a:rPr lang="en-US" altLang="zh-CN" sz="2000" b="1" kern="1200">
                  <a:solidFill>
                    <a:srgbClr val="CC3300"/>
                  </a:solidFill>
                  <a:latin typeface="Arial" pitchFamily="34" charset="0"/>
                  <a:ea typeface="宋体" pitchFamily="2" charset="-122"/>
                  <a:cs typeface="+mn-cs"/>
                </a:rPr>
                <a:t>… …</a:t>
              </a:r>
            </a:p>
            <a:p>
              <a:pPr algn="just" rtl="0" fontAlgn="base">
                <a:spcBef>
                  <a:spcPct val="0"/>
                </a:spcBef>
                <a:spcAft>
                  <a:spcPct val="0"/>
                </a:spcAft>
              </a:pPr>
              <a:r>
                <a:rPr lang="en-US" altLang="zh-CN" b="1" kern="1200">
                  <a:solidFill>
                    <a:srgbClr val="CC3300"/>
                  </a:solidFill>
                  <a:latin typeface="微软雅黑" pitchFamily="34" charset="-122"/>
                  <a:ea typeface="微软雅黑" pitchFamily="34" charset="-122"/>
                  <a:cs typeface="+mn-cs"/>
                </a:rPr>
                <a:t>movl (%ebx,%eax,4)…</a:t>
              </a:r>
            </a:p>
            <a:p>
              <a:pPr algn="just" rtl="0" fontAlgn="base">
                <a:spcBef>
                  <a:spcPct val="0"/>
                </a:spcBef>
                <a:spcAft>
                  <a:spcPct val="0"/>
                </a:spcAft>
              </a:pPr>
              <a:r>
                <a:rPr lang="en-US" altLang="zh-CN" sz="2000" b="1" kern="1200">
                  <a:solidFill>
                    <a:srgbClr val="CC3300"/>
                  </a:solidFill>
                  <a:latin typeface="Arial" pitchFamily="34" charset="0"/>
                  <a:ea typeface="宋体" pitchFamily="2" charset="-122"/>
                  <a:cs typeface="+mn-cs"/>
                </a:rPr>
                <a:t>              … …</a:t>
              </a:r>
              <a:endParaRPr lang="zh-CN" altLang="en-US" sz="2000" b="1" kern="1200">
                <a:solidFill>
                  <a:srgbClr val="CC3300"/>
                </a:solidFill>
                <a:latin typeface="Arial" pitchFamily="34" charset="0"/>
                <a:ea typeface="宋体" pitchFamily="2" charset="-122"/>
                <a:cs typeface="+mn-cs"/>
              </a:endParaRPr>
            </a:p>
          </p:txBody>
        </p:sp>
        <p:sp>
          <p:nvSpPr>
            <p:cNvPr id="844839" name="Line 39"/>
            <p:cNvSpPr>
              <a:spLocks noChangeShapeType="1"/>
            </p:cNvSpPr>
            <p:nvPr/>
          </p:nvSpPr>
          <p:spPr bwMode="auto">
            <a:xfrm>
              <a:off x="4184" y="558"/>
              <a:ext cx="0" cy="464"/>
            </a:xfrm>
            <a:prstGeom prst="line">
              <a:avLst/>
            </a:prstGeom>
            <a:noFill/>
            <a:ln w="28575">
              <a:solidFill>
                <a:srgbClr val="000000"/>
              </a:solidFill>
              <a:round/>
              <a:headEnd/>
              <a:tailEnd type="triangle" w="med" len="med"/>
            </a:ln>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0" name="Line 40"/>
            <p:cNvSpPr>
              <a:spLocks noChangeShapeType="1"/>
            </p:cNvSpPr>
            <p:nvPr/>
          </p:nvSpPr>
          <p:spPr bwMode="auto">
            <a:xfrm flipH="1" flipV="1">
              <a:off x="4184" y="1366"/>
              <a:ext cx="851" cy="454"/>
            </a:xfrm>
            <a:prstGeom prst="line">
              <a:avLst/>
            </a:prstGeom>
            <a:noFill/>
            <a:ln w="19050">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sp>
          <p:nvSpPr>
            <p:cNvPr id="844841" name="Line 41"/>
            <p:cNvSpPr>
              <a:spLocks noChangeShapeType="1"/>
            </p:cNvSpPr>
            <p:nvPr/>
          </p:nvSpPr>
          <p:spPr bwMode="auto">
            <a:xfrm>
              <a:off x="4184" y="1395"/>
              <a:ext cx="0" cy="283"/>
            </a:xfrm>
            <a:prstGeom prst="line">
              <a:avLst/>
            </a:prstGeom>
            <a:noFill/>
            <a:ln w="28575">
              <a:solidFill>
                <a:schemeClr val="tx1"/>
              </a:solidFill>
              <a:prstDash val="dash"/>
              <a:round/>
              <a:headEnd/>
              <a:tailEnd type="triangle" w="med" len="med"/>
            </a:ln>
            <a:effectLst/>
          </p:spPr>
          <p:txBody>
            <a:bodyPr/>
            <a:lstStyle/>
            <a:p>
              <a:pPr algn="l" rtl="0" eaLnBrk="0" fontAlgn="base" hangingPunct="0">
                <a:spcBef>
                  <a:spcPct val="0"/>
                </a:spcBef>
                <a:spcAft>
                  <a:spcPct val="0"/>
                </a:spcAft>
              </a:pPr>
              <a:endParaRPr lang="zh-CN" altLang="en-US" sz="1600" kern="1200">
                <a:solidFill>
                  <a:srgbClr val="000000"/>
                </a:solidFill>
                <a:latin typeface="Arial" pitchFamily="34" charset="0"/>
                <a:ea typeface="+mn-ea"/>
                <a:cs typeface="+mn-cs"/>
              </a:endParaRPr>
            </a:p>
          </p:txBody>
        </p:sp>
      </p:grpSp>
      <p:sp>
        <p:nvSpPr>
          <p:cNvPr id="844842" name="Text Box 42"/>
          <p:cNvSpPr txBox="1">
            <a:spLocks noChangeArrowheads="1"/>
          </p:cNvSpPr>
          <p:nvPr/>
        </p:nvSpPr>
        <p:spPr bwMode="auto">
          <a:xfrm>
            <a:off x="4371975" y="2855913"/>
            <a:ext cx="2865438" cy="793750"/>
          </a:xfrm>
          <a:prstGeom prst="rect">
            <a:avLst/>
          </a:prstGeom>
          <a:noFill/>
          <a:ln w="9525">
            <a:noFill/>
            <a:miter lim="800000"/>
            <a:headEnd/>
            <a:tailEnd/>
          </a:ln>
          <a:effectLst/>
        </p:spPr>
        <p:txBody>
          <a:bodyPr>
            <a:spAutoFit/>
          </a:bodyPr>
          <a:lstStyle/>
          <a:p>
            <a:pPr algn="l" rtl="0" fontAlgn="base">
              <a:spcBef>
                <a:spcPct val="30000"/>
              </a:spcBef>
              <a:spcAft>
                <a:spcPct val="0"/>
              </a:spcAft>
            </a:pPr>
            <a:r>
              <a:rPr lang="en-US" altLang="zh-CN" sz="2000" b="1" kern="1200">
                <a:solidFill>
                  <a:srgbClr val="FF0000"/>
                </a:solidFill>
                <a:latin typeface="微软雅黑" pitchFamily="34" charset="-122"/>
                <a:ea typeface="微软雅黑" pitchFamily="34" charset="-122"/>
                <a:cs typeface="+mn-cs"/>
              </a:rPr>
              <a:t>a[i]</a:t>
            </a:r>
            <a:r>
              <a:rPr lang="zh-CN" altLang="en-US" sz="2000" b="1" kern="1200">
                <a:solidFill>
                  <a:srgbClr val="FF0000"/>
                </a:solidFill>
                <a:latin typeface="微软雅黑" pitchFamily="34" charset="-122"/>
                <a:ea typeface="微软雅黑" pitchFamily="34" charset="-122"/>
                <a:cs typeface="+mn-cs"/>
              </a:rPr>
              <a:t>：</a:t>
            </a:r>
            <a:r>
              <a:rPr lang="en-US" altLang="zh-CN" sz="2000" b="1" kern="1200">
                <a:solidFill>
                  <a:srgbClr val="CC3300"/>
                </a:solidFill>
                <a:latin typeface="Arial" pitchFamily="34" charset="0"/>
                <a:ea typeface="宋体" pitchFamily="2" charset="-122"/>
                <a:cs typeface="+mn-cs"/>
              </a:rPr>
              <a:t>(%ebx,%eax,4)</a:t>
            </a:r>
          </a:p>
          <a:p>
            <a:pPr algn="l" rtl="0" fontAlgn="base">
              <a:spcBef>
                <a:spcPct val="30000"/>
              </a:spcBef>
              <a:spcAft>
                <a:spcPct val="0"/>
              </a:spcAft>
            </a:pPr>
            <a:r>
              <a:rPr lang="en-US" altLang="zh-CN" sz="2000" b="1" kern="1200">
                <a:solidFill>
                  <a:srgbClr val="0000FF"/>
                </a:solidFill>
                <a:latin typeface="Arial" pitchFamily="34" charset="0"/>
                <a:ea typeface="宋体" pitchFamily="2" charset="-122"/>
                <a:cs typeface="+mn-cs"/>
              </a:rPr>
              <a:t>LA=0xC0000005</a:t>
            </a:r>
          </a:p>
        </p:txBody>
      </p:sp>
      <p:sp>
        <p:nvSpPr>
          <p:cNvPr id="844843" name="Text Box 43"/>
          <p:cNvSpPr txBox="1">
            <a:spLocks noChangeArrowheads="1"/>
          </p:cNvSpPr>
          <p:nvPr/>
        </p:nvSpPr>
        <p:spPr bwMode="auto">
          <a:xfrm>
            <a:off x="4318000" y="585788"/>
            <a:ext cx="3286125" cy="701675"/>
          </a:xfrm>
          <a:prstGeom prst="rect">
            <a:avLst/>
          </a:prstGeom>
          <a:noFill/>
          <a:ln w="9525">
            <a:noFill/>
            <a:miter lim="800000"/>
            <a:headEnd/>
            <a:tailEnd/>
          </a:ln>
          <a:effectLst/>
        </p:spPr>
        <p:txBody>
          <a:bodyPr>
            <a:spAutoFit/>
          </a:bodyPr>
          <a:lstStyle/>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&amp;a[0]</a:t>
            </a:r>
            <a:r>
              <a:rPr lang="zh-CN" altLang="en-US" sz="2000" b="1" kern="1200">
                <a:solidFill>
                  <a:srgbClr val="FF0000"/>
                </a:solidFill>
                <a:latin typeface="微软雅黑" pitchFamily="34" charset="-122"/>
                <a:ea typeface="微软雅黑" pitchFamily="34" charset="-122"/>
                <a:cs typeface="+mn-cs"/>
              </a:rPr>
              <a:t> </a:t>
            </a:r>
            <a:r>
              <a:rPr lang="zh-CN" altLang="en-US" sz="2000" b="1" kern="1200">
                <a:solidFill>
                  <a:srgbClr val="FF0000"/>
                </a:solidFill>
                <a:latin typeface="Arial" pitchFamily="34" charset="0"/>
                <a:ea typeface="微软雅黑" pitchFamily="34" charset="-122"/>
                <a:cs typeface="Arial" pitchFamily="34" charset="0"/>
              </a:rPr>
              <a:t>→ </a:t>
            </a:r>
            <a:r>
              <a:rPr lang="en-US" altLang="zh-CN" sz="2000" b="1" kern="1200">
                <a:solidFill>
                  <a:srgbClr val="FF0000"/>
                </a:solidFill>
                <a:latin typeface="微软雅黑" pitchFamily="34" charset="-122"/>
                <a:ea typeface="微软雅黑" pitchFamily="34" charset="-122"/>
                <a:cs typeface="+mn-cs"/>
              </a:rPr>
              <a:t>%ebx</a:t>
            </a:r>
          </a:p>
          <a:p>
            <a:pPr algn="l" rtl="0" fontAlgn="base">
              <a:spcBef>
                <a:spcPct val="0"/>
              </a:spcBef>
              <a:spcAft>
                <a:spcPct val="0"/>
              </a:spcAft>
            </a:pPr>
            <a:r>
              <a:rPr lang="en-US" altLang="zh-CN" sz="2000" b="1" kern="1200">
                <a:solidFill>
                  <a:srgbClr val="FF0000"/>
                </a:solidFill>
                <a:latin typeface="微软雅黑" pitchFamily="34" charset="-122"/>
                <a:ea typeface="微软雅黑" pitchFamily="34" charset="-122"/>
                <a:cs typeface="+mn-cs"/>
              </a:rPr>
              <a:t>i </a:t>
            </a:r>
            <a:r>
              <a:rPr lang="zh-CN" altLang="en-US" b="1" kern="1200">
                <a:solidFill>
                  <a:srgbClr val="FF0000"/>
                </a:solidFill>
                <a:latin typeface="Arial" pitchFamily="34" charset="0"/>
                <a:ea typeface="宋体" pitchFamily="2" charset="-122"/>
                <a:cs typeface="+mn-cs"/>
              </a:rPr>
              <a:t>→</a:t>
            </a:r>
            <a:r>
              <a:rPr lang="zh-CN" altLang="en-US" kern="1200">
                <a:solidFill>
                  <a:srgbClr val="000000"/>
                </a:solidFill>
                <a:latin typeface="Arial" pitchFamily="34" charset="0"/>
                <a:ea typeface="宋体" pitchFamily="2" charset="-122"/>
                <a:cs typeface="+mn-cs"/>
              </a:rPr>
              <a:t> </a:t>
            </a:r>
            <a:r>
              <a:rPr lang="en-US" altLang="zh-CN" sz="2000" b="1" kern="1200">
                <a:solidFill>
                  <a:srgbClr val="FF0000"/>
                </a:solidFill>
                <a:latin typeface="微软雅黑" pitchFamily="34" charset="-122"/>
                <a:ea typeface="微软雅黑" pitchFamily="34" charset="-122"/>
                <a:cs typeface="+mn-cs"/>
              </a:rPr>
              <a:t>%eax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44842"/>
                                        </p:tgtEl>
                                        <p:attrNameLst>
                                          <p:attrName>style.visibility</p:attrName>
                                        </p:attrNameLst>
                                      </p:cBhvr>
                                      <p:to>
                                        <p:strVal val="visible"/>
                                      </p:to>
                                    </p:set>
                                    <p:animEffect transition="in" filter="blinds(horizontal)">
                                      <p:cBhvr>
                                        <p:cTn id="12" dur="500"/>
                                        <p:tgtEl>
                                          <p:spTgt spid="84484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44806"/>
                                        </p:tgtEl>
                                        <p:attrNameLst>
                                          <p:attrName>style.visibility</p:attrName>
                                        </p:attrNameLst>
                                      </p:cBhvr>
                                      <p:to>
                                        <p:strVal val="visible"/>
                                      </p:to>
                                    </p:set>
                                    <p:animEffect transition="in" filter="blinds(horizontal)">
                                      <p:cBhvr>
                                        <p:cTn id="17" dur="500"/>
                                        <p:tgtEl>
                                          <p:spTgt spid="8448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4842" grpId="0"/>
    </p:bld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方正舒体" pitchFamily="2" charset="-122"/>
              </a:rPr>
              <a:t>存储保护的基本概念</a:t>
            </a:r>
            <a:endParaRPr lang="zh-CN" altLang="en-US" dirty="0"/>
          </a:p>
        </p:txBody>
      </p:sp>
      <p:sp>
        <p:nvSpPr>
          <p:cNvPr id="3" name="内容占位符 2"/>
          <p:cNvSpPr>
            <a:spLocks noGrp="1"/>
          </p:cNvSpPr>
          <p:nvPr>
            <p:ph idx="1"/>
          </p:nvPr>
        </p:nvSpPr>
        <p:spPr/>
        <p:txBody>
          <a:bodyPr/>
          <a:lstStyle/>
          <a:p>
            <a:pPr eaLnBrk="1" hangingPunct="1">
              <a:lnSpc>
                <a:spcPct val="150000"/>
              </a:lnSpc>
              <a:spcBef>
                <a:spcPct val="5000"/>
              </a:spcBef>
            </a:pPr>
            <a:r>
              <a:rPr sz="2200" dirty="0" smtClean="0">
                <a:latin typeface="微软雅黑" pitchFamily="34" charset="-122"/>
                <a:ea typeface="微软雅黑" pitchFamily="34" charset="-122"/>
              </a:rPr>
              <a:t>为避免多道程序相互干扰，防止某程序出错而破坏其他程序的正确性或不合法地访问其他程序或数据区，应对每个程序进行存储保护</a:t>
            </a:r>
            <a:endParaRPr lang="en-US" sz="2200" dirty="0" smtClean="0">
              <a:latin typeface="微软雅黑" pitchFamily="34" charset="-122"/>
              <a:ea typeface="微软雅黑" pitchFamily="34" charset="-122"/>
            </a:endParaRPr>
          </a:p>
          <a:p>
            <a:pPr eaLnBrk="1" hangingPunct="1">
              <a:lnSpc>
                <a:spcPct val="150000"/>
              </a:lnSpc>
              <a:spcBef>
                <a:spcPct val="5000"/>
              </a:spcBef>
            </a:pPr>
            <a:r>
              <a:rPr sz="2200" dirty="0" smtClean="0">
                <a:latin typeface="微软雅黑" pitchFamily="34" charset="-122"/>
                <a:ea typeface="微软雅黑" pitchFamily="34" charset="-122"/>
              </a:rPr>
              <a:t>操作系统程序和用户程序都需要保护</a:t>
            </a:r>
          </a:p>
          <a:p>
            <a:pPr eaLnBrk="1" hangingPunct="1">
              <a:lnSpc>
                <a:spcPct val="150000"/>
              </a:lnSpc>
              <a:spcBef>
                <a:spcPct val="5000"/>
              </a:spcBef>
            </a:pPr>
            <a:r>
              <a:rPr sz="2200" dirty="0" smtClean="0">
                <a:latin typeface="微软雅黑" pitchFamily="34" charset="-122"/>
                <a:ea typeface="微软雅黑" pitchFamily="34" charset="-122"/>
              </a:rPr>
              <a:t>以下情况发生存储保护错</a:t>
            </a:r>
          </a:p>
          <a:p>
            <a:pPr lvl="1" eaLnBrk="1" hangingPunct="1">
              <a:lnSpc>
                <a:spcPct val="150000"/>
              </a:lnSpc>
              <a:spcBef>
                <a:spcPct val="5000"/>
              </a:spcBef>
            </a:pPr>
            <a:r>
              <a:rPr sz="2200" dirty="0" smtClean="0">
                <a:latin typeface="微软雅黑" pitchFamily="34" charset="-122"/>
                <a:ea typeface="微软雅黑" pitchFamily="34" charset="-122"/>
              </a:rPr>
              <a:t>地址越界（转换得到的物理地址不属于可访问范围）</a:t>
            </a:r>
          </a:p>
          <a:p>
            <a:pPr lvl="1" eaLnBrk="1" hangingPunct="1">
              <a:lnSpc>
                <a:spcPct val="150000"/>
              </a:lnSpc>
              <a:spcBef>
                <a:spcPct val="5000"/>
              </a:spcBef>
            </a:pPr>
            <a:r>
              <a:rPr sz="2200" dirty="0" smtClean="0">
                <a:latin typeface="微软雅黑" pitchFamily="34" charset="-122"/>
                <a:ea typeface="微软雅黑" pitchFamily="34" charset="-122"/>
              </a:rPr>
              <a:t>访问越权（访问操作与所拥有的访问权限不符）</a:t>
            </a:r>
          </a:p>
          <a:p>
            <a:pPr lvl="2" eaLnBrk="1" hangingPunct="1">
              <a:lnSpc>
                <a:spcPct val="150000"/>
              </a:lnSpc>
              <a:spcBef>
                <a:spcPct val="5000"/>
              </a:spcBef>
            </a:pPr>
            <a:r>
              <a:rPr sz="2200" dirty="0" smtClean="0">
                <a:latin typeface="微软雅黑" pitchFamily="34" charset="-122"/>
                <a:ea typeface="微软雅黑" pitchFamily="34" charset="-122"/>
              </a:rPr>
              <a:t>页表中设定访问（存取）权限</a:t>
            </a:r>
          </a:p>
          <a:p>
            <a:pPr eaLnBrk="1" hangingPunct="1">
              <a:lnSpc>
                <a:spcPct val="150000"/>
              </a:lnSpc>
              <a:spcBef>
                <a:spcPct val="5000"/>
              </a:spcBef>
            </a:pPr>
            <a:r>
              <a:rPr sz="2200" dirty="0" smtClean="0">
                <a:latin typeface="微软雅黑" pitchFamily="34" charset="-122"/>
                <a:ea typeface="微软雅黑" pitchFamily="34" charset="-122"/>
              </a:rPr>
              <a:t>访问属性的设定</a:t>
            </a:r>
          </a:p>
          <a:p>
            <a:pPr lvl="1" eaLnBrk="1" hangingPunct="1">
              <a:lnSpc>
                <a:spcPct val="150000"/>
              </a:lnSpc>
              <a:spcBef>
                <a:spcPct val="5000"/>
              </a:spcBef>
            </a:pPr>
            <a:r>
              <a:rPr sz="2200" dirty="0" smtClean="0">
                <a:latin typeface="微软雅黑" pitchFamily="34" charset="-122"/>
                <a:ea typeface="微软雅黑" pitchFamily="34" charset="-122"/>
              </a:rPr>
              <a:t>数据段可指定</a:t>
            </a:r>
            <a:r>
              <a:rPr lang="en-US" altLang="zh-CN" sz="2200" dirty="0" smtClean="0">
                <a:latin typeface="微软雅黑" pitchFamily="34" charset="-122"/>
                <a:ea typeface="微软雅黑" pitchFamily="34" charset="-122"/>
              </a:rPr>
              <a:t>R/W</a:t>
            </a:r>
            <a:r>
              <a:rPr sz="2200" dirty="0" smtClean="0">
                <a:latin typeface="微软雅黑" pitchFamily="34" charset="-122"/>
                <a:ea typeface="微软雅黑" pitchFamily="34" charset="-122"/>
              </a:rPr>
              <a:t>或</a:t>
            </a:r>
            <a:r>
              <a:rPr lang="en-US" altLang="zh-CN" sz="2200" dirty="0" smtClean="0">
                <a:latin typeface="微软雅黑" pitchFamily="34" charset="-122"/>
                <a:ea typeface="微软雅黑" pitchFamily="34" charset="-122"/>
              </a:rPr>
              <a:t>RO</a:t>
            </a:r>
            <a:r>
              <a:rPr sz="2200" dirty="0" smtClean="0">
                <a:latin typeface="微软雅黑" pitchFamily="34" charset="-122"/>
                <a:ea typeface="微软雅黑" pitchFamily="34" charset="-122"/>
              </a:rPr>
              <a:t>；程序段可指定</a:t>
            </a:r>
            <a:r>
              <a:rPr lang="en-US" altLang="zh-CN" sz="2200" dirty="0" smtClean="0">
                <a:latin typeface="微软雅黑" pitchFamily="34" charset="-122"/>
                <a:ea typeface="微软雅黑" pitchFamily="34" charset="-122"/>
              </a:rPr>
              <a:t>R/E</a:t>
            </a:r>
            <a:r>
              <a:rPr sz="2200" dirty="0" smtClean="0">
                <a:latin typeface="微软雅黑" pitchFamily="34" charset="-122"/>
                <a:ea typeface="微软雅黑" pitchFamily="34" charset="-122"/>
              </a:rPr>
              <a:t>或</a:t>
            </a:r>
            <a:r>
              <a:rPr lang="en-US" altLang="zh-CN" sz="2200" dirty="0" smtClean="0">
                <a:latin typeface="微软雅黑" pitchFamily="34" charset="-122"/>
                <a:ea typeface="微软雅黑" pitchFamily="34" charset="-122"/>
              </a:rPr>
              <a:t>RO</a:t>
            </a:r>
            <a:endParaRPr sz="2200" dirty="0" smtClean="0">
              <a:latin typeface="微软雅黑" pitchFamily="34" charset="-122"/>
              <a:ea typeface="微软雅黑" pitchFamily="34" charset="-122"/>
            </a:endParaRPr>
          </a:p>
          <a:p>
            <a:pPr eaLnBrk="1" hangingPunct="1">
              <a:lnSpc>
                <a:spcPct val="115000"/>
              </a:lnSpc>
              <a:spcBef>
                <a:spcPct val="5000"/>
              </a:spcBef>
            </a:pPr>
            <a:endParaRPr dirty="0" smtClean="0">
              <a:latin typeface="微软雅黑" pitchFamily="34" charset="-122"/>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234</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11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4.4 </a:t>
            </a:r>
            <a:r>
              <a:rPr lang="zh-CN" altLang="en-US" smtClean="0"/>
              <a:t>外存储器</a:t>
            </a:r>
          </a:p>
        </p:txBody>
      </p:sp>
      <p:sp>
        <p:nvSpPr>
          <p:cNvPr id="346114"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dirty="0" smtClean="0"/>
              <a:t>磁表面存储器原理</a:t>
            </a:r>
          </a:p>
          <a:p>
            <a:pPr eaLnBrk="1" hangingPunct="1">
              <a:lnSpc>
                <a:spcPct val="115000"/>
              </a:lnSpc>
            </a:pPr>
            <a:r>
              <a:rPr dirty="0" smtClean="0"/>
              <a:t>硬盘存储器</a:t>
            </a:r>
          </a:p>
          <a:p>
            <a:pPr eaLnBrk="1" hangingPunct="1">
              <a:lnSpc>
                <a:spcPct val="115000"/>
              </a:lnSpc>
            </a:pPr>
            <a:r>
              <a:rPr dirty="0" smtClean="0"/>
              <a:t>光盘存储器</a:t>
            </a:r>
          </a:p>
          <a:p>
            <a:pPr eaLnBrk="1" hangingPunct="1"/>
            <a:endParaRPr lang="en-US" altLang="zh-CN" dirty="0" smtClean="0"/>
          </a:p>
        </p:txBody>
      </p:sp>
      <p:sp>
        <p:nvSpPr>
          <p:cNvPr id="3461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40CE362-877A-42F2-8DBC-F46F12017293}" type="slidenum">
              <a:rPr lang="en-US" altLang="zh-CN">
                <a:latin typeface="Arial" charset="0"/>
              </a:rPr>
              <a:pPr/>
              <a:t>235</a:t>
            </a:fld>
            <a:r>
              <a:rPr lang="en-US" altLang="zh-CN">
                <a:latin typeface="Arial" charset="0"/>
              </a:rPr>
              <a:t>- </a:t>
            </a:r>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47137" name="Rectangle 2"/>
          <p:cNvSpPr>
            <a:spLocks noGrp="1" noChangeArrowheads="1"/>
          </p:cNvSpPr>
          <p:nvPr>
            <p:ph type="title"/>
          </p:nvPr>
        </p:nvSpPr>
        <p:spPr/>
        <p:txBody>
          <a:bodyPr/>
          <a:lstStyle/>
          <a:p>
            <a:pPr eaLnBrk="1" hangingPunct="1"/>
            <a:r>
              <a:rPr lang="zh-CN" altLang="en-US" smtClean="0"/>
              <a:t>磁表面存储器原理</a:t>
            </a:r>
          </a:p>
        </p:txBody>
      </p:sp>
      <p:sp>
        <p:nvSpPr>
          <p:cNvPr id="347138" name="Rectangle 3"/>
          <p:cNvSpPr>
            <a:spLocks noGrp="1" noChangeArrowheads="1"/>
          </p:cNvSpPr>
          <p:nvPr>
            <p:ph type="body" idx="1"/>
          </p:nvPr>
        </p:nvSpPr>
        <p:spPr>
          <a:xfrm>
            <a:off x="395288" y="981075"/>
            <a:ext cx="8218487" cy="5040313"/>
          </a:xfrm>
        </p:spPr>
        <p:txBody>
          <a:bodyPr/>
          <a:lstStyle/>
          <a:p>
            <a:pPr eaLnBrk="1" hangingPunct="1"/>
            <a:r>
              <a:rPr smtClean="0"/>
              <a:t>磁记录读</a:t>
            </a:r>
            <a:r>
              <a:rPr lang="en-US" altLang="zh-CN" smtClean="0"/>
              <a:t>/</a:t>
            </a:r>
            <a:r>
              <a:rPr smtClean="0"/>
              <a:t>写原理</a:t>
            </a:r>
          </a:p>
          <a:p>
            <a:pPr eaLnBrk="1" hangingPunct="1"/>
            <a:r>
              <a:rPr smtClean="0"/>
              <a:t>记录方式</a:t>
            </a:r>
          </a:p>
        </p:txBody>
      </p:sp>
      <p:sp>
        <p:nvSpPr>
          <p:cNvPr id="3471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BDC4C6-61D0-4C1D-A59E-7EE977DBCCEF}" type="slidenum">
              <a:rPr lang="en-US" altLang="zh-CN">
                <a:latin typeface="Arial" charset="0"/>
              </a:rPr>
              <a:pPr/>
              <a:t>236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1" name="Rectangle 2"/>
          <p:cNvSpPr>
            <a:spLocks noGrp="1" noChangeArrowheads="1"/>
          </p:cNvSpPr>
          <p:nvPr>
            <p:ph type="title"/>
          </p:nvPr>
        </p:nvSpPr>
        <p:spPr/>
        <p:txBody>
          <a:bodyPr/>
          <a:lstStyle/>
          <a:p>
            <a:pPr eaLnBrk="1" hangingPunct="1"/>
            <a:r>
              <a:rPr lang="zh-CN" altLang="en-US" smtClean="0"/>
              <a:t>磁记录原理</a:t>
            </a:r>
          </a:p>
        </p:txBody>
      </p:sp>
      <p:sp>
        <p:nvSpPr>
          <p:cNvPr id="348162" name="Rectangle 3"/>
          <p:cNvSpPr>
            <a:spLocks noGrp="1" noChangeArrowheads="1"/>
          </p:cNvSpPr>
          <p:nvPr>
            <p:ph type="body" idx="1"/>
          </p:nvPr>
        </p:nvSpPr>
        <p:spPr>
          <a:xfrm>
            <a:off x="457200" y="980728"/>
            <a:ext cx="7962900" cy="4781550"/>
          </a:xfrm>
        </p:spPr>
        <p:txBody>
          <a:bodyPr/>
          <a:lstStyle/>
          <a:p>
            <a:pPr eaLnBrk="1" hangingPunct="1">
              <a:lnSpc>
                <a:spcPct val="130000"/>
              </a:lnSpc>
            </a:pPr>
            <a:r>
              <a:rPr lang="zh-CN" altLang="en-US" dirty="0">
                <a:solidFill>
                  <a:schemeClr val="accent3">
                    <a:lumMod val="50000"/>
                  </a:schemeClr>
                </a:solidFill>
              </a:rPr>
              <a:t>磁鼓、软磁盘</a:t>
            </a:r>
            <a:r>
              <a:rPr lang="zh-CN" altLang="en-US" dirty="0"/>
              <a:t>、硬磁盘、磁带</a:t>
            </a:r>
          </a:p>
          <a:p>
            <a:pPr eaLnBrk="1" hangingPunct="1">
              <a:lnSpc>
                <a:spcPct val="130000"/>
              </a:lnSpc>
            </a:pPr>
            <a:r>
              <a:rPr dirty="0" smtClean="0"/>
              <a:t>将磁性材料薄薄的涂在金属或塑料表面作载磁体存储信息的方式称为</a:t>
            </a:r>
            <a:r>
              <a:rPr dirty="0" smtClean="0">
                <a:solidFill>
                  <a:srgbClr val="C00000"/>
                </a:solidFill>
              </a:rPr>
              <a:t>磁表面存储</a:t>
            </a:r>
          </a:p>
          <a:p>
            <a:pPr eaLnBrk="1" hangingPunct="1">
              <a:lnSpc>
                <a:spcPct val="130000"/>
              </a:lnSpc>
            </a:pPr>
            <a:r>
              <a:rPr dirty="0" smtClean="0"/>
              <a:t>大多数外存储器均采用磁记录</a:t>
            </a:r>
          </a:p>
          <a:p>
            <a:pPr eaLnBrk="1" hangingPunct="1"/>
            <a:endParaRPr dirty="0" smtClean="0"/>
          </a:p>
          <a:p>
            <a:pPr eaLnBrk="1" hangingPunct="1"/>
            <a:endParaRPr dirty="0" smtClean="0"/>
          </a:p>
          <a:p>
            <a:pPr eaLnBrk="1" hangingPunct="1">
              <a:buFont typeface="Wingdings" pitchFamily="2" charset="2"/>
              <a:buNone/>
            </a:pPr>
            <a:r>
              <a:rPr dirty="0" smtClean="0"/>
              <a:t>   </a:t>
            </a:r>
          </a:p>
        </p:txBody>
      </p:sp>
      <p:sp>
        <p:nvSpPr>
          <p:cNvPr id="3481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D7BD438-35EF-4F03-AE26-70B4E8F485EE}" type="slidenum">
              <a:rPr lang="en-US" altLang="zh-CN">
                <a:latin typeface="Arial" charset="0"/>
              </a:rPr>
              <a:pPr/>
              <a:t>237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5" name="Rectangle 2"/>
          <p:cNvSpPr>
            <a:spLocks noGrp="1" noChangeArrowheads="1"/>
          </p:cNvSpPr>
          <p:nvPr>
            <p:ph type="title"/>
          </p:nvPr>
        </p:nvSpPr>
        <p:spPr/>
        <p:txBody>
          <a:bodyPr/>
          <a:lstStyle/>
          <a:p>
            <a:pPr eaLnBrk="1" hangingPunct="1"/>
            <a:r>
              <a:rPr lang="zh-CN" altLang="en-US" smtClean="0"/>
              <a:t>磁记录特点</a:t>
            </a:r>
          </a:p>
        </p:txBody>
      </p:sp>
      <p:sp>
        <p:nvSpPr>
          <p:cNvPr id="349186"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容量大，位价格低</a:t>
            </a:r>
          </a:p>
          <a:p>
            <a:pPr eaLnBrk="1" hangingPunct="1">
              <a:lnSpc>
                <a:spcPct val="115000"/>
              </a:lnSpc>
            </a:pPr>
            <a:r>
              <a:rPr sz="2600" dirty="0" smtClean="0"/>
              <a:t>可重复使用</a:t>
            </a:r>
          </a:p>
          <a:p>
            <a:pPr eaLnBrk="1" hangingPunct="1">
              <a:lnSpc>
                <a:spcPct val="115000"/>
              </a:lnSpc>
            </a:pPr>
            <a:r>
              <a:rPr sz="2600" dirty="0" smtClean="0"/>
              <a:t>长期保存</a:t>
            </a:r>
          </a:p>
          <a:p>
            <a:pPr eaLnBrk="1" hangingPunct="1">
              <a:lnSpc>
                <a:spcPct val="115000"/>
              </a:lnSpc>
            </a:pPr>
            <a:r>
              <a:rPr sz="2600" dirty="0" smtClean="0"/>
              <a:t>非破坏性读出</a:t>
            </a:r>
          </a:p>
          <a:p>
            <a:pPr eaLnBrk="1" hangingPunct="1">
              <a:lnSpc>
                <a:spcPct val="115000"/>
              </a:lnSpc>
            </a:pPr>
            <a:r>
              <a:rPr sz="2600" dirty="0" smtClean="0"/>
              <a:t>采用机械装置，机械结构复杂</a:t>
            </a:r>
          </a:p>
          <a:p>
            <a:pPr eaLnBrk="1" hangingPunct="1">
              <a:lnSpc>
                <a:spcPct val="115000"/>
              </a:lnSpc>
            </a:pPr>
            <a:r>
              <a:rPr sz="2600" dirty="0" smtClean="0"/>
              <a:t>速度慢</a:t>
            </a:r>
          </a:p>
          <a:p>
            <a:pPr eaLnBrk="1" hangingPunct="1">
              <a:lnSpc>
                <a:spcPct val="115000"/>
              </a:lnSpc>
            </a:pPr>
            <a:r>
              <a:rPr sz="2600" dirty="0" smtClean="0"/>
              <a:t>对工作环境要求高</a:t>
            </a:r>
          </a:p>
        </p:txBody>
      </p:sp>
      <p:sp>
        <p:nvSpPr>
          <p:cNvPr id="3491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FE60DEB-BC08-437C-8297-42A2A889D857}" type="slidenum">
              <a:rPr lang="en-US" altLang="zh-CN">
                <a:latin typeface="Arial" charset="0"/>
              </a:rPr>
              <a:pPr/>
              <a:t>238</a:t>
            </a:fld>
            <a:r>
              <a:rPr lang="en-US" altLang="zh-CN">
                <a:latin typeface="Arial" charset="0"/>
              </a:rPr>
              <a:t>- </a:t>
            </a:r>
          </a:p>
        </p:txBody>
      </p:sp>
    </p:spTree>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024" name="Rectangle 7"/>
          <p:cNvSpPr>
            <a:spLocks noGrp="1" noChangeArrowheads="1"/>
          </p:cNvSpPr>
          <p:nvPr>
            <p:ph type="title"/>
          </p:nvPr>
        </p:nvSpPr>
        <p:spPr/>
        <p:txBody>
          <a:bodyPr/>
          <a:lstStyle/>
          <a:p>
            <a:pPr eaLnBrk="1" hangingPunct="1"/>
            <a:r>
              <a:rPr lang="zh-CN" altLang="en-US" smtClean="0"/>
              <a:t>磁记录读写原理</a:t>
            </a:r>
          </a:p>
        </p:txBody>
      </p:sp>
      <p:graphicFrame>
        <p:nvGraphicFramePr>
          <p:cNvPr id="124023" name="Object 119"/>
          <p:cNvGraphicFramePr>
            <a:graphicFrameLocks noGrp="1" noChangeAspect="1"/>
          </p:cNvGraphicFramePr>
          <p:nvPr>
            <p:ph idx="1"/>
            <p:extLst>
              <p:ext uri="{D42A27DB-BD31-4B8C-83A1-F6EECF244321}">
                <p14:modId xmlns:p14="http://schemas.microsoft.com/office/powerpoint/2010/main" val="1399086203"/>
              </p:ext>
            </p:extLst>
          </p:nvPr>
        </p:nvGraphicFramePr>
        <p:xfrm>
          <a:off x="2483768" y="3789040"/>
          <a:ext cx="4194175" cy="2305050"/>
        </p:xfrm>
        <a:graphic>
          <a:graphicData uri="http://schemas.openxmlformats.org/presentationml/2006/ole">
            <mc:AlternateContent xmlns:mc="http://schemas.openxmlformats.org/markup-compatibility/2006">
              <mc:Choice xmlns:v="urn:schemas-microsoft-com:vml" Requires="v">
                <p:oleObj spid="_x0000_s124272" name="Picture" r:id="rId3" imgW="2221338" imgH="1218693" progId="Word.Picture.8">
                  <p:embed/>
                </p:oleObj>
              </mc:Choice>
              <mc:Fallback>
                <p:oleObj name="Picture" r:id="rId3" imgW="2221338" imgH="1218693" progId="Word.Picture.8">
                  <p:embed/>
                  <p:pic>
                    <p:nvPicPr>
                      <p:cNvPr id="0" name="Picture 241"/>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83768" y="3789040"/>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
        <p:nvSpPr>
          <p:cNvPr id="124025" name="Rectangle 8"/>
          <p:cNvSpPr>
            <a:spLocks noGrp="1" noChangeArrowheads="1"/>
          </p:cNvSpPr>
          <p:nvPr>
            <p:ph type="body" sz="half" idx="4294967295"/>
          </p:nvPr>
        </p:nvSpPr>
        <p:spPr>
          <a:xfrm>
            <a:off x="539750" y="908720"/>
            <a:ext cx="8496300" cy="2664296"/>
          </a:xfrm>
        </p:spPr>
        <p:txBody>
          <a:bodyPr/>
          <a:lstStyle/>
          <a:p>
            <a:pPr eaLnBrk="1" hangingPunct="1">
              <a:lnSpc>
                <a:spcPct val="115000"/>
              </a:lnSpc>
              <a:buClr>
                <a:srgbClr val="FFC000"/>
              </a:buClr>
              <a:buFont typeface="Wingdings" pitchFamily="2" charset="2"/>
              <a:buChar char="n"/>
            </a:pPr>
            <a:r>
              <a:rPr sz="2200" dirty="0" smtClean="0"/>
              <a:t>磁头</a:t>
            </a:r>
            <a:r>
              <a:rPr sz="2200" dirty="0"/>
              <a:t>：软磁材料做铁芯</a:t>
            </a:r>
            <a:r>
              <a:rPr sz="2200" dirty="0" smtClean="0"/>
              <a:t>，绕有读写线圈的电磁铁</a:t>
            </a:r>
            <a:endParaRPr sz="2200" dirty="0"/>
          </a:p>
          <a:p>
            <a:pPr eaLnBrk="1" hangingPunct="1">
              <a:lnSpc>
                <a:spcPct val="115000"/>
              </a:lnSpc>
              <a:buClr>
                <a:srgbClr val="FFC000"/>
              </a:buClr>
              <a:buFont typeface="Wingdings" pitchFamily="2" charset="2"/>
              <a:buChar char="n"/>
            </a:pPr>
            <a:r>
              <a:rPr sz="2200" dirty="0" smtClean="0"/>
              <a:t>磁性材料剩磁的两种磁化方向  </a:t>
            </a:r>
            <a:r>
              <a:rPr lang="en-US" altLang="zh-CN" sz="2200" dirty="0"/>
              <a:t>(</a:t>
            </a:r>
            <a:r>
              <a:rPr lang="en-US" altLang="zh-CN" sz="2200" dirty="0" smtClean="0"/>
              <a:t>S-N / N-S</a:t>
            </a:r>
            <a:r>
              <a:rPr lang="en-US" altLang="zh-CN" sz="2200" dirty="0"/>
              <a:t>)</a:t>
            </a:r>
            <a:r>
              <a:rPr sz="2200" dirty="0" smtClean="0"/>
              <a:t>表示</a:t>
            </a:r>
            <a:r>
              <a:rPr lang="en-US" altLang="zh-CN" sz="2200" dirty="0" smtClean="0"/>
              <a:t>0</a:t>
            </a:r>
            <a:r>
              <a:rPr sz="2200" dirty="0" smtClean="0"/>
              <a:t>和</a:t>
            </a:r>
            <a:r>
              <a:rPr lang="en-US" altLang="zh-CN" sz="2200" dirty="0" smtClean="0"/>
              <a:t>1</a:t>
            </a:r>
            <a:endParaRPr lang="en-US" sz="2200" dirty="0" smtClean="0"/>
          </a:p>
          <a:p>
            <a:pPr eaLnBrk="1" hangingPunct="1">
              <a:lnSpc>
                <a:spcPct val="115000"/>
              </a:lnSpc>
              <a:buClr>
                <a:srgbClr val="FFC000"/>
              </a:buClr>
              <a:buFont typeface="Wingdings" pitchFamily="2" charset="2"/>
              <a:buChar char="n"/>
            </a:pPr>
            <a:r>
              <a:rPr lang="zh-CN" altLang="en-US" sz="2200" dirty="0" smtClean="0"/>
              <a:t>写入（电磁变换）</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利用写</a:t>
            </a:r>
            <a:r>
              <a:rPr lang="zh-CN" altLang="en-US" sz="1800" dirty="0"/>
              <a:t>线圈中的脉冲电流，将数值转换成磁存储单元中的不同剩磁</a:t>
            </a:r>
            <a:r>
              <a:rPr lang="zh-CN" altLang="en-US" sz="1800" dirty="0" smtClean="0"/>
              <a:t>状态</a:t>
            </a:r>
            <a:endParaRPr lang="zh-CN" altLang="en-US" sz="1800" dirty="0"/>
          </a:p>
          <a:p>
            <a:pPr eaLnBrk="1" hangingPunct="1">
              <a:lnSpc>
                <a:spcPct val="115000"/>
              </a:lnSpc>
              <a:buClr>
                <a:srgbClr val="FFC000"/>
              </a:buClr>
              <a:buFont typeface="Wingdings" pitchFamily="2" charset="2"/>
              <a:buChar char="n"/>
            </a:pPr>
            <a:r>
              <a:rPr lang="zh-CN" altLang="en-US" sz="2200" dirty="0" smtClean="0"/>
              <a:t>读出（磁</a:t>
            </a:r>
            <a:r>
              <a:rPr lang="zh-CN" altLang="en-US" sz="2200" dirty="0"/>
              <a:t>电</a:t>
            </a:r>
            <a:r>
              <a:rPr lang="zh-CN" altLang="en-US" sz="2200" dirty="0" smtClean="0"/>
              <a:t>变化）</a:t>
            </a:r>
            <a:endParaRPr lang="en-US" altLang="zh-CN" sz="2200" dirty="0" smtClean="0"/>
          </a:p>
          <a:p>
            <a:pPr lvl="1" eaLnBrk="1" hangingPunct="1">
              <a:lnSpc>
                <a:spcPct val="115000"/>
              </a:lnSpc>
              <a:buClr>
                <a:srgbClr val="FFC000"/>
              </a:buClr>
              <a:buFont typeface="Wingdings" pitchFamily="2" charset="2"/>
              <a:buChar char="n"/>
            </a:pPr>
            <a:r>
              <a:rPr lang="zh-CN" altLang="en-US" sz="1800" dirty="0" smtClean="0"/>
              <a:t>通过读线圈</a:t>
            </a:r>
            <a:r>
              <a:rPr lang="zh-CN" altLang="en-US" sz="1800" dirty="0"/>
              <a:t>，将存储单元的剩磁状态转换为电信号</a:t>
            </a:r>
            <a:r>
              <a:rPr lang="zh-CN" altLang="en-US" sz="1800" dirty="0" smtClean="0"/>
              <a:t>输出</a:t>
            </a:r>
            <a:endParaRPr lang="zh-CN" altLang="en-US" sz="1800" dirty="0"/>
          </a:p>
          <a:p>
            <a:pPr eaLnBrk="1" hangingPunct="1">
              <a:lnSpc>
                <a:spcPct val="115000"/>
              </a:lnSpc>
              <a:buClr>
                <a:srgbClr val="FFC000"/>
              </a:buClr>
              <a:buFont typeface="Wingdings" pitchFamily="2" charset="2"/>
              <a:buChar char="n"/>
            </a:pPr>
            <a:endParaRPr sz="2600" dirty="0"/>
          </a:p>
        </p:txBody>
      </p:sp>
      <p:sp>
        <p:nvSpPr>
          <p:cNvPr id="1240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91FD9D-22F9-4965-9953-822F4E7D25EB}" type="slidenum">
              <a:rPr lang="en-US" altLang="zh-CN">
                <a:latin typeface="Arial" charset="0"/>
              </a:rPr>
              <a:pPr/>
              <a:t>239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4025">
                                            <p:txEl>
                                              <p:pRg st="0" end="0"/>
                                            </p:txEl>
                                          </p:spTgt>
                                        </p:tgtEl>
                                        <p:attrNameLst>
                                          <p:attrName>style.visibility</p:attrName>
                                        </p:attrNameLst>
                                      </p:cBhvr>
                                      <p:to>
                                        <p:strVal val="visible"/>
                                      </p:to>
                                    </p:set>
                                    <p:anim calcmode="lin" valueType="num">
                                      <p:cBhvr additive="base">
                                        <p:cTn id="7" dur="500" fill="hold"/>
                                        <p:tgtEl>
                                          <p:spTgt spid="12402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402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4025">
                                            <p:txEl>
                                              <p:pRg st="1" end="1"/>
                                            </p:txEl>
                                          </p:spTgt>
                                        </p:tgtEl>
                                        <p:attrNameLst>
                                          <p:attrName>style.visibility</p:attrName>
                                        </p:attrNameLst>
                                      </p:cBhvr>
                                      <p:to>
                                        <p:strVal val="visible"/>
                                      </p:to>
                                    </p:set>
                                    <p:anim calcmode="lin" valueType="num">
                                      <p:cBhvr additive="base">
                                        <p:cTn id="13" dur="500" fill="hold"/>
                                        <p:tgtEl>
                                          <p:spTgt spid="12402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402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4025">
                                            <p:txEl>
                                              <p:pRg st="2" end="2"/>
                                            </p:txEl>
                                          </p:spTgt>
                                        </p:tgtEl>
                                        <p:attrNameLst>
                                          <p:attrName>style.visibility</p:attrName>
                                        </p:attrNameLst>
                                      </p:cBhvr>
                                      <p:to>
                                        <p:strVal val="visible"/>
                                      </p:to>
                                    </p:set>
                                    <p:anim calcmode="lin" valueType="num">
                                      <p:cBhvr additive="base">
                                        <p:cTn id="19" dur="500" fill="hold"/>
                                        <p:tgtEl>
                                          <p:spTgt spid="12402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4025">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24025">
                                            <p:txEl>
                                              <p:pRg st="3" end="3"/>
                                            </p:txEl>
                                          </p:spTgt>
                                        </p:tgtEl>
                                        <p:attrNameLst>
                                          <p:attrName>style.visibility</p:attrName>
                                        </p:attrNameLst>
                                      </p:cBhvr>
                                      <p:to>
                                        <p:strVal val="visible"/>
                                      </p:to>
                                    </p:set>
                                    <p:anim calcmode="lin" valueType="num">
                                      <p:cBhvr additive="base">
                                        <p:cTn id="23" dur="500" fill="hold"/>
                                        <p:tgtEl>
                                          <p:spTgt spid="12402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2402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24025">
                                            <p:txEl>
                                              <p:pRg st="4" end="4"/>
                                            </p:txEl>
                                          </p:spTgt>
                                        </p:tgtEl>
                                        <p:attrNameLst>
                                          <p:attrName>style.visibility</p:attrName>
                                        </p:attrNameLst>
                                      </p:cBhvr>
                                      <p:to>
                                        <p:strVal val="visible"/>
                                      </p:to>
                                    </p:set>
                                    <p:anim calcmode="lin" valueType="num">
                                      <p:cBhvr additive="base">
                                        <p:cTn id="29" dur="500" fill="hold"/>
                                        <p:tgtEl>
                                          <p:spTgt spid="124025">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124025">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24025">
                                            <p:txEl>
                                              <p:pRg st="5" end="5"/>
                                            </p:txEl>
                                          </p:spTgt>
                                        </p:tgtEl>
                                        <p:attrNameLst>
                                          <p:attrName>style.visibility</p:attrName>
                                        </p:attrNameLst>
                                      </p:cBhvr>
                                      <p:to>
                                        <p:strVal val="visible"/>
                                      </p:to>
                                    </p:set>
                                    <p:anim calcmode="lin" valueType="num">
                                      <p:cBhvr additive="base">
                                        <p:cTn id="33" dur="500" fill="hold"/>
                                        <p:tgtEl>
                                          <p:spTgt spid="124025">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2402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025" grpId="0" build="p"/>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46594" name="Rectangle 2"/>
          <p:cNvSpPr>
            <a:spLocks noChangeArrowheads="1"/>
          </p:cNvSpPr>
          <p:nvPr/>
        </p:nvSpPr>
        <p:spPr bwMode="auto">
          <a:xfrm>
            <a:off x="1398588" y="1778000"/>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52226" name="Rectangle 3"/>
          <p:cNvSpPr>
            <a:spLocks noGrp="1" noChangeArrowheads="1"/>
          </p:cNvSpPr>
          <p:nvPr>
            <p:ph type="title" idx="4294967295"/>
          </p:nvPr>
        </p:nvSpPr>
        <p:spPr/>
        <p:txBody>
          <a:bodyPr/>
          <a:lstStyle/>
          <a:p>
            <a:r>
              <a:rPr lang="zh-CN" altLang="en-US" smtClean="0"/>
              <a:t>六管</a:t>
            </a:r>
            <a:r>
              <a:rPr lang="en-US" altLang="zh-CN" smtClean="0"/>
              <a:t>SRAM</a:t>
            </a:r>
            <a:r>
              <a:rPr lang="zh-CN" altLang="en-US" smtClean="0"/>
              <a:t>存储器写操作</a:t>
            </a:r>
          </a:p>
        </p:txBody>
      </p:sp>
      <p:sp>
        <p:nvSpPr>
          <p:cNvPr id="52227" name="Rectangle 4"/>
          <p:cNvSpPr>
            <a:spLocks noChangeArrowheads="1"/>
          </p:cNvSpPr>
          <p:nvPr/>
        </p:nvSpPr>
        <p:spPr bwMode="auto">
          <a:xfrm>
            <a:off x="32273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52228" name="Rectangle 5"/>
          <p:cNvSpPr>
            <a:spLocks noChangeArrowheads="1"/>
          </p:cNvSpPr>
          <p:nvPr/>
        </p:nvSpPr>
        <p:spPr bwMode="auto">
          <a:xfrm>
            <a:off x="2541588" y="2844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52229" name="Rectangle 6"/>
          <p:cNvSpPr>
            <a:spLocks noChangeArrowheads="1"/>
          </p:cNvSpPr>
          <p:nvPr/>
        </p:nvSpPr>
        <p:spPr bwMode="auto">
          <a:xfrm>
            <a:off x="3036888" y="4213225"/>
            <a:ext cx="723900" cy="460375"/>
          </a:xfrm>
          <a:prstGeom prst="rect">
            <a:avLst/>
          </a:prstGeom>
          <a:noFill/>
          <a:ln w="9525">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52230" name="Line 7"/>
          <p:cNvSpPr>
            <a:spLocks noChangeShapeType="1"/>
          </p:cNvSpPr>
          <p:nvPr/>
        </p:nvSpPr>
        <p:spPr bwMode="auto">
          <a:xfrm>
            <a:off x="1017588" y="1930400"/>
            <a:ext cx="3276600" cy="0"/>
          </a:xfrm>
          <a:prstGeom prst="line">
            <a:avLst/>
          </a:prstGeom>
          <a:noFill/>
          <a:ln w="19050">
            <a:solidFill>
              <a:schemeClr val="tx1"/>
            </a:solidFill>
            <a:round/>
            <a:headEnd/>
            <a:tailEnd/>
          </a:ln>
        </p:spPr>
        <p:txBody>
          <a:bodyPr/>
          <a:lstStyle/>
          <a:p>
            <a:endParaRPr lang="zh-CN" altLang="en-US"/>
          </a:p>
        </p:txBody>
      </p:sp>
      <p:sp>
        <p:nvSpPr>
          <p:cNvPr id="52231" name="Line 8"/>
          <p:cNvSpPr>
            <a:spLocks noChangeAspect="1" noChangeShapeType="1"/>
          </p:cNvSpPr>
          <p:nvPr/>
        </p:nvSpPr>
        <p:spPr bwMode="auto">
          <a:xfrm>
            <a:off x="2236788" y="2463800"/>
            <a:ext cx="1447800" cy="0"/>
          </a:xfrm>
          <a:prstGeom prst="line">
            <a:avLst/>
          </a:prstGeom>
          <a:noFill/>
          <a:ln w="19050">
            <a:solidFill>
              <a:srgbClr val="FF0000"/>
            </a:solidFill>
            <a:round/>
            <a:headEnd/>
            <a:tailEnd/>
          </a:ln>
        </p:spPr>
        <p:txBody>
          <a:bodyPr/>
          <a:lstStyle/>
          <a:p>
            <a:endParaRPr lang="zh-CN" altLang="en-US"/>
          </a:p>
        </p:txBody>
      </p:sp>
      <p:grpSp>
        <p:nvGrpSpPr>
          <p:cNvPr id="52232" name="Group 9"/>
          <p:cNvGrpSpPr>
            <a:grpSpLocks noChangeAspect="1"/>
          </p:cNvGrpSpPr>
          <p:nvPr/>
        </p:nvGrpSpPr>
        <p:grpSpPr bwMode="auto">
          <a:xfrm>
            <a:off x="2236788" y="2692400"/>
            <a:ext cx="381000" cy="304800"/>
            <a:chOff x="3360" y="2064"/>
            <a:chExt cx="240" cy="192"/>
          </a:xfrm>
        </p:grpSpPr>
        <p:sp>
          <p:nvSpPr>
            <p:cNvPr id="5236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5236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5236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5236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5236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52233" name="Line 15"/>
          <p:cNvSpPr>
            <a:spLocks noChangeAspect="1" noChangeShapeType="1"/>
          </p:cNvSpPr>
          <p:nvPr/>
        </p:nvSpPr>
        <p:spPr bwMode="auto">
          <a:xfrm>
            <a:off x="2617788" y="2463800"/>
            <a:ext cx="0" cy="381000"/>
          </a:xfrm>
          <a:prstGeom prst="line">
            <a:avLst/>
          </a:prstGeom>
          <a:noFill/>
          <a:ln w="19050">
            <a:solidFill>
              <a:srgbClr val="FF0000"/>
            </a:solidFill>
            <a:round/>
            <a:headEnd type="oval" w="med" len="med"/>
            <a:tailEnd/>
          </a:ln>
        </p:spPr>
        <p:txBody>
          <a:bodyPr/>
          <a:lstStyle/>
          <a:p>
            <a:endParaRPr lang="zh-CN" altLang="en-US"/>
          </a:p>
        </p:txBody>
      </p:sp>
      <p:sp>
        <p:nvSpPr>
          <p:cNvPr id="52234" name="Line 16"/>
          <p:cNvSpPr>
            <a:spLocks noChangeAspect="1" noChangeShapeType="1"/>
          </p:cNvSpPr>
          <p:nvPr/>
        </p:nvSpPr>
        <p:spPr bwMode="auto">
          <a:xfrm>
            <a:off x="2236788" y="2463800"/>
            <a:ext cx="0" cy="304800"/>
          </a:xfrm>
          <a:prstGeom prst="line">
            <a:avLst/>
          </a:prstGeom>
          <a:noFill/>
          <a:ln w="19050">
            <a:solidFill>
              <a:srgbClr val="FF0000"/>
            </a:solidFill>
            <a:round/>
            <a:headEnd/>
            <a:tailEnd/>
          </a:ln>
        </p:spPr>
        <p:txBody>
          <a:bodyPr/>
          <a:lstStyle/>
          <a:p>
            <a:endParaRPr lang="zh-CN" altLang="en-US"/>
          </a:p>
        </p:txBody>
      </p:sp>
      <p:sp>
        <p:nvSpPr>
          <p:cNvPr id="52235" name="Line 17"/>
          <p:cNvSpPr>
            <a:spLocks noChangeAspect="1" noChangeShapeType="1"/>
          </p:cNvSpPr>
          <p:nvPr/>
        </p:nvSpPr>
        <p:spPr bwMode="auto">
          <a:xfrm>
            <a:off x="3684588" y="2463800"/>
            <a:ext cx="0" cy="304800"/>
          </a:xfrm>
          <a:prstGeom prst="line">
            <a:avLst/>
          </a:prstGeom>
          <a:noFill/>
          <a:ln w="19050">
            <a:solidFill>
              <a:srgbClr val="FF0000"/>
            </a:solidFill>
            <a:round/>
            <a:headEnd/>
            <a:tailEnd/>
          </a:ln>
        </p:spPr>
        <p:txBody>
          <a:bodyPr/>
          <a:lstStyle/>
          <a:p>
            <a:endParaRPr lang="zh-CN" altLang="en-US"/>
          </a:p>
        </p:txBody>
      </p:sp>
      <p:sp>
        <p:nvSpPr>
          <p:cNvPr id="52236" name="Line 18"/>
          <p:cNvSpPr>
            <a:spLocks noChangeAspect="1" noChangeShapeType="1"/>
          </p:cNvSpPr>
          <p:nvPr/>
        </p:nvSpPr>
        <p:spPr bwMode="auto">
          <a:xfrm>
            <a:off x="3303588" y="2463800"/>
            <a:ext cx="0" cy="381000"/>
          </a:xfrm>
          <a:prstGeom prst="line">
            <a:avLst/>
          </a:prstGeom>
          <a:noFill/>
          <a:ln w="19050">
            <a:solidFill>
              <a:srgbClr val="FF0000"/>
            </a:solidFill>
            <a:round/>
            <a:headEnd type="oval" w="med" len="med"/>
            <a:tailEnd/>
          </a:ln>
        </p:spPr>
        <p:txBody>
          <a:bodyPr/>
          <a:lstStyle/>
          <a:p>
            <a:endParaRPr lang="zh-CN" altLang="en-US"/>
          </a:p>
        </p:txBody>
      </p:sp>
      <p:grpSp>
        <p:nvGrpSpPr>
          <p:cNvPr id="52237" name="Group 19"/>
          <p:cNvGrpSpPr>
            <a:grpSpLocks noChangeAspect="1"/>
          </p:cNvGrpSpPr>
          <p:nvPr/>
        </p:nvGrpSpPr>
        <p:grpSpPr bwMode="auto">
          <a:xfrm>
            <a:off x="3303588" y="2692400"/>
            <a:ext cx="381000" cy="304800"/>
            <a:chOff x="4032" y="2064"/>
            <a:chExt cx="240" cy="192"/>
          </a:xfrm>
        </p:grpSpPr>
        <p:sp>
          <p:nvSpPr>
            <p:cNvPr id="5236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5236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5236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5236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5236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grpSp>
        <p:nvGrpSpPr>
          <p:cNvPr id="52238" name="Group 25"/>
          <p:cNvGrpSpPr>
            <a:grpSpLocks noChangeAspect="1"/>
          </p:cNvGrpSpPr>
          <p:nvPr/>
        </p:nvGrpSpPr>
        <p:grpSpPr bwMode="auto">
          <a:xfrm>
            <a:off x="2236788" y="3454400"/>
            <a:ext cx="381000" cy="304800"/>
            <a:chOff x="3360" y="2544"/>
            <a:chExt cx="240" cy="192"/>
          </a:xfrm>
        </p:grpSpPr>
        <p:sp>
          <p:nvSpPr>
            <p:cNvPr id="52355"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2356"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2357"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2358"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2359"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2239" name="Group 31"/>
          <p:cNvGrpSpPr>
            <a:grpSpLocks/>
          </p:cNvGrpSpPr>
          <p:nvPr/>
        </p:nvGrpSpPr>
        <p:grpSpPr bwMode="auto">
          <a:xfrm>
            <a:off x="2236788" y="2921000"/>
            <a:ext cx="0" cy="609600"/>
            <a:chOff x="2256" y="1776"/>
            <a:chExt cx="0" cy="384"/>
          </a:xfrm>
        </p:grpSpPr>
        <p:sp>
          <p:nvSpPr>
            <p:cNvPr id="52353"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a:p>
          </p:txBody>
        </p:sp>
        <p:sp>
          <p:nvSpPr>
            <p:cNvPr id="52354"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a:p>
          </p:txBody>
        </p:sp>
      </p:grpSp>
      <p:sp>
        <p:nvSpPr>
          <p:cNvPr id="52240" name="Line 34"/>
          <p:cNvSpPr>
            <a:spLocks noChangeAspect="1" noChangeShapeType="1"/>
          </p:cNvSpPr>
          <p:nvPr/>
        </p:nvSpPr>
        <p:spPr bwMode="auto">
          <a:xfrm>
            <a:off x="3684588" y="3225800"/>
            <a:ext cx="0" cy="304800"/>
          </a:xfrm>
          <a:prstGeom prst="line">
            <a:avLst/>
          </a:prstGeom>
          <a:noFill/>
          <a:ln w="19050">
            <a:solidFill>
              <a:schemeClr val="tx1"/>
            </a:solidFill>
            <a:round/>
            <a:headEnd/>
            <a:tailEnd/>
          </a:ln>
        </p:spPr>
        <p:txBody>
          <a:bodyPr/>
          <a:lstStyle/>
          <a:p>
            <a:endParaRPr lang="zh-CN" altLang="en-US"/>
          </a:p>
        </p:txBody>
      </p:sp>
      <p:grpSp>
        <p:nvGrpSpPr>
          <p:cNvPr id="52241" name="Group 35"/>
          <p:cNvGrpSpPr>
            <a:grpSpLocks noChangeAspect="1"/>
          </p:cNvGrpSpPr>
          <p:nvPr/>
        </p:nvGrpSpPr>
        <p:grpSpPr bwMode="auto">
          <a:xfrm>
            <a:off x="3303588" y="3454400"/>
            <a:ext cx="381000" cy="304800"/>
            <a:chOff x="4032" y="2544"/>
            <a:chExt cx="240" cy="192"/>
          </a:xfrm>
        </p:grpSpPr>
        <p:sp>
          <p:nvSpPr>
            <p:cNvPr id="52348"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2349"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2350"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2351"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2352"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52242" name="Group 41"/>
          <p:cNvGrpSpPr>
            <a:grpSpLocks/>
          </p:cNvGrpSpPr>
          <p:nvPr/>
        </p:nvGrpSpPr>
        <p:grpSpPr bwMode="auto">
          <a:xfrm>
            <a:off x="2617788" y="3225800"/>
            <a:ext cx="1066800" cy="381000"/>
            <a:chOff x="2496" y="1968"/>
            <a:chExt cx="672" cy="240"/>
          </a:xfrm>
        </p:grpSpPr>
        <p:sp>
          <p:nvSpPr>
            <p:cNvPr id="52346"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p>
          </p:txBody>
        </p:sp>
        <p:sp>
          <p:nvSpPr>
            <p:cNvPr id="52347"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p>
          </p:txBody>
        </p:sp>
      </p:grpSp>
      <p:grpSp>
        <p:nvGrpSpPr>
          <p:cNvPr id="52243" name="Group 44"/>
          <p:cNvGrpSpPr>
            <a:grpSpLocks/>
          </p:cNvGrpSpPr>
          <p:nvPr/>
        </p:nvGrpSpPr>
        <p:grpSpPr bwMode="auto">
          <a:xfrm>
            <a:off x="2236788" y="3225800"/>
            <a:ext cx="1066800" cy="381000"/>
            <a:chOff x="2256" y="1968"/>
            <a:chExt cx="672" cy="240"/>
          </a:xfrm>
        </p:grpSpPr>
        <p:sp>
          <p:nvSpPr>
            <p:cNvPr id="52344"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p>
          </p:txBody>
        </p:sp>
        <p:sp>
          <p:nvSpPr>
            <p:cNvPr id="52345"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p>
          </p:txBody>
        </p:sp>
      </p:grpSp>
      <p:sp>
        <p:nvSpPr>
          <p:cNvPr id="52244" name="Line 47"/>
          <p:cNvSpPr>
            <a:spLocks noChangeAspect="1" noChangeShapeType="1"/>
          </p:cNvSpPr>
          <p:nvPr/>
        </p:nvSpPr>
        <p:spPr bwMode="auto">
          <a:xfrm>
            <a:off x="2236788" y="4140200"/>
            <a:ext cx="1447800" cy="0"/>
          </a:xfrm>
          <a:prstGeom prst="line">
            <a:avLst/>
          </a:prstGeom>
          <a:noFill/>
          <a:ln w="19050">
            <a:solidFill>
              <a:srgbClr val="008000"/>
            </a:solidFill>
            <a:round/>
            <a:headEnd/>
            <a:tailEnd/>
          </a:ln>
        </p:spPr>
        <p:txBody>
          <a:bodyPr/>
          <a:lstStyle/>
          <a:p>
            <a:endParaRPr lang="zh-CN" altLang="en-US"/>
          </a:p>
        </p:txBody>
      </p:sp>
      <p:sp>
        <p:nvSpPr>
          <p:cNvPr id="52245" name="Line 48"/>
          <p:cNvSpPr>
            <a:spLocks noChangeAspect="1" noChangeShapeType="1"/>
          </p:cNvSpPr>
          <p:nvPr/>
        </p:nvSpPr>
        <p:spPr bwMode="auto">
          <a:xfrm>
            <a:off x="2236788" y="3683000"/>
            <a:ext cx="0" cy="457200"/>
          </a:xfrm>
          <a:prstGeom prst="line">
            <a:avLst/>
          </a:prstGeom>
          <a:noFill/>
          <a:ln w="19050">
            <a:solidFill>
              <a:srgbClr val="008000"/>
            </a:solidFill>
            <a:round/>
            <a:headEnd/>
            <a:tailEnd/>
          </a:ln>
        </p:spPr>
        <p:txBody>
          <a:bodyPr/>
          <a:lstStyle/>
          <a:p>
            <a:endParaRPr lang="zh-CN" altLang="en-US"/>
          </a:p>
        </p:txBody>
      </p:sp>
      <p:sp>
        <p:nvSpPr>
          <p:cNvPr id="52246" name="Line 49"/>
          <p:cNvSpPr>
            <a:spLocks noChangeAspect="1" noChangeShapeType="1"/>
          </p:cNvSpPr>
          <p:nvPr/>
        </p:nvSpPr>
        <p:spPr bwMode="auto">
          <a:xfrm>
            <a:off x="3684588" y="3683000"/>
            <a:ext cx="0" cy="457200"/>
          </a:xfrm>
          <a:prstGeom prst="line">
            <a:avLst/>
          </a:prstGeom>
          <a:noFill/>
          <a:ln w="19050">
            <a:solidFill>
              <a:srgbClr val="008000"/>
            </a:solidFill>
            <a:round/>
            <a:headEnd/>
            <a:tailEnd/>
          </a:ln>
        </p:spPr>
        <p:txBody>
          <a:bodyPr/>
          <a:lstStyle/>
          <a:p>
            <a:endParaRPr lang="zh-CN" altLang="en-US"/>
          </a:p>
        </p:txBody>
      </p:sp>
      <p:sp>
        <p:nvSpPr>
          <p:cNvPr id="52247" name="Line 50"/>
          <p:cNvSpPr>
            <a:spLocks noChangeAspect="1" noChangeShapeType="1"/>
          </p:cNvSpPr>
          <p:nvPr/>
        </p:nvSpPr>
        <p:spPr bwMode="auto">
          <a:xfrm>
            <a:off x="3684588" y="2921000"/>
            <a:ext cx="0" cy="304800"/>
          </a:xfrm>
          <a:prstGeom prst="line">
            <a:avLst/>
          </a:prstGeom>
          <a:noFill/>
          <a:ln w="19050">
            <a:solidFill>
              <a:schemeClr val="tx1"/>
            </a:solidFill>
            <a:round/>
            <a:headEnd/>
            <a:tailEnd/>
          </a:ln>
        </p:spPr>
        <p:txBody>
          <a:bodyPr/>
          <a:lstStyle/>
          <a:p>
            <a:endParaRPr lang="zh-CN" altLang="en-US"/>
          </a:p>
        </p:txBody>
      </p:sp>
      <p:sp>
        <p:nvSpPr>
          <p:cNvPr id="52248" name="Line 51"/>
          <p:cNvSpPr>
            <a:spLocks noChangeAspect="1" noChangeShapeType="1"/>
          </p:cNvSpPr>
          <p:nvPr/>
        </p:nvSpPr>
        <p:spPr bwMode="auto">
          <a:xfrm>
            <a:off x="1931988" y="3225800"/>
            <a:ext cx="304800" cy="0"/>
          </a:xfrm>
          <a:prstGeom prst="line">
            <a:avLst/>
          </a:prstGeom>
          <a:noFill/>
          <a:ln w="19050">
            <a:solidFill>
              <a:schemeClr val="tx1"/>
            </a:solidFill>
            <a:round/>
            <a:headEnd/>
            <a:tailEnd type="oval" w="med" len="med"/>
          </a:ln>
        </p:spPr>
        <p:txBody>
          <a:bodyPr/>
          <a:lstStyle/>
          <a:p>
            <a:endParaRPr lang="zh-CN" altLang="en-US"/>
          </a:p>
        </p:txBody>
      </p:sp>
      <p:sp>
        <p:nvSpPr>
          <p:cNvPr id="52249" name="Line 52"/>
          <p:cNvSpPr>
            <a:spLocks noChangeAspect="1" noChangeShapeType="1"/>
          </p:cNvSpPr>
          <p:nvPr/>
        </p:nvSpPr>
        <p:spPr bwMode="auto">
          <a:xfrm>
            <a:off x="3684588" y="32258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52250" name="Group 53"/>
          <p:cNvGrpSpPr>
            <a:grpSpLocks/>
          </p:cNvGrpSpPr>
          <p:nvPr/>
        </p:nvGrpSpPr>
        <p:grpSpPr bwMode="auto">
          <a:xfrm>
            <a:off x="1703388" y="2844800"/>
            <a:ext cx="2514600" cy="381000"/>
            <a:chOff x="720" y="1728"/>
            <a:chExt cx="1584" cy="240"/>
          </a:xfrm>
        </p:grpSpPr>
        <p:grpSp>
          <p:nvGrpSpPr>
            <p:cNvPr id="52332" name="Group 54"/>
            <p:cNvGrpSpPr>
              <a:grpSpLocks noChangeAspect="1"/>
            </p:cNvGrpSpPr>
            <p:nvPr/>
          </p:nvGrpSpPr>
          <p:grpSpPr bwMode="auto">
            <a:xfrm rot="16200000" flipV="1">
              <a:off x="696" y="1752"/>
              <a:ext cx="240" cy="192"/>
              <a:chOff x="3360" y="2544"/>
              <a:chExt cx="240" cy="192"/>
            </a:xfrm>
          </p:grpSpPr>
          <p:sp>
            <p:nvSpPr>
              <p:cNvPr id="52339" name="Line 55"/>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40" name="Line 56"/>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41" name="Line 57"/>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42" name="Line 58"/>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43" name="Line 59"/>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2333" name="Group 60"/>
            <p:cNvGrpSpPr>
              <a:grpSpLocks noChangeAspect="1"/>
            </p:cNvGrpSpPr>
            <p:nvPr/>
          </p:nvGrpSpPr>
          <p:grpSpPr bwMode="auto">
            <a:xfrm rot="16200000" flipV="1">
              <a:off x="2088" y="1752"/>
              <a:ext cx="240" cy="192"/>
              <a:chOff x="3360" y="2544"/>
              <a:chExt cx="240" cy="192"/>
            </a:xfrm>
          </p:grpSpPr>
          <p:sp>
            <p:nvSpPr>
              <p:cNvPr id="52334" name="Line 6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2335" name="Line 6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2336" name="Line 6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337" name="Line 6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2338" name="Line 6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52251" name="Group 66"/>
          <p:cNvGrpSpPr>
            <a:grpSpLocks/>
          </p:cNvGrpSpPr>
          <p:nvPr/>
        </p:nvGrpSpPr>
        <p:grpSpPr bwMode="auto">
          <a:xfrm>
            <a:off x="1627188" y="3225800"/>
            <a:ext cx="152400" cy="1828800"/>
            <a:chOff x="672" y="1968"/>
            <a:chExt cx="96" cy="1152"/>
          </a:xfrm>
        </p:grpSpPr>
        <p:sp>
          <p:nvSpPr>
            <p:cNvPr id="52330"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52331"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52252" name="Group 69"/>
          <p:cNvGrpSpPr>
            <a:grpSpLocks/>
          </p:cNvGrpSpPr>
          <p:nvPr/>
        </p:nvGrpSpPr>
        <p:grpSpPr bwMode="auto">
          <a:xfrm>
            <a:off x="4141788" y="3225800"/>
            <a:ext cx="152400" cy="1828800"/>
            <a:chOff x="2256" y="1968"/>
            <a:chExt cx="96" cy="1152"/>
          </a:xfrm>
        </p:grpSpPr>
        <p:sp>
          <p:nvSpPr>
            <p:cNvPr id="52328"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52329"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52253" name="Group 72"/>
          <p:cNvGrpSpPr>
            <a:grpSpLocks/>
          </p:cNvGrpSpPr>
          <p:nvPr/>
        </p:nvGrpSpPr>
        <p:grpSpPr bwMode="auto">
          <a:xfrm>
            <a:off x="2922588" y="4140200"/>
            <a:ext cx="76200" cy="228600"/>
            <a:chOff x="3744" y="2880"/>
            <a:chExt cx="96" cy="288"/>
          </a:xfrm>
        </p:grpSpPr>
        <p:sp>
          <p:nvSpPr>
            <p:cNvPr id="52326" name="Line 7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52327" name="Oval 7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grpSp>
        <p:nvGrpSpPr>
          <p:cNvPr id="52254" name="Group 75"/>
          <p:cNvGrpSpPr>
            <a:grpSpLocks/>
          </p:cNvGrpSpPr>
          <p:nvPr/>
        </p:nvGrpSpPr>
        <p:grpSpPr bwMode="auto">
          <a:xfrm flipV="1">
            <a:off x="2922588" y="2235200"/>
            <a:ext cx="76200" cy="228600"/>
            <a:chOff x="3744" y="2880"/>
            <a:chExt cx="96" cy="288"/>
          </a:xfrm>
        </p:grpSpPr>
        <p:sp>
          <p:nvSpPr>
            <p:cNvPr id="52324"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52325"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p>
          </p:txBody>
        </p:sp>
      </p:grpSp>
      <p:sp>
        <p:nvSpPr>
          <p:cNvPr id="52255" name="Line 78"/>
          <p:cNvSpPr>
            <a:spLocks noChangeShapeType="1"/>
          </p:cNvSpPr>
          <p:nvPr/>
        </p:nvSpPr>
        <p:spPr bwMode="auto">
          <a:xfrm>
            <a:off x="1855788" y="1930400"/>
            <a:ext cx="0" cy="914400"/>
          </a:xfrm>
          <a:prstGeom prst="line">
            <a:avLst/>
          </a:prstGeom>
          <a:noFill/>
          <a:ln w="19050">
            <a:solidFill>
              <a:schemeClr val="tx1"/>
            </a:solidFill>
            <a:round/>
            <a:headEnd type="oval" w="med" len="med"/>
            <a:tailEnd/>
          </a:ln>
        </p:spPr>
        <p:txBody>
          <a:bodyPr/>
          <a:lstStyle/>
          <a:p>
            <a:endParaRPr lang="zh-CN" altLang="en-US"/>
          </a:p>
        </p:txBody>
      </p:sp>
      <p:sp>
        <p:nvSpPr>
          <p:cNvPr id="52256" name="Line 79"/>
          <p:cNvSpPr>
            <a:spLocks noChangeShapeType="1"/>
          </p:cNvSpPr>
          <p:nvPr/>
        </p:nvSpPr>
        <p:spPr bwMode="auto">
          <a:xfrm>
            <a:off x="4065588" y="1930400"/>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52257" name="Group 80"/>
          <p:cNvGrpSpPr>
            <a:grpSpLocks/>
          </p:cNvGrpSpPr>
          <p:nvPr/>
        </p:nvGrpSpPr>
        <p:grpSpPr bwMode="auto">
          <a:xfrm>
            <a:off x="1627188" y="4978400"/>
            <a:ext cx="2667000" cy="304800"/>
            <a:chOff x="672" y="3072"/>
            <a:chExt cx="1680" cy="192"/>
          </a:xfrm>
        </p:grpSpPr>
        <p:grpSp>
          <p:nvGrpSpPr>
            <p:cNvPr id="52312" name="Group 81"/>
            <p:cNvGrpSpPr>
              <a:grpSpLocks noChangeAspect="1"/>
            </p:cNvGrpSpPr>
            <p:nvPr/>
          </p:nvGrpSpPr>
          <p:grpSpPr bwMode="auto">
            <a:xfrm>
              <a:off x="672" y="3072"/>
              <a:ext cx="240" cy="192"/>
              <a:chOff x="3360" y="2544"/>
              <a:chExt cx="240" cy="192"/>
            </a:xfrm>
          </p:grpSpPr>
          <p:sp>
            <p:nvSpPr>
              <p:cNvPr id="52319" name="Line 82"/>
              <p:cNvSpPr>
                <a:spLocks noChangeAspect="1" noChangeShapeType="1"/>
              </p:cNvSpPr>
              <p:nvPr/>
            </p:nvSpPr>
            <p:spPr bwMode="auto">
              <a:xfrm>
                <a:off x="3456" y="2544"/>
                <a:ext cx="0" cy="192"/>
              </a:xfrm>
              <a:prstGeom prst="line">
                <a:avLst/>
              </a:prstGeom>
              <a:noFill/>
              <a:ln w="28575">
                <a:solidFill>
                  <a:schemeClr val="accent2"/>
                </a:solidFill>
                <a:round/>
                <a:headEnd/>
                <a:tailEnd/>
              </a:ln>
            </p:spPr>
            <p:txBody>
              <a:bodyPr/>
              <a:lstStyle/>
              <a:p>
                <a:endParaRPr lang="zh-CN" altLang="en-US"/>
              </a:p>
            </p:txBody>
          </p:sp>
          <p:sp>
            <p:nvSpPr>
              <p:cNvPr id="52320" name="Line 83"/>
              <p:cNvSpPr>
                <a:spLocks noChangeAspect="1" noChangeShapeType="1"/>
              </p:cNvSpPr>
              <p:nvPr/>
            </p:nvSpPr>
            <p:spPr bwMode="auto">
              <a:xfrm>
                <a:off x="3504" y="2592"/>
                <a:ext cx="0" cy="96"/>
              </a:xfrm>
              <a:prstGeom prst="line">
                <a:avLst/>
              </a:prstGeom>
              <a:noFill/>
              <a:ln w="28575">
                <a:solidFill>
                  <a:schemeClr val="accent2"/>
                </a:solidFill>
                <a:round/>
                <a:headEnd/>
                <a:tailEnd/>
              </a:ln>
            </p:spPr>
            <p:txBody>
              <a:bodyPr/>
              <a:lstStyle/>
              <a:p>
                <a:endParaRPr lang="zh-CN" altLang="en-US"/>
              </a:p>
            </p:txBody>
          </p:sp>
          <p:sp>
            <p:nvSpPr>
              <p:cNvPr id="52321" name="Line 84"/>
              <p:cNvSpPr>
                <a:spLocks noChangeAspect="1" noChangeShapeType="1"/>
              </p:cNvSpPr>
              <p:nvPr/>
            </p:nvSpPr>
            <p:spPr bwMode="auto">
              <a:xfrm>
                <a:off x="3360" y="2592"/>
                <a:ext cx="96" cy="0"/>
              </a:xfrm>
              <a:prstGeom prst="line">
                <a:avLst/>
              </a:prstGeom>
              <a:noFill/>
              <a:ln w="19050">
                <a:solidFill>
                  <a:schemeClr val="accent2"/>
                </a:solidFill>
                <a:round/>
                <a:headEnd/>
                <a:tailEnd/>
              </a:ln>
            </p:spPr>
            <p:txBody>
              <a:bodyPr/>
              <a:lstStyle/>
              <a:p>
                <a:endParaRPr lang="zh-CN" altLang="en-US"/>
              </a:p>
            </p:txBody>
          </p:sp>
          <p:sp>
            <p:nvSpPr>
              <p:cNvPr id="52322" name="Line 85"/>
              <p:cNvSpPr>
                <a:spLocks noChangeAspect="1" noChangeShapeType="1"/>
              </p:cNvSpPr>
              <p:nvPr/>
            </p:nvSpPr>
            <p:spPr bwMode="auto">
              <a:xfrm>
                <a:off x="3360" y="2688"/>
                <a:ext cx="96" cy="0"/>
              </a:xfrm>
              <a:prstGeom prst="line">
                <a:avLst/>
              </a:prstGeom>
              <a:noFill/>
              <a:ln w="19050">
                <a:solidFill>
                  <a:schemeClr val="accent2"/>
                </a:solidFill>
                <a:round/>
                <a:headEnd/>
                <a:tailEnd/>
              </a:ln>
            </p:spPr>
            <p:txBody>
              <a:bodyPr/>
              <a:lstStyle/>
              <a:p>
                <a:endParaRPr lang="zh-CN" altLang="en-US"/>
              </a:p>
            </p:txBody>
          </p:sp>
          <p:sp>
            <p:nvSpPr>
              <p:cNvPr id="52323" name="Line 86"/>
              <p:cNvSpPr>
                <a:spLocks noChangeAspect="1" noChangeShapeType="1"/>
              </p:cNvSpPr>
              <p:nvPr/>
            </p:nvSpPr>
            <p:spPr bwMode="auto">
              <a:xfrm>
                <a:off x="3504" y="2640"/>
                <a:ext cx="96" cy="0"/>
              </a:xfrm>
              <a:prstGeom prst="line">
                <a:avLst/>
              </a:prstGeom>
              <a:noFill/>
              <a:ln w="19050">
                <a:solidFill>
                  <a:schemeClr val="accent2"/>
                </a:solidFill>
                <a:round/>
                <a:headEnd/>
                <a:tailEnd/>
              </a:ln>
            </p:spPr>
            <p:txBody>
              <a:bodyPr/>
              <a:lstStyle/>
              <a:p>
                <a:endParaRPr lang="zh-CN" altLang="en-US"/>
              </a:p>
            </p:txBody>
          </p:sp>
        </p:grpSp>
        <p:grpSp>
          <p:nvGrpSpPr>
            <p:cNvPr id="52313" name="Group 87"/>
            <p:cNvGrpSpPr>
              <a:grpSpLocks noChangeAspect="1"/>
            </p:cNvGrpSpPr>
            <p:nvPr/>
          </p:nvGrpSpPr>
          <p:grpSpPr bwMode="auto">
            <a:xfrm>
              <a:off x="2112" y="3072"/>
              <a:ext cx="240" cy="192"/>
              <a:chOff x="4032" y="2544"/>
              <a:chExt cx="240" cy="192"/>
            </a:xfrm>
          </p:grpSpPr>
          <p:sp>
            <p:nvSpPr>
              <p:cNvPr id="52314" name="Line 88"/>
              <p:cNvSpPr>
                <a:spLocks noChangeAspect="1" noChangeShapeType="1"/>
              </p:cNvSpPr>
              <p:nvPr/>
            </p:nvSpPr>
            <p:spPr bwMode="auto">
              <a:xfrm>
                <a:off x="4176" y="2544"/>
                <a:ext cx="0" cy="192"/>
              </a:xfrm>
              <a:prstGeom prst="line">
                <a:avLst/>
              </a:prstGeom>
              <a:noFill/>
              <a:ln w="28575">
                <a:solidFill>
                  <a:schemeClr val="accent2"/>
                </a:solidFill>
                <a:round/>
                <a:headEnd/>
                <a:tailEnd/>
              </a:ln>
            </p:spPr>
            <p:txBody>
              <a:bodyPr/>
              <a:lstStyle/>
              <a:p>
                <a:endParaRPr lang="zh-CN" altLang="en-US"/>
              </a:p>
            </p:txBody>
          </p:sp>
          <p:sp>
            <p:nvSpPr>
              <p:cNvPr id="52315" name="Line 89"/>
              <p:cNvSpPr>
                <a:spLocks noChangeAspect="1" noChangeShapeType="1"/>
              </p:cNvSpPr>
              <p:nvPr/>
            </p:nvSpPr>
            <p:spPr bwMode="auto">
              <a:xfrm>
                <a:off x="4128" y="2592"/>
                <a:ext cx="0" cy="96"/>
              </a:xfrm>
              <a:prstGeom prst="line">
                <a:avLst/>
              </a:prstGeom>
              <a:noFill/>
              <a:ln w="28575">
                <a:solidFill>
                  <a:schemeClr val="accent2"/>
                </a:solidFill>
                <a:round/>
                <a:headEnd/>
                <a:tailEnd/>
              </a:ln>
            </p:spPr>
            <p:txBody>
              <a:bodyPr/>
              <a:lstStyle/>
              <a:p>
                <a:endParaRPr lang="zh-CN" altLang="en-US"/>
              </a:p>
            </p:txBody>
          </p:sp>
          <p:sp>
            <p:nvSpPr>
              <p:cNvPr id="52316" name="Line 90"/>
              <p:cNvSpPr>
                <a:spLocks noChangeAspect="1" noChangeShapeType="1"/>
              </p:cNvSpPr>
              <p:nvPr/>
            </p:nvSpPr>
            <p:spPr bwMode="auto">
              <a:xfrm>
                <a:off x="4176" y="2592"/>
                <a:ext cx="96" cy="0"/>
              </a:xfrm>
              <a:prstGeom prst="line">
                <a:avLst/>
              </a:prstGeom>
              <a:noFill/>
              <a:ln w="19050">
                <a:solidFill>
                  <a:schemeClr val="accent2"/>
                </a:solidFill>
                <a:round/>
                <a:headEnd/>
                <a:tailEnd/>
              </a:ln>
            </p:spPr>
            <p:txBody>
              <a:bodyPr/>
              <a:lstStyle/>
              <a:p>
                <a:endParaRPr lang="zh-CN" altLang="en-US"/>
              </a:p>
            </p:txBody>
          </p:sp>
          <p:sp>
            <p:nvSpPr>
              <p:cNvPr id="52317" name="Line 91"/>
              <p:cNvSpPr>
                <a:spLocks noChangeAspect="1" noChangeShapeType="1"/>
              </p:cNvSpPr>
              <p:nvPr/>
            </p:nvSpPr>
            <p:spPr bwMode="auto">
              <a:xfrm>
                <a:off x="4176" y="2688"/>
                <a:ext cx="96" cy="0"/>
              </a:xfrm>
              <a:prstGeom prst="line">
                <a:avLst/>
              </a:prstGeom>
              <a:noFill/>
              <a:ln w="19050">
                <a:solidFill>
                  <a:schemeClr val="accent2"/>
                </a:solidFill>
                <a:round/>
                <a:headEnd/>
                <a:tailEnd/>
              </a:ln>
            </p:spPr>
            <p:txBody>
              <a:bodyPr/>
              <a:lstStyle/>
              <a:p>
                <a:endParaRPr lang="zh-CN" altLang="en-US"/>
              </a:p>
            </p:txBody>
          </p:sp>
          <p:sp>
            <p:nvSpPr>
              <p:cNvPr id="52318" name="Line 92"/>
              <p:cNvSpPr>
                <a:spLocks noChangeAspect="1" noChangeShapeType="1"/>
              </p:cNvSpPr>
              <p:nvPr/>
            </p:nvSpPr>
            <p:spPr bwMode="auto">
              <a:xfrm>
                <a:off x="4032" y="2640"/>
                <a:ext cx="96" cy="0"/>
              </a:xfrm>
              <a:prstGeom prst="line">
                <a:avLst/>
              </a:prstGeom>
              <a:noFill/>
              <a:ln w="19050">
                <a:solidFill>
                  <a:schemeClr val="accent2"/>
                </a:solidFill>
                <a:round/>
                <a:headEnd/>
                <a:tailEnd/>
              </a:ln>
            </p:spPr>
            <p:txBody>
              <a:bodyPr/>
              <a:lstStyle/>
              <a:p>
                <a:endParaRPr lang="zh-CN" altLang="en-US"/>
              </a:p>
            </p:txBody>
          </p:sp>
        </p:grpSp>
      </p:grpSp>
      <p:sp>
        <p:nvSpPr>
          <p:cNvPr id="52258" name="Line 93"/>
          <p:cNvSpPr>
            <a:spLocks noChangeShapeType="1"/>
          </p:cNvSpPr>
          <p:nvPr/>
        </p:nvSpPr>
        <p:spPr bwMode="auto">
          <a:xfrm>
            <a:off x="2008188" y="5130800"/>
            <a:ext cx="1905000" cy="0"/>
          </a:xfrm>
          <a:prstGeom prst="line">
            <a:avLst/>
          </a:prstGeom>
          <a:noFill/>
          <a:ln w="19050">
            <a:solidFill>
              <a:schemeClr val="tx1"/>
            </a:solidFill>
            <a:round/>
            <a:headEnd/>
            <a:tailEnd/>
          </a:ln>
        </p:spPr>
        <p:txBody>
          <a:bodyPr/>
          <a:lstStyle/>
          <a:p>
            <a:endParaRPr lang="zh-CN" altLang="en-US"/>
          </a:p>
        </p:txBody>
      </p:sp>
      <p:sp>
        <p:nvSpPr>
          <p:cNvPr id="52259" name="Line 94"/>
          <p:cNvSpPr>
            <a:spLocks noChangeShapeType="1"/>
          </p:cNvSpPr>
          <p:nvPr/>
        </p:nvSpPr>
        <p:spPr bwMode="auto">
          <a:xfrm>
            <a:off x="1627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0" name="Line 95"/>
          <p:cNvSpPr>
            <a:spLocks noChangeShapeType="1"/>
          </p:cNvSpPr>
          <p:nvPr/>
        </p:nvSpPr>
        <p:spPr bwMode="auto">
          <a:xfrm>
            <a:off x="4294188" y="52070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52261" name="Line 96"/>
          <p:cNvSpPr>
            <a:spLocks noChangeShapeType="1"/>
          </p:cNvSpPr>
          <p:nvPr/>
        </p:nvSpPr>
        <p:spPr bwMode="auto">
          <a:xfrm>
            <a:off x="2922588" y="51308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52262" name="Rectangle 97"/>
          <p:cNvSpPr>
            <a:spLocks noChangeArrowheads="1"/>
          </p:cNvSpPr>
          <p:nvPr/>
        </p:nvSpPr>
        <p:spPr bwMode="auto">
          <a:xfrm>
            <a:off x="25415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52263" name="Rectangle 98"/>
          <p:cNvSpPr>
            <a:spLocks noChangeArrowheads="1"/>
          </p:cNvSpPr>
          <p:nvPr/>
        </p:nvSpPr>
        <p:spPr bwMode="auto">
          <a:xfrm>
            <a:off x="3227388" y="3683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52264" name="Rectangle 99"/>
          <p:cNvSpPr>
            <a:spLocks noChangeArrowheads="1"/>
          </p:cNvSpPr>
          <p:nvPr/>
        </p:nvSpPr>
        <p:spPr bwMode="auto">
          <a:xfrm>
            <a:off x="17033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52265" name="Rectangle 100"/>
          <p:cNvSpPr>
            <a:spLocks noChangeArrowheads="1"/>
          </p:cNvSpPr>
          <p:nvPr/>
        </p:nvSpPr>
        <p:spPr bwMode="auto">
          <a:xfrm>
            <a:off x="18557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52266" name="Rectangle 101"/>
          <p:cNvSpPr>
            <a:spLocks noChangeArrowheads="1"/>
          </p:cNvSpPr>
          <p:nvPr/>
        </p:nvSpPr>
        <p:spPr bwMode="auto">
          <a:xfrm>
            <a:off x="3836988" y="4749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52267" name="Rectangle 102"/>
          <p:cNvSpPr>
            <a:spLocks noChangeArrowheads="1"/>
          </p:cNvSpPr>
          <p:nvPr/>
        </p:nvSpPr>
        <p:spPr bwMode="auto">
          <a:xfrm>
            <a:off x="40655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52268" name="Rectangle 103"/>
          <p:cNvSpPr>
            <a:spLocks noChangeArrowheads="1"/>
          </p:cNvSpPr>
          <p:nvPr/>
        </p:nvSpPr>
        <p:spPr bwMode="auto">
          <a:xfrm>
            <a:off x="2998788" y="2003425"/>
            <a:ext cx="723900" cy="460375"/>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sp>
        <p:nvSpPr>
          <p:cNvPr id="52269" name="Rectangle 104"/>
          <p:cNvSpPr>
            <a:spLocks noChangeArrowheads="1"/>
          </p:cNvSpPr>
          <p:nvPr/>
        </p:nvSpPr>
        <p:spPr bwMode="auto">
          <a:xfrm>
            <a:off x="1665288" y="5511800"/>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70" name="Rectangle 125"/>
          <p:cNvSpPr>
            <a:spLocks noChangeArrowheads="1"/>
          </p:cNvSpPr>
          <p:nvPr/>
        </p:nvSpPr>
        <p:spPr bwMode="auto">
          <a:xfrm>
            <a:off x="20081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52271" name="Rectangle 126"/>
          <p:cNvSpPr>
            <a:spLocks noChangeArrowheads="1"/>
          </p:cNvSpPr>
          <p:nvPr/>
        </p:nvSpPr>
        <p:spPr bwMode="auto">
          <a:xfrm>
            <a:off x="3760788" y="3225800"/>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52272" name="Rectangle 127"/>
          <p:cNvSpPr>
            <a:spLocks noChangeArrowheads="1"/>
          </p:cNvSpPr>
          <p:nvPr/>
        </p:nvSpPr>
        <p:spPr bwMode="auto">
          <a:xfrm>
            <a:off x="1703388" y="4445000"/>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55213" name="Line 128"/>
          <p:cNvSpPr>
            <a:spLocks noChangeShapeType="1"/>
          </p:cNvSpPr>
          <p:nvPr/>
        </p:nvSpPr>
        <p:spPr bwMode="auto">
          <a:xfrm flipH="1">
            <a:off x="1246188" y="3302000"/>
            <a:ext cx="838200" cy="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55214" name="Line 129"/>
          <p:cNvSpPr>
            <a:spLocks noChangeShapeType="1"/>
          </p:cNvSpPr>
          <p:nvPr/>
        </p:nvSpPr>
        <p:spPr bwMode="auto">
          <a:xfrm>
            <a:off x="1246188" y="33020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52275" name="Rectangle 130"/>
          <p:cNvSpPr>
            <a:spLocks noChangeArrowheads="1"/>
          </p:cNvSpPr>
          <p:nvPr/>
        </p:nvSpPr>
        <p:spPr bwMode="auto">
          <a:xfrm>
            <a:off x="179388" y="20066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6" name="Rectangle 131"/>
          <p:cNvSpPr>
            <a:spLocks noChangeArrowheads="1"/>
          </p:cNvSpPr>
          <p:nvPr/>
        </p:nvSpPr>
        <p:spPr bwMode="auto">
          <a:xfrm>
            <a:off x="2312988" y="5740400"/>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52277" name="Line 132"/>
          <p:cNvSpPr>
            <a:spLocks noChangeShapeType="1"/>
          </p:cNvSpPr>
          <p:nvPr/>
        </p:nvSpPr>
        <p:spPr bwMode="auto">
          <a:xfrm>
            <a:off x="1017588" y="1930400"/>
            <a:ext cx="3276600" cy="0"/>
          </a:xfrm>
          <a:prstGeom prst="line">
            <a:avLst/>
          </a:prstGeom>
          <a:noFill/>
          <a:ln w="19050">
            <a:solidFill>
              <a:srgbClr val="FF0000"/>
            </a:solidFill>
            <a:round/>
            <a:headEnd/>
            <a:tailEnd/>
          </a:ln>
        </p:spPr>
        <p:txBody>
          <a:bodyPr/>
          <a:lstStyle/>
          <a:p>
            <a:endParaRPr lang="zh-CN" altLang="en-US"/>
          </a:p>
        </p:txBody>
      </p:sp>
      <p:sp>
        <p:nvSpPr>
          <p:cNvPr id="52278" name="Line 133"/>
          <p:cNvSpPr>
            <a:spLocks noChangeShapeType="1"/>
          </p:cNvSpPr>
          <p:nvPr/>
        </p:nvSpPr>
        <p:spPr bwMode="auto">
          <a:xfrm>
            <a:off x="18557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79" name="Line 134"/>
          <p:cNvSpPr>
            <a:spLocks noChangeShapeType="1"/>
          </p:cNvSpPr>
          <p:nvPr/>
        </p:nvSpPr>
        <p:spPr bwMode="auto">
          <a:xfrm>
            <a:off x="4065588" y="1930400"/>
            <a:ext cx="0" cy="914400"/>
          </a:xfrm>
          <a:prstGeom prst="line">
            <a:avLst/>
          </a:prstGeom>
          <a:noFill/>
          <a:ln w="19050">
            <a:solidFill>
              <a:srgbClr val="FF0000"/>
            </a:solidFill>
            <a:round/>
            <a:headEnd type="oval" w="med" len="med"/>
            <a:tailEnd/>
          </a:ln>
        </p:spPr>
        <p:txBody>
          <a:bodyPr/>
          <a:lstStyle/>
          <a:p>
            <a:endParaRPr lang="zh-CN" altLang="en-US"/>
          </a:p>
        </p:txBody>
      </p:sp>
      <p:sp>
        <p:nvSpPr>
          <p:cNvPr id="52280" name="Line 135"/>
          <p:cNvSpPr>
            <a:spLocks noChangeShapeType="1"/>
          </p:cNvSpPr>
          <p:nvPr/>
        </p:nvSpPr>
        <p:spPr bwMode="auto">
          <a:xfrm>
            <a:off x="2922588" y="5130800"/>
            <a:ext cx="0" cy="609600"/>
          </a:xfrm>
          <a:prstGeom prst="line">
            <a:avLst/>
          </a:prstGeom>
          <a:noFill/>
          <a:ln w="19050">
            <a:solidFill>
              <a:srgbClr val="FF0000"/>
            </a:solidFill>
            <a:round/>
            <a:headEnd type="triangle" w="med" len="med"/>
            <a:tailEnd/>
          </a:ln>
        </p:spPr>
        <p:txBody>
          <a:bodyPr/>
          <a:lstStyle/>
          <a:p>
            <a:endParaRPr lang="zh-CN" altLang="en-US"/>
          </a:p>
        </p:txBody>
      </p:sp>
      <p:sp>
        <p:nvSpPr>
          <p:cNvPr id="52281" name="Line 136"/>
          <p:cNvSpPr>
            <a:spLocks noChangeShapeType="1"/>
          </p:cNvSpPr>
          <p:nvPr/>
        </p:nvSpPr>
        <p:spPr bwMode="auto">
          <a:xfrm>
            <a:off x="2008188" y="5130800"/>
            <a:ext cx="1905000" cy="0"/>
          </a:xfrm>
          <a:prstGeom prst="line">
            <a:avLst/>
          </a:prstGeom>
          <a:noFill/>
          <a:ln w="19050">
            <a:solidFill>
              <a:srgbClr val="FF0000"/>
            </a:solidFill>
            <a:round/>
            <a:headEnd/>
            <a:tailEnd/>
          </a:ln>
        </p:spPr>
        <p:txBody>
          <a:bodyPr/>
          <a:lstStyle/>
          <a:p>
            <a:endParaRPr lang="zh-CN" altLang="en-US"/>
          </a:p>
        </p:txBody>
      </p:sp>
      <p:grpSp>
        <p:nvGrpSpPr>
          <p:cNvPr id="52282" name="Group 137"/>
          <p:cNvGrpSpPr>
            <a:grpSpLocks/>
          </p:cNvGrpSpPr>
          <p:nvPr/>
        </p:nvGrpSpPr>
        <p:grpSpPr bwMode="auto">
          <a:xfrm>
            <a:off x="1627188" y="5207000"/>
            <a:ext cx="2667000" cy="533400"/>
            <a:chOff x="672" y="3216"/>
            <a:chExt cx="1680" cy="336"/>
          </a:xfrm>
        </p:grpSpPr>
        <p:sp>
          <p:nvSpPr>
            <p:cNvPr id="52310" name="Line 138"/>
            <p:cNvSpPr>
              <a:spLocks noChangeShapeType="1"/>
            </p:cNvSpPr>
            <p:nvPr/>
          </p:nvSpPr>
          <p:spPr bwMode="auto">
            <a:xfrm>
              <a:off x="672" y="3216"/>
              <a:ext cx="0" cy="336"/>
            </a:xfrm>
            <a:prstGeom prst="line">
              <a:avLst/>
            </a:prstGeom>
            <a:noFill/>
            <a:ln w="19050">
              <a:solidFill>
                <a:srgbClr val="0000FF"/>
              </a:solidFill>
              <a:round/>
              <a:headEnd type="triangle" w="med" len="med"/>
              <a:tailEnd/>
            </a:ln>
          </p:spPr>
          <p:txBody>
            <a:bodyPr/>
            <a:lstStyle/>
            <a:p>
              <a:endParaRPr lang="zh-CN" altLang="en-US"/>
            </a:p>
          </p:txBody>
        </p:sp>
        <p:sp>
          <p:nvSpPr>
            <p:cNvPr id="52311" name="Line 139"/>
            <p:cNvSpPr>
              <a:spLocks noChangeShapeType="1"/>
            </p:cNvSpPr>
            <p:nvPr/>
          </p:nvSpPr>
          <p:spPr bwMode="auto">
            <a:xfrm>
              <a:off x="2352" y="3216"/>
              <a:ext cx="0" cy="336"/>
            </a:xfrm>
            <a:prstGeom prst="line">
              <a:avLst/>
            </a:prstGeom>
            <a:noFill/>
            <a:ln w="19050">
              <a:solidFill>
                <a:srgbClr val="D60093"/>
              </a:solidFill>
              <a:round/>
              <a:headEnd type="triangle" w="med" len="med"/>
              <a:tailEnd/>
            </a:ln>
          </p:spPr>
          <p:txBody>
            <a:bodyPr/>
            <a:lstStyle/>
            <a:p>
              <a:endParaRPr lang="zh-CN" altLang="en-US"/>
            </a:p>
          </p:txBody>
        </p:sp>
      </p:grpSp>
      <p:grpSp>
        <p:nvGrpSpPr>
          <p:cNvPr id="52283" name="Group 140"/>
          <p:cNvGrpSpPr>
            <a:grpSpLocks/>
          </p:cNvGrpSpPr>
          <p:nvPr/>
        </p:nvGrpSpPr>
        <p:grpSpPr bwMode="auto">
          <a:xfrm>
            <a:off x="1627188" y="3225800"/>
            <a:ext cx="152400" cy="1828800"/>
            <a:chOff x="672" y="1968"/>
            <a:chExt cx="96" cy="1152"/>
          </a:xfrm>
        </p:grpSpPr>
        <p:sp>
          <p:nvSpPr>
            <p:cNvPr id="52308" name="Line 141"/>
            <p:cNvSpPr>
              <a:spLocks noChangeShapeType="1"/>
            </p:cNvSpPr>
            <p:nvPr/>
          </p:nvSpPr>
          <p:spPr bwMode="auto">
            <a:xfrm>
              <a:off x="672" y="1968"/>
              <a:ext cx="0" cy="1152"/>
            </a:xfrm>
            <a:prstGeom prst="line">
              <a:avLst/>
            </a:prstGeom>
            <a:noFill/>
            <a:ln w="19050">
              <a:solidFill>
                <a:srgbClr val="0000FF"/>
              </a:solidFill>
              <a:round/>
              <a:headEnd/>
              <a:tailEnd/>
            </a:ln>
          </p:spPr>
          <p:txBody>
            <a:bodyPr/>
            <a:lstStyle/>
            <a:p>
              <a:endParaRPr lang="zh-CN" altLang="en-US"/>
            </a:p>
          </p:txBody>
        </p:sp>
        <p:sp>
          <p:nvSpPr>
            <p:cNvPr id="52309" name="Line 142"/>
            <p:cNvSpPr>
              <a:spLocks noChangeShapeType="1"/>
            </p:cNvSpPr>
            <p:nvPr/>
          </p:nvSpPr>
          <p:spPr bwMode="auto">
            <a:xfrm flipH="1">
              <a:off x="672" y="1968"/>
              <a:ext cx="96" cy="0"/>
            </a:xfrm>
            <a:prstGeom prst="line">
              <a:avLst/>
            </a:prstGeom>
            <a:noFill/>
            <a:ln w="19050">
              <a:solidFill>
                <a:srgbClr val="0000FF"/>
              </a:solidFill>
              <a:round/>
              <a:headEnd/>
              <a:tailEnd/>
            </a:ln>
          </p:spPr>
          <p:txBody>
            <a:bodyPr/>
            <a:lstStyle/>
            <a:p>
              <a:endParaRPr lang="zh-CN" altLang="en-US"/>
            </a:p>
          </p:txBody>
        </p:sp>
      </p:grpSp>
      <p:grpSp>
        <p:nvGrpSpPr>
          <p:cNvPr id="52284" name="Group 143"/>
          <p:cNvGrpSpPr>
            <a:grpSpLocks/>
          </p:cNvGrpSpPr>
          <p:nvPr/>
        </p:nvGrpSpPr>
        <p:grpSpPr bwMode="auto">
          <a:xfrm>
            <a:off x="4141788" y="3225800"/>
            <a:ext cx="152400" cy="1828800"/>
            <a:chOff x="2256" y="1968"/>
            <a:chExt cx="96" cy="1152"/>
          </a:xfrm>
        </p:grpSpPr>
        <p:sp>
          <p:nvSpPr>
            <p:cNvPr id="52306" name="Line 144"/>
            <p:cNvSpPr>
              <a:spLocks noChangeShapeType="1"/>
            </p:cNvSpPr>
            <p:nvPr/>
          </p:nvSpPr>
          <p:spPr bwMode="auto">
            <a:xfrm>
              <a:off x="2352" y="1968"/>
              <a:ext cx="0" cy="1152"/>
            </a:xfrm>
            <a:prstGeom prst="line">
              <a:avLst/>
            </a:prstGeom>
            <a:noFill/>
            <a:ln w="19050">
              <a:solidFill>
                <a:srgbClr val="D60093"/>
              </a:solidFill>
              <a:round/>
              <a:headEnd/>
              <a:tailEnd/>
            </a:ln>
          </p:spPr>
          <p:txBody>
            <a:bodyPr/>
            <a:lstStyle/>
            <a:p>
              <a:endParaRPr lang="zh-CN" altLang="en-US"/>
            </a:p>
          </p:txBody>
        </p:sp>
        <p:sp>
          <p:nvSpPr>
            <p:cNvPr id="52307" name="Line 145"/>
            <p:cNvSpPr>
              <a:spLocks noChangeShapeType="1"/>
            </p:cNvSpPr>
            <p:nvPr/>
          </p:nvSpPr>
          <p:spPr bwMode="auto">
            <a:xfrm flipH="1">
              <a:off x="2256" y="1968"/>
              <a:ext cx="96" cy="0"/>
            </a:xfrm>
            <a:prstGeom prst="line">
              <a:avLst/>
            </a:prstGeom>
            <a:noFill/>
            <a:ln w="19050">
              <a:solidFill>
                <a:srgbClr val="D60093"/>
              </a:solidFill>
              <a:round/>
              <a:headEnd/>
              <a:tailEnd/>
            </a:ln>
          </p:spPr>
          <p:txBody>
            <a:bodyPr/>
            <a:lstStyle/>
            <a:p>
              <a:endParaRPr lang="zh-CN" altLang="en-US"/>
            </a:p>
          </p:txBody>
        </p:sp>
      </p:grpSp>
      <p:sp>
        <p:nvSpPr>
          <p:cNvPr id="52285" name="Line 146"/>
          <p:cNvSpPr>
            <a:spLocks noChangeAspect="1" noChangeShapeType="1"/>
          </p:cNvSpPr>
          <p:nvPr/>
        </p:nvSpPr>
        <p:spPr bwMode="auto">
          <a:xfrm>
            <a:off x="1931988" y="3225800"/>
            <a:ext cx="304800" cy="0"/>
          </a:xfrm>
          <a:prstGeom prst="line">
            <a:avLst/>
          </a:prstGeom>
          <a:noFill/>
          <a:ln w="19050">
            <a:solidFill>
              <a:srgbClr val="0000FF"/>
            </a:solidFill>
            <a:round/>
            <a:headEnd/>
            <a:tailEnd type="oval" w="med" len="med"/>
          </a:ln>
        </p:spPr>
        <p:txBody>
          <a:bodyPr/>
          <a:lstStyle/>
          <a:p>
            <a:endParaRPr lang="zh-CN" altLang="en-US"/>
          </a:p>
        </p:txBody>
      </p:sp>
      <p:sp>
        <p:nvSpPr>
          <p:cNvPr id="52286" name="Line 147"/>
          <p:cNvSpPr>
            <a:spLocks noChangeAspect="1" noChangeShapeType="1"/>
          </p:cNvSpPr>
          <p:nvPr/>
        </p:nvSpPr>
        <p:spPr bwMode="auto">
          <a:xfrm>
            <a:off x="3684588" y="3225800"/>
            <a:ext cx="304800" cy="0"/>
          </a:xfrm>
          <a:prstGeom prst="line">
            <a:avLst/>
          </a:prstGeom>
          <a:noFill/>
          <a:ln w="19050">
            <a:solidFill>
              <a:srgbClr val="D60093"/>
            </a:solidFill>
            <a:round/>
            <a:headEnd type="oval" w="med" len="med"/>
            <a:tailEnd/>
          </a:ln>
        </p:spPr>
        <p:txBody>
          <a:bodyPr/>
          <a:lstStyle/>
          <a:p>
            <a:endParaRPr lang="zh-CN" altLang="en-US"/>
          </a:p>
        </p:txBody>
      </p:sp>
      <p:grpSp>
        <p:nvGrpSpPr>
          <p:cNvPr id="52287" name="Group 148"/>
          <p:cNvGrpSpPr>
            <a:grpSpLocks/>
          </p:cNvGrpSpPr>
          <p:nvPr/>
        </p:nvGrpSpPr>
        <p:grpSpPr bwMode="auto">
          <a:xfrm>
            <a:off x="2617788" y="3225800"/>
            <a:ext cx="1066800" cy="381000"/>
            <a:chOff x="2496" y="1968"/>
            <a:chExt cx="672" cy="240"/>
          </a:xfrm>
        </p:grpSpPr>
        <p:sp>
          <p:nvSpPr>
            <p:cNvPr id="52304" name="Line 149"/>
            <p:cNvSpPr>
              <a:spLocks noChangeAspect="1" noChangeShapeType="1"/>
            </p:cNvSpPr>
            <p:nvPr/>
          </p:nvSpPr>
          <p:spPr bwMode="auto">
            <a:xfrm>
              <a:off x="2880" y="1968"/>
              <a:ext cx="288" cy="0"/>
            </a:xfrm>
            <a:prstGeom prst="line">
              <a:avLst/>
            </a:prstGeom>
            <a:noFill/>
            <a:ln w="19050">
              <a:solidFill>
                <a:srgbClr val="D60093"/>
              </a:solidFill>
              <a:round/>
              <a:headEnd/>
              <a:tailEnd/>
            </a:ln>
          </p:spPr>
          <p:txBody>
            <a:bodyPr/>
            <a:lstStyle/>
            <a:p>
              <a:endParaRPr lang="zh-CN" altLang="en-US"/>
            </a:p>
          </p:txBody>
        </p:sp>
        <p:sp>
          <p:nvSpPr>
            <p:cNvPr id="52305" name="Line 150"/>
            <p:cNvSpPr>
              <a:spLocks noChangeAspect="1" noChangeShapeType="1"/>
            </p:cNvSpPr>
            <p:nvPr/>
          </p:nvSpPr>
          <p:spPr bwMode="auto">
            <a:xfrm flipV="1">
              <a:off x="2496" y="1968"/>
              <a:ext cx="384" cy="240"/>
            </a:xfrm>
            <a:prstGeom prst="line">
              <a:avLst/>
            </a:prstGeom>
            <a:noFill/>
            <a:ln w="19050">
              <a:solidFill>
                <a:srgbClr val="D60093"/>
              </a:solidFill>
              <a:round/>
              <a:headEnd/>
              <a:tailEnd/>
            </a:ln>
          </p:spPr>
          <p:txBody>
            <a:bodyPr/>
            <a:lstStyle/>
            <a:p>
              <a:endParaRPr lang="zh-CN" altLang="en-US"/>
            </a:p>
          </p:txBody>
        </p:sp>
      </p:grpSp>
      <p:grpSp>
        <p:nvGrpSpPr>
          <p:cNvPr id="52288" name="Group 151"/>
          <p:cNvGrpSpPr>
            <a:grpSpLocks/>
          </p:cNvGrpSpPr>
          <p:nvPr/>
        </p:nvGrpSpPr>
        <p:grpSpPr bwMode="auto">
          <a:xfrm>
            <a:off x="2236788" y="3225800"/>
            <a:ext cx="1066800" cy="381000"/>
            <a:chOff x="2256" y="1968"/>
            <a:chExt cx="672" cy="240"/>
          </a:xfrm>
        </p:grpSpPr>
        <p:sp>
          <p:nvSpPr>
            <p:cNvPr id="52302" name="Line 152"/>
            <p:cNvSpPr>
              <a:spLocks noChangeAspect="1" noChangeShapeType="1"/>
            </p:cNvSpPr>
            <p:nvPr/>
          </p:nvSpPr>
          <p:spPr bwMode="auto">
            <a:xfrm>
              <a:off x="2256" y="1968"/>
              <a:ext cx="288" cy="0"/>
            </a:xfrm>
            <a:prstGeom prst="line">
              <a:avLst/>
            </a:prstGeom>
            <a:noFill/>
            <a:ln w="19050">
              <a:solidFill>
                <a:srgbClr val="0000FF"/>
              </a:solidFill>
              <a:round/>
              <a:headEnd/>
              <a:tailEnd/>
            </a:ln>
          </p:spPr>
          <p:txBody>
            <a:bodyPr/>
            <a:lstStyle/>
            <a:p>
              <a:endParaRPr lang="zh-CN" altLang="en-US"/>
            </a:p>
          </p:txBody>
        </p:sp>
        <p:sp>
          <p:nvSpPr>
            <p:cNvPr id="52303" name="Line 153"/>
            <p:cNvSpPr>
              <a:spLocks noChangeAspect="1" noChangeShapeType="1"/>
            </p:cNvSpPr>
            <p:nvPr/>
          </p:nvSpPr>
          <p:spPr bwMode="auto">
            <a:xfrm>
              <a:off x="2544" y="1968"/>
              <a:ext cx="384" cy="240"/>
            </a:xfrm>
            <a:prstGeom prst="line">
              <a:avLst/>
            </a:prstGeom>
            <a:noFill/>
            <a:ln w="19050">
              <a:solidFill>
                <a:srgbClr val="0000FF"/>
              </a:solidFill>
              <a:round/>
              <a:headEnd/>
              <a:tailEnd/>
            </a:ln>
          </p:spPr>
          <p:txBody>
            <a:bodyPr/>
            <a:lstStyle/>
            <a:p>
              <a:endParaRPr lang="zh-CN" altLang="en-US"/>
            </a:p>
          </p:txBody>
        </p:sp>
      </p:grpSp>
      <p:grpSp>
        <p:nvGrpSpPr>
          <p:cNvPr id="52289" name="Group 154"/>
          <p:cNvGrpSpPr>
            <a:grpSpLocks/>
          </p:cNvGrpSpPr>
          <p:nvPr/>
        </p:nvGrpSpPr>
        <p:grpSpPr bwMode="auto">
          <a:xfrm>
            <a:off x="2236788" y="2921000"/>
            <a:ext cx="0" cy="609600"/>
            <a:chOff x="2256" y="1776"/>
            <a:chExt cx="0" cy="384"/>
          </a:xfrm>
        </p:grpSpPr>
        <p:sp>
          <p:nvSpPr>
            <p:cNvPr id="52300" name="Line 155"/>
            <p:cNvSpPr>
              <a:spLocks noChangeAspect="1" noChangeShapeType="1"/>
            </p:cNvSpPr>
            <p:nvPr/>
          </p:nvSpPr>
          <p:spPr bwMode="auto">
            <a:xfrm>
              <a:off x="2256" y="1776"/>
              <a:ext cx="0" cy="192"/>
            </a:xfrm>
            <a:prstGeom prst="line">
              <a:avLst/>
            </a:prstGeom>
            <a:noFill/>
            <a:ln w="19050">
              <a:solidFill>
                <a:srgbClr val="0000FF"/>
              </a:solidFill>
              <a:round/>
              <a:headEnd/>
              <a:tailEnd/>
            </a:ln>
          </p:spPr>
          <p:txBody>
            <a:bodyPr/>
            <a:lstStyle/>
            <a:p>
              <a:endParaRPr lang="zh-CN" altLang="en-US"/>
            </a:p>
          </p:txBody>
        </p:sp>
        <p:sp>
          <p:nvSpPr>
            <p:cNvPr id="52301" name="Line 156"/>
            <p:cNvSpPr>
              <a:spLocks noChangeAspect="1" noChangeShapeType="1"/>
            </p:cNvSpPr>
            <p:nvPr/>
          </p:nvSpPr>
          <p:spPr bwMode="auto">
            <a:xfrm>
              <a:off x="2256" y="1968"/>
              <a:ext cx="0" cy="192"/>
            </a:xfrm>
            <a:prstGeom prst="line">
              <a:avLst/>
            </a:prstGeom>
            <a:noFill/>
            <a:ln w="19050">
              <a:solidFill>
                <a:srgbClr val="0000FF"/>
              </a:solidFill>
              <a:round/>
              <a:headEnd/>
              <a:tailEnd/>
            </a:ln>
          </p:spPr>
          <p:txBody>
            <a:bodyPr/>
            <a:lstStyle/>
            <a:p>
              <a:endParaRPr lang="zh-CN" altLang="en-US"/>
            </a:p>
          </p:txBody>
        </p:sp>
      </p:grpSp>
      <p:grpSp>
        <p:nvGrpSpPr>
          <p:cNvPr id="52290" name="Group 157"/>
          <p:cNvGrpSpPr>
            <a:grpSpLocks/>
          </p:cNvGrpSpPr>
          <p:nvPr/>
        </p:nvGrpSpPr>
        <p:grpSpPr bwMode="auto">
          <a:xfrm>
            <a:off x="3684588" y="2921000"/>
            <a:ext cx="0" cy="609600"/>
            <a:chOff x="2256" y="1776"/>
            <a:chExt cx="0" cy="384"/>
          </a:xfrm>
        </p:grpSpPr>
        <p:sp>
          <p:nvSpPr>
            <p:cNvPr id="52298" name="Line 158"/>
            <p:cNvSpPr>
              <a:spLocks noChangeAspect="1" noChangeShapeType="1"/>
            </p:cNvSpPr>
            <p:nvPr/>
          </p:nvSpPr>
          <p:spPr bwMode="auto">
            <a:xfrm>
              <a:off x="2256" y="1776"/>
              <a:ext cx="0" cy="192"/>
            </a:xfrm>
            <a:prstGeom prst="line">
              <a:avLst/>
            </a:prstGeom>
            <a:noFill/>
            <a:ln w="19050">
              <a:solidFill>
                <a:srgbClr val="D60093"/>
              </a:solidFill>
              <a:round/>
              <a:headEnd/>
              <a:tailEnd/>
            </a:ln>
          </p:spPr>
          <p:txBody>
            <a:bodyPr/>
            <a:lstStyle/>
            <a:p>
              <a:endParaRPr lang="zh-CN" altLang="en-US"/>
            </a:p>
          </p:txBody>
        </p:sp>
        <p:sp>
          <p:nvSpPr>
            <p:cNvPr id="52299" name="Line 159"/>
            <p:cNvSpPr>
              <a:spLocks noChangeAspect="1" noChangeShapeType="1"/>
            </p:cNvSpPr>
            <p:nvPr/>
          </p:nvSpPr>
          <p:spPr bwMode="auto">
            <a:xfrm>
              <a:off x="2256" y="1968"/>
              <a:ext cx="0" cy="192"/>
            </a:xfrm>
            <a:prstGeom prst="line">
              <a:avLst/>
            </a:prstGeom>
            <a:noFill/>
            <a:ln w="19050">
              <a:solidFill>
                <a:srgbClr val="D60093"/>
              </a:solidFill>
              <a:round/>
              <a:headEnd/>
              <a:tailEnd/>
            </a:ln>
          </p:spPr>
          <p:txBody>
            <a:bodyPr/>
            <a:lstStyle/>
            <a:p>
              <a:endParaRPr lang="zh-CN" altLang="en-US"/>
            </a:p>
          </p:txBody>
        </p:sp>
      </p:grpSp>
      <p:grpSp>
        <p:nvGrpSpPr>
          <p:cNvPr id="52291" name="Group 160"/>
          <p:cNvGrpSpPr>
            <a:grpSpLocks/>
          </p:cNvGrpSpPr>
          <p:nvPr/>
        </p:nvGrpSpPr>
        <p:grpSpPr bwMode="auto">
          <a:xfrm>
            <a:off x="4065588" y="4445000"/>
            <a:ext cx="228600" cy="304800"/>
            <a:chOff x="5040" y="2688"/>
            <a:chExt cx="144" cy="192"/>
          </a:xfrm>
        </p:grpSpPr>
        <p:sp>
          <p:nvSpPr>
            <p:cNvPr id="52296"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2297"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2292" name="Group 163"/>
          <p:cNvGrpSpPr>
            <a:grpSpLocks/>
          </p:cNvGrpSpPr>
          <p:nvPr/>
        </p:nvGrpSpPr>
        <p:grpSpPr bwMode="auto">
          <a:xfrm>
            <a:off x="3989388" y="5511800"/>
            <a:ext cx="381000" cy="304800"/>
            <a:chOff x="5040" y="2688"/>
            <a:chExt cx="144" cy="192"/>
          </a:xfrm>
        </p:grpSpPr>
        <p:sp>
          <p:nvSpPr>
            <p:cNvPr id="52294"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52295"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55251" name="Rectangle 166"/>
          <p:cNvSpPr>
            <a:spLocks noGrp="1" noChangeArrowheads="1"/>
          </p:cNvSpPr>
          <p:nvPr>
            <p:ph type="body" idx="4294967295"/>
          </p:nvPr>
        </p:nvSpPr>
        <p:spPr>
          <a:xfrm>
            <a:off x="5364163" y="2516188"/>
            <a:ext cx="3441700" cy="2641600"/>
          </a:xfrm>
        </p:spPr>
        <p:txBody>
          <a:bodyPr/>
          <a:lstStyle/>
          <a:p>
            <a:pPr eaLnBrk="1" hangingPunct="1">
              <a:lnSpc>
                <a:spcPct val="120000"/>
              </a:lnSpc>
              <a:buClr>
                <a:srgbClr val="FFC000"/>
              </a:buClr>
              <a:buFont typeface="Wingdings" pitchFamily="2" charset="2"/>
              <a:buChar char="n"/>
              <a:defRPr/>
            </a:pPr>
            <a:r>
              <a:rPr lang="en-US" altLang="zh-CN" sz="2000" i="1" kern="1200" dirty="0"/>
              <a:t>SRAM</a:t>
            </a:r>
            <a:r>
              <a:rPr sz="2000" i="1" kern="1200" dirty="0"/>
              <a:t>存储原理</a:t>
            </a:r>
          </a:p>
          <a:p>
            <a:pPr lvl="1" eaLnBrk="1" hangingPunct="1">
              <a:lnSpc>
                <a:spcPct val="120000"/>
              </a:lnSpc>
              <a:buClr>
                <a:srgbClr val="FFC000"/>
              </a:buClr>
              <a:buFont typeface="Wingdings" pitchFamily="2" charset="2"/>
              <a:buChar char="p"/>
              <a:defRPr/>
            </a:pPr>
            <a:r>
              <a:rPr kern="1200" dirty="0">
                <a:cs typeface="+mn-cs"/>
              </a:rPr>
              <a:t>六个</a:t>
            </a:r>
            <a:r>
              <a:rPr lang="en-US" altLang="zh-CN" kern="1200" dirty="0">
                <a:cs typeface="+mn-cs"/>
              </a:rPr>
              <a:t>MOS</a:t>
            </a:r>
            <a:r>
              <a:rPr kern="1200" dirty="0">
                <a:cs typeface="+mn-cs"/>
              </a:rPr>
              <a:t>管</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管导通截止</a:t>
            </a:r>
          </a:p>
          <a:p>
            <a:pPr eaLnBrk="1" hangingPunct="1">
              <a:lnSpc>
                <a:spcPct val="120000"/>
              </a:lnSpc>
              <a:buClr>
                <a:srgbClr val="FFC000"/>
              </a:buClr>
              <a:buFont typeface="Wingdings" pitchFamily="2" charset="2"/>
              <a:buChar char="n"/>
              <a:defRPr/>
            </a:pPr>
            <a:r>
              <a:rPr sz="2000" i="1" kern="1200" dirty="0"/>
              <a:t>缺陷</a:t>
            </a:r>
          </a:p>
          <a:p>
            <a:pPr lvl="1" eaLnBrk="1" hangingPunct="1">
              <a:lnSpc>
                <a:spcPct val="120000"/>
              </a:lnSpc>
              <a:buClr>
                <a:srgbClr val="FFC000"/>
              </a:buClr>
              <a:buFont typeface="Wingdings" pitchFamily="2" charset="2"/>
              <a:buChar char="p"/>
              <a:defRPr/>
            </a:pPr>
            <a:r>
              <a:rPr lang="en-US" altLang="zh-CN" kern="1200" dirty="0">
                <a:cs typeface="+mn-cs"/>
              </a:rPr>
              <a:t>MOS</a:t>
            </a:r>
            <a:r>
              <a:rPr kern="1200" dirty="0">
                <a:cs typeface="+mn-cs"/>
              </a:rPr>
              <a:t>管过多</a:t>
            </a:r>
          </a:p>
          <a:p>
            <a:pPr lvl="1" eaLnBrk="1" hangingPunct="1">
              <a:lnSpc>
                <a:spcPct val="120000"/>
              </a:lnSpc>
              <a:buClr>
                <a:srgbClr val="FFC000"/>
              </a:buClr>
              <a:buFont typeface="Wingdings" pitchFamily="2" charset="2"/>
              <a:buChar char="p"/>
              <a:defRPr/>
            </a:pPr>
            <a:r>
              <a:rPr kern="1200" dirty="0">
                <a:cs typeface="+mn-cs"/>
              </a:rPr>
              <a:t>存储密度低</a:t>
            </a:r>
          </a:p>
          <a:p>
            <a:pPr lvl="1" eaLnBrk="1" hangingPunct="1">
              <a:lnSpc>
                <a:spcPct val="120000"/>
              </a:lnSpc>
              <a:buClr>
                <a:srgbClr val="FFC000"/>
              </a:buClr>
              <a:buFont typeface="Wingdings" pitchFamily="2" charset="2"/>
              <a:buChar char="p"/>
              <a:defRPr/>
            </a:pPr>
            <a:r>
              <a:rPr kern="1200" dirty="0">
                <a:cs typeface="+mn-cs"/>
              </a:rPr>
              <a:t>功耗太大</a:t>
            </a:r>
          </a:p>
          <a:p>
            <a:pPr lvl="1" eaLnBrk="1" hangingPunct="1">
              <a:lnSpc>
                <a:spcPct val="120000"/>
              </a:lnSpc>
              <a:buClr>
                <a:srgbClr val="FFC000"/>
              </a:buClr>
              <a:buFont typeface="Wingdings" pitchFamily="2" charset="2"/>
              <a:buChar char="p"/>
              <a:defRPr/>
            </a:pPr>
            <a:r>
              <a:rPr kern="1200" dirty="0">
                <a:cs typeface="+mn-cs"/>
              </a:rPr>
              <a:t>单位容量成本高</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55214"/>
                                        </p:tgtEl>
                                        <p:attrNameLst>
                                          <p:attrName>style.visibility</p:attrName>
                                        </p:attrNameLst>
                                      </p:cBhvr>
                                      <p:to>
                                        <p:strVal val="visible"/>
                                      </p:to>
                                    </p:set>
                                    <p:animEffect transition="in" filter="wipe(down)">
                                      <p:cBhvr>
                                        <p:cTn id="7" dur="500"/>
                                        <p:tgtEl>
                                          <p:spTgt spid="145521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55213"/>
                                        </p:tgtEl>
                                        <p:attrNameLst>
                                          <p:attrName>style.visibility</p:attrName>
                                        </p:attrNameLst>
                                      </p:cBhvr>
                                      <p:to>
                                        <p:strVal val="visible"/>
                                      </p:to>
                                    </p:set>
                                    <p:animEffect transition="in" filter="wipe(left)">
                                      <p:cBhvr>
                                        <p:cTn id="11" dur="500"/>
                                        <p:tgtEl>
                                          <p:spTgt spid="1455213"/>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35" presetClass="emph" presetSubtype="0" repeatCount="5000" fill="hold" grpId="0" nodeType="clickEffect">
                                  <p:stCondLst>
                                    <p:cond delay="0"/>
                                  </p:stCondLst>
                                  <p:childTnLst>
                                    <p:anim calcmode="discrete" valueType="str">
                                      <p:cBhvr>
                                        <p:cTn id="15" dur="2000" fill="hold"/>
                                        <p:tgtEl>
                                          <p:spTgt spid="164659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46594"/>
                                        </p:tgtEl>
                                        <p:attrNameLst>
                                          <p:attrName>ppt_c</p:attrName>
                                        </p:attrNameLst>
                                      </p:cBhvr>
                                      <p:to>
                                        <a:srgbClr val="008000"/>
                                      </p:to>
                                    </p:animClr>
                                  </p:subTnLst>
                                </p:cTn>
                              </p:par>
                            </p:childTnLst>
                          </p:cTn>
                        </p:par>
                      </p:childTnLst>
                    </p:cTn>
                  </p:par>
                  <p:par>
                    <p:cTn id="16" fill="hold" nodeType="clickPar">
                      <p:stCondLst>
                        <p:cond delay="indefinite"/>
                      </p:stCondLst>
                      <p:childTnLst>
                        <p:par>
                          <p:cTn id="17" fill="hold" nodeType="withGroup">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455251">
                                            <p:txEl>
                                              <p:pRg st="0" end="0"/>
                                            </p:txEl>
                                          </p:spTgt>
                                        </p:tgtEl>
                                        <p:attrNameLst>
                                          <p:attrName>style.visibility</p:attrName>
                                        </p:attrNameLst>
                                      </p:cBhvr>
                                      <p:to>
                                        <p:strVal val="visible"/>
                                      </p:to>
                                    </p:set>
                                    <p:animEffect transition="in" filter="fade">
                                      <p:cBhvr>
                                        <p:cTn id="20" dur="1000"/>
                                        <p:tgtEl>
                                          <p:spTgt spid="1455251">
                                            <p:txEl>
                                              <p:pRg st="0" end="0"/>
                                            </p:txEl>
                                          </p:spTgt>
                                        </p:tgtEl>
                                      </p:cBhvr>
                                    </p:animEffect>
                                    <p:anim calcmode="lin" valueType="num">
                                      <p:cBhvr>
                                        <p:cTn id="21" dur="1000" fill="hold"/>
                                        <p:tgtEl>
                                          <p:spTgt spid="1455251">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1455251">
                                            <p:txEl>
                                              <p:pRg st="0" end="0"/>
                                            </p:txEl>
                                          </p:spTgt>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1455251">
                                            <p:txEl>
                                              <p:pRg st="1" end="1"/>
                                            </p:txEl>
                                          </p:spTgt>
                                        </p:tgtEl>
                                        <p:attrNameLst>
                                          <p:attrName>style.visibility</p:attrName>
                                        </p:attrNameLst>
                                      </p:cBhvr>
                                      <p:to>
                                        <p:strVal val="visible"/>
                                      </p:to>
                                    </p:set>
                                    <p:animEffect transition="in" filter="fade">
                                      <p:cBhvr>
                                        <p:cTn id="25" dur="1000"/>
                                        <p:tgtEl>
                                          <p:spTgt spid="1455251">
                                            <p:txEl>
                                              <p:pRg st="1" end="1"/>
                                            </p:txEl>
                                          </p:spTgt>
                                        </p:tgtEl>
                                      </p:cBhvr>
                                    </p:animEffect>
                                    <p:anim calcmode="lin" valueType="num">
                                      <p:cBhvr>
                                        <p:cTn id="26" dur="1000" fill="hold"/>
                                        <p:tgtEl>
                                          <p:spTgt spid="1455251">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1455251">
                                            <p:txEl>
                                              <p:pRg st="1" end="1"/>
                                            </p:txEl>
                                          </p:spTgt>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455251">
                                            <p:txEl>
                                              <p:pRg st="2" end="2"/>
                                            </p:txEl>
                                          </p:spTgt>
                                        </p:tgtEl>
                                        <p:attrNameLst>
                                          <p:attrName>style.visibility</p:attrName>
                                        </p:attrNameLst>
                                      </p:cBhvr>
                                      <p:to>
                                        <p:strVal val="visible"/>
                                      </p:to>
                                    </p:set>
                                    <p:animEffect transition="in" filter="fade">
                                      <p:cBhvr>
                                        <p:cTn id="30" dur="1000"/>
                                        <p:tgtEl>
                                          <p:spTgt spid="1455251">
                                            <p:txEl>
                                              <p:pRg st="2" end="2"/>
                                            </p:txEl>
                                          </p:spTgt>
                                        </p:tgtEl>
                                      </p:cBhvr>
                                    </p:animEffect>
                                    <p:anim calcmode="lin" valueType="num">
                                      <p:cBhvr>
                                        <p:cTn id="31" dur="1000" fill="hold"/>
                                        <p:tgtEl>
                                          <p:spTgt spid="1455251">
                                            <p:txEl>
                                              <p:pRg st="2" end="2"/>
                                            </p:txEl>
                                          </p:spTgt>
                                        </p:tgtEl>
                                        <p:attrNameLst>
                                          <p:attrName>ppt_x</p:attrName>
                                        </p:attrNameLst>
                                      </p:cBhvr>
                                      <p:tavLst>
                                        <p:tav tm="0">
                                          <p:val>
                                            <p:strVal val="#ppt_x"/>
                                          </p:val>
                                        </p:tav>
                                        <p:tav tm="100000">
                                          <p:val>
                                            <p:strVal val="#ppt_x"/>
                                          </p:val>
                                        </p:tav>
                                      </p:tavLst>
                                    </p:anim>
                                    <p:anim calcmode="lin" valueType="num">
                                      <p:cBhvr>
                                        <p:cTn id="32" dur="1000" fill="hold"/>
                                        <p:tgtEl>
                                          <p:spTgt spid="145525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455251">
                                            <p:txEl>
                                              <p:pRg st="3" end="3"/>
                                            </p:txEl>
                                          </p:spTgt>
                                        </p:tgtEl>
                                        <p:attrNameLst>
                                          <p:attrName>style.visibility</p:attrName>
                                        </p:attrNameLst>
                                      </p:cBhvr>
                                      <p:to>
                                        <p:strVal val="visible"/>
                                      </p:to>
                                    </p:set>
                                    <p:animEffect transition="in" filter="fade">
                                      <p:cBhvr>
                                        <p:cTn id="37" dur="1000"/>
                                        <p:tgtEl>
                                          <p:spTgt spid="1455251">
                                            <p:txEl>
                                              <p:pRg st="3" end="3"/>
                                            </p:txEl>
                                          </p:spTgt>
                                        </p:tgtEl>
                                      </p:cBhvr>
                                    </p:animEffect>
                                    <p:anim calcmode="lin" valueType="num">
                                      <p:cBhvr>
                                        <p:cTn id="38" dur="1000" fill="hold"/>
                                        <p:tgtEl>
                                          <p:spTgt spid="1455251">
                                            <p:txEl>
                                              <p:pRg st="3" end="3"/>
                                            </p:txEl>
                                          </p:spTgt>
                                        </p:tgtEl>
                                        <p:attrNameLst>
                                          <p:attrName>ppt_x</p:attrName>
                                        </p:attrNameLst>
                                      </p:cBhvr>
                                      <p:tavLst>
                                        <p:tav tm="0">
                                          <p:val>
                                            <p:strVal val="#ppt_x"/>
                                          </p:val>
                                        </p:tav>
                                        <p:tav tm="100000">
                                          <p:val>
                                            <p:strVal val="#ppt_x"/>
                                          </p:val>
                                        </p:tav>
                                      </p:tavLst>
                                    </p:anim>
                                    <p:anim calcmode="lin" valueType="num">
                                      <p:cBhvr>
                                        <p:cTn id="39" dur="1000" fill="hold"/>
                                        <p:tgtEl>
                                          <p:spTgt spid="1455251">
                                            <p:txEl>
                                              <p:pRg st="3" end="3"/>
                                            </p:txEl>
                                          </p:spTgt>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455251">
                                            <p:txEl>
                                              <p:pRg st="4" end="4"/>
                                            </p:txEl>
                                          </p:spTgt>
                                        </p:tgtEl>
                                        <p:attrNameLst>
                                          <p:attrName>style.visibility</p:attrName>
                                        </p:attrNameLst>
                                      </p:cBhvr>
                                      <p:to>
                                        <p:strVal val="visible"/>
                                      </p:to>
                                    </p:set>
                                    <p:animEffect transition="in" filter="fade">
                                      <p:cBhvr>
                                        <p:cTn id="42" dur="1000"/>
                                        <p:tgtEl>
                                          <p:spTgt spid="1455251">
                                            <p:txEl>
                                              <p:pRg st="4" end="4"/>
                                            </p:txEl>
                                          </p:spTgt>
                                        </p:tgtEl>
                                      </p:cBhvr>
                                    </p:animEffect>
                                    <p:anim calcmode="lin" valueType="num">
                                      <p:cBhvr>
                                        <p:cTn id="43" dur="1000" fill="hold"/>
                                        <p:tgtEl>
                                          <p:spTgt spid="1455251">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455251">
                                            <p:txEl>
                                              <p:pRg st="4" end="4"/>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455251">
                                            <p:txEl>
                                              <p:pRg st="5" end="5"/>
                                            </p:txEl>
                                          </p:spTgt>
                                        </p:tgtEl>
                                        <p:attrNameLst>
                                          <p:attrName>style.visibility</p:attrName>
                                        </p:attrNameLst>
                                      </p:cBhvr>
                                      <p:to>
                                        <p:strVal val="visible"/>
                                      </p:to>
                                    </p:set>
                                    <p:animEffect transition="in" filter="fade">
                                      <p:cBhvr>
                                        <p:cTn id="47" dur="1000"/>
                                        <p:tgtEl>
                                          <p:spTgt spid="1455251">
                                            <p:txEl>
                                              <p:pRg st="5" end="5"/>
                                            </p:txEl>
                                          </p:spTgt>
                                        </p:tgtEl>
                                      </p:cBhvr>
                                    </p:animEffect>
                                    <p:anim calcmode="lin" valueType="num">
                                      <p:cBhvr>
                                        <p:cTn id="48" dur="1000" fill="hold"/>
                                        <p:tgtEl>
                                          <p:spTgt spid="1455251">
                                            <p:txEl>
                                              <p:pRg st="5" end="5"/>
                                            </p:txEl>
                                          </p:spTgt>
                                        </p:tgtEl>
                                        <p:attrNameLst>
                                          <p:attrName>ppt_x</p:attrName>
                                        </p:attrNameLst>
                                      </p:cBhvr>
                                      <p:tavLst>
                                        <p:tav tm="0">
                                          <p:val>
                                            <p:strVal val="#ppt_x"/>
                                          </p:val>
                                        </p:tav>
                                        <p:tav tm="100000">
                                          <p:val>
                                            <p:strVal val="#ppt_x"/>
                                          </p:val>
                                        </p:tav>
                                      </p:tavLst>
                                    </p:anim>
                                    <p:anim calcmode="lin" valueType="num">
                                      <p:cBhvr>
                                        <p:cTn id="49" dur="1000" fill="hold"/>
                                        <p:tgtEl>
                                          <p:spTgt spid="1455251">
                                            <p:txEl>
                                              <p:pRg st="5" end="5"/>
                                            </p:txEl>
                                          </p:spTgt>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455251">
                                            <p:txEl>
                                              <p:pRg st="6" end="6"/>
                                            </p:txEl>
                                          </p:spTgt>
                                        </p:tgtEl>
                                        <p:attrNameLst>
                                          <p:attrName>style.visibility</p:attrName>
                                        </p:attrNameLst>
                                      </p:cBhvr>
                                      <p:to>
                                        <p:strVal val="visible"/>
                                      </p:to>
                                    </p:set>
                                    <p:animEffect transition="in" filter="fade">
                                      <p:cBhvr>
                                        <p:cTn id="52" dur="1000"/>
                                        <p:tgtEl>
                                          <p:spTgt spid="1455251">
                                            <p:txEl>
                                              <p:pRg st="6" end="6"/>
                                            </p:txEl>
                                          </p:spTgt>
                                        </p:tgtEl>
                                      </p:cBhvr>
                                    </p:animEffect>
                                    <p:anim calcmode="lin" valueType="num">
                                      <p:cBhvr>
                                        <p:cTn id="53" dur="1000" fill="hold"/>
                                        <p:tgtEl>
                                          <p:spTgt spid="1455251">
                                            <p:txEl>
                                              <p:pRg st="6" end="6"/>
                                            </p:txEl>
                                          </p:spTgt>
                                        </p:tgtEl>
                                        <p:attrNameLst>
                                          <p:attrName>ppt_x</p:attrName>
                                        </p:attrNameLst>
                                      </p:cBhvr>
                                      <p:tavLst>
                                        <p:tav tm="0">
                                          <p:val>
                                            <p:strVal val="#ppt_x"/>
                                          </p:val>
                                        </p:tav>
                                        <p:tav tm="100000">
                                          <p:val>
                                            <p:strVal val="#ppt_x"/>
                                          </p:val>
                                        </p:tav>
                                      </p:tavLst>
                                    </p:anim>
                                    <p:anim calcmode="lin" valueType="num">
                                      <p:cBhvr>
                                        <p:cTn id="54" dur="1000" fill="hold"/>
                                        <p:tgtEl>
                                          <p:spTgt spid="1455251">
                                            <p:txEl>
                                              <p:pRg st="6" end="6"/>
                                            </p:txEl>
                                          </p:spTgt>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455251">
                                            <p:txEl>
                                              <p:pRg st="7" end="7"/>
                                            </p:txEl>
                                          </p:spTgt>
                                        </p:tgtEl>
                                        <p:attrNameLst>
                                          <p:attrName>style.visibility</p:attrName>
                                        </p:attrNameLst>
                                      </p:cBhvr>
                                      <p:to>
                                        <p:strVal val="visible"/>
                                      </p:to>
                                    </p:set>
                                    <p:animEffect transition="in" filter="fade">
                                      <p:cBhvr>
                                        <p:cTn id="57" dur="1000"/>
                                        <p:tgtEl>
                                          <p:spTgt spid="1455251">
                                            <p:txEl>
                                              <p:pRg st="7" end="7"/>
                                            </p:txEl>
                                          </p:spTgt>
                                        </p:tgtEl>
                                      </p:cBhvr>
                                    </p:animEffect>
                                    <p:anim calcmode="lin" valueType="num">
                                      <p:cBhvr>
                                        <p:cTn id="58" dur="1000" fill="hold"/>
                                        <p:tgtEl>
                                          <p:spTgt spid="1455251">
                                            <p:txEl>
                                              <p:pRg st="7" end="7"/>
                                            </p:txEl>
                                          </p:spTgt>
                                        </p:tgtEl>
                                        <p:attrNameLst>
                                          <p:attrName>ppt_x</p:attrName>
                                        </p:attrNameLst>
                                      </p:cBhvr>
                                      <p:tavLst>
                                        <p:tav tm="0">
                                          <p:val>
                                            <p:strVal val="#ppt_x"/>
                                          </p:val>
                                        </p:tav>
                                        <p:tav tm="100000">
                                          <p:val>
                                            <p:strVal val="#ppt_x"/>
                                          </p:val>
                                        </p:tav>
                                      </p:tavLst>
                                    </p:anim>
                                    <p:anim calcmode="lin" valueType="num">
                                      <p:cBhvr>
                                        <p:cTn id="59" dur="1000" fill="hold"/>
                                        <p:tgtEl>
                                          <p:spTgt spid="1455251">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6594" grpId="0" animBg="1"/>
      <p:bldP spid="1455213" grpId="0" animBg="1"/>
      <p:bldP spid="1455214" grpId="0" animBg="1"/>
      <p:bldP spid="1455251" grpId="0" build="p"/>
    </p:bldLst>
  </p:timing>
</p:sld>
</file>

<file path=ppt/slides/slide2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50209" name="Rectangle 4"/>
          <p:cNvSpPr>
            <a:spLocks noGrp="1" noChangeArrowheads="1"/>
          </p:cNvSpPr>
          <p:nvPr>
            <p:ph type="title"/>
          </p:nvPr>
        </p:nvSpPr>
        <p:spPr/>
        <p:txBody>
          <a:bodyPr/>
          <a:lstStyle/>
          <a:p>
            <a:pPr eaLnBrk="1" hangingPunct="1"/>
            <a:r>
              <a:rPr lang="zh-CN" altLang="en-US" smtClean="0"/>
              <a:t>磁性材料物理特性</a:t>
            </a:r>
          </a:p>
        </p:txBody>
      </p:sp>
      <p:pic>
        <p:nvPicPr>
          <p:cNvPr id="1313799" name="Picture 7"/>
          <p:cNvPicPr>
            <a:picLocks noGrp="1" noChangeAspect="1" noChangeArrowheads="1"/>
          </p:cNvPicPr>
          <p:nvPr>
            <p:ph idx="1"/>
          </p:nvPr>
        </p:nvPicPr>
        <p:blipFill>
          <a:blip r:embed="rId2" cstate="print">
            <a:clrChange>
              <a:clrFrom>
                <a:srgbClr val="FFFFFF"/>
              </a:clrFrom>
              <a:clrTo>
                <a:srgbClr val="FFFFFF">
                  <a:alpha val="0"/>
                </a:srgbClr>
              </a:clrTo>
            </a:clrChange>
          </a:blip>
          <a:srcRect/>
          <a:stretch>
            <a:fillRect/>
          </a:stretch>
        </p:blipFill>
        <p:spPr>
          <a:xfrm>
            <a:off x="899592" y="949171"/>
            <a:ext cx="3119438" cy="5040313"/>
          </a:xfrm>
        </p:spPr>
      </p:pic>
      <p:sp>
        <p:nvSpPr>
          <p:cNvPr id="1313797" name="Rectangle 5"/>
          <p:cNvSpPr>
            <a:spLocks noGrp="1" noChangeArrowheads="1"/>
          </p:cNvSpPr>
          <p:nvPr>
            <p:ph idx="11"/>
          </p:nvPr>
        </p:nvSpPr>
        <p:spPr>
          <a:xfrm>
            <a:off x="4600130" y="1716237"/>
            <a:ext cx="4103687" cy="4248150"/>
          </a:xfrm>
        </p:spPr>
        <p:txBody>
          <a:bodyPr/>
          <a:lstStyle/>
          <a:p>
            <a:pPr eaLnBrk="1" hangingPunct="1"/>
            <a:r>
              <a:rPr lang="en-US" altLang="zh-CN" sz="2200" dirty="0"/>
              <a:t>I----</a:t>
            </a:r>
            <a:r>
              <a:rPr lang="zh-CN" altLang="en-US" sz="2200" dirty="0"/>
              <a:t>电流</a:t>
            </a:r>
          </a:p>
          <a:p>
            <a:pPr eaLnBrk="1" hangingPunct="1"/>
            <a:r>
              <a:rPr lang="en-US" altLang="zh-CN" sz="2200" dirty="0" smtClean="0"/>
              <a:t>B---</a:t>
            </a:r>
            <a:r>
              <a:rPr sz="2200" dirty="0" smtClean="0"/>
              <a:t>磁感应强度</a:t>
            </a:r>
          </a:p>
          <a:p>
            <a:pPr eaLnBrk="1" hangingPunct="1"/>
            <a:r>
              <a:rPr lang="en-US" altLang="zh-CN" sz="2200" dirty="0" smtClean="0"/>
              <a:t>H---</a:t>
            </a:r>
            <a:r>
              <a:rPr sz="2200" dirty="0" smtClean="0"/>
              <a:t>外加磁场强度</a:t>
            </a:r>
          </a:p>
          <a:p>
            <a:pPr eaLnBrk="1" hangingPunct="1"/>
            <a:r>
              <a:rPr sz="2200" dirty="0" smtClean="0"/>
              <a:t>磁性材料被磁化后，</a:t>
            </a:r>
            <a:endParaRPr lang="en-US" sz="2200" dirty="0" smtClean="0"/>
          </a:p>
          <a:p>
            <a:pPr eaLnBrk="1" hangingPunct="1"/>
            <a:r>
              <a:rPr lang="zh-CN" altLang="en-US" sz="2200" dirty="0"/>
              <a:t>工作点总在磁滞回线上。</a:t>
            </a:r>
          </a:p>
          <a:p>
            <a:pPr eaLnBrk="1" hangingPunct="1"/>
            <a:r>
              <a:rPr sz="2200" dirty="0" smtClean="0"/>
              <a:t>剩磁状态</a:t>
            </a:r>
            <a:r>
              <a:rPr lang="en-US" altLang="zh-CN" sz="2200" dirty="0" smtClean="0"/>
              <a:t>+B</a:t>
            </a:r>
            <a:r>
              <a:rPr lang="en-US" altLang="zh-CN" sz="2200" baseline="-25000" dirty="0" smtClean="0"/>
              <a:t>r</a:t>
            </a:r>
            <a:r>
              <a:rPr lang="en-US" altLang="zh-CN" sz="2200" dirty="0" smtClean="0"/>
              <a:t> , </a:t>
            </a:r>
            <a:r>
              <a:rPr sz="2200" dirty="0" smtClean="0"/>
              <a:t>－</a:t>
            </a:r>
            <a:r>
              <a:rPr lang="en-US" altLang="zh-CN" sz="2200" dirty="0" smtClean="0"/>
              <a:t>B</a:t>
            </a:r>
            <a:r>
              <a:rPr lang="en-US" altLang="zh-CN" sz="2200" baseline="-25000" dirty="0" smtClean="0"/>
              <a:t>r</a:t>
            </a:r>
            <a:r>
              <a:rPr sz="2200" dirty="0" smtClean="0"/>
              <a:t>。</a:t>
            </a:r>
            <a:endParaRPr lang="en-US" sz="2200" dirty="0" smtClean="0"/>
          </a:p>
          <a:p>
            <a:pPr eaLnBrk="1" hangingPunct="1"/>
            <a:r>
              <a:rPr lang="en-US" altLang="zh-CN" sz="2200" dirty="0" smtClean="0"/>
              <a:t>H</a:t>
            </a:r>
            <a:r>
              <a:rPr lang="en-US" altLang="zh-CN" sz="2000" baseline="-25000" dirty="0" smtClean="0"/>
              <a:t>C</a:t>
            </a:r>
            <a:r>
              <a:rPr lang="en-US" altLang="zh-CN" sz="2200" dirty="0" smtClean="0"/>
              <a:t> </a:t>
            </a:r>
            <a:r>
              <a:rPr lang="zh-CN" altLang="en-US" sz="2200" dirty="0" smtClean="0"/>
              <a:t>矫顽磁力 </a:t>
            </a:r>
            <a:endParaRPr lang="en-US" sz="2200" dirty="0" smtClean="0"/>
          </a:p>
          <a:p>
            <a:pPr eaLnBrk="1" hangingPunct="1"/>
            <a:r>
              <a:rPr sz="2200" dirty="0" smtClean="0"/>
              <a:t>矩形磁滞回线</a:t>
            </a:r>
            <a:r>
              <a:rPr lang="en-US" altLang="zh-CN" sz="2200" dirty="0" smtClean="0"/>
              <a:t>B</a:t>
            </a:r>
            <a:r>
              <a:rPr lang="en-US" altLang="zh-CN" sz="2200" baseline="-25000" dirty="0" smtClean="0"/>
              <a:t>r </a:t>
            </a:r>
            <a:r>
              <a:rPr sz="2200" dirty="0" smtClean="0"/>
              <a:t>较大容易读出，矫顽力</a:t>
            </a:r>
            <a:r>
              <a:rPr lang="en-US" altLang="zh-CN" sz="2200" dirty="0" err="1" smtClean="0"/>
              <a:t>H</a:t>
            </a:r>
            <a:r>
              <a:rPr lang="en-US" altLang="zh-CN" sz="2200" baseline="-25000" dirty="0" err="1" smtClean="0"/>
              <a:t>c</a:t>
            </a:r>
            <a:r>
              <a:rPr sz="2200" dirty="0" smtClean="0"/>
              <a:t>较小容易磁化，易于写入信息</a:t>
            </a:r>
          </a:p>
        </p:txBody>
      </p:sp>
      <p:sp>
        <p:nvSpPr>
          <p:cNvPr id="350212"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155C12-36E3-48F6-A732-A5A6CC0C4621}" type="slidenum">
              <a:rPr lang="en-US" altLang="zh-CN">
                <a:latin typeface="Arial" charset="0"/>
              </a:rPr>
              <a:pPr/>
              <a:t>240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13799">
                                            <p:bg/>
                                          </p:spTgt>
                                        </p:tgtEl>
                                        <p:attrNameLst>
                                          <p:attrName>style.visibility</p:attrName>
                                        </p:attrNameLst>
                                      </p:cBhvr>
                                      <p:to>
                                        <p:strVal val="visible"/>
                                      </p:to>
                                    </p:set>
                                    <p:animEffect transition="in" filter="fade">
                                      <p:cBhvr>
                                        <p:cTn id="7" dur="1000"/>
                                        <p:tgtEl>
                                          <p:spTgt spid="1313799">
                                            <p:bg/>
                                          </p:spTgt>
                                        </p:tgtEl>
                                      </p:cBhvr>
                                    </p:animEffect>
                                    <p:anim calcmode="lin" valueType="num">
                                      <p:cBhvr>
                                        <p:cTn id="8" dur="1000" fill="hold"/>
                                        <p:tgtEl>
                                          <p:spTgt spid="1313799">
                                            <p:bg/>
                                          </p:spTgt>
                                        </p:tgtEl>
                                        <p:attrNameLst>
                                          <p:attrName>ppt_x</p:attrName>
                                        </p:attrNameLst>
                                      </p:cBhvr>
                                      <p:tavLst>
                                        <p:tav tm="0">
                                          <p:val>
                                            <p:strVal val="#ppt_x"/>
                                          </p:val>
                                        </p:tav>
                                        <p:tav tm="100000">
                                          <p:val>
                                            <p:strVal val="#ppt_x"/>
                                          </p:val>
                                        </p:tav>
                                      </p:tavLst>
                                    </p:anim>
                                    <p:anim calcmode="lin" valueType="num">
                                      <p:cBhvr>
                                        <p:cTn id="9" dur="1000" fill="hold"/>
                                        <p:tgtEl>
                                          <p:spTgt spid="1313799">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13797">
                                            <p:txEl>
                                              <p:pRg st="0" end="0"/>
                                            </p:txEl>
                                          </p:spTgt>
                                        </p:tgtEl>
                                        <p:attrNameLst>
                                          <p:attrName>style.visibility</p:attrName>
                                        </p:attrNameLst>
                                      </p:cBhvr>
                                      <p:to>
                                        <p:strVal val="visible"/>
                                      </p:to>
                                    </p:set>
                                    <p:animEffect transition="in" filter="fade">
                                      <p:cBhvr>
                                        <p:cTn id="14" dur="1000"/>
                                        <p:tgtEl>
                                          <p:spTgt spid="1313797">
                                            <p:txEl>
                                              <p:pRg st="0" end="0"/>
                                            </p:txEl>
                                          </p:spTgt>
                                        </p:tgtEl>
                                      </p:cBhvr>
                                    </p:animEffect>
                                    <p:anim calcmode="lin" valueType="num">
                                      <p:cBhvr>
                                        <p:cTn id="15" dur="1000" fill="hold"/>
                                        <p:tgtEl>
                                          <p:spTgt spid="1313797">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31379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13797">
                                            <p:txEl>
                                              <p:pRg st="1" end="1"/>
                                            </p:txEl>
                                          </p:spTgt>
                                        </p:tgtEl>
                                        <p:attrNameLst>
                                          <p:attrName>style.visibility</p:attrName>
                                        </p:attrNameLst>
                                      </p:cBhvr>
                                      <p:to>
                                        <p:strVal val="visible"/>
                                      </p:to>
                                    </p:set>
                                    <p:animEffect transition="in" filter="fade">
                                      <p:cBhvr>
                                        <p:cTn id="21" dur="1000"/>
                                        <p:tgtEl>
                                          <p:spTgt spid="1313797">
                                            <p:txEl>
                                              <p:pRg st="1" end="1"/>
                                            </p:txEl>
                                          </p:spTgt>
                                        </p:tgtEl>
                                      </p:cBhvr>
                                    </p:animEffect>
                                    <p:anim calcmode="lin" valueType="num">
                                      <p:cBhvr>
                                        <p:cTn id="22" dur="1000" fill="hold"/>
                                        <p:tgtEl>
                                          <p:spTgt spid="1313797">
                                            <p:txEl>
                                              <p:pRg st="1" end="1"/>
                                            </p:txEl>
                                          </p:spTgt>
                                        </p:tgtEl>
                                        <p:attrNameLst>
                                          <p:attrName>ppt_x</p:attrName>
                                        </p:attrNameLst>
                                      </p:cBhvr>
                                      <p:tavLst>
                                        <p:tav tm="0">
                                          <p:val>
                                            <p:strVal val="#ppt_x"/>
                                          </p:val>
                                        </p:tav>
                                        <p:tav tm="100000">
                                          <p:val>
                                            <p:strVal val="#ppt_x"/>
                                          </p:val>
                                        </p:tav>
                                      </p:tavLst>
                                    </p:anim>
                                    <p:anim calcmode="lin" valueType="num">
                                      <p:cBhvr>
                                        <p:cTn id="23" dur="1000" fill="hold"/>
                                        <p:tgtEl>
                                          <p:spTgt spid="131379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13797">
                                            <p:txEl>
                                              <p:pRg st="2" end="2"/>
                                            </p:txEl>
                                          </p:spTgt>
                                        </p:tgtEl>
                                        <p:attrNameLst>
                                          <p:attrName>style.visibility</p:attrName>
                                        </p:attrNameLst>
                                      </p:cBhvr>
                                      <p:to>
                                        <p:strVal val="visible"/>
                                      </p:to>
                                    </p:set>
                                    <p:animEffect transition="in" filter="fade">
                                      <p:cBhvr>
                                        <p:cTn id="28" dur="1000"/>
                                        <p:tgtEl>
                                          <p:spTgt spid="1313797">
                                            <p:txEl>
                                              <p:pRg st="2" end="2"/>
                                            </p:txEl>
                                          </p:spTgt>
                                        </p:tgtEl>
                                      </p:cBhvr>
                                    </p:animEffect>
                                    <p:anim calcmode="lin" valueType="num">
                                      <p:cBhvr>
                                        <p:cTn id="29" dur="1000" fill="hold"/>
                                        <p:tgtEl>
                                          <p:spTgt spid="1313797">
                                            <p:txEl>
                                              <p:pRg st="2" end="2"/>
                                            </p:txEl>
                                          </p:spTgt>
                                        </p:tgtEl>
                                        <p:attrNameLst>
                                          <p:attrName>ppt_x</p:attrName>
                                        </p:attrNameLst>
                                      </p:cBhvr>
                                      <p:tavLst>
                                        <p:tav tm="0">
                                          <p:val>
                                            <p:strVal val="#ppt_x"/>
                                          </p:val>
                                        </p:tav>
                                        <p:tav tm="100000">
                                          <p:val>
                                            <p:strVal val="#ppt_x"/>
                                          </p:val>
                                        </p:tav>
                                      </p:tavLst>
                                    </p:anim>
                                    <p:anim calcmode="lin" valueType="num">
                                      <p:cBhvr>
                                        <p:cTn id="30" dur="1000" fill="hold"/>
                                        <p:tgtEl>
                                          <p:spTgt spid="1313797">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313797">
                                            <p:txEl>
                                              <p:pRg st="3" end="3"/>
                                            </p:txEl>
                                          </p:spTgt>
                                        </p:tgtEl>
                                        <p:attrNameLst>
                                          <p:attrName>style.visibility</p:attrName>
                                        </p:attrNameLst>
                                      </p:cBhvr>
                                      <p:to>
                                        <p:strVal val="visible"/>
                                      </p:to>
                                    </p:set>
                                    <p:animEffect transition="in" filter="fade">
                                      <p:cBhvr>
                                        <p:cTn id="35" dur="1000"/>
                                        <p:tgtEl>
                                          <p:spTgt spid="1313797">
                                            <p:txEl>
                                              <p:pRg st="3" end="3"/>
                                            </p:txEl>
                                          </p:spTgt>
                                        </p:tgtEl>
                                      </p:cBhvr>
                                    </p:animEffect>
                                    <p:anim calcmode="lin" valueType="num">
                                      <p:cBhvr>
                                        <p:cTn id="36" dur="1000" fill="hold"/>
                                        <p:tgtEl>
                                          <p:spTgt spid="1313797">
                                            <p:txEl>
                                              <p:pRg st="3" end="3"/>
                                            </p:txEl>
                                          </p:spTgt>
                                        </p:tgtEl>
                                        <p:attrNameLst>
                                          <p:attrName>ppt_x</p:attrName>
                                        </p:attrNameLst>
                                      </p:cBhvr>
                                      <p:tavLst>
                                        <p:tav tm="0">
                                          <p:val>
                                            <p:strVal val="#ppt_x"/>
                                          </p:val>
                                        </p:tav>
                                        <p:tav tm="100000">
                                          <p:val>
                                            <p:strVal val="#ppt_x"/>
                                          </p:val>
                                        </p:tav>
                                      </p:tavLst>
                                    </p:anim>
                                    <p:anim calcmode="lin" valueType="num">
                                      <p:cBhvr>
                                        <p:cTn id="37" dur="1000" fill="hold"/>
                                        <p:tgtEl>
                                          <p:spTgt spid="1313797">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313797">
                                            <p:txEl>
                                              <p:pRg st="4" end="4"/>
                                            </p:txEl>
                                          </p:spTgt>
                                        </p:tgtEl>
                                        <p:attrNameLst>
                                          <p:attrName>style.visibility</p:attrName>
                                        </p:attrNameLst>
                                      </p:cBhvr>
                                      <p:to>
                                        <p:strVal val="visible"/>
                                      </p:to>
                                    </p:set>
                                    <p:animEffect transition="in" filter="fade">
                                      <p:cBhvr>
                                        <p:cTn id="42" dur="1000"/>
                                        <p:tgtEl>
                                          <p:spTgt spid="1313797">
                                            <p:txEl>
                                              <p:pRg st="4" end="4"/>
                                            </p:txEl>
                                          </p:spTgt>
                                        </p:tgtEl>
                                      </p:cBhvr>
                                    </p:animEffect>
                                    <p:anim calcmode="lin" valueType="num">
                                      <p:cBhvr>
                                        <p:cTn id="43" dur="1000" fill="hold"/>
                                        <p:tgtEl>
                                          <p:spTgt spid="1313797">
                                            <p:txEl>
                                              <p:pRg st="4" end="4"/>
                                            </p:txEl>
                                          </p:spTgt>
                                        </p:tgtEl>
                                        <p:attrNameLst>
                                          <p:attrName>ppt_x</p:attrName>
                                        </p:attrNameLst>
                                      </p:cBhvr>
                                      <p:tavLst>
                                        <p:tav tm="0">
                                          <p:val>
                                            <p:strVal val="#ppt_x"/>
                                          </p:val>
                                        </p:tav>
                                        <p:tav tm="100000">
                                          <p:val>
                                            <p:strVal val="#ppt_x"/>
                                          </p:val>
                                        </p:tav>
                                      </p:tavLst>
                                    </p:anim>
                                    <p:anim calcmode="lin" valueType="num">
                                      <p:cBhvr>
                                        <p:cTn id="44" dur="1000" fill="hold"/>
                                        <p:tgtEl>
                                          <p:spTgt spid="1313797">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13797">
                                            <p:txEl>
                                              <p:pRg st="5" end="5"/>
                                            </p:txEl>
                                          </p:spTgt>
                                        </p:tgtEl>
                                        <p:attrNameLst>
                                          <p:attrName>style.visibility</p:attrName>
                                        </p:attrNameLst>
                                      </p:cBhvr>
                                      <p:to>
                                        <p:strVal val="visible"/>
                                      </p:to>
                                    </p:set>
                                    <p:animEffect transition="in" filter="fade">
                                      <p:cBhvr>
                                        <p:cTn id="49" dur="1000"/>
                                        <p:tgtEl>
                                          <p:spTgt spid="1313797">
                                            <p:txEl>
                                              <p:pRg st="5" end="5"/>
                                            </p:txEl>
                                          </p:spTgt>
                                        </p:tgtEl>
                                      </p:cBhvr>
                                    </p:animEffect>
                                    <p:anim calcmode="lin" valueType="num">
                                      <p:cBhvr>
                                        <p:cTn id="50" dur="1000" fill="hold"/>
                                        <p:tgtEl>
                                          <p:spTgt spid="1313797">
                                            <p:txEl>
                                              <p:pRg st="5" end="5"/>
                                            </p:txEl>
                                          </p:spTgt>
                                        </p:tgtEl>
                                        <p:attrNameLst>
                                          <p:attrName>ppt_x</p:attrName>
                                        </p:attrNameLst>
                                      </p:cBhvr>
                                      <p:tavLst>
                                        <p:tav tm="0">
                                          <p:val>
                                            <p:strVal val="#ppt_x"/>
                                          </p:val>
                                        </p:tav>
                                        <p:tav tm="100000">
                                          <p:val>
                                            <p:strVal val="#ppt_x"/>
                                          </p:val>
                                        </p:tav>
                                      </p:tavLst>
                                    </p:anim>
                                    <p:anim calcmode="lin" valueType="num">
                                      <p:cBhvr>
                                        <p:cTn id="51" dur="1000" fill="hold"/>
                                        <p:tgtEl>
                                          <p:spTgt spid="1313797">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313797">
                                            <p:txEl>
                                              <p:pRg st="6" end="6"/>
                                            </p:txEl>
                                          </p:spTgt>
                                        </p:tgtEl>
                                        <p:attrNameLst>
                                          <p:attrName>style.visibility</p:attrName>
                                        </p:attrNameLst>
                                      </p:cBhvr>
                                      <p:to>
                                        <p:strVal val="visible"/>
                                      </p:to>
                                    </p:set>
                                    <p:animEffect transition="in" filter="fade">
                                      <p:cBhvr>
                                        <p:cTn id="56" dur="1000"/>
                                        <p:tgtEl>
                                          <p:spTgt spid="1313797">
                                            <p:txEl>
                                              <p:pRg st="6" end="6"/>
                                            </p:txEl>
                                          </p:spTgt>
                                        </p:tgtEl>
                                      </p:cBhvr>
                                    </p:animEffect>
                                    <p:anim calcmode="lin" valueType="num">
                                      <p:cBhvr>
                                        <p:cTn id="57" dur="1000" fill="hold"/>
                                        <p:tgtEl>
                                          <p:spTgt spid="1313797">
                                            <p:txEl>
                                              <p:pRg st="6" end="6"/>
                                            </p:txEl>
                                          </p:spTgt>
                                        </p:tgtEl>
                                        <p:attrNameLst>
                                          <p:attrName>ppt_x</p:attrName>
                                        </p:attrNameLst>
                                      </p:cBhvr>
                                      <p:tavLst>
                                        <p:tav tm="0">
                                          <p:val>
                                            <p:strVal val="#ppt_x"/>
                                          </p:val>
                                        </p:tav>
                                        <p:tav tm="100000">
                                          <p:val>
                                            <p:strVal val="#ppt_x"/>
                                          </p:val>
                                        </p:tav>
                                      </p:tavLst>
                                    </p:anim>
                                    <p:anim calcmode="lin" valueType="num">
                                      <p:cBhvr>
                                        <p:cTn id="58" dur="1000" fill="hold"/>
                                        <p:tgtEl>
                                          <p:spTgt spid="1313797">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313797">
                                            <p:txEl>
                                              <p:pRg st="7" end="7"/>
                                            </p:txEl>
                                          </p:spTgt>
                                        </p:tgtEl>
                                        <p:attrNameLst>
                                          <p:attrName>style.visibility</p:attrName>
                                        </p:attrNameLst>
                                      </p:cBhvr>
                                      <p:to>
                                        <p:strVal val="visible"/>
                                      </p:to>
                                    </p:set>
                                    <p:animEffect transition="in" filter="fade">
                                      <p:cBhvr>
                                        <p:cTn id="63" dur="1000"/>
                                        <p:tgtEl>
                                          <p:spTgt spid="1313797">
                                            <p:txEl>
                                              <p:pRg st="7" end="7"/>
                                            </p:txEl>
                                          </p:spTgt>
                                        </p:tgtEl>
                                      </p:cBhvr>
                                    </p:animEffect>
                                    <p:anim calcmode="lin" valueType="num">
                                      <p:cBhvr>
                                        <p:cTn id="64" dur="1000" fill="hold"/>
                                        <p:tgtEl>
                                          <p:spTgt spid="1313797">
                                            <p:txEl>
                                              <p:pRg st="7" end="7"/>
                                            </p:txEl>
                                          </p:spTgt>
                                        </p:tgtEl>
                                        <p:attrNameLst>
                                          <p:attrName>ppt_x</p:attrName>
                                        </p:attrNameLst>
                                      </p:cBhvr>
                                      <p:tavLst>
                                        <p:tav tm="0">
                                          <p:val>
                                            <p:strVal val="#ppt_x"/>
                                          </p:val>
                                        </p:tav>
                                        <p:tav tm="100000">
                                          <p:val>
                                            <p:strVal val="#ppt_x"/>
                                          </p:val>
                                        </p:tav>
                                      </p:tavLst>
                                    </p:anim>
                                    <p:anim calcmode="lin" valueType="num">
                                      <p:cBhvr>
                                        <p:cTn id="65" dur="1000" fill="hold"/>
                                        <p:tgtEl>
                                          <p:spTgt spid="1313797">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799" grpId="0" build="p"/>
      <p:bldP spid="1313797" grpId="0" build="p"/>
    </p:bld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5" name="Rectangle 2"/>
          <p:cNvSpPr>
            <a:spLocks noGrp="1" noChangeArrowheads="1"/>
          </p:cNvSpPr>
          <p:nvPr>
            <p:ph type="title"/>
          </p:nvPr>
        </p:nvSpPr>
        <p:spPr/>
        <p:txBody>
          <a:bodyPr/>
          <a:lstStyle/>
          <a:p>
            <a:pPr eaLnBrk="1" hangingPunct="1"/>
            <a:r>
              <a:rPr lang="zh-CN" altLang="en-US" smtClean="0"/>
              <a:t>记录方式</a:t>
            </a:r>
          </a:p>
        </p:txBody>
      </p:sp>
      <p:sp>
        <p:nvSpPr>
          <p:cNvPr id="354306" name="Rectangle 3"/>
          <p:cNvSpPr>
            <a:spLocks noGrp="1" noChangeArrowheads="1"/>
          </p:cNvSpPr>
          <p:nvPr>
            <p:ph idx="1"/>
          </p:nvPr>
        </p:nvSpPr>
        <p:spPr>
          <a:xfrm>
            <a:off x="395288" y="981075"/>
            <a:ext cx="8218487" cy="5040313"/>
          </a:xfrm>
        </p:spPr>
        <p:txBody>
          <a:bodyPr/>
          <a:lstStyle/>
          <a:p>
            <a:pPr eaLnBrk="1" hangingPunct="1">
              <a:lnSpc>
                <a:spcPct val="115000"/>
              </a:lnSpc>
            </a:pPr>
            <a:r>
              <a:rPr lang="zh-CN" altLang="en-US" sz="2800" dirty="0" smtClean="0">
                <a:solidFill>
                  <a:schemeClr val="accent2"/>
                </a:solidFill>
                <a:latin typeface="华文新魏" pitchFamily="2" charset="-122"/>
              </a:rPr>
              <a:t>一个剩磁磁化方向到底代表几个数据？</a:t>
            </a:r>
            <a:endParaRPr lang="en-US" sz="2800" dirty="0" smtClean="0">
              <a:solidFill>
                <a:schemeClr val="accent2"/>
              </a:solidFill>
              <a:latin typeface="华文新魏" pitchFamily="2" charset="-122"/>
            </a:endParaRPr>
          </a:p>
          <a:p>
            <a:pPr eaLnBrk="1" hangingPunct="1">
              <a:lnSpc>
                <a:spcPct val="115000"/>
              </a:lnSpc>
            </a:pPr>
            <a:r>
              <a:rPr sz="2800" dirty="0" smtClean="0">
                <a:solidFill>
                  <a:schemeClr val="accent2"/>
                </a:solidFill>
                <a:latin typeface="华文新魏" pitchFamily="2" charset="-122"/>
              </a:rPr>
              <a:t>形成不同写入电流的方式称为记录方式</a:t>
            </a:r>
          </a:p>
          <a:p>
            <a:pPr lvl="1" eaLnBrk="1" hangingPunct="1">
              <a:lnSpc>
                <a:spcPct val="115000"/>
              </a:lnSpc>
            </a:pPr>
            <a:r>
              <a:rPr sz="2400" dirty="0" smtClean="0">
                <a:latin typeface="华文新魏" pitchFamily="2" charset="-122"/>
              </a:rPr>
              <a:t> 不归零制（</a:t>
            </a:r>
            <a:r>
              <a:rPr lang="en-US" altLang="zh-CN" sz="2400" dirty="0" smtClean="0">
                <a:latin typeface="华文新魏" pitchFamily="2" charset="-122"/>
              </a:rPr>
              <a:t>NRZ0</a:t>
            </a:r>
            <a:r>
              <a:rPr sz="2400" dirty="0" smtClean="0">
                <a:latin typeface="华文新魏" pitchFamily="2" charset="-122"/>
              </a:rPr>
              <a:t>）</a:t>
            </a:r>
          </a:p>
          <a:p>
            <a:pPr lvl="1" eaLnBrk="1" hangingPunct="1">
              <a:lnSpc>
                <a:spcPct val="115000"/>
              </a:lnSpc>
            </a:pPr>
            <a:r>
              <a:rPr sz="2400" dirty="0" smtClean="0">
                <a:latin typeface="华文新魏" pitchFamily="2" charset="-122"/>
              </a:rPr>
              <a:t> 见</a:t>
            </a:r>
            <a:r>
              <a:rPr sz="2400" dirty="0" smtClean="0">
                <a:latin typeface="宋体" charset="-122"/>
              </a:rPr>
              <a:t>“</a:t>
            </a:r>
            <a:r>
              <a:rPr lang="en-US" altLang="zh-CN" sz="2400" dirty="0" smtClean="0">
                <a:latin typeface="华文新魏" pitchFamily="2" charset="-122"/>
              </a:rPr>
              <a:t>1</a:t>
            </a:r>
            <a:r>
              <a:rPr lang="en-US" altLang="zh-CN" sz="2400" dirty="0" smtClean="0">
                <a:latin typeface="宋体" charset="-122"/>
              </a:rPr>
              <a:t>”</a:t>
            </a:r>
            <a:r>
              <a:rPr sz="2400" dirty="0" smtClean="0">
                <a:latin typeface="华文新魏" pitchFamily="2" charset="-122"/>
              </a:rPr>
              <a:t>就翻不归零制（</a:t>
            </a:r>
            <a:r>
              <a:rPr lang="en-US" altLang="zh-CN" sz="2400" dirty="0" smtClean="0">
                <a:latin typeface="华文新魏" pitchFamily="2" charset="-122"/>
              </a:rPr>
              <a:t>NRZ1</a:t>
            </a:r>
            <a:r>
              <a:rPr sz="2400" dirty="0" smtClean="0">
                <a:latin typeface="华文新魏" pitchFamily="2" charset="-122"/>
              </a:rPr>
              <a:t>）</a:t>
            </a:r>
          </a:p>
          <a:p>
            <a:pPr lvl="1" eaLnBrk="1" hangingPunct="1">
              <a:lnSpc>
                <a:spcPct val="115000"/>
              </a:lnSpc>
            </a:pPr>
            <a:r>
              <a:rPr sz="2400" dirty="0" smtClean="0">
                <a:latin typeface="华文新魏" pitchFamily="2" charset="-122"/>
              </a:rPr>
              <a:t>  调相制（</a:t>
            </a:r>
            <a:r>
              <a:rPr lang="en-US" altLang="zh-CN" sz="2400" dirty="0" smtClean="0">
                <a:latin typeface="华文新魏" pitchFamily="2" charset="-122"/>
              </a:rPr>
              <a:t>PM</a:t>
            </a:r>
            <a:r>
              <a:rPr sz="2400" dirty="0" smtClean="0">
                <a:latin typeface="华文新魏" pitchFamily="2" charset="-122"/>
              </a:rPr>
              <a:t>）</a:t>
            </a:r>
          </a:p>
          <a:p>
            <a:pPr lvl="1" eaLnBrk="1" hangingPunct="1">
              <a:lnSpc>
                <a:spcPct val="115000"/>
              </a:lnSpc>
            </a:pPr>
            <a:r>
              <a:rPr sz="2400" dirty="0" smtClean="0">
                <a:latin typeface="华文新魏" pitchFamily="2" charset="-122"/>
              </a:rPr>
              <a:t>  调频制（</a:t>
            </a:r>
            <a:r>
              <a:rPr lang="en-US" altLang="zh-CN" sz="2400" dirty="0" smtClean="0">
                <a:latin typeface="华文新魏" pitchFamily="2" charset="-122"/>
              </a:rPr>
              <a:t>FM</a:t>
            </a:r>
            <a:r>
              <a:rPr sz="2400" dirty="0" smtClean="0">
                <a:latin typeface="华文新魏" pitchFamily="2" charset="-122"/>
              </a:rPr>
              <a:t>）</a:t>
            </a:r>
          </a:p>
          <a:p>
            <a:pPr lvl="1" eaLnBrk="1" hangingPunct="1">
              <a:lnSpc>
                <a:spcPct val="115000"/>
              </a:lnSpc>
            </a:pPr>
            <a:r>
              <a:rPr sz="2400" dirty="0" smtClean="0">
                <a:latin typeface="华文新魏" pitchFamily="2" charset="-122"/>
              </a:rPr>
              <a:t>  改进调频制（</a:t>
            </a:r>
            <a:r>
              <a:rPr lang="en-US" altLang="zh-CN" sz="2400" dirty="0" smtClean="0">
                <a:latin typeface="华文新魏" pitchFamily="2" charset="-122"/>
              </a:rPr>
              <a:t>MFM</a:t>
            </a:r>
            <a:r>
              <a:rPr sz="2400" dirty="0" smtClean="0">
                <a:latin typeface="华文新魏" pitchFamily="2" charset="-122"/>
              </a:rPr>
              <a:t>）</a:t>
            </a:r>
          </a:p>
          <a:p>
            <a:pPr eaLnBrk="1" hangingPunct="1"/>
            <a:endParaRPr lang="en-US" altLang="zh-CN" dirty="0" smtClean="0"/>
          </a:p>
        </p:txBody>
      </p:sp>
      <p:sp>
        <p:nvSpPr>
          <p:cNvPr id="3543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CFC3CE6-40E2-472F-BF00-8929E1F9C2E1}" type="slidenum">
              <a:rPr lang="en-US" altLang="zh-CN">
                <a:latin typeface="Arial" charset="0"/>
              </a:rPr>
              <a:pPr/>
              <a:t>241</a:t>
            </a:fld>
            <a:r>
              <a:rPr lang="en-US" altLang="zh-CN">
                <a:latin typeface="Arial" charset="0"/>
              </a:rPr>
              <a:t>- </a:t>
            </a:r>
          </a:p>
        </p:txBody>
      </p:sp>
      <p:graphicFrame>
        <p:nvGraphicFramePr>
          <p:cNvPr id="5" name="Object 119"/>
          <p:cNvGraphicFramePr>
            <a:graphicFrameLocks noChangeAspect="1"/>
          </p:cNvGraphicFramePr>
          <p:nvPr>
            <p:extLst>
              <p:ext uri="{D42A27DB-BD31-4B8C-83A1-F6EECF244321}">
                <p14:modId xmlns:p14="http://schemas.microsoft.com/office/powerpoint/2010/main" val="3161764025"/>
              </p:ext>
            </p:extLst>
          </p:nvPr>
        </p:nvGraphicFramePr>
        <p:xfrm>
          <a:off x="4419600" y="3645024"/>
          <a:ext cx="4194175" cy="2305050"/>
        </p:xfrm>
        <a:graphic>
          <a:graphicData uri="http://schemas.openxmlformats.org/presentationml/2006/ole">
            <mc:AlternateContent xmlns:mc="http://schemas.openxmlformats.org/markup-compatibility/2006">
              <mc:Choice xmlns:v="urn:schemas-microsoft-com:vml" Requires="v">
                <p:oleObj spid="_x0000_s133218" name="Picture" r:id="rId3" imgW="2221338" imgH="1218693" progId="Word.Picture.8">
                  <p:embed/>
                </p:oleObj>
              </mc:Choice>
              <mc:Fallback>
                <p:oleObj name="Picture" r:id="rId3" imgW="2221338" imgH="1218693" progId="Word.Picture.8">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3645024"/>
                        <a:ext cx="4194175" cy="2305050"/>
                      </a:xfrm>
                      <a:prstGeom prst="rect">
                        <a:avLst/>
                      </a:prstGeom>
                      <a:solidFill>
                        <a:srgbClr val="CCFF66"/>
                      </a:solidFill>
                      <a:ln w="38100">
                        <a:solidFill>
                          <a:srgbClr val="FF9900"/>
                        </a:solidFill>
                        <a:miter lim="800000"/>
                        <a:headEnd/>
                        <a:tailEnd/>
                      </a:ln>
                      <a:effectLst>
                        <a:outerShdw dist="107763" dir="2700000" algn="ctr" rotWithShape="0">
                          <a:srgbClr val="808080">
                            <a:alpha val="50000"/>
                          </a:srgbClr>
                        </a:outerShdw>
                      </a:effectLst>
                    </p:spPr>
                  </p:pic>
                </p:oleObj>
              </mc:Fallback>
            </mc:AlternateContent>
          </a:graphicData>
        </a:graphic>
      </p:graphicFrame>
    </p:spTree>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5329" name="Rectangle 2"/>
          <p:cNvSpPr>
            <a:spLocks noGrp="1" noChangeArrowheads="1"/>
          </p:cNvSpPr>
          <p:nvPr>
            <p:ph type="title"/>
          </p:nvPr>
        </p:nvSpPr>
        <p:spPr/>
        <p:txBody>
          <a:bodyPr/>
          <a:lstStyle/>
          <a:p>
            <a:pPr eaLnBrk="1" hangingPunct="1"/>
            <a:r>
              <a:rPr lang="zh-CN" altLang="en-US" smtClean="0"/>
              <a:t>不归零制</a:t>
            </a:r>
            <a:r>
              <a:rPr lang="en-US" altLang="zh-CN" smtClean="0"/>
              <a:t>NRZ  </a:t>
            </a:r>
            <a:r>
              <a:rPr lang="en-US" altLang="zh-CN" sz="2600" i="1" smtClean="0"/>
              <a:t>(Not Return Zero)</a:t>
            </a:r>
          </a:p>
        </p:txBody>
      </p:sp>
      <p:sp>
        <p:nvSpPr>
          <p:cNvPr id="355330" name="Text Box 4"/>
          <p:cNvSpPr txBox="1">
            <a:spLocks noChangeArrowheads="1"/>
          </p:cNvSpPr>
          <p:nvPr/>
        </p:nvSpPr>
        <p:spPr bwMode="auto">
          <a:xfrm>
            <a:off x="827088" y="1700213"/>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1326085" name="Line 5"/>
          <p:cNvSpPr>
            <a:spLocks noChangeShapeType="1"/>
          </p:cNvSpPr>
          <p:nvPr/>
        </p:nvSpPr>
        <p:spPr bwMode="auto">
          <a:xfrm>
            <a:off x="31321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086" name="Line 6"/>
          <p:cNvSpPr>
            <a:spLocks noChangeShapeType="1"/>
          </p:cNvSpPr>
          <p:nvPr/>
        </p:nvSpPr>
        <p:spPr bwMode="auto">
          <a:xfrm flipV="1">
            <a:off x="2484438" y="2636838"/>
            <a:ext cx="647700" cy="1587"/>
          </a:xfrm>
          <a:prstGeom prst="line">
            <a:avLst/>
          </a:prstGeom>
          <a:noFill/>
          <a:ln w="28575">
            <a:solidFill>
              <a:srgbClr val="008000"/>
            </a:solidFill>
            <a:round/>
            <a:headEnd/>
            <a:tailEnd/>
          </a:ln>
        </p:spPr>
        <p:txBody>
          <a:bodyPr wrap="none" anchor="ctr"/>
          <a:lstStyle/>
          <a:p>
            <a:endParaRPr lang="zh-CN" altLang="en-US"/>
          </a:p>
        </p:txBody>
      </p:sp>
      <p:sp>
        <p:nvSpPr>
          <p:cNvPr id="355333" name="Line 7"/>
          <p:cNvSpPr>
            <a:spLocks noChangeShapeType="1"/>
          </p:cNvSpPr>
          <p:nvPr/>
        </p:nvSpPr>
        <p:spPr bwMode="auto">
          <a:xfrm>
            <a:off x="24749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4" name="Line 8"/>
          <p:cNvSpPr>
            <a:spLocks noChangeShapeType="1"/>
          </p:cNvSpPr>
          <p:nvPr/>
        </p:nvSpPr>
        <p:spPr bwMode="auto">
          <a:xfrm>
            <a:off x="31321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5" name="Line 9"/>
          <p:cNvSpPr>
            <a:spLocks noChangeShapeType="1"/>
          </p:cNvSpPr>
          <p:nvPr/>
        </p:nvSpPr>
        <p:spPr bwMode="auto">
          <a:xfrm>
            <a:off x="379095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6" name="Line 10"/>
          <p:cNvSpPr>
            <a:spLocks noChangeShapeType="1"/>
          </p:cNvSpPr>
          <p:nvPr/>
        </p:nvSpPr>
        <p:spPr bwMode="auto">
          <a:xfrm>
            <a:off x="44497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7" name="Line 11"/>
          <p:cNvSpPr>
            <a:spLocks noChangeShapeType="1"/>
          </p:cNvSpPr>
          <p:nvPr/>
        </p:nvSpPr>
        <p:spPr bwMode="auto">
          <a:xfrm>
            <a:off x="510698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8" name="Line 12"/>
          <p:cNvSpPr>
            <a:spLocks noChangeShapeType="1"/>
          </p:cNvSpPr>
          <p:nvPr/>
        </p:nvSpPr>
        <p:spPr bwMode="auto">
          <a:xfrm>
            <a:off x="5765800"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39" name="Line 13"/>
          <p:cNvSpPr>
            <a:spLocks noChangeShapeType="1"/>
          </p:cNvSpPr>
          <p:nvPr/>
        </p:nvSpPr>
        <p:spPr bwMode="auto">
          <a:xfrm>
            <a:off x="642461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0" name="Line 14"/>
          <p:cNvSpPr>
            <a:spLocks noChangeShapeType="1"/>
          </p:cNvSpPr>
          <p:nvPr/>
        </p:nvSpPr>
        <p:spPr bwMode="auto">
          <a:xfrm>
            <a:off x="7081838"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1" name="Line 15"/>
          <p:cNvSpPr>
            <a:spLocks noChangeShapeType="1"/>
          </p:cNvSpPr>
          <p:nvPr/>
        </p:nvSpPr>
        <p:spPr bwMode="auto">
          <a:xfrm>
            <a:off x="7739063" y="1628775"/>
            <a:ext cx="0" cy="4176713"/>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5342" name="Text Box 16"/>
          <p:cNvSpPr txBox="1">
            <a:spLocks noChangeArrowheads="1"/>
          </p:cNvSpPr>
          <p:nvPr/>
        </p:nvSpPr>
        <p:spPr bwMode="auto">
          <a:xfrm>
            <a:off x="2655888"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3" name="Text Box 17"/>
          <p:cNvSpPr txBox="1">
            <a:spLocks noChangeArrowheads="1"/>
          </p:cNvSpPr>
          <p:nvPr/>
        </p:nvSpPr>
        <p:spPr bwMode="auto">
          <a:xfrm>
            <a:off x="33131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4" name="Text Box 18"/>
          <p:cNvSpPr txBox="1">
            <a:spLocks noChangeArrowheads="1"/>
          </p:cNvSpPr>
          <p:nvPr/>
        </p:nvSpPr>
        <p:spPr bwMode="auto">
          <a:xfrm>
            <a:off x="39544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5" name="Text Box 19"/>
          <p:cNvSpPr txBox="1">
            <a:spLocks noChangeArrowheads="1"/>
          </p:cNvSpPr>
          <p:nvPr/>
        </p:nvSpPr>
        <p:spPr bwMode="auto">
          <a:xfrm>
            <a:off x="4629150"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5346" name="Text Box 20"/>
          <p:cNvSpPr txBox="1">
            <a:spLocks noChangeArrowheads="1"/>
          </p:cNvSpPr>
          <p:nvPr/>
        </p:nvSpPr>
        <p:spPr bwMode="auto">
          <a:xfrm>
            <a:off x="528796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7" name="Text Box 21"/>
          <p:cNvSpPr txBox="1">
            <a:spLocks noChangeArrowheads="1"/>
          </p:cNvSpPr>
          <p:nvPr/>
        </p:nvSpPr>
        <p:spPr bwMode="auto">
          <a:xfrm>
            <a:off x="5929313"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8" name="Text Box 22"/>
          <p:cNvSpPr txBox="1">
            <a:spLocks noChangeArrowheads="1"/>
          </p:cNvSpPr>
          <p:nvPr/>
        </p:nvSpPr>
        <p:spPr bwMode="auto">
          <a:xfrm>
            <a:off x="658812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5349" name="Text Box 23"/>
          <p:cNvSpPr txBox="1">
            <a:spLocks noChangeArrowheads="1"/>
          </p:cNvSpPr>
          <p:nvPr/>
        </p:nvSpPr>
        <p:spPr bwMode="auto">
          <a:xfrm>
            <a:off x="7229475" y="1700213"/>
            <a:ext cx="346075" cy="366712"/>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326104" name="Line 24"/>
          <p:cNvSpPr>
            <a:spLocks noChangeShapeType="1"/>
          </p:cNvSpPr>
          <p:nvPr/>
        </p:nvSpPr>
        <p:spPr bwMode="auto">
          <a:xfrm>
            <a:off x="2484438" y="2997200"/>
            <a:ext cx="5256212" cy="0"/>
          </a:xfrm>
          <a:prstGeom prst="line">
            <a:avLst/>
          </a:prstGeom>
          <a:noFill/>
          <a:ln w="19050">
            <a:solidFill>
              <a:schemeClr val="tx1"/>
            </a:solidFill>
            <a:round/>
            <a:headEnd/>
            <a:tailEnd/>
          </a:ln>
        </p:spPr>
        <p:txBody>
          <a:bodyPr wrap="none" anchor="ctr"/>
          <a:lstStyle/>
          <a:p>
            <a:endParaRPr lang="zh-CN" altLang="en-US"/>
          </a:p>
        </p:txBody>
      </p:sp>
      <p:sp>
        <p:nvSpPr>
          <p:cNvPr id="1326105" name="Line 25"/>
          <p:cNvSpPr>
            <a:spLocks noChangeShapeType="1"/>
          </p:cNvSpPr>
          <p:nvPr/>
        </p:nvSpPr>
        <p:spPr bwMode="auto">
          <a:xfrm flipV="1">
            <a:off x="3132138" y="3357563"/>
            <a:ext cx="1981200" cy="0"/>
          </a:xfrm>
          <a:prstGeom prst="line">
            <a:avLst/>
          </a:prstGeom>
          <a:noFill/>
          <a:ln w="28575">
            <a:solidFill>
              <a:srgbClr val="008000"/>
            </a:solidFill>
            <a:round/>
            <a:headEnd/>
            <a:tailEnd/>
          </a:ln>
        </p:spPr>
        <p:txBody>
          <a:bodyPr wrap="none" anchor="ctr"/>
          <a:lstStyle/>
          <a:p>
            <a:endParaRPr lang="zh-CN" altLang="en-US"/>
          </a:p>
        </p:txBody>
      </p:sp>
      <p:sp>
        <p:nvSpPr>
          <p:cNvPr id="1326106" name="Line 26"/>
          <p:cNvSpPr>
            <a:spLocks noChangeShapeType="1"/>
          </p:cNvSpPr>
          <p:nvPr/>
        </p:nvSpPr>
        <p:spPr bwMode="auto">
          <a:xfrm>
            <a:off x="5100638"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7" name="Line 27"/>
          <p:cNvSpPr>
            <a:spLocks noChangeShapeType="1"/>
          </p:cNvSpPr>
          <p:nvPr/>
        </p:nvSpPr>
        <p:spPr bwMode="auto">
          <a:xfrm flipV="1">
            <a:off x="5089525" y="2636838"/>
            <a:ext cx="2016125" cy="1587"/>
          </a:xfrm>
          <a:prstGeom prst="line">
            <a:avLst/>
          </a:prstGeom>
          <a:noFill/>
          <a:ln w="28575">
            <a:solidFill>
              <a:srgbClr val="008000"/>
            </a:solidFill>
            <a:round/>
            <a:headEnd/>
            <a:tailEnd/>
          </a:ln>
        </p:spPr>
        <p:txBody>
          <a:bodyPr wrap="none" anchor="ctr"/>
          <a:lstStyle/>
          <a:p>
            <a:endParaRPr lang="zh-CN" altLang="en-US"/>
          </a:p>
        </p:txBody>
      </p:sp>
      <p:sp>
        <p:nvSpPr>
          <p:cNvPr id="1326108" name="Line 28"/>
          <p:cNvSpPr>
            <a:spLocks noChangeShapeType="1"/>
          </p:cNvSpPr>
          <p:nvPr/>
        </p:nvSpPr>
        <p:spPr bwMode="auto">
          <a:xfrm>
            <a:off x="7092950" y="2636838"/>
            <a:ext cx="0" cy="720725"/>
          </a:xfrm>
          <a:prstGeom prst="line">
            <a:avLst/>
          </a:prstGeom>
          <a:noFill/>
          <a:ln w="28575">
            <a:solidFill>
              <a:srgbClr val="008000"/>
            </a:solidFill>
            <a:round/>
            <a:headEnd/>
            <a:tailEnd/>
          </a:ln>
        </p:spPr>
        <p:txBody>
          <a:bodyPr wrap="none" anchor="ctr"/>
          <a:lstStyle/>
          <a:p>
            <a:endParaRPr lang="zh-CN" altLang="en-US"/>
          </a:p>
        </p:txBody>
      </p:sp>
      <p:sp>
        <p:nvSpPr>
          <p:cNvPr id="1326109" name="Line 29"/>
          <p:cNvSpPr>
            <a:spLocks noChangeShapeType="1"/>
          </p:cNvSpPr>
          <p:nvPr/>
        </p:nvSpPr>
        <p:spPr bwMode="auto">
          <a:xfrm flipV="1">
            <a:off x="7092950" y="3355975"/>
            <a:ext cx="647700" cy="1588"/>
          </a:xfrm>
          <a:prstGeom prst="line">
            <a:avLst/>
          </a:prstGeom>
          <a:noFill/>
          <a:ln w="28575">
            <a:solidFill>
              <a:srgbClr val="008000"/>
            </a:solidFill>
            <a:round/>
            <a:headEnd/>
            <a:tailEnd/>
          </a:ln>
        </p:spPr>
        <p:txBody>
          <a:bodyPr wrap="none" anchor="ctr"/>
          <a:lstStyle/>
          <a:p>
            <a:endParaRPr lang="zh-CN" altLang="en-US"/>
          </a:p>
        </p:txBody>
      </p:sp>
      <p:sp>
        <p:nvSpPr>
          <p:cNvPr id="1326110" name="Text Box 30"/>
          <p:cNvSpPr txBox="1">
            <a:spLocks noChangeArrowheads="1"/>
          </p:cNvSpPr>
          <p:nvPr/>
        </p:nvSpPr>
        <p:spPr bwMode="auto">
          <a:xfrm>
            <a:off x="755650" y="26844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0</a:t>
            </a:r>
            <a:endParaRPr lang="el-GR" altLang="zh-CN" sz="2400" b="1" baseline="-25000">
              <a:latin typeface="华文新魏" pitchFamily="2" charset="-122"/>
              <a:ea typeface="华文新魏" pitchFamily="2" charset="-122"/>
            </a:endParaRPr>
          </a:p>
        </p:txBody>
      </p:sp>
      <p:sp>
        <p:nvSpPr>
          <p:cNvPr id="1326111" name="Line 31"/>
          <p:cNvSpPr>
            <a:spLocks noChangeShapeType="1"/>
          </p:cNvSpPr>
          <p:nvPr/>
        </p:nvSpPr>
        <p:spPr bwMode="auto">
          <a:xfrm>
            <a:off x="2771775"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2" name="Line 32"/>
          <p:cNvSpPr>
            <a:spLocks noChangeShapeType="1"/>
          </p:cNvSpPr>
          <p:nvPr/>
        </p:nvSpPr>
        <p:spPr bwMode="auto">
          <a:xfrm flipV="1">
            <a:off x="2484438" y="4797425"/>
            <a:ext cx="287337" cy="0"/>
          </a:xfrm>
          <a:prstGeom prst="line">
            <a:avLst/>
          </a:prstGeom>
          <a:noFill/>
          <a:ln w="28575">
            <a:solidFill>
              <a:schemeClr val="hlink"/>
            </a:solidFill>
            <a:round/>
            <a:headEnd/>
            <a:tailEnd/>
          </a:ln>
        </p:spPr>
        <p:txBody>
          <a:bodyPr wrap="none" anchor="ctr"/>
          <a:lstStyle/>
          <a:p>
            <a:endParaRPr lang="zh-CN" altLang="en-US"/>
          </a:p>
        </p:txBody>
      </p:sp>
      <p:sp>
        <p:nvSpPr>
          <p:cNvPr id="1326113" name="Line 33"/>
          <p:cNvSpPr>
            <a:spLocks noChangeShapeType="1"/>
          </p:cNvSpPr>
          <p:nvPr/>
        </p:nvSpPr>
        <p:spPr bwMode="auto">
          <a:xfrm>
            <a:off x="2484438" y="4437063"/>
            <a:ext cx="5256212" cy="0"/>
          </a:xfrm>
          <a:prstGeom prst="line">
            <a:avLst/>
          </a:prstGeom>
          <a:noFill/>
          <a:ln w="19050">
            <a:solidFill>
              <a:schemeClr val="tx1"/>
            </a:solidFill>
            <a:round/>
            <a:headEnd/>
            <a:tailEnd/>
          </a:ln>
        </p:spPr>
        <p:txBody>
          <a:bodyPr wrap="none" anchor="ctr"/>
          <a:lstStyle/>
          <a:p>
            <a:endParaRPr lang="zh-CN" altLang="en-US"/>
          </a:p>
        </p:txBody>
      </p:sp>
      <p:sp>
        <p:nvSpPr>
          <p:cNvPr id="1326114" name="Line 34"/>
          <p:cNvSpPr>
            <a:spLocks noChangeShapeType="1"/>
          </p:cNvSpPr>
          <p:nvPr/>
        </p:nvSpPr>
        <p:spPr bwMode="auto">
          <a:xfrm flipV="1">
            <a:off x="2771775" y="4076700"/>
            <a:ext cx="2663825" cy="0"/>
          </a:xfrm>
          <a:prstGeom prst="line">
            <a:avLst/>
          </a:prstGeom>
          <a:noFill/>
          <a:ln w="28575">
            <a:solidFill>
              <a:schemeClr val="hlink"/>
            </a:solidFill>
            <a:round/>
            <a:headEnd/>
            <a:tailEnd/>
          </a:ln>
        </p:spPr>
        <p:txBody>
          <a:bodyPr wrap="none" anchor="ctr"/>
          <a:lstStyle/>
          <a:p>
            <a:endParaRPr lang="zh-CN" altLang="en-US"/>
          </a:p>
        </p:txBody>
      </p:sp>
      <p:sp>
        <p:nvSpPr>
          <p:cNvPr id="1326115" name="Line 35"/>
          <p:cNvSpPr>
            <a:spLocks noChangeShapeType="1"/>
          </p:cNvSpPr>
          <p:nvPr/>
        </p:nvSpPr>
        <p:spPr bwMode="auto">
          <a:xfrm>
            <a:off x="54356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6" name="Line 36"/>
          <p:cNvSpPr>
            <a:spLocks noChangeShapeType="1"/>
          </p:cNvSpPr>
          <p:nvPr/>
        </p:nvSpPr>
        <p:spPr bwMode="auto">
          <a:xfrm flipV="1">
            <a:off x="5437188" y="4795838"/>
            <a:ext cx="646112" cy="1587"/>
          </a:xfrm>
          <a:prstGeom prst="line">
            <a:avLst/>
          </a:prstGeom>
          <a:noFill/>
          <a:ln w="28575">
            <a:solidFill>
              <a:schemeClr val="hlink"/>
            </a:solidFill>
            <a:round/>
            <a:headEnd/>
            <a:tailEnd/>
          </a:ln>
        </p:spPr>
        <p:txBody>
          <a:bodyPr wrap="none" anchor="ctr"/>
          <a:lstStyle/>
          <a:p>
            <a:endParaRPr lang="zh-CN" altLang="en-US"/>
          </a:p>
        </p:txBody>
      </p:sp>
      <p:sp>
        <p:nvSpPr>
          <p:cNvPr id="1326117" name="Text Box 37"/>
          <p:cNvSpPr txBox="1">
            <a:spLocks noChangeArrowheads="1"/>
          </p:cNvSpPr>
          <p:nvPr/>
        </p:nvSpPr>
        <p:spPr bwMode="auto">
          <a:xfrm>
            <a:off x="682625" y="4195763"/>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NRZ</a:t>
            </a:r>
            <a:r>
              <a:rPr lang="en-US" altLang="zh-CN" sz="2400" b="1" baseline="-25000">
                <a:latin typeface="华文新魏" pitchFamily="2" charset="-122"/>
                <a:ea typeface="华文新魏" pitchFamily="2" charset="-122"/>
              </a:rPr>
              <a:t>1</a:t>
            </a:r>
            <a:endParaRPr lang="el-GR" altLang="zh-CN" sz="2400" b="1" baseline="-25000">
              <a:latin typeface="华文新魏" pitchFamily="2" charset="-122"/>
              <a:ea typeface="华文新魏" pitchFamily="2" charset="-122"/>
            </a:endParaRPr>
          </a:p>
        </p:txBody>
      </p:sp>
      <p:sp>
        <p:nvSpPr>
          <p:cNvPr id="1326118" name="Line 38"/>
          <p:cNvSpPr>
            <a:spLocks noChangeShapeType="1"/>
          </p:cNvSpPr>
          <p:nvPr/>
        </p:nvSpPr>
        <p:spPr bwMode="auto">
          <a:xfrm>
            <a:off x="6083300"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19" name="Line 39"/>
          <p:cNvSpPr>
            <a:spLocks noChangeShapeType="1"/>
          </p:cNvSpPr>
          <p:nvPr/>
        </p:nvSpPr>
        <p:spPr bwMode="auto">
          <a:xfrm>
            <a:off x="6732588" y="4076700"/>
            <a:ext cx="0" cy="720725"/>
          </a:xfrm>
          <a:prstGeom prst="line">
            <a:avLst/>
          </a:prstGeom>
          <a:noFill/>
          <a:ln w="28575">
            <a:solidFill>
              <a:schemeClr val="hlink"/>
            </a:solidFill>
            <a:round/>
            <a:headEnd/>
            <a:tailEnd/>
          </a:ln>
        </p:spPr>
        <p:txBody>
          <a:bodyPr wrap="none" anchor="ctr"/>
          <a:lstStyle/>
          <a:p>
            <a:endParaRPr lang="zh-CN" altLang="en-US"/>
          </a:p>
        </p:txBody>
      </p:sp>
      <p:sp>
        <p:nvSpPr>
          <p:cNvPr id="1326120" name="Line 40"/>
          <p:cNvSpPr>
            <a:spLocks noChangeShapeType="1"/>
          </p:cNvSpPr>
          <p:nvPr/>
        </p:nvSpPr>
        <p:spPr bwMode="auto">
          <a:xfrm flipV="1">
            <a:off x="6086475" y="4076700"/>
            <a:ext cx="646113" cy="1588"/>
          </a:xfrm>
          <a:prstGeom prst="line">
            <a:avLst/>
          </a:prstGeom>
          <a:noFill/>
          <a:ln w="28575">
            <a:solidFill>
              <a:schemeClr val="hlink"/>
            </a:solidFill>
            <a:round/>
            <a:headEnd/>
            <a:tailEnd/>
          </a:ln>
        </p:spPr>
        <p:txBody>
          <a:bodyPr wrap="none" anchor="ctr"/>
          <a:lstStyle/>
          <a:p>
            <a:endParaRPr lang="zh-CN" altLang="en-US"/>
          </a:p>
        </p:txBody>
      </p:sp>
      <p:sp>
        <p:nvSpPr>
          <p:cNvPr id="1326121" name="Line 41"/>
          <p:cNvSpPr>
            <a:spLocks noChangeShapeType="1"/>
          </p:cNvSpPr>
          <p:nvPr/>
        </p:nvSpPr>
        <p:spPr bwMode="auto">
          <a:xfrm>
            <a:off x="6732588" y="4797425"/>
            <a:ext cx="1027112" cy="3175"/>
          </a:xfrm>
          <a:prstGeom prst="line">
            <a:avLst/>
          </a:prstGeom>
          <a:noFill/>
          <a:ln w="28575">
            <a:solidFill>
              <a:schemeClr val="hlink"/>
            </a:solidFill>
            <a:round/>
            <a:headEnd/>
            <a:tailEnd/>
          </a:ln>
        </p:spPr>
        <p:txBody>
          <a:bodyPr wrap="none" anchor="ctr"/>
          <a:lstStyle/>
          <a:p>
            <a:endParaRPr lang="zh-CN" altLang="en-US"/>
          </a:p>
        </p:txBody>
      </p:sp>
      <p:sp>
        <p:nvSpPr>
          <p:cNvPr id="35536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857A563-C4B7-4D66-8B1F-8459458E61A6}" type="slidenum">
              <a:rPr lang="en-US" altLang="zh-CN">
                <a:latin typeface="Arial" charset="0"/>
              </a:rPr>
              <a:pPr/>
              <a:t>242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26110"/>
                                        </p:tgtEl>
                                        <p:attrNameLst>
                                          <p:attrName>style.visibility</p:attrName>
                                        </p:attrNameLst>
                                      </p:cBhvr>
                                      <p:to>
                                        <p:strVal val="visible"/>
                                      </p:to>
                                    </p:set>
                                    <p:anim calcmode="lin" valueType="num">
                                      <p:cBhvr additive="base">
                                        <p:cTn id="7" dur="500" fill="hold"/>
                                        <p:tgtEl>
                                          <p:spTgt spid="1326110"/>
                                        </p:tgtEl>
                                        <p:attrNameLst>
                                          <p:attrName>ppt_x</p:attrName>
                                        </p:attrNameLst>
                                      </p:cBhvr>
                                      <p:tavLst>
                                        <p:tav tm="0">
                                          <p:val>
                                            <p:strVal val="#ppt_x"/>
                                          </p:val>
                                        </p:tav>
                                        <p:tav tm="100000">
                                          <p:val>
                                            <p:strVal val="#ppt_x"/>
                                          </p:val>
                                        </p:tav>
                                      </p:tavLst>
                                    </p:anim>
                                    <p:anim calcmode="lin" valueType="num">
                                      <p:cBhvr additive="base">
                                        <p:cTn id="8" dur="500" fill="hold"/>
                                        <p:tgtEl>
                                          <p:spTgt spid="1326110"/>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0"/>
                                        </p:tgtEl>
                                        <p:attrNameLst>
                                          <p:attrName>ppt_c</p:attrName>
                                        </p:attrNameLst>
                                      </p:cBhvr>
                                      <p:to>
                                        <a:schemeClr val="accent2"/>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326104"/>
                                        </p:tgtEl>
                                        <p:attrNameLst>
                                          <p:attrName>style.visibility</p:attrName>
                                        </p:attrNameLst>
                                      </p:cBhvr>
                                      <p:to>
                                        <p:strVal val="visible"/>
                                      </p:to>
                                    </p:set>
                                    <p:anim calcmode="lin" valueType="num">
                                      <p:cBhvr>
                                        <p:cTn id="13" dur="500" fill="hold"/>
                                        <p:tgtEl>
                                          <p:spTgt spid="1326104"/>
                                        </p:tgtEl>
                                        <p:attrNameLst>
                                          <p:attrName>ppt_x</p:attrName>
                                        </p:attrNameLst>
                                      </p:cBhvr>
                                      <p:tavLst>
                                        <p:tav tm="0">
                                          <p:val>
                                            <p:strVal val="#ppt_x-#ppt_w/2"/>
                                          </p:val>
                                        </p:tav>
                                        <p:tav tm="100000">
                                          <p:val>
                                            <p:strVal val="#ppt_x"/>
                                          </p:val>
                                        </p:tav>
                                      </p:tavLst>
                                    </p:anim>
                                    <p:anim calcmode="lin" valueType="num">
                                      <p:cBhvr>
                                        <p:cTn id="14" dur="500" fill="hold"/>
                                        <p:tgtEl>
                                          <p:spTgt spid="1326104"/>
                                        </p:tgtEl>
                                        <p:attrNameLst>
                                          <p:attrName>ppt_y</p:attrName>
                                        </p:attrNameLst>
                                      </p:cBhvr>
                                      <p:tavLst>
                                        <p:tav tm="0">
                                          <p:val>
                                            <p:strVal val="#ppt_y"/>
                                          </p:val>
                                        </p:tav>
                                        <p:tav tm="100000">
                                          <p:val>
                                            <p:strVal val="#ppt_y"/>
                                          </p:val>
                                        </p:tav>
                                      </p:tavLst>
                                    </p:anim>
                                    <p:anim calcmode="lin" valueType="num">
                                      <p:cBhvr>
                                        <p:cTn id="15" dur="500" fill="hold"/>
                                        <p:tgtEl>
                                          <p:spTgt spid="1326104"/>
                                        </p:tgtEl>
                                        <p:attrNameLst>
                                          <p:attrName>ppt_w</p:attrName>
                                        </p:attrNameLst>
                                      </p:cBhvr>
                                      <p:tavLst>
                                        <p:tav tm="0">
                                          <p:val>
                                            <p:fltVal val="0"/>
                                          </p:val>
                                        </p:tav>
                                        <p:tav tm="100000">
                                          <p:val>
                                            <p:strVal val="#ppt_w"/>
                                          </p:val>
                                        </p:tav>
                                      </p:tavLst>
                                    </p:anim>
                                    <p:anim calcmode="lin" valueType="num">
                                      <p:cBhvr>
                                        <p:cTn id="16" dur="500" fill="hold"/>
                                        <p:tgtEl>
                                          <p:spTgt spid="1326104"/>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326086"/>
                                        </p:tgtEl>
                                        <p:attrNameLst>
                                          <p:attrName>style.visibility</p:attrName>
                                        </p:attrNameLst>
                                      </p:cBhvr>
                                      <p:to>
                                        <p:strVal val="visible"/>
                                      </p:to>
                                    </p:set>
                                    <p:anim calcmode="lin" valueType="num">
                                      <p:cBhvr>
                                        <p:cTn id="21" dur="500" fill="hold"/>
                                        <p:tgtEl>
                                          <p:spTgt spid="1326086"/>
                                        </p:tgtEl>
                                        <p:attrNameLst>
                                          <p:attrName>ppt_x</p:attrName>
                                        </p:attrNameLst>
                                      </p:cBhvr>
                                      <p:tavLst>
                                        <p:tav tm="0">
                                          <p:val>
                                            <p:strVal val="#ppt_x-#ppt_w/2"/>
                                          </p:val>
                                        </p:tav>
                                        <p:tav tm="100000">
                                          <p:val>
                                            <p:strVal val="#ppt_x"/>
                                          </p:val>
                                        </p:tav>
                                      </p:tavLst>
                                    </p:anim>
                                    <p:anim calcmode="lin" valueType="num">
                                      <p:cBhvr>
                                        <p:cTn id="22" dur="500" fill="hold"/>
                                        <p:tgtEl>
                                          <p:spTgt spid="1326086"/>
                                        </p:tgtEl>
                                        <p:attrNameLst>
                                          <p:attrName>ppt_y</p:attrName>
                                        </p:attrNameLst>
                                      </p:cBhvr>
                                      <p:tavLst>
                                        <p:tav tm="0">
                                          <p:val>
                                            <p:strVal val="#ppt_y"/>
                                          </p:val>
                                        </p:tav>
                                        <p:tav tm="100000">
                                          <p:val>
                                            <p:strVal val="#ppt_y"/>
                                          </p:val>
                                        </p:tav>
                                      </p:tavLst>
                                    </p:anim>
                                    <p:anim calcmode="lin" valueType="num">
                                      <p:cBhvr>
                                        <p:cTn id="23" dur="500" fill="hold"/>
                                        <p:tgtEl>
                                          <p:spTgt spid="1326086"/>
                                        </p:tgtEl>
                                        <p:attrNameLst>
                                          <p:attrName>ppt_w</p:attrName>
                                        </p:attrNameLst>
                                      </p:cBhvr>
                                      <p:tavLst>
                                        <p:tav tm="0">
                                          <p:val>
                                            <p:fltVal val="0"/>
                                          </p:val>
                                        </p:tav>
                                        <p:tav tm="100000">
                                          <p:val>
                                            <p:strVal val="#ppt_w"/>
                                          </p:val>
                                        </p:tav>
                                      </p:tavLst>
                                    </p:anim>
                                    <p:anim calcmode="lin" valueType="num">
                                      <p:cBhvr>
                                        <p:cTn id="24" dur="500" fill="hold"/>
                                        <p:tgtEl>
                                          <p:spTgt spid="132608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086"/>
                                        </p:tgtEl>
                                        <p:attrNameLst>
                                          <p:attrName>ppt_c</p:attrName>
                                        </p:attrNameLst>
                                      </p:cBhvr>
                                      <p:to>
                                        <a:schemeClr val="accent2"/>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 repeatCount="3000" fill="hold" grpId="0" nodeType="clickEffect">
                                  <p:stCondLst>
                                    <p:cond delay="0"/>
                                  </p:stCondLst>
                                  <p:childTnLst>
                                    <p:set>
                                      <p:cBhvr>
                                        <p:cTn id="28" dur="1" fill="hold">
                                          <p:stCondLst>
                                            <p:cond delay="0"/>
                                          </p:stCondLst>
                                        </p:cTn>
                                        <p:tgtEl>
                                          <p:spTgt spid="1326085"/>
                                        </p:tgtEl>
                                        <p:attrNameLst>
                                          <p:attrName>style.visibility</p:attrName>
                                        </p:attrNameLst>
                                      </p:cBhvr>
                                      <p:to>
                                        <p:strVal val="visible"/>
                                      </p:to>
                                    </p:set>
                                    <p:anim calcmode="lin" valueType="num">
                                      <p:cBhvr>
                                        <p:cTn id="29" dur="500" fill="hold"/>
                                        <p:tgtEl>
                                          <p:spTgt spid="1326085"/>
                                        </p:tgtEl>
                                        <p:attrNameLst>
                                          <p:attrName>ppt_x</p:attrName>
                                        </p:attrNameLst>
                                      </p:cBhvr>
                                      <p:tavLst>
                                        <p:tav tm="0">
                                          <p:val>
                                            <p:strVal val="#ppt_x"/>
                                          </p:val>
                                        </p:tav>
                                        <p:tav tm="100000">
                                          <p:val>
                                            <p:strVal val="#ppt_x"/>
                                          </p:val>
                                        </p:tav>
                                      </p:tavLst>
                                    </p:anim>
                                    <p:anim calcmode="lin" valueType="num">
                                      <p:cBhvr>
                                        <p:cTn id="30" dur="500" fill="hold"/>
                                        <p:tgtEl>
                                          <p:spTgt spid="1326085"/>
                                        </p:tgtEl>
                                        <p:attrNameLst>
                                          <p:attrName>ppt_y</p:attrName>
                                        </p:attrNameLst>
                                      </p:cBhvr>
                                      <p:tavLst>
                                        <p:tav tm="0">
                                          <p:val>
                                            <p:strVal val="#ppt_y-#ppt_h/2"/>
                                          </p:val>
                                        </p:tav>
                                        <p:tav tm="100000">
                                          <p:val>
                                            <p:strVal val="#ppt_y"/>
                                          </p:val>
                                        </p:tav>
                                      </p:tavLst>
                                    </p:anim>
                                    <p:anim calcmode="lin" valueType="num">
                                      <p:cBhvr>
                                        <p:cTn id="31" dur="500" fill="hold"/>
                                        <p:tgtEl>
                                          <p:spTgt spid="1326085"/>
                                        </p:tgtEl>
                                        <p:attrNameLst>
                                          <p:attrName>ppt_w</p:attrName>
                                        </p:attrNameLst>
                                      </p:cBhvr>
                                      <p:tavLst>
                                        <p:tav tm="0">
                                          <p:val>
                                            <p:strVal val="#ppt_w"/>
                                          </p:val>
                                        </p:tav>
                                        <p:tav tm="100000">
                                          <p:val>
                                            <p:strVal val="#ppt_w"/>
                                          </p:val>
                                        </p:tav>
                                      </p:tavLst>
                                    </p:anim>
                                    <p:anim calcmode="lin" valueType="num">
                                      <p:cBhvr>
                                        <p:cTn id="32" dur="500" fill="hold"/>
                                        <p:tgtEl>
                                          <p:spTgt spid="132608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085"/>
                                        </p:tgtEl>
                                        <p:attrNameLst>
                                          <p:attrName>ppt_c</p:attrName>
                                        </p:attrNameLst>
                                      </p:cBhvr>
                                      <p:to>
                                        <a:schemeClr val="accent2"/>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326105"/>
                                        </p:tgtEl>
                                        <p:attrNameLst>
                                          <p:attrName>style.visibility</p:attrName>
                                        </p:attrNameLst>
                                      </p:cBhvr>
                                      <p:to>
                                        <p:strVal val="visible"/>
                                      </p:to>
                                    </p:set>
                                    <p:anim calcmode="lin" valueType="num">
                                      <p:cBhvr>
                                        <p:cTn id="37" dur="500" fill="hold"/>
                                        <p:tgtEl>
                                          <p:spTgt spid="1326105"/>
                                        </p:tgtEl>
                                        <p:attrNameLst>
                                          <p:attrName>ppt_x</p:attrName>
                                        </p:attrNameLst>
                                      </p:cBhvr>
                                      <p:tavLst>
                                        <p:tav tm="0">
                                          <p:val>
                                            <p:strVal val="#ppt_x-#ppt_w/2"/>
                                          </p:val>
                                        </p:tav>
                                        <p:tav tm="100000">
                                          <p:val>
                                            <p:strVal val="#ppt_x"/>
                                          </p:val>
                                        </p:tav>
                                      </p:tavLst>
                                    </p:anim>
                                    <p:anim calcmode="lin" valueType="num">
                                      <p:cBhvr>
                                        <p:cTn id="38" dur="500" fill="hold"/>
                                        <p:tgtEl>
                                          <p:spTgt spid="1326105"/>
                                        </p:tgtEl>
                                        <p:attrNameLst>
                                          <p:attrName>ppt_y</p:attrName>
                                        </p:attrNameLst>
                                      </p:cBhvr>
                                      <p:tavLst>
                                        <p:tav tm="0">
                                          <p:val>
                                            <p:strVal val="#ppt_y"/>
                                          </p:val>
                                        </p:tav>
                                        <p:tav tm="100000">
                                          <p:val>
                                            <p:strVal val="#ppt_y"/>
                                          </p:val>
                                        </p:tav>
                                      </p:tavLst>
                                    </p:anim>
                                    <p:anim calcmode="lin" valueType="num">
                                      <p:cBhvr>
                                        <p:cTn id="39" dur="500" fill="hold"/>
                                        <p:tgtEl>
                                          <p:spTgt spid="1326105"/>
                                        </p:tgtEl>
                                        <p:attrNameLst>
                                          <p:attrName>ppt_w</p:attrName>
                                        </p:attrNameLst>
                                      </p:cBhvr>
                                      <p:tavLst>
                                        <p:tav tm="0">
                                          <p:val>
                                            <p:fltVal val="0"/>
                                          </p:val>
                                        </p:tav>
                                        <p:tav tm="100000">
                                          <p:val>
                                            <p:strVal val="#ppt_w"/>
                                          </p:val>
                                        </p:tav>
                                      </p:tavLst>
                                    </p:anim>
                                    <p:anim calcmode="lin" valueType="num">
                                      <p:cBhvr>
                                        <p:cTn id="40" dur="500" fill="hold"/>
                                        <p:tgtEl>
                                          <p:spTgt spid="132610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5"/>
                                        </p:tgtEl>
                                        <p:attrNameLst>
                                          <p:attrName>ppt_c</p:attrName>
                                        </p:attrNameLst>
                                      </p:cBhvr>
                                      <p:to>
                                        <a:schemeClr val="accent2"/>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4" repeatCount="3000" fill="hold" grpId="0" nodeType="clickEffect">
                                  <p:stCondLst>
                                    <p:cond delay="0"/>
                                  </p:stCondLst>
                                  <p:childTnLst>
                                    <p:set>
                                      <p:cBhvr>
                                        <p:cTn id="44" dur="1" fill="hold">
                                          <p:stCondLst>
                                            <p:cond delay="0"/>
                                          </p:stCondLst>
                                        </p:cTn>
                                        <p:tgtEl>
                                          <p:spTgt spid="1326106"/>
                                        </p:tgtEl>
                                        <p:attrNameLst>
                                          <p:attrName>style.visibility</p:attrName>
                                        </p:attrNameLst>
                                      </p:cBhvr>
                                      <p:to>
                                        <p:strVal val="visible"/>
                                      </p:to>
                                    </p:set>
                                    <p:anim calcmode="lin" valueType="num">
                                      <p:cBhvr>
                                        <p:cTn id="45" dur="500" fill="hold"/>
                                        <p:tgtEl>
                                          <p:spTgt spid="1326106"/>
                                        </p:tgtEl>
                                        <p:attrNameLst>
                                          <p:attrName>ppt_x</p:attrName>
                                        </p:attrNameLst>
                                      </p:cBhvr>
                                      <p:tavLst>
                                        <p:tav tm="0">
                                          <p:val>
                                            <p:strVal val="#ppt_x"/>
                                          </p:val>
                                        </p:tav>
                                        <p:tav tm="100000">
                                          <p:val>
                                            <p:strVal val="#ppt_x"/>
                                          </p:val>
                                        </p:tav>
                                      </p:tavLst>
                                    </p:anim>
                                    <p:anim calcmode="lin" valueType="num">
                                      <p:cBhvr>
                                        <p:cTn id="46" dur="500" fill="hold"/>
                                        <p:tgtEl>
                                          <p:spTgt spid="1326106"/>
                                        </p:tgtEl>
                                        <p:attrNameLst>
                                          <p:attrName>ppt_y</p:attrName>
                                        </p:attrNameLst>
                                      </p:cBhvr>
                                      <p:tavLst>
                                        <p:tav tm="0">
                                          <p:val>
                                            <p:strVal val="#ppt_y+#ppt_h/2"/>
                                          </p:val>
                                        </p:tav>
                                        <p:tav tm="100000">
                                          <p:val>
                                            <p:strVal val="#ppt_y"/>
                                          </p:val>
                                        </p:tav>
                                      </p:tavLst>
                                    </p:anim>
                                    <p:anim calcmode="lin" valueType="num">
                                      <p:cBhvr>
                                        <p:cTn id="47" dur="500" fill="hold"/>
                                        <p:tgtEl>
                                          <p:spTgt spid="1326106"/>
                                        </p:tgtEl>
                                        <p:attrNameLst>
                                          <p:attrName>ppt_w</p:attrName>
                                        </p:attrNameLst>
                                      </p:cBhvr>
                                      <p:tavLst>
                                        <p:tav tm="0">
                                          <p:val>
                                            <p:strVal val="#ppt_w"/>
                                          </p:val>
                                        </p:tav>
                                        <p:tav tm="100000">
                                          <p:val>
                                            <p:strVal val="#ppt_w"/>
                                          </p:val>
                                        </p:tav>
                                      </p:tavLst>
                                    </p:anim>
                                    <p:anim calcmode="lin" valueType="num">
                                      <p:cBhvr>
                                        <p:cTn id="48" dur="500" fill="hold"/>
                                        <p:tgtEl>
                                          <p:spTgt spid="132610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6"/>
                                        </p:tgtEl>
                                        <p:attrNameLst>
                                          <p:attrName>ppt_c</p:attrName>
                                        </p:attrNameLst>
                                      </p:cBhvr>
                                      <p:to>
                                        <a:schemeClr val="accent2"/>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326107"/>
                                        </p:tgtEl>
                                        <p:attrNameLst>
                                          <p:attrName>style.visibility</p:attrName>
                                        </p:attrNameLst>
                                      </p:cBhvr>
                                      <p:to>
                                        <p:strVal val="visible"/>
                                      </p:to>
                                    </p:set>
                                    <p:anim calcmode="lin" valueType="num">
                                      <p:cBhvr>
                                        <p:cTn id="53" dur="500" fill="hold"/>
                                        <p:tgtEl>
                                          <p:spTgt spid="1326107"/>
                                        </p:tgtEl>
                                        <p:attrNameLst>
                                          <p:attrName>ppt_x</p:attrName>
                                        </p:attrNameLst>
                                      </p:cBhvr>
                                      <p:tavLst>
                                        <p:tav tm="0">
                                          <p:val>
                                            <p:strVal val="#ppt_x-#ppt_w/2"/>
                                          </p:val>
                                        </p:tav>
                                        <p:tav tm="100000">
                                          <p:val>
                                            <p:strVal val="#ppt_x"/>
                                          </p:val>
                                        </p:tav>
                                      </p:tavLst>
                                    </p:anim>
                                    <p:anim calcmode="lin" valueType="num">
                                      <p:cBhvr>
                                        <p:cTn id="54" dur="500" fill="hold"/>
                                        <p:tgtEl>
                                          <p:spTgt spid="1326107"/>
                                        </p:tgtEl>
                                        <p:attrNameLst>
                                          <p:attrName>ppt_y</p:attrName>
                                        </p:attrNameLst>
                                      </p:cBhvr>
                                      <p:tavLst>
                                        <p:tav tm="0">
                                          <p:val>
                                            <p:strVal val="#ppt_y"/>
                                          </p:val>
                                        </p:tav>
                                        <p:tav tm="100000">
                                          <p:val>
                                            <p:strVal val="#ppt_y"/>
                                          </p:val>
                                        </p:tav>
                                      </p:tavLst>
                                    </p:anim>
                                    <p:anim calcmode="lin" valueType="num">
                                      <p:cBhvr>
                                        <p:cTn id="55" dur="500" fill="hold"/>
                                        <p:tgtEl>
                                          <p:spTgt spid="1326107"/>
                                        </p:tgtEl>
                                        <p:attrNameLst>
                                          <p:attrName>ppt_w</p:attrName>
                                        </p:attrNameLst>
                                      </p:cBhvr>
                                      <p:tavLst>
                                        <p:tav tm="0">
                                          <p:val>
                                            <p:fltVal val="0"/>
                                          </p:val>
                                        </p:tav>
                                        <p:tav tm="100000">
                                          <p:val>
                                            <p:strVal val="#ppt_w"/>
                                          </p:val>
                                        </p:tav>
                                      </p:tavLst>
                                    </p:anim>
                                    <p:anim calcmode="lin" valueType="num">
                                      <p:cBhvr>
                                        <p:cTn id="56" dur="500" fill="hold"/>
                                        <p:tgtEl>
                                          <p:spTgt spid="13261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7"/>
                                        </p:tgtEl>
                                        <p:attrNameLst>
                                          <p:attrName>ppt_c</p:attrName>
                                        </p:attrNameLst>
                                      </p:cBhvr>
                                      <p:to>
                                        <a:schemeClr val="accent2"/>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1" repeatCount="3000" fill="hold" grpId="0" nodeType="clickEffect">
                                  <p:stCondLst>
                                    <p:cond delay="0"/>
                                  </p:stCondLst>
                                  <p:childTnLst>
                                    <p:set>
                                      <p:cBhvr>
                                        <p:cTn id="60" dur="1" fill="hold">
                                          <p:stCondLst>
                                            <p:cond delay="0"/>
                                          </p:stCondLst>
                                        </p:cTn>
                                        <p:tgtEl>
                                          <p:spTgt spid="1326108"/>
                                        </p:tgtEl>
                                        <p:attrNameLst>
                                          <p:attrName>style.visibility</p:attrName>
                                        </p:attrNameLst>
                                      </p:cBhvr>
                                      <p:to>
                                        <p:strVal val="visible"/>
                                      </p:to>
                                    </p:set>
                                    <p:anim calcmode="lin" valueType="num">
                                      <p:cBhvr>
                                        <p:cTn id="61" dur="500" fill="hold"/>
                                        <p:tgtEl>
                                          <p:spTgt spid="1326108"/>
                                        </p:tgtEl>
                                        <p:attrNameLst>
                                          <p:attrName>ppt_x</p:attrName>
                                        </p:attrNameLst>
                                      </p:cBhvr>
                                      <p:tavLst>
                                        <p:tav tm="0">
                                          <p:val>
                                            <p:strVal val="#ppt_x"/>
                                          </p:val>
                                        </p:tav>
                                        <p:tav tm="100000">
                                          <p:val>
                                            <p:strVal val="#ppt_x"/>
                                          </p:val>
                                        </p:tav>
                                      </p:tavLst>
                                    </p:anim>
                                    <p:anim calcmode="lin" valueType="num">
                                      <p:cBhvr>
                                        <p:cTn id="62" dur="500" fill="hold"/>
                                        <p:tgtEl>
                                          <p:spTgt spid="1326108"/>
                                        </p:tgtEl>
                                        <p:attrNameLst>
                                          <p:attrName>ppt_y</p:attrName>
                                        </p:attrNameLst>
                                      </p:cBhvr>
                                      <p:tavLst>
                                        <p:tav tm="0">
                                          <p:val>
                                            <p:strVal val="#ppt_y-#ppt_h/2"/>
                                          </p:val>
                                        </p:tav>
                                        <p:tav tm="100000">
                                          <p:val>
                                            <p:strVal val="#ppt_y"/>
                                          </p:val>
                                        </p:tav>
                                      </p:tavLst>
                                    </p:anim>
                                    <p:anim calcmode="lin" valueType="num">
                                      <p:cBhvr>
                                        <p:cTn id="63" dur="500" fill="hold"/>
                                        <p:tgtEl>
                                          <p:spTgt spid="1326108"/>
                                        </p:tgtEl>
                                        <p:attrNameLst>
                                          <p:attrName>ppt_w</p:attrName>
                                        </p:attrNameLst>
                                      </p:cBhvr>
                                      <p:tavLst>
                                        <p:tav tm="0">
                                          <p:val>
                                            <p:strVal val="#ppt_w"/>
                                          </p:val>
                                        </p:tav>
                                        <p:tav tm="100000">
                                          <p:val>
                                            <p:strVal val="#ppt_w"/>
                                          </p:val>
                                        </p:tav>
                                      </p:tavLst>
                                    </p:anim>
                                    <p:anim calcmode="lin" valueType="num">
                                      <p:cBhvr>
                                        <p:cTn id="64" dur="500" fill="hold"/>
                                        <p:tgtEl>
                                          <p:spTgt spid="132610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08"/>
                                        </p:tgtEl>
                                        <p:attrNameLst>
                                          <p:attrName>ppt_c</p:attrName>
                                        </p:attrNameLst>
                                      </p:cBhvr>
                                      <p:to>
                                        <a:schemeClr val="accent2"/>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326109"/>
                                        </p:tgtEl>
                                        <p:attrNameLst>
                                          <p:attrName>style.visibility</p:attrName>
                                        </p:attrNameLst>
                                      </p:cBhvr>
                                      <p:to>
                                        <p:strVal val="visible"/>
                                      </p:to>
                                    </p:set>
                                    <p:anim calcmode="lin" valueType="num">
                                      <p:cBhvr>
                                        <p:cTn id="69" dur="500" fill="hold"/>
                                        <p:tgtEl>
                                          <p:spTgt spid="1326109"/>
                                        </p:tgtEl>
                                        <p:attrNameLst>
                                          <p:attrName>ppt_x</p:attrName>
                                        </p:attrNameLst>
                                      </p:cBhvr>
                                      <p:tavLst>
                                        <p:tav tm="0">
                                          <p:val>
                                            <p:strVal val="#ppt_x-#ppt_w/2"/>
                                          </p:val>
                                        </p:tav>
                                        <p:tav tm="100000">
                                          <p:val>
                                            <p:strVal val="#ppt_x"/>
                                          </p:val>
                                        </p:tav>
                                      </p:tavLst>
                                    </p:anim>
                                    <p:anim calcmode="lin" valueType="num">
                                      <p:cBhvr>
                                        <p:cTn id="70" dur="500" fill="hold"/>
                                        <p:tgtEl>
                                          <p:spTgt spid="1326109"/>
                                        </p:tgtEl>
                                        <p:attrNameLst>
                                          <p:attrName>ppt_y</p:attrName>
                                        </p:attrNameLst>
                                      </p:cBhvr>
                                      <p:tavLst>
                                        <p:tav tm="0">
                                          <p:val>
                                            <p:strVal val="#ppt_y"/>
                                          </p:val>
                                        </p:tav>
                                        <p:tav tm="100000">
                                          <p:val>
                                            <p:strVal val="#ppt_y"/>
                                          </p:val>
                                        </p:tav>
                                      </p:tavLst>
                                    </p:anim>
                                    <p:anim calcmode="lin" valueType="num">
                                      <p:cBhvr>
                                        <p:cTn id="71" dur="500" fill="hold"/>
                                        <p:tgtEl>
                                          <p:spTgt spid="1326109"/>
                                        </p:tgtEl>
                                        <p:attrNameLst>
                                          <p:attrName>ppt_w</p:attrName>
                                        </p:attrNameLst>
                                      </p:cBhvr>
                                      <p:tavLst>
                                        <p:tav tm="0">
                                          <p:val>
                                            <p:fltVal val="0"/>
                                          </p:val>
                                        </p:tav>
                                        <p:tav tm="100000">
                                          <p:val>
                                            <p:strVal val="#ppt_w"/>
                                          </p:val>
                                        </p:tav>
                                      </p:tavLst>
                                    </p:anim>
                                    <p:anim calcmode="lin" valueType="num">
                                      <p:cBhvr>
                                        <p:cTn id="72" dur="500" fill="hold"/>
                                        <p:tgtEl>
                                          <p:spTgt spid="132610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09"/>
                                        </p:tgtEl>
                                        <p:attrNameLst>
                                          <p:attrName>ppt_c</p:attrName>
                                        </p:attrNameLst>
                                      </p:cBhvr>
                                      <p:to>
                                        <a:schemeClr val="accent2"/>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326117"/>
                                        </p:tgtEl>
                                        <p:attrNameLst>
                                          <p:attrName>style.visibility</p:attrName>
                                        </p:attrNameLst>
                                      </p:cBhvr>
                                      <p:to>
                                        <p:strVal val="visible"/>
                                      </p:to>
                                    </p:set>
                                    <p:anim calcmode="lin" valueType="num">
                                      <p:cBhvr additive="base">
                                        <p:cTn id="77" dur="500" fill="hold"/>
                                        <p:tgtEl>
                                          <p:spTgt spid="1326117"/>
                                        </p:tgtEl>
                                        <p:attrNameLst>
                                          <p:attrName>ppt_x</p:attrName>
                                        </p:attrNameLst>
                                      </p:cBhvr>
                                      <p:tavLst>
                                        <p:tav tm="0">
                                          <p:val>
                                            <p:strVal val="#ppt_x"/>
                                          </p:val>
                                        </p:tav>
                                        <p:tav tm="100000">
                                          <p:val>
                                            <p:strVal val="#ppt_x"/>
                                          </p:val>
                                        </p:tav>
                                      </p:tavLst>
                                    </p:anim>
                                    <p:anim calcmode="lin" valueType="num">
                                      <p:cBhvr additive="base">
                                        <p:cTn id="78" dur="500" fill="hold"/>
                                        <p:tgtEl>
                                          <p:spTgt spid="1326117"/>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326117"/>
                                        </p:tgtEl>
                                        <p:attrNameLst>
                                          <p:attrName>ppt_c</p:attrName>
                                        </p:attrNameLst>
                                      </p:cBhvr>
                                      <p:to>
                                        <a:srgbClr val="FF9900"/>
                                      </p:to>
                                    </p:animClr>
                                  </p:subTnLst>
                                </p:cTn>
                              </p:par>
                            </p:childTnLst>
                          </p:cTn>
                        </p:par>
                      </p:childTnLst>
                    </p:cTn>
                  </p:par>
                  <p:par>
                    <p:cTn id="79" fill="hold" nodeType="clickPar">
                      <p:stCondLst>
                        <p:cond delay="indefinite"/>
                      </p:stCondLst>
                      <p:childTnLst>
                        <p:par>
                          <p:cTn id="80" fill="hold" nodeType="withGroup">
                            <p:stCondLst>
                              <p:cond delay="0"/>
                            </p:stCondLst>
                            <p:childTnLst>
                              <p:par>
                                <p:cTn id="81" presetID="17" presetClass="entr" presetSubtype="8" repeatCount="3000" fill="hold" grpId="0" nodeType="clickEffect">
                                  <p:stCondLst>
                                    <p:cond delay="0"/>
                                  </p:stCondLst>
                                  <p:childTnLst>
                                    <p:set>
                                      <p:cBhvr>
                                        <p:cTn id="82" dur="1" fill="hold">
                                          <p:stCondLst>
                                            <p:cond delay="0"/>
                                          </p:stCondLst>
                                        </p:cTn>
                                        <p:tgtEl>
                                          <p:spTgt spid="1326113"/>
                                        </p:tgtEl>
                                        <p:attrNameLst>
                                          <p:attrName>style.visibility</p:attrName>
                                        </p:attrNameLst>
                                      </p:cBhvr>
                                      <p:to>
                                        <p:strVal val="visible"/>
                                      </p:to>
                                    </p:set>
                                    <p:anim calcmode="lin" valueType="num">
                                      <p:cBhvr>
                                        <p:cTn id="83" dur="500" fill="hold"/>
                                        <p:tgtEl>
                                          <p:spTgt spid="1326113"/>
                                        </p:tgtEl>
                                        <p:attrNameLst>
                                          <p:attrName>ppt_x</p:attrName>
                                        </p:attrNameLst>
                                      </p:cBhvr>
                                      <p:tavLst>
                                        <p:tav tm="0">
                                          <p:val>
                                            <p:strVal val="#ppt_x-#ppt_w/2"/>
                                          </p:val>
                                        </p:tav>
                                        <p:tav tm="100000">
                                          <p:val>
                                            <p:strVal val="#ppt_x"/>
                                          </p:val>
                                        </p:tav>
                                      </p:tavLst>
                                    </p:anim>
                                    <p:anim calcmode="lin" valueType="num">
                                      <p:cBhvr>
                                        <p:cTn id="84" dur="500" fill="hold"/>
                                        <p:tgtEl>
                                          <p:spTgt spid="1326113"/>
                                        </p:tgtEl>
                                        <p:attrNameLst>
                                          <p:attrName>ppt_y</p:attrName>
                                        </p:attrNameLst>
                                      </p:cBhvr>
                                      <p:tavLst>
                                        <p:tav tm="0">
                                          <p:val>
                                            <p:strVal val="#ppt_y"/>
                                          </p:val>
                                        </p:tav>
                                        <p:tav tm="100000">
                                          <p:val>
                                            <p:strVal val="#ppt_y"/>
                                          </p:val>
                                        </p:tav>
                                      </p:tavLst>
                                    </p:anim>
                                    <p:anim calcmode="lin" valueType="num">
                                      <p:cBhvr>
                                        <p:cTn id="85" dur="500" fill="hold"/>
                                        <p:tgtEl>
                                          <p:spTgt spid="1326113"/>
                                        </p:tgtEl>
                                        <p:attrNameLst>
                                          <p:attrName>ppt_w</p:attrName>
                                        </p:attrNameLst>
                                      </p:cBhvr>
                                      <p:tavLst>
                                        <p:tav tm="0">
                                          <p:val>
                                            <p:fltVal val="0"/>
                                          </p:val>
                                        </p:tav>
                                        <p:tav tm="100000">
                                          <p:val>
                                            <p:strVal val="#ppt_w"/>
                                          </p:val>
                                        </p:tav>
                                      </p:tavLst>
                                    </p:anim>
                                    <p:anim calcmode="lin" valueType="num">
                                      <p:cBhvr>
                                        <p:cTn id="86" dur="500" fill="hold"/>
                                        <p:tgtEl>
                                          <p:spTgt spid="1326113"/>
                                        </p:tgtEl>
                                        <p:attrNameLst>
                                          <p:attrName>ppt_h</p:attrName>
                                        </p:attrNameLst>
                                      </p:cBhvr>
                                      <p:tavLst>
                                        <p:tav tm="0">
                                          <p:val>
                                            <p:strVal val="#ppt_h"/>
                                          </p:val>
                                        </p:tav>
                                        <p:tav tm="100000">
                                          <p:val>
                                            <p:strVal val="#ppt_h"/>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17" presetClass="entr" presetSubtype="8" repeatCount="3000" fill="hold" grpId="0" nodeType="clickEffect">
                                  <p:stCondLst>
                                    <p:cond delay="0"/>
                                  </p:stCondLst>
                                  <p:childTnLst>
                                    <p:set>
                                      <p:cBhvr>
                                        <p:cTn id="90" dur="1" fill="hold">
                                          <p:stCondLst>
                                            <p:cond delay="0"/>
                                          </p:stCondLst>
                                        </p:cTn>
                                        <p:tgtEl>
                                          <p:spTgt spid="1326112"/>
                                        </p:tgtEl>
                                        <p:attrNameLst>
                                          <p:attrName>style.visibility</p:attrName>
                                        </p:attrNameLst>
                                      </p:cBhvr>
                                      <p:to>
                                        <p:strVal val="visible"/>
                                      </p:to>
                                    </p:set>
                                    <p:anim calcmode="lin" valueType="num">
                                      <p:cBhvr>
                                        <p:cTn id="91" dur="500" fill="hold"/>
                                        <p:tgtEl>
                                          <p:spTgt spid="1326112"/>
                                        </p:tgtEl>
                                        <p:attrNameLst>
                                          <p:attrName>ppt_x</p:attrName>
                                        </p:attrNameLst>
                                      </p:cBhvr>
                                      <p:tavLst>
                                        <p:tav tm="0">
                                          <p:val>
                                            <p:strVal val="#ppt_x-#ppt_w/2"/>
                                          </p:val>
                                        </p:tav>
                                        <p:tav tm="100000">
                                          <p:val>
                                            <p:strVal val="#ppt_x"/>
                                          </p:val>
                                        </p:tav>
                                      </p:tavLst>
                                    </p:anim>
                                    <p:anim calcmode="lin" valueType="num">
                                      <p:cBhvr>
                                        <p:cTn id="92" dur="500" fill="hold"/>
                                        <p:tgtEl>
                                          <p:spTgt spid="1326112"/>
                                        </p:tgtEl>
                                        <p:attrNameLst>
                                          <p:attrName>ppt_y</p:attrName>
                                        </p:attrNameLst>
                                      </p:cBhvr>
                                      <p:tavLst>
                                        <p:tav tm="0">
                                          <p:val>
                                            <p:strVal val="#ppt_y"/>
                                          </p:val>
                                        </p:tav>
                                        <p:tav tm="100000">
                                          <p:val>
                                            <p:strVal val="#ppt_y"/>
                                          </p:val>
                                        </p:tav>
                                      </p:tavLst>
                                    </p:anim>
                                    <p:anim calcmode="lin" valueType="num">
                                      <p:cBhvr>
                                        <p:cTn id="93" dur="500" fill="hold"/>
                                        <p:tgtEl>
                                          <p:spTgt spid="1326112"/>
                                        </p:tgtEl>
                                        <p:attrNameLst>
                                          <p:attrName>ppt_w</p:attrName>
                                        </p:attrNameLst>
                                      </p:cBhvr>
                                      <p:tavLst>
                                        <p:tav tm="0">
                                          <p:val>
                                            <p:fltVal val="0"/>
                                          </p:val>
                                        </p:tav>
                                        <p:tav tm="100000">
                                          <p:val>
                                            <p:strVal val="#ppt_w"/>
                                          </p:val>
                                        </p:tav>
                                      </p:tavLst>
                                    </p:anim>
                                    <p:anim calcmode="lin" valueType="num">
                                      <p:cBhvr>
                                        <p:cTn id="94" dur="500" fill="hold"/>
                                        <p:tgtEl>
                                          <p:spTgt spid="13261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2"/>
                                        </p:tgtEl>
                                        <p:attrNameLst>
                                          <p:attrName>ppt_c</p:attrName>
                                        </p:attrNameLst>
                                      </p:cBhvr>
                                      <p:to>
                                        <a:srgbClr val="FF9900"/>
                                      </p:to>
                                    </p:animClr>
                                  </p:sub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4" repeatCount="3000" fill="hold" grpId="0" nodeType="clickEffect">
                                  <p:stCondLst>
                                    <p:cond delay="0"/>
                                  </p:stCondLst>
                                  <p:childTnLst>
                                    <p:set>
                                      <p:cBhvr>
                                        <p:cTn id="98" dur="1" fill="hold">
                                          <p:stCondLst>
                                            <p:cond delay="0"/>
                                          </p:stCondLst>
                                        </p:cTn>
                                        <p:tgtEl>
                                          <p:spTgt spid="1326111"/>
                                        </p:tgtEl>
                                        <p:attrNameLst>
                                          <p:attrName>style.visibility</p:attrName>
                                        </p:attrNameLst>
                                      </p:cBhvr>
                                      <p:to>
                                        <p:strVal val="visible"/>
                                      </p:to>
                                    </p:set>
                                    <p:anim calcmode="lin" valueType="num">
                                      <p:cBhvr>
                                        <p:cTn id="99" dur="500" fill="hold"/>
                                        <p:tgtEl>
                                          <p:spTgt spid="1326111"/>
                                        </p:tgtEl>
                                        <p:attrNameLst>
                                          <p:attrName>ppt_x</p:attrName>
                                        </p:attrNameLst>
                                      </p:cBhvr>
                                      <p:tavLst>
                                        <p:tav tm="0">
                                          <p:val>
                                            <p:strVal val="#ppt_x"/>
                                          </p:val>
                                        </p:tav>
                                        <p:tav tm="100000">
                                          <p:val>
                                            <p:strVal val="#ppt_x"/>
                                          </p:val>
                                        </p:tav>
                                      </p:tavLst>
                                    </p:anim>
                                    <p:anim calcmode="lin" valueType="num">
                                      <p:cBhvr>
                                        <p:cTn id="100" dur="500" fill="hold"/>
                                        <p:tgtEl>
                                          <p:spTgt spid="1326111"/>
                                        </p:tgtEl>
                                        <p:attrNameLst>
                                          <p:attrName>ppt_y</p:attrName>
                                        </p:attrNameLst>
                                      </p:cBhvr>
                                      <p:tavLst>
                                        <p:tav tm="0">
                                          <p:val>
                                            <p:strVal val="#ppt_y+#ppt_h/2"/>
                                          </p:val>
                                        </p:tav>
                                        <p:tav tm="100000">
                                          <p:val>
                                            <p:strVal val="#ppt_y"/>
                                          </p:val>
                                        </p:tav>
                                      </p:tavLst>
                                    </p:anim>
                                    <p:anim calcmode="lin" valueType="num">
                                      <p:cBhvr>
                                        <p:cTn id="101" dur="500" fill="hold"/>
                                        <p:tgtEl>
                                          <p:spTgt spid="1326111"/>
                                        </p:tgtEl>
                                        <p:attrNameLst>
                                          <p:attrName>ppt_w</p:attrName>
                                        </p:attrNameLst>
                                      </p:cBhvr>
                                      <p:tavLst>
                                        <p:tav tm="0">
                                          <p:val>
                                            <p:strVal val="#ppt_w"/>
                                          </p:val>
                                        </p:tav>
                                        <p:tav tm="100000">
                                          <p:val>
                                            <p:strVal val="#ppt_w"/>
                                          </p:val>
                                        </p:tav>
                                      </p:tavLst>
                                    </p:anim>
                                    <p:anim calcmode="lin" valueType="num">
                                      <p:cBhvr>
                                        <p:cTn id="102" dur="500" fill="hold"/>
                                        <p:tgtEl>
                                          <p:spTgt spid="132611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1"/>
                                        </p:tgtEl>
                                        <p:attrNameLst>
                                          <p:attrName>ppt_c</p:attrName>
                                        </p:attrNameLst>
                                      </p:cBhvr>
                                      <p:to>
                                        <a:srgbClr val="FF9900"/>
                                      </p:to>
                                    </p:animClr>
                                  </p:subTnLst>
                                </p:cTn>
                              </p:par>
                            </p:childTnLst>
                          </p:cTn>
                        </p:par>
                      </p:childTnLst>
                    </p:cTn>
                  </p:par>
                  <p:par>
                    <p:cTn id="103" fill="hold" nodeType="clickPar">
                      <p:stCondLst>
                        <p:cond delay="indefinite"/>
                      </p:stCondLst>
                      <p:childTnLst>
                        <p:par>
                          <p:cTn id="104" fill="hold" nodeType="withGroup">
                            <p:stCondLst>
                              <p:cond delay="0"/>
                            </p:stCondLst>
                            <p:childTnLst>
                              <p:par>
                                <p:cTn id="105" presetID="17" presetClass="entr" presetSubtype="8" repeatCount="3000" fill="hold" grpId="0" nodeType="clickEffect">
                                  <p:stCondLst>
                                    <p:cond delay="0"/>
                                  </p:stCondLst>
                                  <p:childTnLst>
                                    <p:set>
                                      <p:cBhvr>
                                        <p:cTn id="106" dur="1" fill="hold">
                                          <p:stCondLst>
                                            <p:cond delay="0"/>
                                          </p:stCondLst>
                                        </p:cTn>
                                        <p:tgtEl>
                                          <p:spTgt spid="1326114"/>
                                        </p:tgtEl>
                                        <p:attrNameLst>
                                          <p:attrName>style.visibility</p:attrName>
                                        </p:attrNameLst>
                                      </p:cBhvr>
                                      <p:to>
                                        <p:strVal val="visible"/>
                                      </p:to>
                                    </p:set>
                                    <p:anim calcmode="lin" valueType="num">
                                      <p:cBhvr>
                                        <p:cTn id="107" dur="500" fill="hold"/>
                                        <p:tgtEl>
                                          <p:spTgt spid="1326114"/>
                                        </p:tgtEl>
                                        <p:attrNameLst>
                                          <p:attrName>ppt_x</p:attrName>
                                        </p:attrNameLst>
                                      </p:cBhvr>
                                      <p:tavLst>
                                        <p:tav tm="0">
                                          <p:val>
                                            <p:strVal val="#ppt_x-#ppt_w/2"/>
                                          </p:val>
                                        </p:tav>
                                        <p:tav tm="100000">
                                          <p:val>
                                            <p:strVal val="#ppt_x"/>
                                          </p:val>
                                        </p:tav>
                                      </p:tavLst>
                                    </p:anim>
                                    <p:anim calcmode="lin" valueType="num">
                                      <p:cBhvr>
                                        <p:cTn id="108" dur="500" fill="hold"/>
                                        <p:tgtEl>
                                          <p:spTgt spid="1326114"/>
                                        </p:tgtEl>
                                        <p:attrNameLst>
                                          <p:attrName>ppt_y</p:attrName>
                                        </p:attrNameLst>
                                      </p:cBhvr>
                                      <p:tavLst>
                                        <p:tav tm="0">
                                          <p:val>
                                            <p:strVal val="#ppt_y"/>
                                          </p:val>
                                        </p:tav>
                                        <p:tav tm="100000">
                                          <p:val>
                                            <p:strVal val="#ppt_y"/>
                                          </p:val>
                                        </p:tav>
                                      </p:tavLst>
                                    </p:anim>
                                    <p:anim calcmode="lin" valueType="num">
                                      <p:cBhvr>
                                        <p:cTn id="109" dur="500" fill="hold"/>
                                        <p:tgtEl>
                                          <p:spTgt spid="1326114"/>
                                        </p:tgtEl>
                                        <p:attrNameLst>
                                          <p:attrName>ppt_w</p:attrName>
                                        </p:attrNameLst>
                                      </p:cBhvr>
                                      <p:tavLst>
                                        <p:tav tm="0">
                                          <p:val>
                                            <p:fltVal val="0"/>
                                          </p:val>
                                        </p:tav>
                                        <p:tav tm="100000">
                                          <p:val>
                                            <p:strVal val="#ppt_w"/>
                                          </p:val>
                                        </p:tav>
                                      </p:tavLst>
                                    </p:anim>
                                    <p:anim calcmode="lin" valueType="num">
                                      <p:cBhvr>
                                        <p:cTn id="110" dur="500" fill="hold"/>
                                        <p:tgtEl>
                                          <p:spTgt spid="13261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4"/>
                                        </p:tgtEl>
                                        <p:attrNameLst>
                                          <p:attrName>ppt_c</p:attrName>
                                        </p:attrNameLst>
                                      </p:cBhvr>
                                      <p:to>
                                        <a:srgbClr val="FF9900"/>
                                      </p:to>
                                    </p:animClr>
                                  </p:subTnLst>
                                </p:cTn>
                              </p:par>
                            </p:childTnLst>
                          </p:cTn>
                        </p:par>
                      </p:childTnLst>
                    </p:cTn>
                  </p:par>
                  <p:par>
                    <p:cTn id="111" fill="hold" nodeType="clickPar">
                      <p:stCondLst>
                        <p:cond delay="indefinite"/>
                      </p:stCondLst>
                      <p:childTnLst>
                        <p:par>
                          <p:cTn id="112" fill="hold" nodeType="withGroup">
                            <p:stCondLst>
                              <p:cond delay="0"/>
                            </p:stCondLst>
                            <p:childTnLst>
                              <p:par>
                                <p:cTn id="113" presetID="17" presetClass="entr" presetSubtype="1" repeatCount="3000" fill="hold" grpId="0" nodeType="clickEffect">
                                  <p:stCondLst>
                                    <p:cond delay="0"/>
                                  </p:stCondLst>
                                  <p:childTnLst>
                                    <p:set>
                                      <p:cBhvr>
                                        <p:cTn id="114" dur="1" fill="hold">
                                          <p:stCondLst>
                                            <p:cond delay="0"/>
                                          </p:stCondLst>
                                        </p:cTn>
                                        <p:tgtEl>
                                          <p:spTgt spid="1326115"/>
                                        </p:tgtEl>
                                        <p:attrNameLst>
                                          <p:attrName>style.visibility</p:attrName>
                                        </p:attrNameLst>
                                      </p:cBhvr>
                                      <p:to>
                                        <p:strVal val="visible"/>
                                      </p:to>
                                    </p:set>
                                    <p:anim calcmode="lin" valueType="num">
                                      <p:cBhvr>
                                        <p:cTn id="115" dur="500" fill="hold"/>
                                        <p:tgtEl>
                                          <p:spTgt spid="1326115"/>
                                        </p:tgtEl>
                                        <p:attrNameLst>
                                          <p:attrName>ppt_x</p:attrName>
                                        </p:attrNameLst>
                                      </p:cBhvr>
                                      <p:tavLst>
                                        <p:tav tm="0">
                                          <p:val>
                                            <p:strVal val="#ppt_x"/>
                                          </p:val>
                                        </p:tav>
                                        <p:tav tm="100000">
                                          <p:val>
                                            <p:strVal val="#ppt_x"/>
                                          </p:val>
                                        </p:tav>
                                      </p:tavLst>
                                    </p:anim>
                                    <p:anim calcmode="lin" valueType="num">
                                      <p:cBhvr>
                                        <p:cTn id="116" dur="500" fill="hold"/>
                                        <p:tgtEl>
                                          <p:spTgt spid="1326115"/>
                                        </p:tgtEl>
                                        <p:attrNameLst>
                                          <p:attrName>ppt_y</p:attrName>
                                        </p:attrNameLst>
                                      </p:cBhvr>
                                      <p:tavLst>
                                        <p:tav tm="0">
                                          <p:val>
                                            <p:strVal val="#ppt_y-#ppt_h/2"/>
                                          </p:val>
                                        </p:tav>
                                        <p:tav tm="100000">
                                          <p:val>
                                            <p:strVal val="#ppt_y"/>
                                          </p:val>
                                        </p:tav>
                                      </p:tavLst>
                                    </p:anim>
                                    <p:anim calcmode="lin" valueType="num">
                                      <p:cBhvr>
                                        <p:cTn id="117" dur="500" fill="hold"/>
                                        <p:tgtEl>
                                          <p:spTgt spid="1326115"/>
                                        </p:tgtEl>
                                        <p:attrNameLst>
                                          <p:attrName>ppt_w</p:attrName>
                                        </p:attrNameLst>
                                      </p:cBhvr>
                                      <p:tavLst>
                                        <p:tav tm="0">
                                          <p:val>
                                            <p:strVal val="#ppt_w"/>
                                          </p:val>
                                        </p:tav>
                                        <p:tav tm="100000">
                                          <p:val>
                                            <p:strVal val="#ppt_w"/>
                                          </p:val>
                                        </p:tav>
                                      </p:tavLst>
                                    </p:anim>
                                    <p:anim calcmode="lin" valueType="num">
                                      <p:cBhvr>
                                        <p:cTn id="118" dur="500" fill="hold"/>
                                        <p:tgtEl>
                                          <p:spTgt spid="13261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5"/>
                                        </p:tgtEl>
                                        <p:attrNameLst>
                                          <p:attrName>ppt_c</p:attrName>
                                        </p:attrNameLst>
                                      </p:cBhvr>
                                      <p:to>
                                        <a:srgbClr val="FF9900"/>
                                      </p:to>
                                    </p:animClr>
                                  </p:subTnLst>
                                </p:cTn>
                              </p:par>
                            </p:childTnLst>
                          </p:cTn>
                        </p:par>
                      </p:childTnLst>
                    </p:cTn>
                  </p:par>
                  <p:par>
                    <p:cTn id="119" fill="hold" nodeType="clickPar">
                      <p:stCondLst>
                        <p:cond delay="indefinite"/>
                      </p:stCondLst>
                      <p:childTnLst>
                        <p:par>
                          <p:cTn id="120" fill="hold" nodeType="withGroup">
                            <p:stCondLst>
                              <p:cond delay="0"/>
                            </p:stCondLst>
                            <p:childTnLst>
                              <p:par>
                                <p:cTn id="121" presetID="17" presetClass="entr" presetSubtype="8" repeatCount="3000" fill="hold" grpId="0" nodeType="clickEffect">
                                  <p:stCondLst>
                                    <p:cond delay="0"/>
                                  </p:stCondLst>
                                  <p:childTnLst>
                                    <p:set>
                                      <p:cBhvr>
                                        <p:cTn id="122" dur="1" fill="hold">
                                          <p:stCondLst>
                                            <p:cond delay="0"/>
                                          </p:stCondLst>
                                        </p:cTn>
                                        <p:tgtEl>
                                          <p:spTgt spid="1326116"/>
                                        </p:tgtEl>
                                        <p:attrNameLst>
                                          <p:attrName>style.visibility</p:attrName>
                                        </p:attrNameLst>
                                      </p:cBhvr>
                                      <p:to>
                                        <p:strVal val="visible"/>
                                      </p:to>
                                    </p:set>
                                    <p:anim calcmode="lin" valueType="num">
                                      <p:cBhvr>
                                        <p:cTn id="123" dur="500" fill="hold"/>
                                        <p:tgtEl>
                                          <p:spTgt spid="1326116"/>
                                        </p:tgtEl>
                                        <p:attrNameLst>
                                          <p:attrName>ppt_x</p:attrName>
                                        </p:attrNameLst>
                                      </p:cBhvr>
                                      <p:tavLst>
                                        <p:tav tm="0">
                                          <p:val>
                                            <p:strVal val="#ppt_x-#ppt_w/2"/>
                                          </p:val>
                                        </p:tav>
                                        <p:tav tm="100000">
                                          <p:val>
                                            <p:strVal val="#ppt_x"/>
                                          </p:val>
                                        </p:tav>
                                      </p:tavLst>
                                    </p:anim>
                                    <p:anim calcmode="lin" valueType="num">
                                      <p:cBhvr>
                                        <p:cTn id="124" dur="500" fill="hold"/>
                                        <p:tgtEl>
                                          <p:spTgt spid="1326116"/>
                                        </p:tgtEl>
                                        <p:attrNameLst>
                                          <p:attrName>ppt_y</p:attrName>
                                        </p:attrNameLst>
                                      </p:cBhvr>
                                      <p:tavLst>
                                        <p:tav tm="0">
                                          <p:val>
                                            <p:strVal val="#ppt_y"/>
                                          </p:val>
                                        </p:tav>
                                        <p:tav tm="100000">
                                          <p:val>
                                            <p:strVal val="#ppt_y"/>
                                          </p:val>
                                        </p:tav>
                                      </p:tavLst>
                                    </p:anim>
                                    <p:anim calcmode="lin" valueType="num">
                                      <p:cBhvr>
                                        <p:cTn id="125" dur="500" fill="hold"/>
                                        <p:tgtEl>
                                          <p:spTgt spid="1326116"/>
                                        </p:tgtEl>
                                        <p:attrNameLst>
                                          <p:attrName>ppt_w</p:attrName>
                                        </p:attrNameLst>
                                      </p:cBhvr>
                                      <p:tavLst>
                                        <p:tav tm="0">
                                          <p:val>
                                            <p:fltVal val="0"/>
                                          </p:val>
                                        </p:tav>
                                        <p:tav tm="100000">
                                          <p:val>
                                            <p:strVal val="#ppt_w"/>
                                          </p:val>
                                        </p:tav>
                                      </p:tavLst>
                                    </p:anim>
                                    <p:anim calcmode="lin" valueType="num">
                                      <p:cBhvr>
                                        <p:cTn id="126" dur="500" fill="hold"/>
                                        <p:tgtEl>
                                          <p:spTgt spid="13261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16"/>
                                        </p:tgtEl>
                                        <p:attrNameLst>
                                          <p:attrName>ppt_c</p:attrName>
                                        </p:attrNameLst>
                                      </p:cBhvr>
                                      <p:to>
                                        <a:srgbClr val="FF9900"/>
                                      </p:to>
                                    </p:animClr>
                                  </p:subTnLst>
                                </p:cTn>
                              </p:par>
                            </p:childTnLst>
                          </p:cTn>
                        </p:par>
                      </p:childTnLst>
                    </p:cTn>
                  </p:par>
                  <p:par>
                    <p:cTn id="127" fill="hold" nodeType="clickPar">
                      <p:stCondLst>
                        <p:cond delay="indefinite"/>
                      </p:stCondLst>
                      <p:childTnLst>
                        <p:par>
                          <p:cTn id="128" fill="hold" nodeType="withGroup">
                            <p:stCondLst>
                              <p:cond delay="0"/>
                            </p:stCondLst>
                            <p:childTnLst>
                              <p:par>
                                <p:cTn id="129" presetID="17" presetClass="entr" presetSubtype="4" repeatCount="3000" fill="hold" grpId="0" nodeType="clickEffect">
                                  <p:stCondLst>
                                    <p:cond delay="0"/>
                                  </p:stCondLst>
                                  <p:childTnLst>
                                    <p:set>
                                      <p:cBhvr>
                                        <p:cTn id="130" dur="1" fill="hold">
                                          <p:stCondLst>
                                            <p:cond delay="0"/>
                                          </p:stCondLst>
                                        </p:cTn>
                                        <p:tgtEl>
                                          <p:spTgt spid="1326118"/>
                                        </p:tgtEl>
                                        <p:attrNameLst>
                                          <p:attrName>style.visibility</p:attrName>
                                        </p:attrNameLst>
                                      </p:cBhvr>
                                      <p:to>
                                        <p:strVal val="visible"/>
                                      </p:to>
                                    </p:set>
                                    <p:anim calcmode="lin" valueType="num">
                                      <p:cBhvr>
                                        <p:cTn id="131" dur="500" fill="hold"/>
                                        <p:tgtEl>
                                          <p:spTgt spid="1326118"/>
                                        </p:tgtEl>
                                        <p:attrNameLst>
                                          <p:attrName>ppt_x</p:attrName>
                                        </p:attrNameLst>
                                      </p:cBhvr>
                                      <p:tavLst>
                                        <p:tav tm="0">
                                          <p:val>
                                            <p:strVal val="#ppt_x"/>
                                          </p:val>
                                        </p:tav>
                                        <p:tav tm="100000">
                                          <p:val>
                                            <p:strVal val="#ppt_x"/>
                                          </p:val>
                                        </p:tav>
                                      </p:tavLst>
                                    </p:anim>
                                    <p:anim calcmode="lin" valueType="num">
                                      <p:cBhvr>
                                        <p:cTn id="132" dur="500" fill="hold"/>
                                        <p:tgtEl>
                                          <p:spTgt spid="1326118"/>
                                        </p:tgtEl>
                                        <p:attrNameLst>
                                          <p:attrName>ppt_y</p:attrName>
                                        </p:attrNameLst>
                                      </p:cBhvr>
                                      <p:tavLst>
                                        <p:tav tm="0">
                                          <p:val>
                                            <p:strVal val="#ppt_y+#ppt_h/2"/>
                                          </p:val>
                                        </p:tav>
                                        <p:tav tm="100000">
                                          <p:val>
                                            <p:strVal val="#ppt_y"/>
                                          </p:val>
                                        </p:tav>
                                      </p:tavLst>
                                    </p:anim>
                                    <p:anim calcmode="lin" valueType="num">
                                      <p:cBhvr>
                                        <p:cTn id="133" dur="500" fill="hold"/>
                                        <p:tgtEl>
                                          <p:spTgt spid="1326118"/>
                                        </p:tgtEl>
                                        <p:attrNameLst>
                                          <p:attrName>ppt_w</p:attrName>
                                        </p:attrNameLst>
                                      </p:cBhvr>
                                      <p:tavLst>
                                        <p:tav tm="0">
                                          <p:val>
                                            <p:strVal val="#ppt_w"/>
                                          </p:val>
                                        </p:tav>
                                        <p:tav tm="100000">
                                          <p:val>
                                            <p:strVal val="#ppt_w"/>
                                          </p:val>
                                        </p:tav>
                                      </p:tavLst>
                                    </p:anim>
                                    <p:anim calcmode="lin" valueType="num">
                                      <p:cBhvr>
                                        <p:cTn id="134" dur="500" fill="hold"/>
                                        <p:tgtEl>
                                          <p:spTgt spid="13261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8"/>
                                        </p:tgtEl>
                                        <p:attrNameLst>
                                          <p:attrName>ppt_c</p:attrName>
                                        </p:attrNameLst>
                                      </p:cBhvr>
                                      <p:to>
                                        <a:srgbClr val="FF9900"/>
                                      </p:to>
                                    </p:animClr>
                                  </p:subTnLst>
                                </p:cTn>
                              </p:par>
                            </p:childTnLst>
                          </p:cTn>
                        </p:par>
                      </p:childTnLst>
                    </p:cTn>
                  </p:par>
                  <p:par>
                    <p:cTn id="135" fill="hold" nodeType="clickPar">
                      <p:stCondLst>
                        <p:cond delay="indefinite"/>
                      </p:stCondLst>
                      <p:childTnLst>
                        <p:par>
                          <p:cTn id="136" fill="hold" nodeType="withGroup">
                            <p:stCondLst>
                              <p:cond delay="0"/>
                            </p:stCondLst>
                            <p:childTnLst>
                              <p:par>
                                <p:cTn id="137" presetID="17" presetClass="entr" presetSubtype="8" repeatCount="3000" fill="hold" grpId="0" nodeType="clickEffect">
                                  <p:stCondLst>
                                    <p:cond delay="0"/>
                                  </p:stCondLst>
                                  <p:childTnLst>
                                    <p:set>
                                      <p:cBhvr>
                                        <p:cTn id="138" dur="1" fill="hold">
                                          <p:stCondLst>
                                            <p:cond delay="0"/>
                                          </p:stCondLst>
                                        </p:cTn>
                                        <p:tgtEl>
                                          <p:spTgt spid="1326120"/>
                                        </p:tgtEl>
                                        <p:attrNameLst>
                                          <p:attrName>style.visibility</p:attrName>
                                        </p:attrNameLst>
                                      </p:cBhvr>
                                      <p:to>
                                        <p:strVal val="visible"/>
                                      </p:to>
                                    </p:set>
                                    <p:anim calcmode="lin" valueType="num">
                                      <p:cBhvr>
                                        <p:cTn id="139" dur="500" fill="hold"/>
                                        <p:tgtEl>
                                          <p:spTgt spid="1326120"/>
                                        </p:tgtEl>
                                        <p:attrNameLst>
                                          <p:attrName>ppt_x</p:attrName>
                                        </p:attrNameLst>
                                      </p:cBhvr>
                                      <p:tavLst>
                                        <p:tav tm="0">
                                          <p:val>
                                            <p:strVal val="#ppt_x-#ppt_w/2"/>
                                          </p:val>
                                        </p:tav>
                                        <p:tav tm="100000">
                                          <p:val>
                                            <p:strVal val="#ppt_x"/>
                                          </p:val>
                                        </p:tav>
                                      </p:tavLst>
                                    </p:anim>
                                    <p:anim calcmode="lin" valueType="num">
                                      <p:cBhvr>
                                        <p:cTn id="140" dur="500" fill="hold"/>
                                        <p:tgtEl>
                                          <p:spTgt spid="1326120"/>
                                        </p:tgtEl>
                                        <p:attrNameLst>
                                          <p:attrName>ppt_y</p:attrName>
                                        </p:attrNameLst>
                                      </p:cBhvr>
                                      <p:tavLst>
                                        <p:tav tm="0">
                                          <p:val>
                                            <p:strVal val="#ppt_y"/>
                                          </p:val>
                                        </p:tav>
                                        <p:tav tm="100000">
                                          <p:val>
                                            <p:strVal val="#ppt_y"/>
                                          </p:val>
                                        </p:tav>
                                      </p:tavLst>
                                    </p:anim>
                                    <p:anim calcmode="lin" valueType="num">
                                      <p:cBhvr>
                                        <p:cTn id="141" dur="500" fill="hold"/>
                                        <p:tgtEl>
                                          <p:spTgt spid="1326120"/>
                                        </p:tgtEl>
                                        <p:attrNameLst>
                                          <p:attrName>ppt_w</p:attrName>
                                        </p:attrNameLst>
                                      </p:cBhvr>
                                      <p:tavLst>
                                        <p:tav tm="0">
                                          <p:val>
                                            <p:fltVal val="0"/>
                                          </p:val>
                                        </p:tav>
                                        <p:tav tm="100000">
                                          <p:val>
                                            <p:strVal val="#ppt_w"/>
                                          </p:val>
                                        </p:tav>
                                      </p:tavLst>
                                    </p:anim>
                                    <p:anim calcmode="lin" valueType="num">
                                      <p:cBhvr>
                                        <p:cTn id="142" dur="500" fill="hold"/>
                                        <p:tgtEl>
                                          <p:spTgt spid="13261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0"/>
                                        </p:tgtEl>
                                        <p:attrNameLst>
                                          <p:attrName>ppt_c</p:attrName>
                                        </p:attrNameLst>
                                      </p:cBhvr>
                                      <p:to>
                                        <a:srgbClr val="FF9900"/>
                                      </p:to>
                                    </p:animClr>
                                  </p:subTnLst>
                                </p:cTn>
                              </p:par>
                            </p:childTnLst>
                          </p:cTn>
                        </p:par>
                      </p:childTnLst>
                    </p:cTn>
                  </p:par>
                  <p:par>
                    <p:cTn id="143" fill="hold" nodeType="clickPar">
                      <p:stCondLst>
                        <p:cond delay="indefinite"/>
                      </p:stCondLst>
                      <p:childTnLst>
                        <p:par>
                          <p:cTn id="144" fill="hold" nodeType="withGroup">
                            <p:stCondLst>
                              <p:cond delay="0"/>
                            </p:stCondLst>
                            <p:childTnLst>
                              <p:par>
                                <p:cTn id="145" presetID="17" presetClass="entr" presetSubtype="1" repeatCount="3000" fill="hold" grpId="0" nodeType="clickEffect">
                                  <p:stCondLst>
                                    <p:cond delay="0"/>
                                  </p:stCondLst>
                                  <p:childTnLst>
                                    <p:set>
                                      <p:cBhvr>
                                        <p:cTn id="146" dur="1" fill="hold">
                                          <p:stCondLst>
                                            <p:cond delay="0"/>
                                          </p:stCondLst>
                                        </p:cTn>
                                        <p:tgtEl>
                                          <p:spTgt spid="1326119"/>
                                        </p:tgtEl>
                                        <p:attrNameLst>
                                          <p:attrName>style.visibility</p:attrName>
                                        </p:attrNameLst>
                                      </p:cBhvr>
                                      <p:to>
                                        <p:strVal val="visible"/>
                                      </p:to>
                                    </p:set>
                                    <p:anim calcmode="lin" valueType="num">
                                      <p:cBhvr>
                                        <p:cTn id="147" dur="500" fill="hold"/>
                                        <p:tgtEl>
                                          <p:spTgt spid="1326119"/>
                                        </p:tgtEl>
                                        <p:attrNameLst>
                                          <p:attrName>ppt_x</p:attrName>
                                        </p:attrNameLst>
                                      </p:cBhvr>
                                      <p:tavLst>
                                        <p:tav tm="0">
                                          <p:val>
                                            <p:strVal val="#ppt_x"/>
                                          </p:val>
                                        </p:tav>
                                        <p:tav tm="100000">
                                          <p:val>
                                            <p:strVal val="#ppt_x"/>
                                          </p:val>
                                        </p:tav>
                                      </p:tavLst>
                                    </p:anim>
                                    <p:anim calcmode="lin" valueType="num">
                                      <p:cBhvr>
                                        <p:cTn id="148" dur="500" fill="hold"/>
                                        <p:tgtEl>
                                          <p:spTgt spid="1326119"/>
                                        </p:tgtEl>
                                        <p:attrNameLst>
                                          <p:attrName>ppt_y</p:attrName>
                                        </p:attrNameLst>
                                      </p:cBhvr>
                                      <p:tavLst>
                                        <p:tav tm="0">
                                          <p:val>
                                            <p:strVal val="#ppt_y-#ppt_h/2"/>
                                          </p:val>
                                        </p:tav>
                                        <p:tav tm="100000">
                                          <p:val>
                                            <p:strVal val="#ppt_y"/>
                                          </p:val>
                                        </p:tav>
                                      </p:tavLst>
                                    </p:anim>
                                    <p:anim calcmode="lin" valueType="num">
                                      <p:cBhvr>
                                        <p:cTn id="149" dur="500" fill="hold"/>
                                        <p:tgtEl>
                                          <p:spTgt spid="1326119"/>
                                        </p:tgtEl>
                                        <p:attrNameLst>
                                          <p:attrName>ppt_w</p:attrName>
                                        </p:attrNameLst>
                                      </p:cBhvr>
                                      <p:tavLst>
                                        <p:tav tm="0">
                                          <p:val>
                                            <p:strVal val="#ppt_w"/>
                                          </p:val>
                                        </p:tav>
                                        <p:tav tm="100000">
                                          <p:val>
                                            <p:strVal val="#ppt_w"/>
                                          </p:val>
                                        </p:tav>
                                      </p:tavLst>
                                    </p:anim>
                                    <p:anim calcmode="lin" valueType="num">
                                      <p:cBhvr>
                                        <p:cTn id="150" dur="500" fill="hold"/>
                                        <p:tgtEl>
                                          <p:spTgt spid="132611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326119"/>
                                        </p:tgtEl>
                                        <p:attrNameLst>
                                          <p:attrName>ppt_c</p:attrName>
                                        </p:attrNameLst>
                                      </p:cBhvr>
                                      <p:to>
                                        <a:srgbClr val="FF9900"/>
                                      </p:to>
                                    </p:animClr>
                                  </p:subTnLst>
                                </p:cTn>
                              </p:par>
                            </p:childTnLst>
                          </p:cTn>
                        </p:par>
                      </p:childTnLst>
                    </p:cTn>
                  </p:par>
                  <p:par>
                    <p:cTn id="151" fill="hold" nodeType="clickPar">
                      <p:stCondLst>
                        <p:cond delay="indefinite"/>
                      </p:stCondLst>
                      <p:childTnLst>
                        <p:par>
                          <p:cTn id="152" fill="hold" nodeType="withGroup">
                            <p:stCondLst>
                              <p:cond delay="0"/>
                            </p:stCondLst>
                            <p:childTnLst>
                              <p:par>
                                <p:cTn id="153" presetID="17" presetClass="entr" presetSubtype="8" repeatCount="3000" fill="hold" grpId="0" nodeType="clickEffect">
                                  <p:stCondLst>
                                    <p:cond delay="0"/>
                                  </p:stCondLst>
                                  <p:childTnLst>
                                    <p:set>
                                      <p:cBhvr>
                                        <p:cTn id="154" dur="1" fill="hold">
                                          <p:stCondLst>
                                            <p:cond delay="0"/>
                                          </p:stCondLst>
                                        </p:cTn>
                                        <p:tgtEl>
                                          <p:spTgt spid="1326121"/>
                                        </p:tgtEl>
                                        <p:attrNameLst>
                                          <p:attrName>style.visibility</p:attrName>
                                        </p:attrNameLst>
                                      </p:cBhvr>
                                      <p:to>
                                        <p:strVal val="visible"/>
                                      </p:to>
                                    </p:set>
                                    <p:anim calcmode="lin" valueType="num">
                                      <p:cBhvr>
                                        <p:cTn id="155" dur="500" fill="hold"/>
                                        <p:tgtEl>
                                          <p:spTgt spid="1326121"/>
                                        </p:tgtEl>
                                        <p:attrNameLst>
                                          <p:attrName>ppt_x</p:attrName>
                                        </p:attrNameLst>
                                      </p:cBhvr>
                                      <p:tavLst>
                                        <p:tav tm="0">
                                          <p:val>
                                            <p:strVal val="#ppt_x-#ppt_w/2"/>
                                          </p:val>
                                        </p:tav>
                                        <p:tav tm="100000">
                                          <p:val>
                                            <p:strVal val="#ppt_x"/>
                                          </p:val>
                                        </p:tav>
                                      </p:tavLst>
                                    </p:anim>
                                    <p:anim calcmode="lin" valueType="num">
                                      <p:cBhvr>
                                        <p:cTn id="156" dur="500" fill="hold"/>
                                        <p:tgtEl>
                                          <p:spTgt spid="1326121"/>
                                        </p:tgtEl>
                                        <p:attrNameLst>
                                          <p:attrName>ppt_y</p:attrName>
                                        </p:attrNameLst>
                                      </p:cBhvr>
                                      <p:tavLst>
                                        <p:tav tm="0">
                                          <p:val>
                                            <p:strVal val="#ppt_y"/>
                                          </p:val>
                                        </p:tav>
                                        <p:tav tm="100000">
                                          <p:val>
                                            <p:strVal val="#ppt_y"/>
                                          </p:val>
                                        </p:tav>
                                      </p:tavLst>
                                    </p:anim>
                                    <p:anim calcmode="lin" valueType="num">
                                      <p:cBhvr>
                                        <p:cTn id="157" dur="500" fill="hold"/>
                                        <p:tgtEl>
                                          <p:spTgt spid="1326121"/>
                                        </p:tgtEl>
                                        <p:attrNameLst>
                                          <p:attrName>ppt_w</p:attrName>
                                        </p:attrNameLst>
                                      </p:cBhvr>
                                      <p:tavLst>
                                        <p:tav tm="0">
                                          <p:val>
                                            <p:fltVal val="0"/>
                                          </p:val>
                                        </p:tav>
                                        <p:tav tm="100000">
                                          <p:val>
                                            <p:strVal val="#ppt_w"/>
                                          </p:val>
                                        </p:tav>
                                      </p:tavLst>
                                    </p:anim>
                                    <p:anim calcmode="lin" valueType="num">
                                      <p:cBhvr>
                                        <p:cTn id="158" dur="500" fill="hold"/>
                                        <p:tgtEl>
                                          <p:spTgt spid="132612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326121"/>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6085" grpId="0" animBg="1"/>
      <p:bldP spid="1326086" grpId="0" animBg="1"/>
      <p:bldP spid="1326104" grpId="0" animBg="1"/>
      <p:bldP spid="1326105" grpId="0" animBg="1"/>
      <p:bldP spid="1326106" grpId="0" animBg="1"/>
      <p:bldP spid="1326107" grpId="0" animBg="1"/>
      <p:bldP spid="1326108" grpId="0" animBg="1"/>
      <p:bldP spid="1326109" grpId="0" animBg="1"/>
      <p:bldP spid="1326110" grpId="0"/>
      <p:bldP spid="1326111" grpId="0" animBg="1"/>
      <p:bldP spid="1326112" grpId="0" animBg="1"/>
      <p:bldP spid="1326113" grpId="0" animBg="1"/>
      <p:bldP spid="1326114" grpId="0" animBg="1"/>
      <p:bldP spid="1326115" grpId="0" animBg="1"/>
      <p:bldP spid="1326116" grpId="0" animBg="1"/>
      <p:bldP spid="1326117" grpId="0"/>
      <p:bldP spid="1326118" grpId="0" animBg="1"/>
      <p:bldP spid="1326119" grpId="0" animBg="1"/>
      <p:bldP spid="1326120" grpId="0" animBg="1"/>
      <p:bldP spid="1326121" grpId="0" animBg="1"/>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3" name="Rectangle 90"/>
          <p:cNvSpPr>
            <a:spLocks noGrp="1" noChangeArrowheads="1"/>
          </p:cNvSpPr>
          <p:nvPr>
            <p:ph type="title"/>
          </p:nvPr>
        </p:nvSpPr>
        <p:spPr/>
        <p:txBody>
          <a:bodyPr/>
          <a:lstStyle/>
          <a:p>
            <a:pPr eaLnBrk="1" hangingPunct="1"/>
            <a:r>
              <a:rPr lang="zh-CN" altLang="en-US" smtClean="0"/>
              <a:t>调相制、调频制</a:t>
            </a:r>
          </a:p>
        </p:txBody>
      </p:sp>
      <p:sp>
        <p:nvSpPr>
          <p:cNvPr id="356354" name="Text Box 2"/>
          <p:cNvSpPr txBox="1">
            <a:spLocks noChangeArrowheads="1"/>
          </p:cNvSpPr>
          <p:nvPr/>
        </p:nvSpPr>
        <p:spPr bwMode="auto">
          <a:xfrm>
            <a:off x="898525" y="1628775"/>
            <a:ext cx="1584325" cy="457200"/>
          </a:xfrm>
          <a:prstGeom prst="rect">
            <a:avLst/>
          </a:prstGeom>
          <a:noFill/>
          <a:ln w="9525">
            <a:noFill/>
            <a:miter lim="800000"/>
            <a:headEnd/>
            <a:tailEnd/>
          </a:ln>
        </p:spPr>
        <p:txBody>
          <a:bodyPr>
            <a:spAutoFit/>
          </a:bodyPr>
          <a:lstStyle/>
          <a:p>
            <a:pPr algn="r"/>
            <a:r>
              <a:rPr lang="zh-CN" altLang="en-US" sz="2400" b="1">
                <a:latin typeface="华文新魏" pitchFamily="2" charset="-122"/>
                <a:ea typeface="华文新魏" pitchFamily="2" charset="-122"/>
              </a:rPr>
              <a:t>数据序列</a:t>
            </a:r>
            <a:endParaRPr lang="zh-CN" altLang="el-GR" sz="2400" b="1" baseline="-25000">
              <a:latin typeface="华文新魏" pitchFamily="2" charset="-122"/>
              <a:ea typeface="华文新魏" pitchFamily="2" charset="-122"/>
            </a:endParaRPr>
          </a:p>
        </p:txBody>
      </p:sp>
      <p:sp>
        <p:nvSpPr>
          <p:cNvPr id="356355" name="Line 3"/>
          <p:cNvSpPr>
            <a:spLocks noChangeShapeType="1"/>
          </p:cNvSpPr>
          <p:nvPr/>
        </p:nvSpPr>
        <p:spPr bwMode="auto">
          <a:xfrm>
            <a:off x="25463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6" name="Line 4"/>
          <p:cNvSpPr>
            <a:spLocks noChangeShapeType="1"/>
          </p:cNvSpPr>
          <p:nvPr/>
        </p:nvSpPr>
        <p:spPr bwMode="auto">
          <a:xfrm>
            <a:off x="32035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7" name="Line 5"/>
          <p:cNvSpPr>
            <a:spLocks noChangeShapeType="1"/>
          </p:cNvSpPr>
          <p:nvPr/>
        </p:nvSpPr>
        <p:spPr bwMode="auto">
          <a:xfrm>
            <a:off x="386238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8" name="Line 6"/>
          <p:cNvSpPr>
            <a:spLocks noChangeShapeType="1"/>
          </p:cNvSpPr>
          <p:nvPr/>
        </p:nvSpPr>
        <p:spPr bwMode="auto">
          <a:xfrm>
            <a:off x="45212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59" name="Line 7"/>
          <p:cNvSpPr>
            <a:spLocks noChangeShapeType="1"/>
          </p:cNvSpPr>
          <p:nvPr/>
        </p:nvSpPr>
        <p:spPr bwMode="auto">
          <a:xfrm>
            <a:off x="517842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0" name="Line 8"/>
          <p:cNvSpPr>
            <a:spLocks noChangeShapeType="1"/>
          </p:cNvSpPr>
          <p:nvPr/>
        </p:nvSpPr>
        <p:spPr bwMode="auto">
          <a:xfrm>
            <a:off x="5837238"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1" name="Line 9"/>
          <p:cNvSpPr>
            <a:spLocks noChangeShapeType="1"/>
          </p:cNvSpPr>
          <p:nvPr/>
        </p:nvSpPr>
        <p:spPr bwMode="auto">
          <a:xfrm>
            <a:off x="649605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2" name="Line 10"/>
          <p:cNvSpPr>
            <a:spLocks noChangeShapeType="1"/>
          </p:cNvSpPr>
          <p:nvPr/>
        </p:nvSpPr>
        <p:spPr bwMode="auto">
          <a:xfrm>
            <a:off x="7153275"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3" name="Line 11"/>
          <p:cNvSpPr>
            <a:spLocks noChangeShapeType="1"/>
          </p:cNvSpPr>
          <p:nvPr/>
        </p:nvSpPr>
        <p:spPr bwMode="auto">
          <a:xfrm>
            <a:off x="7810500" y="1557338"/>
            <a:ext cx="0" cy="4176712"/>
          </a:xfrm>
          <a:prstGeom prst="line">
            <a:avLst/>
          </a:prstGeom>
          <a:noFill/>
          <a:ln w="9525">
            <a:solidFill>
              <a:schemeClr val="folHlink"/>
            </a:solidFill>
            <a:round/>
            <a:headEnd/>
            <a:tailEnd/>
          </a:ln>
        </p:spPr>
        <p:txBody>
          <a:bodyPr wrap="none" lIns="92075" tIns="46038" rIns="92075" bIns="46038" anchor="ctr"/>
          <a:lstStyle/>
          <a:p>
            <a:endParaRPr lang="zh-CN" altLang="en-US"/>
          </a:p>
        </p:txBody>
      </p:sp>
      <p:sp>
        <p:nvSpPr>
          <p:cNvPr id="356364" name="Text Box 12"/>
          <p:cNvSpPr txBox="1">
            <a:spLocks noChangeArrowheads="1"/>
          </p:cNvSpPr>
          <p:nvPr/>
        </p:nvSpPr>
        <p:spPr bwMode="auto">
          <a:xfrm>
            <a:off x="2727325"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5" name="Text Box 13"/>
          <p:cNvSpPr txBox="1">
            <a:spLocks noChangeArrowheads="1"/>
          </p:cNvSpPr>
          <p:nvPr/>
        </p:nvSpPr>
        <p:spPr bwMode="auto">
          <a:xfrm>
            <a:off x="33845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6" name="Text Box 14"/>
          <p:cNvSpPr txBox="1">
            <a:spLocks noChangeArrowheads="1"/>
          </p:cNvSpPr>
          <p:nvPr/>
        </p:nvSpPr>
        <p:spPr bwMode="auto">
          <a:xfrm>
            <a:off x="40259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7" name="Text Box 15"/>
          <p:cNvSpPr txBox="1">
            <a:spLocks noChangeArrowheads="1"/>
          </p:cNvSpPr>
          <p:nvPr/>
        </p:nvSpPr>
        <p:spPr bwMode="auto">
          <a:xfrm>
            <a:off x="4700588"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356368" name="Text Box 16"/>
          <p:cNvSpPr txBox="1">
            <a:spLocks noChangeArrowheads="1"/>
          </p:cNvSpPr>
          <p:nvPr/>
        </p:nvSpPr>
        <p:spPr bwMode="auto">
          <a:xfrm>
            <a:off x="535940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69" name="Text Box 17"/>
          <p:cNvSpPr txBox="1">
            <a:spLocks noChangeArrowheads="1"/>
          </p:cNvSpPr>
          <p:nvPr/>
        </p:nvSpPr>
        <p:spPr bwMode="auto">
          <a:xfrm>
            <a:off x="6000750"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0" name="Text Box 18"/>
          <p:cNvSpPr txBox="1">
            <a:spLocks noChangeArrowheads="1"/>
          </p:cNvSpPr>
          <p:nvPr/>
        </p:nvSpPr>
        <p:spPr bwMode="auto">
          <a:xfrm>
            <a:off x="665956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1</a:t>
            </a:r>
          </a:p>
        </p:txBody>
      </p:sp>
      <p:sp>
        <p:nvSpPr>
          <p:cNvPr id="356371" name="Text Box 19"/>
          <p:cNvSpPr txBox="1">
            <a:spLocks noChangeArrowheads="1"/>
          </p:cNvSpPr>
          <p:nvPr/>
        </p:nvSpPr>
        <p:spPr bwMode="auto">
          <a:xfrm>
            <a:off x="7300913" y="1628775"/>
            <a:ext cx="346075" cy="366713"/>
          </a:xfrm>
          <a:prstGeom prst="rect">
            <a:avLst/>
          </a:prstGeom>
          <a:noFill/>
          <a:ln w="9525">
            <a:noFill/>
            <a:miter lim="800000"/>
            <a:headEnd/>
            <a:tailEnd/>
          </a:ln>
        </p:spPr>
        <p:txBody>
          <a:bodyPr wrap="none">
            <a:spAutoFit/>
          </a:bodyPr>
          <a:lstStyle/>
          <a:p>
            <a:r>
              <a:rPr lang="en-US" altLang="zh-CN" b="1">
                <a:latin typeface="Verdana" pitchFamily="34" charset="0"/>
                <a:ea typeface="宋体" charset="-122"/>
              </a:rPr>
              <a:t>0</a:t>
            </a:r>
          </a:p>
        </p:txBody>
      </p:sp>
      <p:sp>
        <p:nvSpPr>
          <p:cNvPr id="1038357" name="Line 21"/>
          <p:cNvSpPr>
            <a:spLocks noChangeShapeType="1"/>
          </p:cNvSpPr>
          <p:nvPr/>
        </p:nvSpPr>
        <p:spPr bwMode="auto">
          <a:xfrm>
            <a:off x="2843213"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58" name="Line 22"/>
          <p:cNvSpPr>
            <a:spLocks noChangeShapeType="1"/>
          </p:cNvSpPr>
          <p:nvPr/>
        </p:nvSpPr>
        <p:spPr bwMode="auto">
          <a:xfrm flipV="1">
            <a:off x="2555875"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59" name="Line 23"/>
          <p:cNvSpPr>
            <a:spLocks noChangeShapeType="1"/>
          </p:cNvSpPr>
          <p:nvPr/>
        </p:nvSpPr>
        <p:spPr bwMode="auto">
          <a:xfrm>
            <a:off x="2555875" y="2805113"/>
            <a:ext cx="5256213" cy="0"/>
          </a:xfrm>
          <a:prstGeom prst="line">
            <a:avLst/>
          </a:prstGeom>
          <a:noFill/>
          <a:ln w="19050">
            <a:solidFill>
              <a:schemeClr val="tx1"/>
            </a:solidFill>
            <a:round/>
            <a:headEnd/>
            <a:tailEnd/>
          </a:ln>
        </p:spPr>
        <p:txBody>
          <a:bodyPr wrap="none" anchor="ctr"/>
          <a:lstStyle/>
          <a:p>
            <a:endParaRPr lang="zh-CN" altLang="en-US"/>
          </a:p>
        </p:txBody>
      </p:sp>
      <p:sp>
        <p:nvSpPr>
          <p:cNvPr id="1038360" name="Line 24"/>
          <p:cNvSpPr>
            <a:spLocks noChangeShapeType="1"/>
          </p:cNvSpPr>
          <p:nvPr/>
        </p:nvSpPr>
        <p:spPr bwMode="auto">
          <a:xfrm flipV="1">
            <a:off x="2843213" y="2444750"/>
            <a:ext cx="720725" cy="0"/>
          </a:xfrm>
          <a:prstGeom prst="line">
            <a:avLst/>
          </a:prstGeom>
          <a:noFill/>
          <a:ln w="28575">
            <a:solidFill>
              <a:schemeClr val="tx1"/>
            </a:solidFill>
            <a:round/>
            <a:headEnd/>
            <a:tailEnd/>
          </a:ln>
        </p:spPr>
        <p:txBody>
          <a:bodyPr wrap="none" anchor="ctr"/>
          <a:lstStyle/>
          <a:p>
            <a:endParaRPr lang="zh-CN" altLang="en-US"/>
          </a:p>
        </p:txBody>
      </p:sp>
      <p:sp>
        <p:nvSpPr>
          <p:cNvPr id="1038361" name="Line 25"/>
          <p:cNvSpPr>
            <a:spLocks noChangeShapeType="1"/>
          </p:cNvSpPr>
          <p:nvPr/>
        </p:nvSpPr>
        <p:spPr bwMode="auto">
          <a:xfrm>
            <a:off x="356235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2" name="Line 26"/>
          <p:cNvSpPr>
            <a:spLocks noChangeShapeType="1"/>
          </p:cNvSpPr>
          <p:nvPr/>
        </p:nvSpPr>
        <p:spPr bwMode="auto">
          <a:xfrm flipV="1">
            <a:off x="35639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3" name="Line 27"/>
          <p:cNvSpPr>
            <a:spLocks noChangeShapeType="1"/>
          </p:cNvSpPr>
          <p:nvPr/>
        </p:nvSpPr>
        <p:spPr bwMode="auto">
          <a:xfrm>
            <a:off x="45116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4" name="Line 28"/>
          <p:cNvSpPr>
            <a:spLocks noChangeShapeType="1"/>
          </p:cNvSpPr>
          <p:nvPr/>
        </p:nvSpPr>
        <p:spPr bwMode="auto">
          <a:xfrm flipV="1">
            <a:off x="4498975" y="2444750"/>
            <a:ext cx="287338" cy="0"/>
          </a:xfrm>
          <a:prstGeom prst="line">
            <a:avLst/>
          </a:prstGeom>
          <a:noFill/>
          <a:ln w="28575">
            <a:solidFill>
              <a:schemeClr val="tx1"/>
            </a:solidFill>
            <a:round/>
            <a:headEnd/>
            <a:tailEnd/>
          </a:ln>
        </p:spPr>
        <p:txBody>
          <a:bodyPr wrap="none" anchor="ctr"/>
          <a:lstStyle/>
          <a:p>
            <a:endParaRPr lang="zh-CN" altLang="en-US"/>
          </a:p>
        </p:txBody>
      </p:sp>
      <p:sp>
        <p:nvSpPr>
          <p:cNvPr id="1038365" name="Line 29"/>
          <p:cNvSpPr>
            <a:spLocks noChangeShapeType="1"/>
          </p:cNvSpPr>
          <p:nvPr/>
        </p:nvSpPr>
        <p:spPr bwMode="auto">
          <a:xfrm>
            <a:off x="3851275"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66" name="Line 30"/>
          <p:cNvSpPr>
            <a:spLocks noChangeShapeType="1"/>
          </p:cNvSpPr>
          <p:nvPr/>
        </p:nvSpPr>
        <p:spPr bwMode="auto">
          <a:xfrm>
            <a:off x="4211638"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67" name="Line 31"/>
          <p:cNvSpPr>
            <a:spLocks noChangeShapeType="1"/>
          </p:cNvSpPr>
          <p:nvPr/>
        </p:nvSpPr>
        <p:spPr bwMode="auto">
          <a:xfrm flipV="1">
            <a:off x="3854450" y="2444750"/>
            <a:ext cx="357188" cy="1588"/>
          </a:xfrm>
          <a:prstGeom prst="line">
            <a:avLst/>
          </a:prstGeom>
          <a:noFill/>
          <a:ln w="28575">
            <a:solidFill>
              <a:schemeClr val="tx1"/>
            </a:solidFill>
            <a:round/>
            <a:headEnd/>
            <a:tailEnd/>
          </a:ln>
        </p:spPr>
        <p:txBody>
          <a:bodyPr wrap="none" anchor="ctr"/>
          <a:lstStyle/>
          <a:p>
            <a:endParaRPr lang="zh-CN" altLang="en-US"/>
          </a:p>
        </p:txBody>
      </p:sp>
      <p:sp>
        <p:nvSpPr>
          <p:cNvPr id="1038368" name="Line 32"/>
          <p:cNvSpPr>
            <a:spLocks noChangeShapeType="1"/>
          </p:cNvSpPr>
          <p:nvPr/>
        </p:nvSpPr>
        <p:spPr bwMode="auto">
          <a:xfrm flipV="1">
            <a:off x="421163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69" name="Line 33"/>
          <p:cNvSpPr>
            <a:spLocks noChangeShapeType="1"/>
          </p:cNvSpPr>
          <p:nvPr/>
        </p:nvSpPr>
        <p:spPr bwMode="auto">
          <a:xfrm>
            <a:off x="55070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0" name="Line 34"/>
          <p:cNvSpPr>
            <a:spLocks noChangeShapeType="1"/>
          </p:cNvSpPr>
          <p:nvPr/>
        </p:nvSpPr>
        <p:spPr bwMode="auto">
          <a:xfrm>
            <a:off x="4787900"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71" name="Line 35"/>
          <p:cNvSpPr>
            <a:spLocks noChangeShapeType="1"/>
          </p:cNvSpPr>
          <p:nvPr/>
        </p:nvSpPr>
        <p:spPr bwMode="auto">
          <a:xfrm flipV="1">
            <a:off x="4787900" y="3165475"/>
            <a:ext cx="719138" cy="0"/>
          </a:xfrm>
          <a:prstGeom prst="line">
            <a:avLst/>
          </a:prstGeom>
          <a:noFill/>
          <a:ln w="28575">
            <a:solidFill>
              <a:schemeClr val="tx1"/>
            </a:solidFill>
            <a:round/>
            <a:headEnd/>
            <a:tailEnd/>
          </a:ln>
        </p:spPr>
        <p:txBody>
          <a:bodyPr wrap="none" anchor="ctr"/>
          <a:lstStyle/>
          <a:p>
            <a:endParaRPr lang="zh-CN" altLang="en-US"/>
          </a:p>
        </p:txBody>
      </p:sp>
      <p:sp>
        <p:nvSpPr>
          <p:cNvPr id="1038372" name="Line 36"/>
          <p:cNvSpPr>
            <a:spLocks noChangeShapeType="1"/>
          </p:cNvSpPr>
          <p:nvPr/>
        </p:nvSpPr>
        <p:spPr bwMode="auto">
          <a:xfrm>
            <a:off x="6154738"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3" name="Line 37"/>
          <p:cNvSpPr>
            <a:spLocks noChangeShapeType="1"/>
          </p:cNvSpPr>
          <p:nvPr/>
        </p:nvSpPr>
        <p:spPr bwMode="auto">
          <a:xfrm flipV="1">
            <a:off x="5867400" y="3165475"/>
            <a:ext cx="287338" cy="0"/>
          </a:xfrm>
          <a:prstGeom prst="line">
            <a:avLst/>
          </a:prstGeom>
          <a:noFill/>
          <a:ln w="28575">
            <a:solidFill>
              <a:schemeClr val="tx1"/>
            </a:solidFill>
            <a:round/>
            <a:headEnd/>
            <a:tailEnd/>
          </a:ln>
        </p:spPr>
        <p:txBody>
          <a:bodyPr wrap="none" anchor="ctr"/>
          <a:lstStyle/>
          <a:p>
            <a:endParaRPr lang="zh-CN" altLang="en-US"/>
          </a:p>
        </p:txBody>
      </p:sp>
      <p:sp>
        <p:nvSpPr>
          <p:cNvPr id="1038374" name="Line 38"/>
          <p:cNvSpPr>
            <a:spLocks noChangeShapeType="1"/>
          </p:cNvSpPr>
          <p:nvPr/>
        </p:nvSpPr>
        <p:spPr bwMode="auto">
          <a:xfrm>
            <a:off x="5854700"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5" name="Line 39"/>
          <p:cNvSpPr>
            <a:spLocks noChangeShapeType="1"/>
          </p:cNvSpPr>
          <p:nvPr/>
        </p:nvSpPr>
        <p:spPr bwMode="auto">
          <a:xfrm flipV="1">
            <a:off x="5507038" y="2444750"/>
            <a:ext cx="360362" cy="0"/>
          </a:xfrm>
          <a:prstGeom prst="line">
            <a:avLst/>
          </a:prstGeom>
          <a:noFill/>
          <a:ln w="28575">
            <a:solidFill>
              <a:schemeClr val="tx1"/>
            </a:solidFill>
            <a:round/>
            <a:headEnd/>
            <a:tailEnd/>
          </a:ln>
        </p:spPr>
        <p:txBody>
          <a:bodyPr wrap="none" anchor="ctr"/>
          <a:lstStyle/>
          <a:p>
            <a:endParaRPr lang="zh-CN" altLang="en-US"/>
          </a:p>
        </p:txBody>
      </p:sp>
      <p:sp>
        <p:nvSpPr>
          <p:cNvPr id="1038376" name="Line 40"/>
          <p:cNvSpPr>
            <a:spLocks noChangeShapeType="1"/>
          </p:cNvSpPr>
          <p:nvPr/>
        </p:nvSpPr>
        <p:spPr bwMode="auto">
          <a:xfrm>
            <a:off x="6804025" y="2444750"/>
            <a:ext cx="0" cy="720725"/>
          </a:xfrm>
          <a:prstGeom prst="line">
            <a:avLst/>
          </a:prstGeom>
          <a:noFill/>
          <a:ln w="28575">
            <a:solidFill>
              <a:schemeClr val="tx1"/>
            </a:solidFill>
            <a:round/>
            <a:headEnd type="triangle" w="med" len="med"/>
            <a:tailEnd/>
          </a:ln>
        </p:spPr>
        <p:txBody>
          <a:bodyPr wrap="none" anchor="ctr"/>
          <a:lstStyle/>
          <a:p>
            <a:endParaRPr lang="zh-CN" altLang="en-US"/>
          </a:p>
        </p:txBody>
      </p:sp>
      <p:sp>
        <p:nvSpPr>
          <p:cNvPr id="1038377" name="Line 41"/>
          <p:cNvSpPr>
            <a:spLocks noChangeShapeType="1"/>
          </p:cNvSpPr>
          <p:nvPr/>
        </p:nvSpPr>
        <p:spPr bwMode="auto">
          <a:xfrm flipV="1">
            <a:off x="6516688" y="3165475"/>
            <a:ext cx="287337" cy="0"/>
          </a:xfrm>
          <a:prstGeom prst="line">
            <a:avLst/>
          </a:prstGeom>
          <a:noFill/>
          <a:ln w="28575">
            <a:solidFill>
              <a:schemeClr val="tx1"/>
            </a:solidFill>
            <a:round/>
            <a:headEnd/>
            <a:tailEnd/>
          </a:ln>
        </p:spPr>
        <p:txBody>
          <a:bodyPr wrap="none" anchor="ctr"/>
          <a:lstStyle/>
          <a:p>
            <a:endParaRPr lang="zh-CN" altLang="en-US"/>
          </a:p>
        </p:txBody>
      </p:sp>
      <p:sp>
        <p:nvSpPr>
          <p:cNvPr id="1038378" name="Line 42"/>
          <p:cNvSpPr>
            <a:spLocks noChangeShapeType="1"/>
          </p:cNvSpPr>
          <p:nvPr/>
        </p:nvSpPr>
        <p:spPr bwMode="auto">
          <a:xfrm>
            <a:off x="6503988" y="2444750"/>
            <a:ext cx="0" cy="720725"/>
          </a:xfrm>
          <a:prstGeom prst="line">
            <a:avLst/>
          </a:prstGeom>
          <a:noFill/>
          <a:ln w="28575">
            <a:solidFill>
              <a:schemeClr val="tx1"/>
            </a:solidFill>
            <a:round/>
            <a:headEnd/>
            <a:tailEnd/>
          </a:ln>
        </p:spPr>
        <p:txBody>
          <a:bodyPr wrap="none" anchor="ctr"/>
          <a:lstStyle/>
          <a:p>
            <a:endParaRPr lang="zh-CN" altLang="en-US"/>
          </a:p>
        </p:txBody>
      </p:sp>
      <p:sp>
        <p:nvSpPr>
          <p:cNvPr id="1038379" name="Line 43"/>
          <p:cNvSpPr>
            <a:spLocks noChangeShapeType="1"/>
          </p:cNvSpPr>
          <p:nvPr/>
        </p:nvSpPr>
        <p:spPr bwMode="auto">
          <a:xfrm flipV="1">
            <a:off x="6156325" y="2444750"/>
            <a:ext cx="360363" cy="0"/>
          </a:xfrm>
          <a:prstGeom prst="line">
            <a:avLst/>
          </a:prstGeom>
          <a:noFill/>
          <a:ln w="28575">
            <a:solidFill>
              <a:schemeClr val="tx1"/>
            </a:solidFill>
            <a:round/>
            <a:headEnd/>
            <a:tailEnd/>
          </a:ln>
        </p:spPr>
        <p:txBody>
          <a:bodyPr wrap="none" anchor="ctr"/>
          <a:lstStyle/>
          <a:p>
            <a:endParaRPr lang="zh-CN" altLang="en-US"/>
          </a:p>
        </p:txBody>
      </p:sp>
      <p:sp>
        <p:nvSpPr>
          <p:cNvPr id="1038380" name="Line 44"/>
          <p:cNvSpPr>
            <a:spLocks noChangeShapeType="1"/>
          </p:cNvSpPr>
          <p:nvPr/>
        </p:nvSpPr>
        <p:spPr bwMode="auto">
          <a:xfrm>
            <a:off x="7451725" y="2444750"/>
            <a:ext cx="0" cy="720725"/>
          </a:xfrm>
          <a:prstGeom prst="line">
            <a:avLst/>
          </a:prstGeom>
          <a:noFill/>
          <a:ln w="28575">
            <a:solidFill>
              <a:schemeClr val="tx1"/>
            </a:solidFill>
            <a:round/>
            <a:headEnd/>
            <a:tailEnd type="triangle" w="med" len="med"/>
          </a:ln>
        </p:spPr>
        <p:txBody>
          <a:bodyPr wrap="none" anchor="ctr"/>
          <a:lstStyle/>
          <a:p>
            <a:endParaRPr lang="zh-CN" altLang="en-US"/>
          </a:p>
        </p:txBody>
      </p:sp>
      <p:sp>
        <p:nvSpPr>
          <p:cNvPr id="1038381" name="Line 45"/>
          <p:cNvSpPr>
            <a:spLocks noChangeShapeType="1"/>
          </p:cNvSpPr>
          <p:nvPr/>
        </p:nvSpPr>
        <p:spPr bwMode="auto">
          <a:xfrm flipV="1">
            <a:off x="6804025" y="2444750"/>
            <a:ext cx="647700" cy="0"/>
          </a:xfrm>
          <a:prstGeom prst="line">
            <a:avLst/>
          </a:prstGeom>
          <a:noFill/>
          <a:ln w="28575">
            <a:solidFill>
              <a:schemeClr val="tx1"/>
            </a:solidFill>
            <a:round/>
            <a:headEnd/>
            <a:tailEnd/>
          </a:ln>
        </p:spPr>
        <p:txBody>
          <a:bodyPr wrap="none" anchor="ctr"/>
          <a:lstStyle/>
          <a:p>
            <a:endParaRPr lang="zh-CN" altLang="en-US"/>
          </a:p>
        </p:txBody>
      </p:sp>
      <p:sp>
        <p:nvSpPr>
          <p:cNvPr id="1038382" name="Line 46"/>
          <p:cNvSpPr>
            <a:spLocks noChangeShapeType="1"/>
          </p:cNvSpPr>
          <p:nvPr/>
        </p:nvSpPr>
        <p:spPr bwMode="auto">
          <a:xfrm flipV="1">
            <a:off x="7451725" y="3165475"/>
            <a:ext cx="360363" cy="0"/>
          </a:xfrm>
          <a:prstGeom prst="line">
            <a:avLst/>
          </a:prstGeom>
          <a:noFill/>
          <a:ln w="28575">
            <a:solidFill>
              <a:schemeClr val="tx1"/>
            </a:solidFill>
            <a:round/>
            <a:headEnd/>
            <a:tailEnd/>
          </a:ln>
        </p:spPr>
        <p:txBody>
          <a:bodyPr wrap="none" anchor="ctr"/>
          <a:lstStyle/>
          <a:p>
            <a:endParaRPr lang="zh-CN" altLang="en-US"/>
          </a:p>
        </p:txBody>
      </p:sp>
      <p:sp>
        <p:nvSpPr>
          <p:cNvPr id="1038383" name="Text Box 47"/>
          <p:cNvSpPr txBox="1">
            <a:spLocks noChangeArrowheads="1"/>
          </p:cNvSpPr>
          <p:nvPr/>
        </p:nvSpPr>
        <p:spPr bwMode="auto">
          <a:xfrm>
            <a:off x="827088" y="242093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PM</a:t>
            </a:r>
            <a:endParaRPr lang="el-GR" altLang="zh-CN" sz="2400" b="1" baseline="-25000">
              <a:latin typeface="华文新魏" pitchFamily="2" charset="-122"/>
              <a:ea typeface="华文新魏" pitchFamily="2" charset="-122"/>
            </a:endParaRPr>
          </a:p>
        </p:txBody>
      </p:sp>
      <p:sp>
        <p:nvSpPr>
          <p:cNvPr id="1038384" name="Line 48"/>
          <p:cNvSpPr>
            <a:spLocks noChangeShapeType="1"/>
          </p:cNvSpPr>
          <p:nvPr/>
        </p:nvSpPr>
        <p:spPr bwMode="auto">
          <a:xfrm>
            <a:off x="28432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5" name="Line 49"/>
          <p:cNvSpPr>
            <a:spLocks noChangeShapeType="1"/>
          </p:cNvSpPr>
          <p:nvPr/>
        </p:nvSpPr>
        <p:spPr bwMode="auto">
          <a:xfrm flipV="1">
            <a:off x="2555875" y="4438650"/>
            <a:ext cx="287338" cy="0"/>
          </a:xfrm>
          <a:prstGeom prst="line">
            <a:avLst/>
          </a:prstGeom>
          <a:noFill/>
          <a:ln w="28575">
            <a:solidFill>
              <a:schemeClr val="tx1"/>
            </a:solidFill>
            <a:round/>
            <a:headEnd/>
            <a:tailEnd/>
          </a:ln>
        </p:spPr>
        <p:txBody>
          <a:bodyPr wrap="none" anchor="ctr"/>
          <a:lstStyle/>
          <a:p>
            <a:endParaRPr lang="zh-CN" altLang="en-US"/>
          </a:p>
        </p:txBody>
      </p:sp>
      <p:sp>
        <p:nvSpPr>
          <p:cNvPr id="1038386" name="Line 50"/>
          <p:cNvSpPr>
            <a:spLocks noChangeShapeType="1"/>
          </p:cNvSpPr>
          <p:nvPr/>
        </p:nvSpPr>
        <p:spPr bwMode="auto">
          <a:xfrm>
            <a:off x="2555875" y="4078288"/>
            <a:ext cx="5256213" cy="0"/>
          </a:xfrm>
          <a:prstGeom prst="line">
            <a:avLst/>
          </a:prstGeom>
          <a:noFill/>
          <a:ln w="19050">
            <a:solidFill>
              <a:schemeClr val="tx1"/>
            </a:solidFill>
            <a:round/>
            <a:headEnd/>
            <a:tailEnd/>
          </a:ln>
        </p:spPr>
        <p:txBody>
          <a:bodyPr wrap="none" anchor="ctr"/>
          <a:lstStyle/>
          <a:p>
            <a:endParaRPr lang="zh-CN" altLang="en-US"/>
          </a:p>
        </p:txBody>
      </p:sp>
      <p:sp>
        <p:nvSpPr>
          <p:cNvPr id="1038387" name="Line 51"/>
          <p:cNvSpPr>
            <a:spLocks noChangeShapeType="1"/>
          </p:cNvSpPr>
          <p:nvPr/>
        </p:nvSpPr>
        <p:spPr bwMode="auto">
          <a:xfrm flipV="1">
            <a:off x="2843213" y="3717925"/>
            <a:ext cx="360362" cy="0"/>
          </a:xfrm>
          <a:prstGeom prst="line">
            <a:avLst/>
          </a:prstGeom>
          <a:noFill/>
          <a:ln w="28575">
            <a:solidFill>
              <a:schemeClr val="tx1"/>
            </a:solidFill>
            <a:round/>
            <a:headEnd/>
            <a:tailEnd/>
          </a:ln>
        </p:spPr>
        <p:txBody>
          <a:bodyPr wrap="none" anchor="ctr"/>
          <a:lstStyle/>
          <a:p>
            <a:endParaRPr lang="zh-CN" altLang="en-US"/>
          </a:p>
        </p:txBody>
      </p:sp>
      <p:sp>
        <p:nvSpPr>
          <p:cNvPr id="1038388" name="Line 52"/>
          <p:cNvSpPr>
            <a:spLocks noChangeShapeType="1"/>
          </p:cNvSpPr>
          <p:nvPr/>
        </p:nvSpPr>
        <p:spPr bwMode="auto">
          <a:xfrm>
            <a:off x="32035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89" name="Line 53"/>
          <p:cNvSpPr>
            <a:spLocks noChangeShapeType="1"/>
          </p:cNvSpPr>
          <p:nvPr/>
        </p:nvSpPr>
        <p:spPr bwMode="auto">
          <a:xfrm flipV="1">
            <a:off x="3205163" y="4438650"/>
            <a:ext cx="646112" cy="0"/>
          </a:xfrm>
          <a:prstGeom prst="line">
            <a:avLst/>
          </a:prstGeom>
          <a:noFill/>
          <a:ln w="28575">
            <a:solidFill>
              <a:schemeClr val="tx1"/>
            </a:solidFill>
            <a:round/>
            <a:headEnd/>
            <a:tailEnd/>
          </a:ln>
        </p:spPr>
        <p:txBody>
          <a:bodyPr wrap="none" anchor="ctr"/>
          <a:lstStyle/>
          <a:p>
            <a:endParaRPr lang="zh-CN" altLang="en-US"/>
          </a:p>
        </p:txBody>
      </p:sp>
      <p:sp>
        <p:nvSpPr>
          <p:cNvPr id="1038390" name="Line 54"/>
          <p:cNvSpPr>
            <a:spLocks noChangeShapeType="1"/>
          </p:cNvSpPr>
          <p:nvPr/>
        </p:nvSpPr>
        <p:spPr bwMode="auto">
          <a:xfrm>
            <a:off x="51847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1" name="Line 55"/>
          <p:cNvSpPr>
            <a:spLocks noChangeShapeType="1"/>
          </p:cNvSpPr>
          <p:nvPr/>
        </p:nvSpPr>
        <p:spPr bwMode="auto">
          <a:xfrm flipV="1">
            <a:off x="5172075" y="3717925"/>
            <a:ext cx="334963" cy="0"/>
          </a:xfrm>
          <a:prstGeom prst="line">
            <a:avLst/>
          </a:prstGeom>
          <a:noFill/>
          <a:ln w="28575">
            <a:solidFill>
              <a:schemeClr val="tx1"/>
            </a:solidFill>
            <a:round/>
            <a:headEnd/>
            <a:tailEnd/>
          </a:ln>
        </p:spPr>
        <p:txBody>
          <a:bodyPr wrap="none" anchor="ctr"/>
          <a:lstStyle/>
          <a:p>
            <a:endParaRPr lang="zh-CN" altLang="en-US"/>
          </a:p>
        </p:txBody>
      </p:sp>
      <p:sp>
        <p:nvSpPr>
          <p:cNvPr id="1038392" name="Line 56"/>
          <p:cNvSpPr>
            <a:spLocks noChangeShapeType="1"/>
          </p:cNvSpPr>
          <p:nvPr/>
        </p:nvSpPr>
        <p:spPr bwMode="auto">
          <a:xfrm>
            <a:off x="38512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3" name="Line 57"/>
          <p:cNvSpPr>
            <a:spLocks noChangeShapeType="1"/>
          </p:cNvSpPr>
          <p:nvPr/>
        </p:nvSpPr>
        <p:spPr bwMode="auto">
          <a:xfrm>
            <a:off x="449897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4" name="Line 58"/>
          <p:cNvSpPr>
            <a:spLocks noChangeShapeType="1"/>
          </p:cNvSpPr>
          <p:nvPr/>
        </p:nvSpPr>
        <p:spPr bwMode="auto">
          <a:xfrm flipV="1">
            <a:off x="3854450" y="3717925"/>
            <a:ext cx="644525" cy="1588"/>
          </a:xfrm>
          <a:prstGeom prst="line">
            <a:avLst/>
          </a:prstGeom>
          <a:noFill/>
          <a:ln w="28575">
            <a:solidFill>
              <a:schemeClr val="tx1"/>
            </a:solidFill>
            <a:round/>
            <a:headEnd/>
            <a:tailEnd/>
          </a:ln>
        </p:spPr>
        <p:txBody>
          <a:bodyPr wrap="none" anchor="ctr"/>
          <a:lstStyle/>
          <a:p>
            <a:endParaRPr lang="zh-CN" altLang="en-US"/>
          </a:p>
        </p:txBody>
      </p:sp>
      <p:sp>
        <p:nvSpPr>
          <p:cNvPr id="1038395" name="Line 59"/>
          <p:cNvSpPr>
            <a:spLocks noChangeShapeType="1"/>
          </p:cNvSpPr>
          <p:nvPr/>
        </p:nvSpPr>
        <p:spPr bwMode="auto">
          <a:xfrm flipV="1">
            <a:off x="4498975" y="4438650"/>
            <a:ext cx="698500" cy="0"/>
          </a:xfrm>
          <a:prstGeom prst="line">
            <a:avLst/>
          </a:prstGeom>
          <a:noFill/>
          <a:ln w="28575">
            <a:solidFill>
              <a:schemeClr val="tx1"/>
            </a:solidFill>
            <a:round/>
            <a:headEnd/>
            <a:tailEnd/>
          </a:ln>
        </p:spPr>
        <p:txBody>
          <a:bodyPr wrap="none" anchor="ctr"/>
          <a:lstStyle/>
          <a:p>
            <a:endParaRPr lang="zh-CN" altLang="en-US"/>
          </a:p>
        </p:txBody>
      </p:sp>
      <p:sp>
        <p:nvSpPr>
          <p:cNvPr id="1038396" name="Line 60"/>
          <p:cNvSpPr>
            <a:spLocks noChangeShapeType="1"/>
          </p:cNvSpPr>
          <p:nvPr/>
        </p:nvSpPr>
        <p:spPr bwMode="auto">
          <a:xfrm>
            <a:off x="5864225"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7" name="Line 61"/>
          <p:cNvSpPr>
            <a:spLocks noChangeShapeType="1"/>
          </p:cNvSpPr>
          <p:nvPr/>
        </p:nvSpPr>
        <p:spPr bwMode="auto">
          <a:xfrm>
            <a:off x="550703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398" name="Line 62"/>
          <p:cNvSpPr>
            <a:spLocks noChangeShapeType="1"/>
          </p:cNvSpPr>
          <p:nvPr/>
        </p:nvSpPr>
        <p:spPr bwMode="auto">
          <a:xfrm flipV="1">
            <a:off x="5507038" y="4438650"/>
            <a:ext cx="360362" cy="0"/>
          </a:xfrm>
          <a:prstGeom prst="line">
            <a:avLst/>
          </a:prstGeom>
          <a:noFill/>
          <a:ln w="28575">
            <a:solidFill>
              <a:schemeClr val="tx1"/>
            </a:solidFill>
            <a:round/>
            <a:headEnd/>
            <a:tailEnd/>
          </a:ln>
        </p:spPr>
        <p:txBody>
          <a:bodyPr wrap="none" anchor="ctr"/>
          <a:lstStyle/>
          <a:p>
            <a:endParaRPr lang="zh-CN" altLang="en-US"/>
          </a:p>
        </p:txBody>
      </p:sp>
      <p:sp>
        <p:nvSpPr>
          <p:cNvPr id="1038399" name="Line 63"/>
          <p:cNvSpPr>
            <a:spLocks noChangeShapeType="1"/>
          </p:cNvSpPr>
          <p:nvPr/>
        </p:nvSpPr>
        <p:spPr bwMode="auto">
          <a:xfrm>
            <a:off x="650081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0" name="Line 64"/>
          <p:cNvSpPr>
            <a:spLocks noChangeShapeType="1"/>
          </p:cNvSpPr>
          <p:nvPr/>
        </p:nvSpPr>
        <p:spPr bwMode="auto">
          <a:xfrm flipV="1">
            <a:off x="6153150" y="4438650"/>
            <a:ext cx="361950" cy="0"/>
          </a:xfrm>
          <a:prstGeom prst="line">
            <a:avLst/>
          </a:prstGeom>
          <a:noFill/>
          <a:ln w="28575">
            <a:solidFill>
              <a:schemeClr val="tx1"/>
            </a:solidFill>
            <a:round/>
            <a:headEnd/>
            <a:tailEnd/>
          </a:ln>
        </p:spPr>
        <p:txBody>
          <a:bodyPr wrap="none" anchor="ctr"/>
          <a:lstStyle/>
          <a:p>
            <a:endParaRPr lang="zh-CN" altLang="en-US"/>
          </a:p>
        </p:txBody>
      </p:sp>
      <p:sp>
        <p:nvSpPr>
          <p:cNvPr id="1038401" name="Line 65"/>
          <p:cNvSpPr>
            <a:spLocks noChangeShapeType="1"/>
          </p:cNvSpPr>
          <p:nvPr/>
        </p:nvSpPr>
        <p:spPr bwMode="auto">
          <a:xfrm>
            <a:off x="6153150"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2" name="Line 66"/>
          <p:cNvSpPr>
            <a:spLocks noChangeShapeType="1"/>
          </p:cNvSpPr>
          <p:nvPr/>
        </p:nvSpPr>
        <p:spPr bwMode="auto">
          <a:xfrm flipV="1">
            <a:off x="5864225" y="3717925"/>
            <a:ext cx="288925" cy="0"/>
          </a:xfrm>
          <a:prstGeom prst="line">
            <a:avLst/>
          </a:prstGeom>
          <a:noFill/>
          <a:ln w="28575">
            <a:solidFill>
              <a:schemeClr val="tx1"/>
            </a:solidFill>
            <a:round/>
            <a:headEnd/>
            <a:tailEnd/>
          </a:ln>
        </p:spPr>
        <p:txBody>
          <a:bodyPr wrap="none" anchor="ctr"/>
          <a:lstStyle/>
          <a:p>
            <a:endParaRPr lang="zh-CN" altLang="en-US"/>
          </a:p>
        </p:txBody>
      </p:sp>
      <p:sp>
        <p:nvSpPr>
          <p:cNvPr id="1038403" name="Line 67"/>
          <p:cNvSpPr>
            <a:spLocks noChangeShapeType="1"/>
          </p:cNvSpPr>
          <p:nvPr/>
        </p:nvSpPr>
        <p:spPr bwMode="auto">
          <a:xfrm>
            <a:off x="7164388"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4" name="Line 68"/>
          <p:cNvSpPr>
            <a:spLocks noChangeShapeType="1"/>
          </p:cNvSpPr>
          <p:nvPr/>
        </p:nvSpPr>
        <p:spPr bwMode="auto">
          <a:xfrm flipV="1">
            <a:off x="6875463" y="4438650"/>
            <a:ext cx="288925" cy="0"/>
          </a:xfrm>
          <a:prstGeom prst="line">
            <a:avLst/>
          </a:prstGeom>
          <a:noFill/>
          <a:ln w="28575">
            <a:solidFill>
              <a:schemeClr val="tx1"/>
            </a:solidFill>
            <a:round/>
            <a:headEnd/>
            <a:tailEnd/>
          </a:ln>
        </p:spPr>
        <p:txBody>
          <a:bodyPr wrap="none" anchor="ctr"/>
          <a:lstStyle/>
          <a:p>
            <a:endParaRPr lang="zh-CN" altLang="en-US"/>
          </a:p>
        </p:txBody>
      </p:sp>
      <p:sp>
        <p:nvSpPr>
          <p:cNvPr id="1038405" name="Line 69"/>
          <p:cNvSpPr>
            <a:spLocks noChangeShapeType="1"/>
          </p:cNvSpPr>
          <p:nvPr/>
        </p:nvSpPr>
        <p:spPr bwMode="auto">
          <a:xfrm>
            <a:off x="6875463" y="3717925"/>
            <a:ext cx="0" cy="720725"/>
          </a:xfrm>
          <a:prstGeom prst="line">
            <a:avLst/>
          </a:prstGeom>
          <a:noFill/>
          <a:ln w="28575">
            <a:solidFill>
              <a:schemeClr val="tx1"/>
            </a:solidFill>
            <a:round/>
            <a:headEnd/>
            <a:tailEnd/>
          </a:ln>
        </p:spPr>
        <p:txBody>
          <a:bodyPr wrap="none" anchor="ctr"/>
          <a:lstStyle/>
          <a:p>
            <a:endParaRPr lang="zh-CN" altLang="en-US"/>
          </a:p>
        </p:txBody>
      </p:sp>
      <p:sp>
        <p:nvSpPr>
          <p:cNvPr id="1038406" name="Line 70"/>
          <p:cNvSpPr>
            <a:spLocks noChangeShapeType="1"/>
          </p:cNvSpPr>
          <p:nvPr/>
        </p:nvSpPr>
        <p:spPr bwMode="auto">
          <a:xfrm flipV="1">
            <a:off x="6515100" y="3717925"/>
            <a:ext cx="360363" cy="0"/>
          </a:xfrm>
          <a:prstGeom prst="line">
            <a:avLst/>
          </a:prstGeom>
          <a:noFill/>
          <a:ln w="28575">
            <a:solidFill>
              <a:schemeClr val="tx1"/>
            </a:solidFill>
            <a:round/>
            <a:headEnd/>
            <a:tailEnd/>
          </a:ln>
        </p:spPr>
        <p:txBody>
          <a:bodyPr wrap="none" anchor="ctr"/>
          <a:lstStyle/>
          <a:p>
            <a:endParaRPr lang="zh-CN" altLang="en-US"/>
          </a:p>
        </p:txBody>
      </p:sp>
      <p:sp>
        <p:nvSpPr>
          <p:cNvPr id="1038407" name="Line 71"/>
          <p:cNvSpPr>
            <a:spLocks noChangeShapeType="1"/>
          </p:cNvSpPr>
          <p:nvPr/>
        </p:nvSpPr>
        <p:spPr bwMode="auto">
          <a:xfrm flipV="1">
            <a:off x="7162800" y="3717925"/>
            <a:ext cx="649288" cy="0"/>
          </a:xfrm>
          <a:prstGeom prst="line">
            <a:avLst/>
          </a:prstGeom>
          <a:noFill/>
          <a:ln w="28575">
            <a:solidFill>
              <a:schemeClr val="tx1"/>
            </a:solidFill>
            <a:round/>
            <a:headEnd/>
            <a:tailEnd/>
          </a:ln>
        </p:spPr>
        <p:txBody>
          <a:bodyPr wrap="none" anchor="ctr"/>
          <a:lstStyle/>
          <a:p>
            <a:endParaRPr lang="zh-CN" altLang="en-US"/>
          </a:p>
        </p:txBody>
      </p:sp>
      <p:sp>
        <p:nvSpPr>
          <p:cNvPr id="1038408" name="Text Box 72"/>
          <p:cNvSpPr txBox="1">
            <a:spLocks noChangeArrowheads="1"/>
          </p:cNvSpPr>
          <p:nvPr/>
        </p:nvSpPr>
        <p:spPr bwMode="auto">
          <a:xfrm>
            <a:off x="754063" y="3836988"/>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FM</a:t>
            </a:r>
            <a:endParaRPr lang="el-GR" altLang="zh-CN" sz="2400" b="1" baseline="-25000">
              <a:latin typeface="华文新魏" pitchFamily="2" charset="-122"/>
              <a:ea typeface="华文新魏" pitchFamily="2" charset="-122"/>
            </a:endParaRPr>
          </a:p>
        </p:txBody>
      </p:sp>
      <p:sp>
        <p:nvSpPr>
          <p:cNvPr id="1038409" name="Line 73"/>
          <p:cNvSpPr>
            <a:spLocks noChangeShapeType="1"/>
          </p:cNvSpPr>
          <p:nvPr/>
        </p:nvSpPr>
        <p:spPr bwMode="auto">
          <a:xfrm>
            <a:off x="284321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0" name="Line 74"/>
          <p:cNvSpPr>
            <a:spLocks noChangeShapeType="1"/>
          </p:cNvSpPr>
          <p:nvPr/>
        </p:nvSpPr>
        <p:spPr bwMode="auto">
          <a:xfrm flipV="1">
            <a:off x="2555875" y="5662613"/>
            <a:ext cx="287338" cy="0"/>
          </a:xfrm>
          <a:prstGeom prst="line">
            <a:avLst/>
          </a:prstGeom>
          <a:noFill/>
          <a:ln w="28575">
            <a:solidFill>
              <a:schemeClr val="tx1"/>
            </a:solidFill>
            <a:round/>
            <a:headEnd/>
            <a:tailEnd/>
          </a:ln>
        </p:spPr>
        <p:txBody>
          <a:bodyPr wrap="none" anchor="ctr"/>
          <a:lstStyle/>
          <a:p>
            <a:endParaRPr lang="zh-CN" altLang="en-US"/>
          </a:p>
        </p:txBody>
      </p:sp>
      <p:sp>
        <p:nvSpPr>
          <p:cNvPr id="1038411" name="Line 75"/>
          <p:cNvSpPr>
            <a:spLocks noChangeShapeType="1"/>
          </p:cNvSpPr>
          <p:nvPr/>
        </p:nvSpPr>
        <p:spPr bwMode="auto">
          <a:xfrm>
            <a:off x="2555875" y="5302250"/>
            <a:ext cx="5256213" cy="0"/>
          </a:xfrm>
          <a:prstGeom prst="line">
            <a:avLst/>
          </a:prstGeom>
          <a:noFill/>
          <a:ln w="19050">
            <a:solidFill>
              <a:schemeClr val="tx1"/>
            </a:solidFill>
            <a:round/>
            <a:headEnd/>
            <a:tailEnd/>
          </a:ln>
        </p:spPr>
        <p:txBody>
          <a:bodyPr wrap="none" anchor="ctr"/>
          <a:lstStyle/>
          <a:p>
            <a:endParaRPr lang="zh-CN" altLang="en-US"/>
          </a:p>
        </p:txBody>
      </p:sp>
      <p:sp>
        <p:nvSpPr>
          <p:cNvPr id="1038412" name="Line 76"/>
          <p:cNvSpPr>
            <a:spLocks noChangeShapeType="1"/>
          </p:cNvSpPr>
          <p:nvPr/>
        </p:nvSpPr>
        <p:spPr bwMode="auto">
          <a:xfrm flipV="1">
            <a:off x="2843213" y="4941888"/>
            <a:ext cx="1008062" cy="0"/>
          </a:xfrm>
          <a:prstGeom prst="line">
            <a:avLst/>
          </a:prstGeom>
          <a:noFill/>
          <a:ln w="28575">
            <a:solidFill>
              <a:schemeClr val="tx1"/>
            </a:solidFill>
            <a:round/>
            <a:headEnd/>
            <a:tailEnd/>
          </a:ln>
        </p:spPr>
        <p:txBody>
          <a:bodyPr wrap="none" anchor="ctr"/>
          <a:lstStyle/>
          <a:p>
            <a:endParaRPr lang="zh-CN" altLang="en-US"/>
          </a:p>
        </p:txBody>
      </p:sp>
      <p:sp>
        <p:nvSpPr>
          <p:cNvPr id="1038413" name="Line 77"/>
          <p:cNvSpPr>
            <a:spLocks noChangeShapeType="1"/>
          </p:cNvSpPr>
          <p:nvPr/>
        </p:nvSpPr>
        <p:spPr bwMode="auto">
          <a:xfrm>
            <a:off x="45243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4" name="Line 78"/>
          <p:cNvSpPr>
            <a:spLocks noChangeShapeType="1"/>
          </p:cNvSpPr>
          <p:nvPr/>
        </p:nvSpPr>
        <p:spPr bwMode="auto">
          <a:xfrm flipV="1">
            <a:off x="4511675" y="4941888"/>
            <a:ext cx="1008063" cy="0"/>
          </a:xfrm>
          <a:prstGeom prst="line">
            <a:avLst/>
          </a:prstGeom>
          <a:noFill/>
          <a:ln w="28575">
            <a:solidFill>
              <a:schemeClr val="tx1"/>
            </a:solidFill>
            <a:round/>
            <a:headEnd/>
            <a:tailEnd/>
          </a:ln>
        </p:spPr>
        <p:txBody>
          <a:bodyPr wrap="none" anchor="ctr"/>
          <a:lstStyle/>
          <a:p>
            <a:endParaRPr lang="zh-CN" altLang="en-US"/>
          </a:p>
        </p:txBody>
      </p:sp>
      <p:sp>
        <p:nvSpPr>
          <p:cNvPr id="1038415" name="Line 79"/>
          <p:cNvSpPr>
            <a:spLocks noChangeShapeType="1"/>
          </p:cNvSpPr>
          <p:nvPr/>
        </p:nvSpPr>
        <p:spPr bwMode="auto">
          <a:xfrm>
            <a:off x="3851275"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6" name="Line 80"/>
          <p:cNvSpPr>
            <a:spLocks noChangeShapeType="1"/>
          </p:cNvSpPr>
          <p:nvPr/>
        </p:nvSpPr>
        <p:spPr bwMode="auto">
          <a:xfrm flipH="1" flipV="1">
            <a:off x="3779838" y="4941888"/>
            <a:ext cx="74612" cy="1587"/>
          </a:xfrm>
          <a:prstGeom prst="line">
            <a:avLst/>
          </a:prstGeom>
          <a:noFill/>
          <a:ln w="28575">
            <a:solidFill>
              <a:schemeClr val="tx1"/>
            </a:solidFill>
            <a:round/>
            <a:headEnd/>
            <a:tailEnd/>
          </a:ln>
        </p:spPr>
        <p:txBody>
          <a:bodyPr wrap="none" anchor="ctr"/>
          <a:lstStyle/>
          <a:p>
            <a:endParaRPr lang="zh-CN" altLang="en-US"/>
          </a:p>
        </p:txBody>
      </p:sp>
      <p:sp>
        <p:nvSpPr>
          <p:cNvPr id="1038417" name="Line 81"/>
          <p:cNvSpPr>
            <a:spLocks noChangeShapeType="1"/>
          </p:cNvSpPr>
          <p:nvPr/>
        </p:nvSpPr>
        <p:spPr bwMode="auto">
          <a:xfrm flipV="1">
            <a:off x="3851275"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18" name="Line 82"/>
          <p:cNvSpPr>
            <a:spLocks noChangeShapeType="1"/>
          </p:cNvSpPr>
          <p:nvPr/>
        </p:nvSpPr>
        <p:spPr bwMode="auto">
          <a:xfrm>
            <a:off x="5507038"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19" name="Line 83"/>
          <p:cNvSpPr>
            <a:spLocks noChangeShapeType="1"/>
          </p:cNvSpPr>
          <p:nvPr/>
        </p:nvSpPr>
        <p:spPr bwMode="auto">
          <a:xfrm flipV="1">
            <a:off x="5507038" y="5662613"/>
            <a:ext cx="647700" cy="0"/>
          </a:xfrm>
          <a:prstGeom prst="line">
            <a:avLst/>
          </a:prstGeom>
          <a:noFill/>
          <a:ln w="28575">
            <a:solidFill>
              <a:schemeClr val="tx1"/>
            </a:solidFill>
            <a:round/>
            <a:headEnd/>
            <a:tailEnd/>
          </a:ln>
        </p:spPr>
        <p:txBody>
          <a:bodyPr wrap="none" anchor="ctr"/>
          <a:lstStyle/>
          <a:p>
            <a:endParaRPr lang="zh-CN" altLang="en-US"/>
          </a:p>
        </p:txBody>
      </p:sp>
      <p:sp>
        <p:nvSpPr>
          <p:cNvPr id="1038420" name="Line 84"/>
          <p:cNvSpPr>
            <a:spLocks noChangeShapeType="1"/>
          </p:cNvSpPr>
          <p:nvPr/>
        </p:nvSpPr>
        <p:spPr bwMode="auto">
          <a:xfrm flipV="1">
            <a:off x="6153150" y="4941888"/>
            <a:ext cx="361950" cy="0"/>
          </a:xfrm>
          <a:prstGeom prst="line">
            <a:avLst/>
          </a:prstGeom>
          <a:noFill/>
          <a:ln w="28575">
            <a:solidFill>
              <a:schemeClr val="tx1"/>
            </a:solidFill>
            <a:round/>
            <a:headEnd/>
            <a:tailEnd/>
          </a:ln>
        </p:spPr>
        <p:txBody>
          <a:bodyPr wrap="none" anchor="ctr"/>
          <a:lstStyle/>
          <a:p>
            <a:endParaRPr lang="zh-CN" altLang="en-US"/>
          </a:p>
        </p:txBody>
      </p:sp>
      <p:sp>
        <p:nvSpPr>
          <p:cNvPr id="1038421" name="Line 85"/>
          <p:cNvSpPr>
            <a:spLocks noChangeShapeType="1"/>
          </p:cNvSpPr>
          <p:nvPr/>
        </p:nvSpPr>
        <p:spPr bwMode="auto">
          <a:xfrm>
            <a:off x="6153150"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2" name="Line 86"/>
          <p:cNvSpPr>
            <a:spLocks noChangeShapeType="1"/>
          </p:cNvSpPr>
          <p:nvPr/>
        </p:nvSpPr>
        <p:spPr bwMode="auto">
          <a:xfrm flipV="1">
            <a:off x="6875463" y="5662613"/>
            <a:ext cx="936625" cy="0"/>
          </a:xfrm>
          <a:prstGeom prst="line">
            <a:avLst/>
          </a:prstGeom>
          <a:noFill/>
          <a:ln w="28575">
            <a:solidFill>
              <a:schemeClr val="tx1"/>
            </a:solidFill>
            <a:round/>
            <a:headEnd/>
            <a:tailEnd/>
          </a:ln>
        </p:spPr>
        <p:txBody>
          <a:bodyPr wrap="none" anchor="ctr"/>
          <a:lstStyle/>
          <a:p>
            <a:endParaRPr lang="zh-CN" altLang="en-US"/>
          </a:p>
        </p:txBody>
      </p:sp>
      <p:sp>
        <p:nvSpPr>
          <p:cNvPr id="1038423" name="Line 87"/>
          <p:cNvSpPr>
            <a:spLocks noChangeShapeType="1"/>
          </p:cNvSpPr>
          <p:nvPr/>
        </p:nvSpPr>
        <p:spPr bwMode="auto">
          <a:xfrm>
            <a:off x="6875463" y="4941888"/>
            <a:ext cx="0" cy="720725"/>
          </a:xfrm>
          <a:prstGeom prst="line">
            <a:avLst/>
          </a:prstGeom>
          <a:noFill/>
          <a:ln w="28575">
            <a:solidFill>
              <a:schemeClr val="tx1"/>
            </a:solidFill>
            <a:round/>
            <a:headEnd/>
            <a:tailEnd/>
          </a:ln>
        </p:spPr>
        <p:txBody>
          <a:bodyPr wrap="none" anchor="ctr"/>
          <a:lstStyle/>
          <a:p>
            <a:endParaRPr lang="zh-CN" altLang="en-US"/>
          </a:p>
        </p:txBody>
      </p:sp>
      <p:sp>
        <p:nvSpPr>
          <p:cNvPr id="1038424" name="Line 88"/>
          <p:cNvSpPr>
            <a:spLocks noChangeShapeType="1"/>
          </p:cNvSpPr>
          <p:nvPr/>
        </p:nvSpPr>
        <p:spPr bwMode="auto">
          <a:xfrm flipV="1">
            <a:off x="6515100" y="4941888"/>
            <a:ext cx="360363" cy="0"/>
          </a:xfrm>
          <a:prstGeom prst="line">
            <a:avLst/>
          </a:prstGeom>
          <a:noFill/>
          <a:ln w="28575">
            <a:solidFill>
              <a:schemeClr val="tx1"/>
            </a:solidFill>
            <a:round/>
            <a:headEnd/>
            <a:tailEnd/>
          </a:ln>
        </p:spPr>
        <p:txBody>
          <a:bodyPr wrap="none" anchor="ctr"/>
          <a:lstStyle/>
          <a:p>
            <a:endParaRPr lang="zh-CN" altLang="en-US"/>
          </a:p>
        </p:txBody>
      </p:sp>
      <p:sp>
        <p:nvSpPr>
          <p:cNvPr id="1038425" name="Text Box 89"/>
          <p:cNvSpPr txBox="1">
            <a:spLocks noChangeArrowheads="1"/>
          </p:cNvSpPr>
          <p:nvPr/>
        </p:nvSpPr>
        <p:spPr bwMode="auto">
          <a:xfrm>
            <a:off x="754063" y="5060950"/>
            <a:ext cx="1584325" cy="457200"/>
          </a:xfrm>
          <a:prstGeom prst="rect">
            <a:avLst/>
          </a:prstGeom>
          <a:noFill/>
          <a:ln w="9525">
            <a:noFill/>
            <a:miter lim="800000"/>
            <a:headEnd/>
            <a:tailEnd/>
          </a:ln>
        </p:spPr>
        <p:txBody>
          <a:bodyPr>
            <a:spAutoFit/>
          </a:bodyPr>
          <a:lstStyle/>
          <a:p>
            <a:pPr algn="r"/>
            <a:r>
              <a:rPr lang="en-US" altLang="zh-CN" sz="2400" b="1">
                <a:latin typeface="华文新魏" pitchFamily="2" charset="-122"/>
                <a:ea typeface="华文新魏" pitchFamily="2" charset="-122"/>
              </a:rPr>
              <a:t>MFM</a:t>
            </a:r>
            <a:endParaRPr lang="el-GR" altLang="zh-CN" sz="2400" b="1" baseline="-25000">
              <a:latin typeface="华文新魏" pitchFamily="2" charset="-122"/>
              <a:ea typeface="华文新魏" pitchFamily="2" charset="-122"/>
            </a:endParaRPr>
          </a:p>
        </p:txBody>
      </p:sp>
      <p:sp>
        <p:nvSpPr>
          <p:cNvPr id="35644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2F87F00-AC2C-4DD4-A857-E782A7C34299}" type="slidenum">
              <a:rPr lang="en-US" altLang="zh-CN">
                <a:latin typeface="Arial" charset="0"/>
              </a:rPr>
              <a:pPr/>
              <a:t>243</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38383"/>
                                        </p:tgtEl>
                                        <p:attrNameLst>
                                          <p:attrName>style.visibility</p:attrName>
                                        </p:attrNameLst>
                                      </p:cBhvr>
                                      <p:to>
                                        <p:strVal val="visible"/>
                                      </p:to>
                                    </p:set>
                                    <p:anim calcmode="lin" valueType="num">
                                      <p:cBhvr additive="base">
                                        <p:cTn id="7" dur="500" fill="hold"/>
                                        <p:tgtEl>
                                          <p:spTgt spid="1038383"/>
                                        </p:tgtEl>
                                        <p:attrNameLst>
                                          <p:attrName>ppt_x</p:attrName>
                                        </p:attrNameLst>
                                      </p:cBhvr>
                                      <p:tavLst>
                                        <p:tav tm="0">
                                          <p:val>
                                            <p:strVal val="#ppt_x"/>
                                          </p:val>
                                        </p:tav>
                                        <p:tav tm="100000">
                                          <p:val>
                                            <p:strVal val="#ppt_x"/>
                                          </p:val>
                                        </p:tav>
                                      </p:tavLst>
                                    </p:anim>
                                    <p:anim calcmode="lin" valueType="num">
                                      <p:cBhvr additive="base">
                                        <p:cTn id="8" dur="500" fill="hold"/>
                                        <p:tgtEl>
                                          <p:spTgt spid="1038383"/>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383"/>
                                        </p:tgtEl>
                                        <p:attrNameLst>
                                          <p:attrName>ppt_c</p:attrName>
                                        </p:attrNameLst>
                                      </p:cBhvr>
                                      <p:to>
                                        <a:srgbClr val="FF9900"/>
                                      </p:to>
                                    </p:animClr>
                                  </p:subTnLst>
                                </p:cTn>
                              </p:par>
                            </p:childTnLst>
                          </p:cTn>
                        </p:par>
                      </p:childTnLst>
                    </p:cTn>
                  </p:par>
                  <p:par>
                    <p:cTn id="9" fill="hold" nodeType="clickPar">
                      <p:stCondLst>
                        <p:cond delay="indefinite"/>
                      </p:stCondLst>
                      <p:childTnLst>
                        <p:par>
                          <p:cTn id="10" fill="hold" nodeType="withGroup">
                            <p:stCondLst>
                              <p:cond delay="0"/>
                            </p:stCondLst>
                            <p:childTnLst>
                              <p:par>
                                <p:cTn id="11" presetID="17" presetClass="entr" presetSubtype="8" repeatCount="3000" fill="hold" grpId="0" nodeType="clickEffect">
                                  <p:stCondLst>
                                    <p:cond delay="0"/>
                                  </p:stCondLst>
                                  <p:childTnLst>
                                    <p:set>
                                      <p:cBhvr>
                                        <p:cTn id="12" dur="1" fill="hold">
                                          <p:stCondLst>
                                            <p:cond delay="0"/>
                                          </p:stCondLst>
                                        </p:cTn>
                                        <p:tgtEl>
                                          <p:spTgt spid="1038359"/>
                                        </p:tgtEl>
                                        <p:attrNameLst>
                                          <p:attrName>style.visibility</p:attrName>
                                        </p:attrNameLst>
                                      </p:cBhvr>
                                      <p:to>
                                        <p:strVal val="visible"/>
                                      </p:to>
                                    </p:set>
                                    <p:anim calcmode="lin" valueType="num">
                                      <p:cBhvr>
                                        <p:cTn id="13" dur="500" fill="hold"/>
                                        <p:tgtEl>
                                          <p:spTgt spid="1038359"/>
                                        </p:tgtEl>
                                        <p:attrNameLst>
                                          <p:attrName>ppt_x</p:attrName>
                                        </p:attrNameLst>
                                      </p:cBhvr>
                                      <p:tavLst>
                                        <p:tav tm="0">
                                          <p:val>
                                            <p:strVal val="#ppt_x-#ppt_w/2"/>
                                          </p:val>
                                        </p:tav>
                                        <p:tav tm="100000">
                                          <p:val>
                                            <p:strVal val="#ppt_x"/>
                                          </p:val>
                                        </p:tav>
                                      </p:tavLst>
                                    </p:anim>
                                    <p:anim calcmode="lin" valueType="num">
                                      <p:cBhvr>
                                        <p:cTn id="14" dur="500" fill="hold"/>
                                        <p:tgtEl>
                                          <p:spTgt spid="1038359"/>
                                        </p:tgtEl>
                                        <p:attrNameLst>
                                          <p:attrName>ppt_y</p:attrName>
                                        </p:attrNameLst>
                                      </p:cBhvr>
                                      <p:tavLst>
                                        <p:tav tm="0">
                                          <p:val>
                                            <p:strVal val="#ppt_y"/>
                                          </p:val>
                                        </p:tav>
                                        <p:tav tm="100000">
                                          <p:val>
                                            <p:strVal val="#ppt_y"/>
                                          </p:val>
                                        </p:tav>
                                      </p:tavLst>
                                    </p:anim>
                                    <p:anim calcmode="lin" valueType="num">
                                      <p:cBhvr>
                                        <p:cTn id="15" dur="500" fill="hold"/>
                                        <p:tgtEl>
                                          <p:spTgt spid="1038359"/>
                                        </p:tgtEl>
                                        <p:attrNameLst>
                                          <p:attrName>ppt_w</p:attrName>
                                        </p:attrNameLst>
                                      </p:cBhvr>
                                      <p:tavLst>
                                        <p:tav tm="0">
                                          <p:val>
                                            <p:fltVal val="0"/>
                                          </p:val>
                                        </p:tav>
                                        <p:tav tm="100000">
                                          <p:val>
                                            <p:strVal val="#ppt_w"/>
                                          </p:val>
                                        </p:tav>
                                      </p:tavLst>
                                    </p:anim>
                                    <p:anim calcmode="lin" valueType="num">
                                      <p:cBhvr>
                                        <p:cTn id="16" dur="500" fill="hold"/>
                                        <p:tgtEl>
                                          <p:spTgt spid="1038359"/>
                                        </p:tgtEl>
                                        <p:attrNameLst>
                                          <p:attrName>ppt_h</p:attrName>
                                        </p:attrNameLst>
                                      </p:cBhvr>
                                      <p:tavLst>
                                        <p:tav tm="0">
                                          <p:val>
                                            <p:strVal val="#ppt_h"/>
                                          </p:val>
                                        </p:tav>
                                        <p:tav tm="100000">
                                          <p:val>
                                            <p:strVal val="#ppt_h"/>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8" repeatCount="3000" fill="hold" grpId="0" nodeType="clickEffect">
                                  <p:stCondLst>
                                    <p:cond delay="0"/>
                                  </p:stCondLst>
                                  <p:childTnLst>
                                    <p:set>
                                      <p:cBhvr>
                                        <p:cTn id="20" dur="1" fill="hold">
                                          <p:stCondLst>
                                            <p:cond delay="0"/>
                                          </p:stCondLst>
                                        </p:cTn>
                                        <p:tgtEl>
                                          <p:spTgt spid="1038358"/>
                                        </p:tgtEl>
                                        <p:attrNameLst>
                                          <p:attrName>style.visibility</p:attrName>
                                        </p:attrNameLst>
                                      </p:cBhvr>
                                      <p:to>
                                        <p:strVal val="visible"/>
                                      </p:to>
                                    </p:set>
                                    <p:anim calcmode="lin" valueType="num">
                                      <p:cBhvr>
                                        <p:cTn id="21" dur="500" fill="hold"/>
                                        <p:tgtEl>
                                          <p:spTgt spid="1038358"/>
                                        </p:tgtEl>
                                        <p:attrNameLst>
                                          <p:attrName>ppt_x</p:attrName>
                                        </p:attrNameLst>
                                      </p:cBhvr>
                                      <p:tavLst>
                                        <p:tav tm="0">
                                          <p:val>
                                            <p:strVal val="#ppt_x-#ppt_w/2"/>
                                          </p:val>
                                        </p:tav>
                                        <p:tav tm="100000">
                                          <p:val>
                                            <p:strVal val="#ppt_x"/>
                                          </p:val>
                                        </p:tav>
                                      </p:tavLst>
                                    </p:anim>
                                    <p:anim calcmode="lin" valueType="num">
                                      <p:cBhvr>
                                        <p:cTn id="22" dur="500" fill="hold"/>
                                        <p:tgtEl>
                                          <p:spTgt spid="1038358"/>
                                        </p:tgtEl>
                                        <p:attrNameLst>
                                          <p:attrName>ppt_y</p:attrName>
                                        </p:attrNameLst>
                                      </p:cBhvr>
                                      <p:tavLst>
                                        <p:tav tm="0">
                                          <p:val>
                                            <p:strVal val="#ppt_y"/>
                                          </p:val>
                                        </p:tav>
                                        <p:tav tm="100000">
                                          <p:val>
                                            <p:strVal val="#ppt_y"/>
                                          </p:val>
                                        </p:tav>
                                      </p:tavLst>
                                    </p:anim>
                                    <p:anim calcmode="lin" valueType="num">
                                      <p:cBhvr>
                                        <p:cTn id="23" dur="500" fill="hold"/>
                                        <p:tgtEl>
                                          <p:spTgt spid="1038358"/>
                                        </p:tgtEl>
                                        <p:attrNameLst>
                                          <p:attrName>ppt_w</p:attrName>
                                        </p:attrNameLst>
                                      </p:cBhvr>
                                      <p:tavLst>
                                        <p:tav tm="0">
                                          <p:val>
                                            <p:fltVal val="0"/>
                                          </p:val>
                                        </p:tav>
                                        <p:tav tm="100000">
                                          <p:val>
                                            <p:strVal val="#ppt_w"/>
                                          </p:val>
                                        </p:tav>
                                      </p:tavLst>
                                    </p:anim>
                                    <p:anim calcmode="lin" valueType="num">
                                      <p:cBhvr>
                                        <p:cTn id="24" dur="500" fill="hold"/>
                                        <p:tgtEl>
                                          <p:spTgt spid="103835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58"/>
                                        </p:tgtEl>
                                        <p:attrNameLst>
                                          <p:attrName>ppt_c</p:attrName>
                                        </p:attrNameLst>
                                      </p:cBhvr>
                                      <p:to>
                                        <a:srgbClr val="FF9900"/>
                                      </p:to>
                                    </p:animClr>
                                  </p:sub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4" repeatCount="3000" fill="hold" grpId="0" nodeType="clickEffect">
                                  <p:stCondLst>
                                    <p:cond delay="0"/>
                                  </p:stCondLst>
                                  <p:childTnLst>
                                    <p:set>
                                      <p:cBhvr>
                                        <p:cTn id="28" dur="1" fill="hold">
                                          <p:stCondLst>
                                            <p:cond delay="0"/>
                                          </p:stCondLst>
                                        </p:cTn>
                                        <p:tgtEl>
                                          <p:spTgt spid="1038357"/>
                                        </p:tgtEl>
                                        <p:attrNameLst>
                                          <p:attrName>style.visibility</p:attrName>
                                        </p:attrNameLst>
                                      </p:cBhvr>
                                      <p:to>
                                        <p:strVal val="visible"/>
                                      </p:to>
                                    </p:set>
                                    <p:anim calcmode="lin" valueType="num">
                                      <p:cBhvr>
                                        <p:cTn id="29" dur="500" fill="hold"/>
                                        <p:tgtEl>
                                          <p:spTgt spid="1038357"/>
                                        </p:tgtEl>
                                        <p:attrNameLst>
                                          <p:attrName>ppt_x</p:attrName>
                                        </p:attrNameLst>
                                      </p:cBhvr>
                                      <p:tavLst>
                                        <p:tav tm="0">
                                          <p:val>
                                            <p:strVal val="#ppt_x"/>
                                          </p:val>
                                        </p:tav>
                                        <p:tav tm="100000">
                                          <p:val>
                                            <p:strVal val="#ppt_x"/>
                                          </p:val>
                                        </p:tav>
                                      </p:tavLst>
                                    </p:anim>
                                    <p:anim calcmode="lin" valueType="num">
                                      <p:cBhvr>
                                        <p:cTn id="30" dur="500" fill="hold"/>
                                        <p:tgtEl>
                                          <p:spTgt spid="1038357"/>
                                        </p:tgtEl>
                                        <p:attrNameLst>
                                          <p:attrName>ppt_y</p:attrName>
                                        </p:attrNameLst>
                                      </p:cBhvr>
                                      <p:tavLst>
                                        <p:tav tm="0">
                                          <p:val>
                                            <p:strVal val="#ppt_y+#ppt_h/2"/>
                                          </p:val>
                                        </p:tav>
                                        <p:tav tm="100000">
                                          <p:val>
                                            <p:strVal val="#ppt_y"/>
                                          </p:val>
                                        </p:tav>
                                      </p:tavLst>
                                    </p:anim>
                                    <p:anim calcmode="lin" valueType="num">
                                      <p:cBhvr>
                                        <p:cTn id="31" dur="500" fill="hold"/>
                                        <p:tgtEl>
                                          <p:spTgt spid="1038357"/>
                                        </p:tgtEl>
                                        <p:attrNameLst>
                                          <p:attrName>ppt_w</p:attrName>
                                        </p:attrNameLst>
                                      </p:cBhvr>
                                      <p:tavLst>
                                        <p:tav tm="0">
                                          <p:val>
                                            <p:strVal val="#ppt_w"/>
                                          </p:val>
                                        </p:tav>
                                        <p:tav tm="100000">
                                          <p:val>
                                            <p:strVal val="#ppt_w"/>
                                          </p:val>
                                        </p:tav>
                                      </p:tavLst>
                                    </p:anim>
                                    <p:anim calcmode="lin" valueType="num">
                                      <p:cBhvr>
                                        <p:cTn id="32" dur="500" fill="hold"/>
                                        <p:tgtEl>
                                          <p:spTgt spid="103835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57"/>
                                        </p:tgtEl>
                                        <p:attrNameLst>
                                          <p:attrName>ppt_c</p:attrName>
                                        </p:attrNameLst>
                                      </p:cBhvr>
                                      <p:to>
                                        <a:srgbClr val="FF9900"/>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17" presetClass="entr" presetSubtype="8" repeatCount="3000" fill="hold" grpId="0" nodeType="clickEffect">
                                  <p:stCondLst>
                                    <p:cond delay="0"/>
                                  </p:stCondLst>
                                  <p:childTnLst>
                                    <p:set>
                                      <p:cBhvr>
                                        <p:cTn id="36" dur="1" fill="hold">
                                          <p:stCondLst>
                                            <p:cond delay="0"/>
                                          </p:stCondLst>
                                        </p:cTn>
                                        <p:tgtEl>
                                          <p:spTgt spid="1038360"/>
                                        </p:tgtEl>
                                        <p:attrNameLst>
                                          <p:attrName>style.visibility</p:attrName>
                                        </p:attrNameLst>
                                      </p:cBhvr>
                                      <p:to>
                                        <p:strVal val="visible"/>
                                      </p:to>
                                    </p:set>
                                    <p:anim calcmode="lin" valueType="num">
                                      <p:cBhvr>
                                        <p:cTn id="37" dur="500" fill="hold"/>
                                        <p:tgtEl>
                                          <p:spTgt spid="1038360"/>
                                        </p:tgtEl>
                                        <p:attrNameLst>
                                          <p:attrName>ppt_x</p:attrName>
                                        </p:attrNameLst>
                                      </p:cBhvr>
                                      <p:tavLst>
                                        <p:tav tm="0">
                                          <p:val>
                                            <p:strVal val="#ppt_x-#ppt_w/2"/>
                                          </p:val>
                                        </p:tav>
                                        <p:tav tm="100000">
                                          <p:val>
                                            <p:strVal val="#ppt_x"/>
                                          </p:val>
                                        </p:tav>
                                      </p:tavLst>
                                    </p:anim>
                                    <p:anim calcmode="lin" valueType="num">
                                      <p:cBhvr>
                                        <p:cTn id="38" dur="500" fill="hold"/>
                                        <p:tgtEl>
                                          <p:spTgt spid="1038360"/>
                                        </p:tgtEl>
                                        <p:attrNameLst>
                                          <p:attrName>ppt_y</p:attrName>
                                        </p:attrNameLst>
                                      </p:cBhvr>
                                      <p:tavLst>
                                        <p:tav tm="0">
                                          <p:val>
                                            <p:strVal val="#ppt_y"/>
                                          </p:val>
                                        </p:tav>
                                        <p:tav tm="100000">
                                          <p:val>
                                            <p:strVal val="#ppt_y"/>
                                          </p:val>
                                        </p:tav>
                                      </p:tavLst>
                                    </p:anim>
                                    <p:anim calcmode="lin" valueType="num">
                                      <p:cBhvr>
                                        <p:cTn id="39" dur="500" fill="hold"/>
                                        <p:tgtEl>
                                          <p:spTgt spid="1038360"/>
                                        </p:tgtEl>
                                        <p:attrNameLst>
                                          <p:attrName>ppt_w</p:attrName>
                                        </p:attrNameLst>
                                      </p:cBhvr>
                                      <p:tavLst>
                                        <p:tav tm="0">
                                          <p:val>
                                            <p:fltVal val="0"/>
                                          </p:val>
                                        </p:tav>
                                        <p:tav tm="100000">
                                          <p:val>
                                            <p:strVal val="#ppt_w"/>
                                          </p:val>
                                        </p:tav>
                                      </p:tavLst>
                                    </p:anim>
                                    <p:anim calcmode="lin" valueType="num">
                                      <p:cBhvr>
                                        <p:cTn id="40" dur="500" fill="hold"/>
                                        <p:tgtEl>
                                          <p:spTgt spid="103836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0"/>
                                        </p:tgtEl>
                                        <p:attrNameLst>
                                          <p:attrName>ppt_c</p:attrName>
                                        </p:attrNameLst>
                                      </p:cBhvr>
                                      <p:to>
                                        <a:srgbClr val="FF9900"/>
                                      </p:to>
                                    </p:animClr>
                                  </p:subTnLst>
                                </p:cTn>
                              </p:par>
                            </p:childTnLst>
                          </p:cTn>
                        </p:par>
                      </p:childTnLst>
                    </p:cTn>
                  </p:par>
                  <p:par>
                    <p:cTn id="41" fill="hold" nodeType="clickPar">
                      <p:stCondLst>
                        <p:cond delay="indefinite"/>
                      </p:stCondLst>
                      <p:childTnLst>
                        <p:par>
                          <p:cTn id="42" fill="hold" nodeType="withGroup">
                            <p:stCondLst>
                              <p:cond delay="0"/>
                            </p:stCondLst>
                            <p:childTnLst>
                              <p:par>
                                <p:cTn id="43" presetID="17" presetClass="entr" presetSubtype="1" repeatCount="3000" fill="hold" grpId="0" nodeType="clickEffect">
                                  <p:stCondLst>
                                    <p:cond delay="0"/>
                                  </p:stCondLst>
                                  <p:childTnLst>
                                    <p:set>
                                      <p:cBhvr>
                                        <p:cTn id="44" dur="1" fill="hold">
                                          <p:stCondLst>
                                            <p:cond delay="0"/>
                                          </p:stCondLst>
                                        </p:cTn>
                                        <p:tgtEl>
                                          <p:spTgt spid="1038361"/>
                                        </p:tgtEl>
                                        <p:attrNameLst>
                                          <p:attrName>style.visibility</p:attrName>
                                        </p:attrNameLst>
                                      </p:cBhvr>
                                      <p:to>
                                        <p:strVal val="visible"/>
                                      </p:to>
                                    </p:set>
                                    <p:anim calcmode="lin" valueType="num">
                                      <p:cBhvr>
                                        <p:cTn id="45" dur="500" fill="hold"/>
                                        <p:tgtEl>
                                          <p:spTgt spid="1038361"/>
                                        </p:tgtEl>
                                        <p:attrNameLst>
                                          <p:attrName>ppt_x</p:attrName>
                                        </p:attrNameLst>
                                      </p:cBhvr>
                                      <p:tavLst>
                                        <p:tav tm="0">
                                          <p:val>
                                            <p:strVal val="#ppt_x"/>
                                          </p:val>
                                        </p:tav>
                                        <p:tav tm="100000">
                                          <p:val>
                                            <p:strVal val="#ppt_x"/>
                                          </p:val>
                                        </p:tav>
                                      </p:tavLst>
                                    </p:anim>
                                    <p:anim calcmode="lin" valueType="num">
                                      <p:cBhvr>
                                        <p:cTn id="46" dur="500" fill="hold"/>
                                        <p:tgtEl>
                                          <p:spTgt spid="1038361"/>
                                        </p:tgtEl>
                                        <p:attrNameLst>
                                          <p:attrName>ppt_y</p:attrName>
                                        </p:attrNameLst>
                                      </p:cBhvr>
                                      <p:tavLst>
                                        <p:tav tm="0">
                                          <p:val>
                                            <p:strVal val="#ppt_y-#ppt_h/2"/>
                                          </p:val>
                                        </p:tav>
                                        <p:tav tm="100000">
                                          <p:val>
                                            <p:strVal val="#ppt_y"/>
                                          </p:val>
                                        </p:tav>
                                      </p:tavLst>
                                    </p:anim>
                                    <p:anim calcmode="lin" valueType="num">
                                      <p:cBhvr>
                                        <p:cTn id="47" dur="500" fill="hold"/>
                                        <p:tgtEl>
                                          <p:spTgt spid="1038361"/>
                                        </p:tgtEl>
                                        <p:attrNameLst>
                                          <p:attrName>ppt_w</p:attrName>
                                        </p:attrNameLst>
                                      </p:cBhvr>
                                      <p:tavLst>
                                        <p:tav tm="0">
                                          <p:val>
                                            <p:strVal val="#ppt_w"/>
                                          </p:val>
                                        </p:tav>
                                        <p:tav tm="100000">
                                          <p:val>
                                            <p:strVal val="#ppt_w"/>
                                          </p:val>
                                        </p:tav>
                                      </p:tavLst>
                                    </p:anim>
                                    <p:anim calcmode="lin" valueType="num">
                                      <p:cBhvr>
                                        <p:cTn id="48" dur="500" fill="hold"/>
                                        <p:tgtEl>
                                          <p:spTgt spid="103836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1"/>
                                        </p:tgtEl>
                                        <p:attrNameLst>
                                          <p:attrName>ppt_c</p:attrName>
                                        </p:attrNameLst>
                                      </p:cBhvr>
                                      <p:to>
                                        <a:srgbClr val="FF9900"/>
                                      </p:to>
                                    </p:animClr>
                                  </p:subTnLst>
                                </p:cTn>
                              </p:par>
                            </p:childTnLst>
                          </p:cTn>
                        </p:par>
                      </p:childTnLst>
                    </p:cTn>
                  </p:par>
                  <p:par>
                    <p:cTn id="49" fill="hold" nodeType="clickPar">
                      <p:stCondLst>
                        <p:cond delay="indefinite"/>
                      </p:stCondLst>
                      <p:childTnLst>
                        <p:par>
                          <p:cTn id="50" fill="hold" nodeType="withGroup">
                            <p:stCondLst>
                              <p:cond delay="0"/>
                            </p:stCondLst>
                            <p:childTnLst>
                              <p:par>
                                <p:cTn id="51" presetID="17" presetClass="entr" presetSubtype="8" repeatCount="3000" fill="hold" grpId="0" nodeType="clickEffect">
                                  <p:stCondLst>
                                    <p:cond delay="0"/>
                                  </p:stCondLst>
                                  <p:childTnLst>
                                    <p:set>
                                      <p:cBhvr>
                                        <p:cTn id="52" dur="1" fill="hold">
                                          <p:stCondLst>
                                            <p:cond delay="0"/>
                                          </p:stCondLst>
                                        </p:cTn>
                                        <p:tgtEl>
                                          <p:spTgt spid="1038362"/>
                                        </p:tgtEl>
                                        <p:attrNameLst>
                                          <p:attrName>style.visibility</p:attrName>
                                        </p:attrNameLst>
                                      </p:cBhvr>
                                      <p:to>
                                        <p:strVal val="visible"/>
                                      </p:to>
                                    </p:set>
                                    <p:anim calcmode="lin" valueType="num">
                                      <p:cBhvr>
                                        <p:cTn id="53" dur="500" fill="hold"/>
                                        <p:tgtEl>
                                          <p:spTgt spid="1038362"/>
                                        </p:tgtEl>
                                        <p:attrNameLst>
                                          <p:attrName>ppt_x</p:attrName>
                                        </p:attrNameLst>
                                      </p:cBhvr>
                                      <p:tavLst>
                                        <p:tav tm="0">
                                          <p:val>
                                            <p:strVal val="#ppt_x-#ppt_w/2"/>
                                          </p:val>
                                        </p:tav>
                                        <p:tav tm="100000">
                                          <p:val>
                                            <p:strVal val="#ppt_x"/>
                                          </p:val>
                                        </p:tav>
                                      </p:tavLst>
                                    </p:anim>
                                    <p:anim calcmode="lin" valueType="num">
                                      <p:cBhvr>
                                        <p:cTn id="54" dur="500" fill="hold"/>
                                        <p:tgtEl>
                                          <p:spTgt spid="1038362"/>
                                        </p:tgtEl>
                                        <p:attrNameLst>
                                          <p:attrName>ppt_y</p:attrName>
                                        </p:attrNameLst>
                                      </p:cBhvr>
                                      <p:tavLst>
                                        <p:tav tm="0">
                                          <p:val>
                                            <p:strVal val="#ppt_y"/>
                                          </p:val>
                                        </p:tav>
                                        <p:tav tm="100000">
                                          <p:val>
                                            <p:strVal val="#ppt_y"/>
                                          </p:val>
                                        </p:tav>
                                      </p:tavLst>
                                    </p:anim>
                                    <p:anim calcmode="lin" valueType="num">
                                      <p:cBhvr>
                                        <p:cTn id="55" dur="500" fill="hold"/>
                                        <p:tgtEl>
                                          <p:spTgt spid="1038362"/>
                                        </p:tgtEl>
                                        <p:attrNameLst>
                                          <p:attrName>ppt_w</p:attrName>
                                        </p:attrNameLst>
                                      </p:cBhvr>
                                      <p:tavLst>
                                        <p:tav tm="0">
                                          <p:val>
                                            <p:fltVal val="0"/>
                                          </p:val>
                                        </p:tav>
                                        <p:tav tm="100000">
                                          <p:val>
                                            <p:strVal val="#ppt_w"/>
                                          </p:val>
                                        </p:tav>
                                      </p:tavLst>
                                    </p:anim>
                                    <p:anim calcmode="lin" valueType="num">
                                      <p:cBhvr>
                                        <p:cTn id="56" dur="500" fill="hold"/>
                                        <p:tgtEl>
                                          <p:spTgt spid="103836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2"/>
                                        </p:tgtEl>
                                        <p:attrNameLst>
                                          <p:attrName>ppt_c</p:attrName>
                                        </p:attrNameLst>
                                      </p:cBhvr>
                                      <p:to>
                                        <a:srgbClr val="FF9900"/>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17" presetClass="entr" presetSubtype="4" repeatCount="3000" fill="hold" grpId="0" nodeType="clickEffect">
                                  <p:stCondLst>
                                    <p:cond delay="0"/>
                                  </p:stCondLst>
                                  <p:childTnLst>
                                    <p:set>
                                      <p:cBhvr>
                                        <p:cTn id="60" dur="1" fill="hold">
                                          <p:stCondLst>
                                            <p:cond delay="0"/>
                                          </p:stCondLst>
                                        </p:cTn>
                                        <p:tgtEl>
                                          <p:spTgt spid="1038365"/>
                                        </p:tgtEl>
                                        <p:attrNameLst>
                                          <p:attrName>style.visibility</p:attrName>
                                        </p:attrNameLst>
                                      </p:cBhvr>
                                      <p:to>
                                        <p:strVal val="visible"/>
                                      </p:to>
                                    </p:set>
                                    <p:anim calcmode="lin" valueType="num">
                                      <p:cBhvr>
                                        <p:cTn id="61" dur="500" fill="hold"/>
                                        <p:tgtEl>
                                          <p:spTgt spid="1038365"/>
                                        </p:tgtEl>
                                        <p:attrNameLst>
                                          <p:attrName>ppt_x</p:attrName>
                                        </p:attrNameLst>
                                      </p:cBhvr>
                                      <p:tavLst>
                                        <p:tav tm="0">
                                          <p:val>
                                            <p:strVal val="#ppt_x"/>
                                          </p:val>
                                        </p:tav>
                                        <p:tav tm="100000">
                                          <p:val>
                                            <p:strVal val="#ppt_x"/>
                                          </p:val>
                                        </p:tav>
                                      </p:tavLst>
                                    </p:anim>
                                    <p:anim calcmode="lin" valueType="num">
                                      <p:cBhvr>
                                        <p:cTn id="62" dur="500" fill="hold"/>
                                        <p:tgtEl>
                                          <p:spTgt spid="1038365"/>
                                        </p:tgtEl>
                                        <p:attrNameLst>
                                          <p:attrName>ppt_y</p:attrName>
                                        </p:attrNameLst>
                                      </p:cBhvr>
                                      <p:tavLst>
                                        <p:tav tm="0">
                                          <p:val>
                                            <p:strVal val="#ppt_y+#ppt_h/2"/>
                                          </p:val>
                                        </p:tav>
                                        <p:tav tm="100000">
                                          <p:val>
                                            <p:strVal val="#ppt_y"/>
                                          </p:val>
                                        </p:tav>
                                      </p:tavLst>
                                    </p:anim>
                                    <p:anim calcmode="lin" valueType="num">
                                      <p:cBhvr>
                                        <p:cTn id="63" dur="500" fill="hold"/>
                                        <p:tgtEl>
                                          <p:spTgt spid="1038365"/>
                                        </p:tgtEl>
                                        <p:attrNameLst>
                                          <p:attrName>ppt_w</p:attrName>
                                        </p:attrNameLst>
                                      </p:cBhvr>
                                      <p:tavLst>
                                        <p:tav tm="0">
                                          <p:val>
                                            <p:strVal val="#ppt_w"/>
                                          </p:val>
                                        </p:tav>
                                        <p:tav tm="100000">
                                          <p:val>
                                            <p:strVal val="#ppt_w"/>
                                          </p:val>
                                        </p:tav>
                                      </p:tavLst>
                                    </p:anim>
                                    <p:anim calcmode="lin" valueType="num">
                                      <p:cBhvr>
                                        <p:cTn id="64" dur="500" fill="hold"/>
                                        <p:tgtEl>
                                          <p:spTgt spid="103836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5"/>
                                        </p:tgtEl>
                                        <p:attrNameLst>
                                          <p:attrName>ppt_c</p:attrName>
                                        </p:attrNameLst>
                                      </p:cBhvr>
                                      <p:to>
                                        <a:srgbClr val="FF9900"/>
                                      </p:to>
                                    </p:animClr>
                                  </p:subTnLst>
                                </p:cTn>
                              </p:par>
                            </p:childTnLst>
                          </p:cTn>
                        </p:par>
                      </p:childTnLst>
                    </p:cTn>
                  </p:par>
                  <p:par>
                    <p:cTn id="65" fill="hold" nodeType="clickPar">
                      <p:stCondLst>
                        <p:cond delay="indefinite"/>
                      </p:stCondLst>
                      <p:childTnLst>
                        <p:par>
                          <p:cTn id="66" fill="hold" nodeType="withGroup">
                            <p:stCondLst>
                              <p:cond delay="0"/>
                            </p:stCondLst>
                            <p:childTnLst>
                              <p:par>
                                <p:cTn id="67" presetID="17" presetClass="entr" presetSubtype="8" repeatCount="3000" fill="hold" grpId="0" nodeType="clickEffect">
                                  <p:stCondLst>
                                    <p:cond delay="0"/>
                                  </p:stCondLst>
                                  <p:childTnLst>
                                    <p:set>
                                      <p:cBhvr>
                                        <p:cTn id="68" dur="1" fill="hold">
                                          <p:stCondLst>
                                            <p:cond delay="0"/>
                                          </p:stCondLst>
                                        </p:cTn>
                                        <p:tgtEl>
                                          <p:spTgt spid="1038367"/>
                                        </p:tgtEl>
                                        <p:attrNameLst>
                                          <p:attrName>style.visibility</p:attrName>
                                        </p:attrNameLst>
                                      </p:cBhvr>
                                      <p:to>
                                        <p:strVal val="visible"/>
                                      </p:to>
                                    </p:set>
                                    <p:anim calcmode="lin" valueType="num">
                                      <p:cBhvr>
                                        <p:cTn id="69" dur="500" fill="hold"/>
                                        <p:tgtEl>
                                          <p:spTgt spid="1038367"/>
                                        </p:tgtEl>
                                        <p:attrNameLst>
                                          <p:attrName>ppt_x</p:attrName>
                                        </p:attrNameLst>
                                      </p:cBhvr>
                                      <p:tavLst>
                                        <p:tav tm="0">
                                          <p:val>
                                            <p:strVal val="#ppt_x-#ppt_w/2"/>
                                          </p:val>
                                        </p:tav>
                                        <p:tav tm="100000">
                                          <p:val>
                                            <p:strVal val="#ppt_x"/>
                                          </p:val>
                                        </p:tav>
                                      </p:tavLst>
                                    </p:anim>
                                    <p:anim calcmode="lin" valueType="num">
                                      <p:cBhvr>
                                        <p:cTn id="70" dur="500" fill="hold"/>
                                        <p:tgtEl>
                                          <p:spTgt spid="1038367"/>
                                        </p:tgtEl>
                                        <p:attrNameLst>
                                          <p:attrName>ppt_y</p:attrName>
                                        </p:attrNameLst>
                                      </p:cBhvr>
                                      <p:tavLst>
                                        <p:tav tm="0">
                                          <p:val>
                                            <p:strVal val="#ppt_y"/>
                                          </p:val>
                                        </p:tav>
                                        <p:tav tm="100000">
                                          <p:val>
                                            <p:strVal val="#ppt_y"/>
                                          </p:val>
                                        </p:tav>
                                      </p:tavLst>
                                    </p:anim>
                                    <p:anim calcmode="lin" valueType="num">
                                      <p:cBhvr>
                                        <p:cTn id="71" dur="500" fill="hold"/>
                                        <p:tgtEl>
                                          <p:spTgt spid="1038367"/>
                                        </p:tgtEl>
                                        <p:attrNameLst>
                                          <p:attrName>ppt_w</p:attrName>
                                        </p:attrNameLst>
                                      </p:cBhvr>
                                      <p:tavLst>
                                        <p:tav tm="0">
                                          <p:val>
                                            <p:fltVal val="0"/>
                                          </p:val>
                                        </p:tav>
                                        <p:tav tm="100000">
                                          <p:val>
                                            <p:strVal val="#ppt_w"/>
                                          </p:val>
                                        </p:tav>
                                      </p:tavLst>
                                    </p:anim>
                                    <p:anim calcmode="lin" valueType="num">
                                      <p:cBhvr>
                                        <p:cTn id="72" dur="500" fill="hold"/>
                                        <p:tgtEl>
                                          <p:spTgt spid="103836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7"/>
                                        </p:tgtEl>
                                        <p:attrNameLst>
                                          <p:attrName>ppt_c</p:attrName>
                                        </p:attrNameLst>
                                      </p:cBhvr>
                                      <p:to>
                                        <a:srgbClr val="FF9900"/>
                                      </p:to>
                                    </p:animClr>
                                  </p:subTnLst>
                                </p:cTn>
                              </p:par>
                            </p:childTnLst>
                          </p:cTn>
                        </p:par>
                      </p:childTnLst>
                    </p:cTn>
                  </p:par>
                  <p:par>
                    <p:cTn id="73" fill="hold" nodeType="clickPar">
                      <p:stCondLst>
                        <p:cond delay="indefinite"/>
                      </p:stCondLst>
                      <p:childTnLst>
                        <p:par>
                          <p:cTn id="74" fill="hold" nodeType="withGroup">
                            <p:stCondLst>
                              <p:cond delay="0"/>
                            </p:stCondLst>
                            <p:childTnLst>
                              <p:par>
                                <p:cTn id="75" presetID="17" presetClass="entr" presetSubtype="1" repeatCount="3000" fill="hold" grpId="0" nodeType="clickEffect">
                                  <p:stCondLst>
                                    <p:cond delay="0"/>
                                  </p:stCondLst>
                                  <p:childTnLst>
                                    <p:set>
                                      <p:cBhvr>
                                        <p:cTn id="76" dur="1" fill="hold">
                                          <p:stCondLst>
                                            <p:cond delay="0"/>
                                          </p:stCondLst>
                                        </p:cTn>
                                        <p:tgtEl>
                                          <p:spTgt spid="1038366"/>
                                        </p:tgtEl>
                                        <p:attrNameLst>
                                          <p:attrName>style.visibility</p:attrName>
                                        </p:attrNameLst>
                                      </p:cBhvr>
                                      <p:to>
                                        <p:strVal val="visible"/>
                                      </p:to>
                                    </p:set>
                                    <p:anim calcmode="lin" valueType="num">
                                      <p:cBhvr>
                                        <p:cTn id="77" dur="500" fill="hold"/>
                                        <p:tgtEl>
                                          <p:spTgt spid="1038366"/>
                                        </p:tgtEl>
                                        <p:attrNameLst>
                                          <p:attrName>ppt_x</p:attrName>
                                        </p:attrNameLst>
                                      </p:cBhvr>
                                      <p:tavLst>
                                        <p:tav tm="0">
                                          <p:val>
                                            <p:strVal val="#ppt_x"/>
                                          </p:val>
                                        </p:tav>
                                        <p:tav tm="100000">
                                          <p:val>
                                            <p:strVal val="#ppt_x"/>
                                          </p:val>
                                        </p:tav>
                                      </p:tavLst>
                                    </p:anim>
                                    <p:anim calcmode="lin" valueType="num">
                                      <p:cBhvr>
                                        <p:cTn id="78" dur="500" fill="hold"/>
                                        <p:tgtEl>
                                          <p:spTgt spid="1038366"/>
                                        </p:tgtEl>
                                        <p:attrNameLst>
                                          <p:attrName>ppt_y</p:attrName>
                                        </p:attrNameLst>
                                      </p:cBhvr>
                                      <p:tavLst>
                                        <p:tav tm="0">
                                          <p:val>
                                            <p:strVal val="#ppt_y-#ppt_h/2"/>
                                          </p:val>
                                        </p:tav>
                                        <p:tav tm="100000">
                                          <p:val>
                                            <p:strVal val="#ppt_y"/>
                                          </p:val>
                                        </p:tav>
                                      </p:tavLst>
                                    </p:anim>
                                    <p:anim calcmode="lin" valueType="num">
                                      <p:cBhvr>
                                        <p:cTn id="79" dur="500" fill="hold"/>
                                        <p:tgtEl>
                                          <p:spTgt spid="1038366"/>
                                        </p:tgtEl>
                                        <p:attrNameLst>
                                          <p:attrName>ppt_w</p:attrName>
                                        </p:attrNameLst>
                                      </p:cBhvr>
                                      <p:tavLst>
                                        <p:tav tm="0">
                                          <p:val>
                                            <p:strVal val="#ppt_w"/>
                                          </p:val>
                                        </p:tav>
                                        <p:tav tm="100000">
                                          <p:val>
                                            <p:strVal val="#ppt_w"/>
                                          </p:val>
                                        </p:tav>
                                      </p:tavLst>
                                    </p:anim>
                                    <p:anim calcmode="lin" valueType="num">
                                      <p:cBhvr>
                                        <p:cTn id="80" dur="500" fill="hold"/>
                                        <p:tgtEl>
                                          <p:spTgt spid="103836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6"/>
                                        </p:tgtEl>
                                        <p:attrNameLst>
                                          <p:attrName>ppt_c</p:attrName>
                                        </p:attrNameLst>
                                      </p:cBhvr>
                                      <p:to>
                                        <a:srgbClr val="FF9900"/>
                                      </p:to>
                                    </p:animClr>
                                  </p:sub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repeatCount="3000" fill="hold" grpId="0" nodeType="clickEffect">
                                  <p:stCondLst>
                                    <p:cond delay="0"/>
                                  </p:stCondLst>
                                  <p:childTnLst>
                                    <p:set>
                                      <p:cBhvr>
                                        <p:cTn id="84" dur="1" fill="hold">
                                          <p:stCondLst>
                                            <p:cond delay="0"/>
                                          </p:stCondLst>
                                        </p:cTn>
                                        <p:tgtEl>
                                          <p:spTgt spid="1038368"/>
                                        </p:tgtEl>
                                        <p:attrNameLst>
                                          <p:attrName>style.visibility</p:attrName>
                                        </p:attrNameLst>
                                      </p:cBhvr>
                                      <p:to>
                                        <p:strVal val="visible"/>
                                      </p:to>
                                    </p:set>
                                    <p:anim calcmode="lin" valueType="num">
                                      <p:cBhvr>
                                        <p:cTn id="85" dur="500" fill="hold"/>
                                        <p:tgtEl>
                                          <p:spTgt spid="1038368"/>
                                        </p:tgtEl>
                                        <p:attrNameLst>
                                          <p:attrName>ppt_x</p:attrName>
                                        </p:attrNameLst>
                                      </p:cBhvr>
                                      <p:tavLst>
                                        <p:tav tm="0">
                                          <p:val>
                                            <p:strVal val="#ppt_x-#ppt_w/2"/>
                                          </p:val>
                                        </p:tav>
                                        <p:tav tm="100000">
                                          <p:val>
                                            <p:strVal val="#ppt_x"/>
                                          </p:val>
                                        </p:tav>
                                      </p:tavLst>
                                    </p:anim>
                                    <p:anim calcmode="lin" valueType="num">
                                      <p:cBhvr>
                                        <p:cTn id="86" dur="500" fill="hold"/>
                                        <p:tgtEl>
                                          <p:spTgt spid="1038368"/>
                                        </p:tgtEl>
                                        <p:attrNameLst>
                                          <p:attrName>ppt_y</p:attrName>
                                        </p:attrNameLst>
                                      </p:cBhvr>
                                      <p:tavLst>
                                        <p:tav tm="0">
                                          <p:val>
                                            <p:strVal val="#ppt_y"/>
                                          </p:val>
                                        </p:tav>
                                        <p:tav tm="100000">
                                          <p:val>
                                            <p:strVal val="#ppt_y"/>
                                          </p:val>
                                        </p:tav>
                                      </p:tavLst>
                                    </p:anim>
                                    <p:anim calcmode="lin" valueType="num">
                                      <p:cBhvr>
                                        <p:cTn id="87" dur="500" fill="hold"/>
                                        <p:tgtEl>
                                          <p:spTgt spid="1038368"/>
                                        </p:tgtEl>
                                        <p:attrNameLst>
                                          <p:attrName>ppt_w</p:attrName>
                                        </p:attrNameLst>
                                      </p:cBhvr>
                                      <p:tavLst>
                                        <p:tav tm="0">
                                          <p:val>
                                            <p:fltVal val="0"/>
                                          </p:val>
                                        </p:tav>
                                        <p:tav tm="100000">
                                          <p:val>
                                            <p:strVal val="#ppt_w"/>
                                          </p:val>
                                        </p:tav>
                                      </p:tavLst>
                                    </p:anim>
                                    <p:anim calcmode="lin" valueType="num">
                                      <p:cBhvr>
                                        <p:cTn id="88" dur="500" fill="hold"/>
                                        <p:tgtEl>
                                          <p:spTgt spid="103836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8"/>
                                        </p:tgtEl>
                                        <p:attrNameLst>
                                          <p:attrName>ppt_c</p:attrName>
                                        </p:attrNameLst>
                                      </p:cBhvr>
                                      <p:to>
                                        <a:srgbClr val="FF9900"/>
                                      </p:to>
                                    </p:animClr>
                                  </p:subTnLst>
                                </p:cTn>
                              </p:par>
                            </p:childTnLst>
                          </p:cTn>
                        </p:par>
                      </p:childTnLst>
                    </p:cTn>
                  </p:par>
                  <p:par>
                    <p:cTn id="89" fill="hold" nodeType="clickPar">
                      <p:stCondLst>
                        <p:cond delay="indefinite"/>
                      </p:stCondLst>
                      <p:childTnLst>
                        <p:par>
                          <p:cTn id="90" fill="hold" nodeType="withGroup">
                            <p:stCondLst>
                              <p:cond delay="0"/>
                            </p:stCondLst>
                            <p:childTnLst>
                              <p:par>
                                <p:cTn id="91" presetID="17" presetClass="entr" presetSubtype="4" repeatCount="3000" fill="hold" grpId="0" nodeType="clickEffect">
                                  <p:stCondLst>
                                    <p:cond delay="0"/>
                                  </p:stCondLst>
                                  <p:childTnLst>
                                    <p:set>
                                      <p:cBhvr>
                                        <p:cTn id="92" dur="1" fill="hold">
                                          <p:stCondLst>
                                            <p:cond delay="0"/>
                                          </p:stCondLst>
                                        </p:cTn>
                                        <p:tgtEl>
                                          <p:spTgt spid="1038363"/>
                                        </p:tgtEl>
                                        <p:attrNameLst>
                                          <p:attrName>style.visibility</p:attrName>
                                        </p:attrNameLst>
                                      </p:cBhvr>
                                      <p:to>
                                        <p:strVal val="visible"/>
                                      </p:to>
                                    </p:set>
                                    <p:anim calcmode="lin" valueType="num">
                                      <p:cBhvr>
                                        <p:cTn id="93" dur="500" fill="hold"/>
                                        <p:tgtEl>
                                          <p:spTgt spid="1038363"/>
                                        </p:tgtEl>
                                        <p:attrNameLst>
                                          <p:attrName>ppt_x</p:attrName>
                                        </p:attrNameLst>
                                      </p:cBhvr>
                                      <p:tavLst>
                                        <p:tav tm="0">
                                          <p:val>
                                            <p:strVal val="#ppt_x"/>
                                          </p:val>
                                        </p:tav>
                                        <p:tav tm="100000">
                                          <p:val>
                                            <p:strVal val="#ppt_x"/>
                                          </p:val>
                                        </p:tav>
                                      </p:tavLst>
                                    </p:anim>
                                    <p:anim calcmode="lin" valueType="num">
                                      <p:cBhvr>
                                        <p:cTn id="94" dur="500" fill="hold"/>
                                        <p:tgtEl>
                                          <p:spTgt spid="1038363"/>
                                        </p:tgtEl>
                                        <p:attrNameLst>
                                          <p:attrName>ppt_y</p:attrName>
                                        </p:attrNameLst>
                                      </p:cBhvr>
                                      <p:tavLst>
                                        <p:tav tm="0">
                                          <p:val>
                                            <p:strVal val="#ppt_y+#ppt_h/2"/>
                                          </p:val>
                                        </p:tav>
                                        <p:tav tm="100000">
                                          <p:val>
                                            <p:strVal val="#ppt_y"/>
                                          </p:val>
                                        </p:tav>
                                      </p:tavLst>
                                    </p:anim>
                                    <p:anim calcmode="lin" valueType="num">
                                      <p:cBhvr>
                                        <p:cTn id="95" dur="500" fill="hold"/>
                                        <p:tgtEl>
                                          <p:spTgt spid="1038363"/>
                                        </p:tgtEl>
                                        <p:attrNameLst>
                                          <p:attrName>ppt_w</p:attrName>
                                        </p:attrNameLst>
                                      </p:cBhvr>
                                      <p:tavLst>
                                        <p:tav tm="0">
                                          <p:val>
                                            <p:strVal val="#ppt_w"/>
                                          </p:val>
                                        </p:tav>
                                        <p:tav tm="100000">
                                          <p:val>
                                            <p:strVal val="#ppt_w"/>
                                          </p:val>
                                        </p:tav>
                                      </p:tavLst>
                                    </p:anim>
                                    <p:anim calcmode="lin" valueType="num">
                                      <p:cBhvr>
                                        <p:cTn id="96" dur="500" fill="hold"/>
                                        <p:tgtEl>
                                          <p:spTgt spid="103836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3"/>
                                        </p:tgtEl>
                                        <p:attrNameLst>
                                          <p:attrName>ppt_c</p:attrName>
                                        </p:attrNameLst>
                                      </p:cBhvr>
                                      <p:to>
                                        <a:srgbClr val="FF9900"/>
                                      </p:to>
                                    </p:animClr>
                                  </p:subTnLst>
                                </p:cTn>
                              </p:par>
                            </p:childTnLst>
                          </p:cTn>
                        </p:par>
                      </p:childTnLst>
                    </p:cTn>
                  </p:par>
                  <p:par>
                    <p:cTn id="97" fill="hold" nodeType="clickPar">
                      <p:stCondLst>
                        <p:cond delay="indefinite"/>
                      </p:stCondLst>
                      <p:childTnLst>
                        <p:par>
                          <p:cTn id="98" fill="hold" nodeType="withGroup">
                            <p:stCondLst>
                              <p:cond delay="0"/>
                            </p:stCondLst>
                            <p:childTnLst>
                              <p:par>
                                <p:cTn id="99" presetID="17" presetClass="entr" presetSubtype="8" repeatCount="3000" fill="hold" grpId="0" nodeType="clickEffect">
                                  <p:stCondLst>
                                    <p:cond delay="0"/>
                                  </p:stCondLst>
                                  <p:childTnLst>
                                    <p:set>
                                      <p:cBhvr>
                                        <p:cTn id="100" dur="1" fill="hold">
                                          <p:stCondLst>
                                            <p:cond delay="0"/>
                                          </p:stCondLst>
                                        </p:cTn>
                                        <p:tgtEl>
                                          <p:spTgt spid="1038364"/>
                                        </p:tgtEl>
                                        <p:attrNameLst>
                                          <p:attrName>style.visibility</p:attrName>
                                        </p:attrNameLst>
                                      </p:cBhvr>
                                      <p:to>
                                        <p:strVal val="visible"/>
                                      </p:to>
                                    </p:set>
                                    <p:anim calcmode="lin" valueType="num">
                                      <p:cBhvr>
                                        <p:cTn id="101" dur="500" fill="hold"/>
                                        <p:tgtEl>
                                          <p:spTgt spid="1038364"/>
                                        </p:tgtEl>
                                        <p:attrNameLst>
                                          <p:attrName>ppt_x</p:attrName>
                                        </p:attrNameLst>
                                      </p:cBhvr>
                                      <p:tavLst>
                                        <p:tav tm="0">
                                          <p:val>
                                            <p:strVal val="#ppt_x-#ppt_w/2"/>
                                          </p:val>
                                        </p:tav>
                                        <p:tav tm="100000">
                                          <p:val>
                                            <p:strVal val="#ppt_x"/>
                                          </p:val>
                                        </p:tav>
                                      </p:tavLst>
                                    </p:anim>
                                    <p:anim calcmode="lin" valueType="num">
                                      <p:cBhvr>
                                        <p:cTn id="102" dur="500" fill="hold"/>
                                        <p:tgtEl>
                                          <p:spTgt spid="1038364"/>
                                        </p:tgtEl>
                                        <p:attrNameLst>
                                          <p:attrName>ppt_y</p:attrName>
                                        </p:attrNameLst>
                                      </p:cBhvr>
                                      <p:tavLst>
                                        <p:tav tm="0">
                                          <p:val>
                                            <p:strVal val="#ppt_y"/>
                                          </p:val>
                                        </p:tav>
                                        <p:tav tm="100000">
                                          <p:val>
                                            <p:strVal val="#ppt_y"/>
                                          </p:val>
                                        </p:tav>
                                      </p:tavLst>
                                    </p:anim>
                                    <p:anim calcmode="lin" valueType="num">
                                      <p:cBhvr>
                                        <p:cTn id="103" dur="500" fill="hold"/>
                                        <p:tgtEl>
                                          <p:spTgt spid="1038364"/>
                                        </p:tgtEl>
                                        <p:attrNameLst>
                                          <p:attrName>ppt_w</p:attrName>
                                        </p:attrNameLst>
                                      </p:cBhvr>
                                      <p:tavLst>
                                        <p:tav tm="0">
                                          <p:val>
                                            <p:fltVal val="0"/>
                                          </p:val>
                                        </p:tav>
                                        <p:tav tm="100000">
                                          <p:val>
                                            <p:strVal val="#ppt_w"/>
                                          </p:val>
                                        </p:tav>
                                      </p:tavLst>
                                    </p:anim>
                                    <p:anim calcmode="lin" valueType="num">
                                      <p:cBhvr>
                                        <p:cTn id="104" dur="500" fill="hold"/>
                                        <p:tgtEl>
                                          <p:spTgt spid="103836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64"/>
                                        </p:tgtEl>
                                        <p:attrNameLst>
                                          <p:attrName>ppt_c</p:attrName>
                                        </p:attrNameLst>
                                      </p:cBhvr>
                                      <p:to>
                                        <a:srgbClr val="FF9900"/>
                                      </p:to>
                                    </p:animClr>
                                  </p:sub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repeatCount="3000" fill="hold" grpId="0" nodeType="clickEffect">
                                  <p:stCondLst>
                                    <p:cond delay="0"/>
                                  </p:stCondLst>
                                  <p:childTnLst>
                                    <p:set>
                                      <p:cBhvr>
                                        <p:cTn id="108" dur="1" fill="hold">
                                          <p:stCondLst>
                                            <p:cond delay="0"/>
                                          </p:stCondLst>
                                        </p:cTn>
                                        <p:tgtEl>
                                          <p:spTgt spid="1038370"/>
                                        </p:tgtEl>
                                        <p:attrNameLst>
                                          <p:attrName>style.visibility</p:attrName>
                                        </p:attrNameLst>
                                      </p:cBhvr>
                                      <p:to>
                                        <p:strVal val="visible"/>
                                      </p:to>
                                    </p:set>
                                    <p:anim calcmode="lin" valueType="num">
                                      <p:cBhvr>
                                        <p:cTn id="109" dur="500" fill="hold"/>
                                        <p:tgtEl>
                                          <p:spTgt spid="1038370"/>
                                        </p:tgtEl>
                                        <p:attrNameLst>
                                          <p:attrName>ppt_x</p:attrName>
                                        </p:attrNameLst>
                                      </p:cBhvr>
                                      <p:tavLst>
                                        <p:tav tm="0">
                                          <p:val>
                                            <p:strVal val="#ppt_x"/>
                                          </p:val>
                                        </p:tav>
                                        <p:tav tm="100000">
                                          <p:val>
                                            <p:strVal val="#ppt_x"/>
                                          </p:val>
                                        </p:tav>
                                      </p:tavLst>
                                    </p:anim>
                                    <p:anim calcmode="lin" valueType="num">
                                      <p:cBhvr>
                                        <p:cTn id="110" dur="500" fill="hold"/>
                                        <p:tgtEl>
                                          <p:spTgt spid="1038370"/>
                                        </p:tgtEl>
                                        <p:attrNameLst>
                                          <p:attrName>ppt_y</p:attrName>
                                        </p:attrNameLst>
                                      </p:cBhvr>
                                      <p:tavLst>
                                        <p:tav tm="0">
                                          <p:val>
                                            <p:strVal val="#ppt_y-#ppt_h/2"/>
                                          </p:val>
                                        </p:tav>
                                        <p:tav tm="100000">
                                          <p:val>
                                            <p:strVal val="#ppt_y"/>
                                          </p:val>
                                        </p:tav>
                                      </p:tavLst>
                                    </p:anim>
                                    <p:anim calcmode="lin" valueType="num">
                                      <p:cBhvr>
                                        <p:cTn id="111" dur="500" fill="hold"/>
                                        <p:tgtEl>
                                          <p:spTgt spid="1038370"/>
                                        </p:tgtEl>
                                        <p:attrNameLst>
                                          <p:attrName>ppt_w</p:attrName>
                                        </p:attrNameLst>
                                      </p:cBhvr>
                                      <p:tavLst>
                                        <p:tav tm="0">
                                          <p:val>
                                            <p:strVal val="#ppt_w"/>
                                          </p:val>
                                        </p:tav>
                                        <p:tav tm="100000">
                                          <p:val>
                                            <p:strVal val="#ppt_w"/>
                                          </p:val>
                                        </p:tav>
                                      </p:tavLst>
                                    </p:anim>
                                    <p:anim calcmode="lin" valueType="num">
                                      <p:cBhvr>
                                        <p:cTn id="112" dur="500" fill="hold"/>
                                        <p:tgtEl>
                                          <p:spTgt spid="103837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0"/>
                                        </p:tgtEl>
                                        <p:attrNameLst>
                                          <p:attrName>ppt_c</p:attrName>
                                        </p:attrNameLst>
                                      </p:cBhvr>
                                      <p:to>
                                        <a:srgbClr val="FF9900"/>
                                      </p:to>
                                    </p:animClr>
                                  </p:sub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8" repeatCount="3000" fill="hold" grpId="0" nodeType="clickEffect">
                                  <p:stCondLst>
                                    <p:cond delay="0"/>
                                  </p:stCondLst>
                                  <p:childTnLst>
                                    <p:set>
                                      <p:cBhvr>
                                        <p:cTn id="116" dur="1" fill="hold">
                                          <p:stCondLst>
                                            <p:cond delay="0"/>
                                          </p:stCondLst>
                                        </p:cTn>
                                        <p:tgtEl>
                                          <p:spTgt spid="1038371"/>
                                        </p:tgtEl>
                                        <p:attrNameLst>
                                          <p:attrName>style.visibility</p:attrName>
                                        </p:attrNameLst>
                                      </p:cBhvr>
                                      <p:to>
                                        <p:strVal val="visible"/>
                                      </p:to>
                                    </p:set>
                                    <p:anim calcmode="lin" valueType="num">
                                      <p:cBhvr>
                                        <p:cTn id="117" dur="500" fill="hold"/>
                                        <p:tgtEl>
                                          <p:spTgt spid="1038371"/>
                                        </p:tgtEl>
                                        <p:attrNameLst>
                                          <p:attrName>ppt_x</p:attrName>
                                        </p:attrNameLst>
                                      </p:cBhvr>
                                      <p:tavLst>
                                        <p:tav tm="0">
                                          <p:val>
                                            <p:strVal val="#ppt_x-#ppt_w/2"/>
                                          </p:val>
                                        </p:tav>
                                        <p:tav tm="100000">
                                          <p:val>
                                            <p:strVal val="#ppt_x"/>
                                          </p:val>
                                        </p:tav>
                                      </p:tavLst>
                                    </p:anim>
                                    <p:anim calcmode="lin" valueType="num">
                                      <p:cBhvr>
                                        <p:cTn id="118" dur="500" fill="hold"/>
                                        <p:tgtEl>
                                          <p:spTgt spid="1038371"/>
                                        </p:tgtEl>
                                        <p:attrNameLst>
                                          <p:attrName>ppt_y</p:attrName>
                                        </p:attrNameLst>
                                      </p:cBhvr>
                                      <p:tavLst>
                                        <p:tav tm="0">
                                          <p:val>
                                            <p:strVal val="#ppt_y"/>
                                          </p:val>
                                        </p:tav>
                                        <p:tav tm="100000">
                                          <p:val>
                                            <p:strVal val="#ppt_y"/>
                                          </p:val>
                                        </p:tav>
                                      </p:tavLst>
                                    </p:anim>
                                    <p:anim calcmode="lin" valueType="num">
                                      <p:cBhvr>
                                        <p:cTn id="119" dur="500" fill="hold"/>
                                        <p:tgtEl>
                                          <p:spTgt spid="1038371"/>
                                        </p:tgtEl>
                                        <p:attrNameLst>
                                          <p:attrName>ppt_w</p:attrName>
                                        </p:attrNameLst>
                                      </p:cBhvr>
                                      <p:tavLst>
                                        <p:tav tm="0">
                                          <p:val>
                                            <p:fltVal val="0"/>
                                          </p:val>
                                        </p:tav>
                                        <p:tav tm="100000">
                                          <p:val>
                                            <p:strVal val="#ppt_w"/>
                                          </p:val>
                                        </p:tav>
                                      </p:tavLst>
                                    </p:anim>
                                    <p:anim calcmode="lin" valueType="num">
                                      <p:cBhvr>
                                        <p:cTn id="120" dur="500" fill="hold"/>
                                        <p:tgtEl>
                                          <p:spTgt spid="103837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1"/>
                                        </p:tgtEl>
                                        <p:attrNameLst>
                                          <p:attrName>ppt_c</p:attrName>
                                        </p:attrNameLst>
                                      </p:cBhvr>
                                      <p:to>
                                        <a:srgbClr val="FF9900"/>
                                      </p:to>
                                    </p:animClr>
                                  </p:subTnLst>
                                </p:cTn>
                              </p:par>
                            </p:childTnLst>
                          </p:cTn>
                        </p:par>
                      </p:childTnLst>
                    </p:cTn>
                  </p:par>
                  <p:par>
                    <p:cTn id="121" fill="hold" nodeType="clickPar">
                      <p:stCondLst>
                        <p:cond delay="indefinite"/>
                      </p:stCondLst>
                      <p:childTnLst>
                        <p:par>
                          <p:cTn id="122" fill="hold" nodeType="withGroup">
                            <p:stCondLst>
                              <p:cond delay="0"/>
                            </p:stCondLst>
                            <p:childTnLst>
                              <p:par>
                                <p:cTn id="123" presetID="17" presetClass="entr" presetSubtype="4" repeatCount="3000" fill="hold" grpId="0" nodeType="clickEffect">
                                  <p:stCondLst>
                                    <p:cond delay="0"/>
                                  </p:stCondLst>
                                  <p:childTnLst>
                                    <p:set>
                                      <p:cBhvr>
                                        <p:cTn id="124" dur="1" fill="hold">
                                          <p:stCondLst>
                                            <p:cond delay="0"/>
                                          </p:stCondLst>
                                        </p:cTn>
                                        <p:tgtEl>
                                          <p:spTgt spid="1038369"/>
                                        </p:tgtEl>
                                        <p:attrNameLst>
                                          <p:attrName>style.visibility</p:attrName>
                                        </p:attrNameLst>
                                      </p:cBhvr>
                                      <p:to>
                                        <p:strVal val="visible"/>
                                      </p:to>
                                    </p:set>
                                    <p:anim calcmode="lin" valueType="num">
                                      <p:cBhvr>
                                        <p:cTn id="125" dur="500" fill="hold"/>
                                        <p:tgtEl>
                                          <p:spTgt spid="1038369"/>
                                        </p:tgtEl>
                                        <p:attrNameLst>
                                          <p:attrName>ppt_x</p:attrName>
                                        </p:attrNameLst>
                                      </p:cBhvr>
                                      <p:tavLst>
                                        <p:tav tm="0">
                                          <p:val>
                                            <p:strVal val="#ppt_x"/>
                                          </p:val>
                                        </p:tav>
                                        <p:tav tm="100000">
                                          <p:val>
                                            <p:strVal val="#ppt_x"/>
                                          </p:val>
                                        </p:tav>
                                      </p:tavLst>
                                    </p:anim>
                                    <p:anim calcmode="lin" valueType="num">
                                      <p:cBhvr>
                                        <p:cTn id="126" dur="500" fill="hold"/>
                                        <p:tgtEl>
                                          <p:spTgt spid="1038369"/>
                                        </p:tgtEl>
                                        <p:attrNameLst>
                                          <p:attrName>ppt_y</p:attrName>
                                        </p:attrNameLst>
                                      </p:cBhvr>
                                      <p:tavLst>
                                        <p:tav tm="0">
                                          <p:val>
                                            <p:strVal val="#ppt_y+#ppt_h/2"/>
                                          </p:val>
                                        </p:tav>
                                        <p:tav tm="100000">
                                          <p:val>
                                            <p:strVal val="#ppt_y"/>
                                          </p:val>
                                        </p:tav>
                                      </p:tavLst>
                                    </p:anim>
                                    <p:anim calcmode="lin" valueType="num">
                                      <p:cBhvr>
                                        <p:cTn id="127" dur="500" fill="hold"/>
                                        <p:tgtEl>
                                          <p:spTgt spid="1038369"/>
                                        </p:tgtEl>
                                        <p:attrNameLst>
                                          <p:attrName>ppt_w</p:attrName>
                                        </p:attrNameLst>
                                      </p:cBhvr>
                                      <p:tavLst>
                                        <p:tav tm="0">
                                          <p:val>
                                            <p:strVal val="#ppt_w"/>
                                          </p:val>
                                        </p:tav>
                                        <p:tav tm="100000">
                                          <p:val>
                                            <p:strVal val="#ppt_w"/>
                                          </p:val>
                                        </p:tav>
                                      </p:tavLst>
                                    </p:anim>
                                    <p:anim calcmode="lin" valueType="num">
                                      <p:cBhvr>
                                        <p:cTn id="128" dur="500" fill="hold"/>
                                        <p:tgtEl>
                                          <p:spTgt spid="103836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69"/>
                                        </p:tgtEl>
                                        <p:attrNameLst>
                                          <p:attrName>ppt_c</p:attrName>
                                        </p:attrNameLst>
                                      </p:cBhvr>
                                      <p:to>
                                        <a:srgbClr val="FF9900"/>
                                      </p:to>
                                    </p:animClr>
                                  </p:subTnLst>
                                </p:cTn>
                              </p:par>
                            </p:childTnLst>
                          </p:cTn>
                        </p:par>
                      </p:childTnLst>
                    </p:cTn>
                  </p:par>
                  <p:par>
                    <p:cTn id="129" fill="hold" nodeType="clickPar">
                      <p:stCondLst>
                        <p:cond delay="indefinite"/>
                      </p:stCondLst>
                      <p:childTnLst>
                        <p:par>
                          <p:cTn id="130" fill="hold" nodeType="withGroup">
                            <p:stCondLst>
                              <p:cond delay="0"/>
                            </p:stCondLst>
                            <p:childTnLst>
                              <p:par>
                                <p:cTn id="131" presetID="17" presetClass="entr" presetSubtype="8" repeatCount="3000" fill="hold" grpId="0" nodeType="clickEffect">
                                  <p:stCondLst>
                                    <p:cond delay="0"/>
                                  </p:stCondLst>
                                  <p:childTnLst>
                                    <p:set>
                                      <p:cBhvr>
                                        <p:cTn id="132" dur="1" fill="hold">
                                          <p:stCondLst>
                                            <p:cond delay="0"/>
                                          </p:stCondLst>
                                        </p:cTn>
                                        <p:tgtEl>
                                          <p:spTgt spid="1038375"/>
                                        </p:tgtEl>
                                        <p:attrNameLst>
                                          <p:attrName>style.visibility</p:attrName>
                                        </p:attrNameLst>
                                      </p:cBhvr>
                                      <p:to>
                                        <p:strVal val="visible"/>
                                      </p:to>
                                    </p:set>
                                    <p:anim calcmode="lin" valueType="num">
                                      <p:cBhvr>
                                        <p:cTn id="133" dur="500" fill="hold"/>
                                        <p:tgtEl>
                                          <p:spTgt spid="1038375"/>
                                        </p:tgtEl>
                                        <p:attrNameLst>
                                          <p:attrName>ppt_x</p:attrName>
                                        </p:attrNameLst>
                                      </p:cBhvr>
                                      <p:tavLst>
                                        <p:tav tm="0">
                                          <p:val>
                                            <p:strVal val="#ppt_x-#ppt_w/2"/>
                                          </p:val>
                                        </p:tav>
                                        <p:tav tm="100000">
                                          <p:val>
                                            <p:strVal val="#ppt_x"/>
                                          </p:val>
                                        </p:tav>
                                      </p:tavLst>
                                    </p:anim>
                                    <p:anim calcmode="lin" valueType="num">
                                      <p:cBhvr>
                                        <p:cTn id="134" dur="500" fill="hold"/>
                                        <p:tgtEl>
                                          <p:spTgt spid="1038375"/>
                                        </p:tgtEl>
                                        <p:attrNameLst>
                                          <p:attrName>ppt_y</p:attrName>
                                        </p:attrNameLst>
                                      </p:cBhvr>
                                      <p:tavLst>
                                        <p:tav tm="0">
                                          <p:val>
                                            <p:strVal val="#ppt_y"/>
                                          </p:val>
                                        </p:tav>
                                        <p:tav tm="100000">
                                          <p:val>
                                            <p:strVal val="#ppt_y"/>
                                          </p:val>
                                        </p:tav>
                                      </p:tavLst>
                                    </p:anim>
                                    <p:anim calcmode="lin" valueType="num">
                                      <p:cBhvr>
                                        <p:cTn id="135" dur="500" fill="hold"/>
                                        <p:tgtEl>
                                          <p:spTgt spid="1038375"/>
                                        </p:tgtEl>
                                        <p:attrNameLst>
                                          <p:attrName>ppt_w</p:attrName>
                                        </p:attrNameLst>
                                      </p:cBhvr>
                                      <p:tavLst>
                                        <p:tav tm="0">
                                          <p:val>
                                            <p:fltVal val="0"/>
                                          </p:val>
                                        </p:tav>
                                        <p:tav tm="100000">
                                          <p:val>
                                            <p:strVal val="#ppt_w"/>
                                          </p:val>
                                        </p:tav>
                                      </p:tavLst>
                                    </p:anim>
                                    <p:anim calcmode="lin" valueType="num">
                                      <p:cBhvr>
                                        <p:cTn id="136" dur="500" fill="hold"/>
                                        <p:tgtEl>
                                          <p:spTgt spid="103837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5"/>
                                        </p:tgtEl>
                                        <p:attrNameLst>
                                          <p:attrName>ppt_c</p:attrName>
                                        </p:attrNameLst>
                                      </p:cBhvr>
                                      <p:to>
                                        <a:srgbClr val="FF9900"/>
                                      </p:to>
                                    </p:animClr>
                                  </p:sub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1" repeatCount="3000" fill="hold" grpId="0" nodeType="clickEffect">
                                  <p:stCondLst>
                                    <p:cond delay="0"/>
                                  </p:stCondLst>
                                  <p:childTnLst>
                                    <p:set>
                                      <p:cBhvr>
                                        <p:cTn id="140" dur="1" fill="hold">
                                          <p:stCondLst>
                                            <p:cond delay="0"/>
                                          </p:stCondLst>
                                        </p:cTn>
                                        <p:tgtEl>
                                          <p:spTgt spid="1038374"/>
                                        </p:tgtEl>
                                        <p:attrNameLst>
                                          <p:attrName>style.visibility</p:attrName>
                                        </p:attrNameLst>
                                      </p:cBhvr>
                                      <p:to>
                                        <p:strVal val="visible"/>
                                      </p:to>
                                    </p:set>
                                    <p:anim calcmode="lin" valueType="num">
                                      <p:cBhvr>
                                        <p:cTn id="141" dur="500" fill="hold"/>
                                        <p:tgtEl>
                                          <p:spTgt spid="1038374"/>
                                        </p:tgtEl>
                                        <p:attrNameLst>
                                          <p:attrName>ppt_x</p:attrName>
                                        </p:attrNameLst>
                                      </p:cBhvr>
                                      <p:tavLst>
                                        <p:tav tm="0">
                                          <p:val>
                                            <p:strVal val="#ppt_x"/>
                                          </p:val>
                                        </p:tav>
                                        <p:tav tm="100000">
                                          <p:val>
                                            <p:strVal val="#ppt_x"/>
                                          </p:val>
                                        </p:tav>
                                      </p:tavLst>
                                    </p:anim>
                                    <p:anim calcmode="lin" valueType="num">
                                      <p:cBhvr>
                                        <p:cTn id="142" dur="500" fill="hold"/>
                                        <p:tgtEl>
                                          <p:spTgt spid="1038374"/>
                                        </p:tgtEl>
                                        <p:attrNameLst>
                                          <p:attrName>ppt_y</p:attrName>
                                        </p:attrNameLst>
                                      </p:cBhvr>
                                      <p:tavLst>
                                        <p:tav tm="0">
                                          <p:val>
                                            <p:strVal val="#ppt_y-#ppt_h/2"/>
                                          </p:val>
                                        </p:tav>
                                        <p:tav tm="100000">
                                          <p:val>
                                            <p:strVal val="#ppt_y"/>
                                          </p:val>
                                        </p:tav>
                                      </p:tavLst>
                                    </p:anim>
                                    <p:anim calcmode="lin" valueType="num">
                                      <p:cBhvr>
                                        <p:cTn id="143" dur="500" fill="hold"/>
                                        <p:tgtEl>
                                          <p:spTgt spid="1038374"/>
                                        </p:tgtEl>
                                        <p:attrNameLst>
                                          <p:attrName>ppt_w</p:attrName>
                                        </p:attrNameLst>
                                      </p:cBhvr>
                                      <p:tavLst>
                                        <p:tav tm="0">
                                          <p:val>
                                            <p:strVal val="#ppt_w"/>
                                          </p:val>
                                        </p:tav>
                                        <p:tav tm="100000">
                                          <p:val>
                                            <p:strVal val="#ppt_w"/>
                                          </p:val>
                                        </p:tav>
                                      </p:tavLst>
                                    </p:anim>
                                    <p:anim calcmode="lin" valueType="num">
                                      <p:cBhvr>
                                        <p:cTn id="144" dur="500" fill="hold"/>
                                        <p:tgtEl>
                                          <p:spTgt spid="103837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4"/>
                                        </p:tgtEl>
                                        <p:attrNameLst>
                                          <p:attrName>ppt_c</p:attrName>
                                        </p:attrNameLst>
                                      </p:cBhvr>
                                      <p:to>
                                        <a:srgbClr val="FF9900"/>
                                      </p:to>
                                    </p:animClr>
                                  </p:sub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repeatCount="3000" fill="hold" grpId="0" nodeType="clickEffect">
                                  <p:stCondLst>
                                    <p:cond delay="0"/>
                                  </p:stCondLst>
                                  <p:childTnLst>
                                    <p:set>
                                      <p:cBhvr>
                                        <p:cTn id="148" dur="1" fill="hold">
                                          <p:stCondLst>
                                            <p:cond delay="0"/>
                                          </p:stCondLst>
                                        </p:cTn>
                                        <p:tgtEl>
                                          <p:spTgt spid="1038373"/>
                                        </p:tgtEl>
                                        <p:attrNameLst>
                                          <p:attrName>style.visibility</p:attrName>
                                        </p:attrNameLst>
                                      </p:cBhvr>
                                      <p:to>
                                        <p:strVal val="visible"/>
                                      </p:to>
                                    </p:set>
                                    <p:anim calcmode="lin" valueType="num">
                                      <p:cBhvr>
                                        <p:cTn id="149" dur="500" fill="hold"/>
                                        <p:tgtEl>
                                          <p:spTgt spid="1038373"/>
                                        </p:tgtEl>
                                        <p:attrNameLst>
                                          <p:attrName>ppt_x</p:attrName>
                                        </p:attrNameLst>
                                      </p:cBhvr>
                                      <p:tavLst>
                                        <p:tav tm="0">
                                          <p:val>
                                            <p:strVal val="#ppt_x-#ppt_w/2"/>
                                          </p:val>
                                        </p:tav>
                                        <p:tav tm="100000">
                                          <p:val>
                                            <p:strVal val="#ppt_x"/>
                                          </p:val>
                                        </p:tav>
                                      </p:tavLst>
                                    </p:anim>
                                    <p:anim calcmode="lin" valueType="num">
                                      <p:cBhvr>
                                        <p:cTn id="150" dur="500" fill="hold"/>
                                        <p:tgtEl>
                                          <p:spTgt spid="1038373"/>
                                        </p:tgtEl>
                                        <p:attrNameLst>
                                          <p:attrName>ppt_y</p:attrName>
                                        </p:attrNameLst>
                                      </p:cBhvr>
                                      <p:tavLst>
                                        <p:tav tm="0">
                                          <p:val>
                                            <p:strVal val="#ppt_y"/>
                                          </p:val>
                                        </p:tav>
                                        <p:tav tm="100000">
                                          <p:val>
                                            <p:strVal val="#ppt_y"/>
                                          </p:val>
                                        </p:tav>
                                      </p:tavLst>
                                    </p:anim>
                                    <p:anim calcmode="lin" valueType="num">
                                      <p:cBhvr>
                                        <p:cTn id="151" dur="500" fill="hold"/>
                                        <p:tgtEl>
                                          <p:spTgt spid="1038373"/>
                                        </p:tgtEl>
                                        <p:attrNameLst>
                                          <p:attrName>ppt_w</p:attrName>
                                        </p:attrNameLst>
                                      </p:cBhvr>
                                      <p:tavLst>
                                        <p:tav tm="0">
                                          <p:val>
                                            <p:fltVal val="0"/>
                                          </p:val>
                                        </p:tav>
                                        <p:tav tm="100000">
                                          <p:val>
                                            <p:strVal val="#ppt_w"/>
                                          </p:val>
                                        </p:tav>
                                      </p:tavLst>
                                    </p:anim>
                                    <p:anim calcmode="lin" valueType="num">
                                      <p:cBhvr>
                                        <p:cTn id="152" dur="500" fill="hold"/>
                                        <p:tgtEl>
                                          <p:spTgt spid="1038373"/>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3"/>
                                        </p:tgtEl>
                                        <p:attrNameLst>
                                          <p:attrName>ppt_c</p:attrName>
                                        </p:attrNameLst>
                                      </p:cBhvr>
                                      <p:to>
                                        <a:srgbClr val="FF9900"/>
                                      </p:to>
                                    </p:animClr>
                                  </p:sub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4" repeatCount="3000" fill="hold" grpId="0" nodeType="clickEffect">
                                  <p:stCondLst>
                                    <p:cond delay="0"/>
                                  </p:stCondLst>
                                  <p:childTnLst>
                                    <p:set>
                                      <p:cBhvr>
                                        <p:cTn id="156" dur="1" fill="hold">
                                          <p:stCondLst>
                                            <p:cond delay="0"/>
                                          </p:stCondLst>
                                        </p:cTn>
                                        <p:tgtEl>
                                          <p:spTgt spid="1038372"/>
                                        </p:tgtEl>
                                        <p:attrNameLst>
                                          <p:attrName>style.visibility</p:attrName>
                                        </p:attrNameLst>
                                      </p:cBhvr>
                                      <p:to>
                                        <p:strVal val="visible"/>
                                      </p:to>
                                    </p:set>
                                    <p:anim calcmode="lin" valueType="num">
                                      <p:cBhvr>
                                        <p:cTn id="157" dur="500" fill="hold"/>
                                        <p:tgtEl>
                                          <p:spTgt spid="1038372"/>
                                        </p:tgtEl>
                                        <p:attrNameLst>
                                          <p:attrName>ppt_x</p:attrName>
                                        </p:attrNameLst>
                                      </p:cBhvr>
                                      <p:tavLst>
                                        <p:tav tm="0">
                                          <p:val>
                                            <p:strVal val="#ppt_x"/>
                                          </p:val>
                                        </p:tav>
                                        <p:tav tm="100000">
                                          <p:val>
                                            <p:strVal val="#ppt_x"/>
                                          </p:val>
                                        </p:tav>
                                      </p:tavLst>
                                    </p:anim>
                                    <p:anim calcmode="lin" valueType="num">
                                      <p:cBhvr>
                                        <p:cTn id="158" dur="500" fill="hold"/>
                                        <p:tgtEl>
                                          <p:spTgt spid="1038372"/>
                                        </p:tgtEl>
                                        <p:attrNameLst>
                                          <p:attrName>ppt_y</p:attrName>
                                        </p:attrNameLst>
                                      </p:cBhvr>
                                      <p:tavLst>
                                        <p:tav tm="0">
                                          <p:val>
                                            <p:strVal val="#ppt_y+#ppt_h/2"/>
                                          </p:val>
                                        </p:tav>
                                        <p:tav tm="100000">
                                          <p:val>
                                            <p:strVal val="#ppt_y"/>
                                          </p:val>
                                        </p:tav>
                                      </p:tavLst>
                                    </p:anim>
                                    <p:anim calcmode="lin" valueType="num">
                                      <p:cBhvr>
                                        <p:cTn id="159" dur="500" fill="hold"/>
                                        <p:tgtEl>
                                          <p:spTgt spid="1038372"/>
                                        </p:tgtEl>
                                        <p:attrNameLst>
                                          <p:attrName>ppt_w</p:attrName>
                                        </p:attrNameLst>
                                      </p:cBhvr>
                                      <p:tavLst>
                                        <p:tav tm="0">
                                          <p:val>
                                            <p:strVal val="#ppt_w"/>
                                          </p:val>
                                        </p:tav>
                                        <p:tav tm="100000">
                                          <p:val>
                                            <p:strVal val="#ppt_w"/>
                                          </p:val>
                                        </p:tav>
                                      </p:tavLst>
                                    </p:anim>
                                    <p:anim calcmode="lin" valueType="num">
                                      <p:cBhvr>
                                        <p:cTn id="160" dur="500" fill="hold"/>
                                        <p:tgtEl>
                                          <p:spTgt spid="103837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2"/>
                                        </p:tgtEl>
                                        <p:attrNameLst>
                                          <p:attrName>ppt_c</p:attrName>
                                        </p:attrNameLst>
                                      </p:cBhvr>
                                      <p:to>
                                        <a:srgbClr val="FF9900"/>
                                      </p:to>
                                    </p:animClr>
                                  </p:subTnLst>
                                </p:cTn>
                              </p:par>
                            </p:childTnLst>
                          </p:cTn>
                        </p:par>
                      </p:childTnLst>
                    </p:cTn>
                  </p:par>
                  <p:par>
                    <p:cTn id="161" fill="hold" nodeType="clickPar">
                      <p:stCondLst>
                        <p:cond delay="indefinite"/>
                      </p:stCondLst>
                      <p:childTnLst>
                        <p:par>
                          <p:cTn id="162" fill="hold" nodeType="withGroup">
                            <p:stCondLst>
                              <p:cond delay="0"/>
                            </p:stCondLst>
                            <p:childTnLst>
                              <p:par>
                                <p:cTn id="163" presetID="17" presetClass="entr" presetSubtype="8" repeatCount="3000" fill="hold" grpId="0" nodeType="clickEffect">
                                  <p:stCondLst>
                                    <p:cond delay="0"/>
                                  </p:stCondLst>
                                  <p:childTnLst>
                                    <p:set>
                                      <p:cBhvr>
                                        <p:cTn id="164" dur="1" fill="hold">
                                          <p:stCondLst>
                                            <p:cond delay="0"/>
                                          </p:stCondLst>
                                        </p:cTn>
                                        <p:tgtEl>
                                          <p:spTgt spid="1038379"/>
                                        </p:tgtEl>
                                        <p:attrNameLst>
                                          <p:attrName>style.visibility</p:attrName>
                                        </p:attrNameLst>
                                      </p:cBhvr>
                                      <p:to>
                                        <p:strVal val="visible"/>
                                      </p:to>
                                    </p:set>
                                    <p:anim calcmode="lin" valueType="num">
                                      <p:cBhvr>
                                        <p:cTn id="165" dur="500" fill="hold"/>
                                        <p:tgtEl>
                                          <p:spTgt spid="1038379"/>
                                        </p:tgtEl>
                                        <p:attrNameLst>
                                          <p:attrName>ppt_x</p:attrName>
                                        </p:attrNameLst>
                                      </p:cBhvr>
                                      <p:tavLst>
                                        <p:tav tm="0">
                                          <p:val>
                                            <p:strVal val="#ppt_x-#ppt_w/2"/>
                                          </p:val>
                                        </p:tav>
                                        <p:tav tm="100000">
                                          <p:val>
                                            <p:strVal val="#ppt_x"/>
                                          </p:val>
                                        </p:tav>
                                      </p:tavLst>
                                    </p:anim>
                                    <p:anim calcmode="lin" valueType="num">
                                      <p:cBhvr>
                                        <p:cTn id="166" dur="500" fill="hold"/>
                                        <p:tgtEl>
                                          <p:spTgt spid="1038379"/>
                                        </p:tgtEl>
                                        <p:attrNameLst>
                                          <p:attrName>ppt_y</p:attrName>
                                        </p:attrNameLst>
                                      </p:cBhvr>
                                      <p:tavLst>
                                        <p:tav tm="0">
                                          <p:val>
                                            <p:strVal val="#ppt_y"/>
                                          </p:val>
                                        </p:tav>
                                        <p:tav tm="100000">
                                          <p:val>
                                            <p:strVal val="#ppt_y"/>
                                          </p:val>
                                        </p:tav>
                                      </p:tavLst>
                                    </p:anim>
                                    <p:anim calcmode="lin" valueType="num">
                                      <p:cBhvr>
                                        <p:cTn id="167" dur="500" fill="hold"/>
                                        <p:tgtEl>
                                          <p:spTgt spid="1038379"/>
                                        </p:tgtEl>
                                        <p:attrNameLst>
                                          <p:attrName>ppt_w</p:attrName>
                                        </p:attrNameLst>
                                      </p:cBhvr>
                                      <p:tavLst>
                                        <p:tav tm="0">
                                          <p:val>
                                            <p:fltVal val="0"/>
                                          </p:val>
                                        </p:tav>
                                        <p:tav tm="100000">
                                          <p:val>
                                            <p:strVal val="#ppt_w"/>
                                          </p:val>
                                        </p:tav>
                                      </p:tavLst>
                                    </p:anim>
                                    <p:anim calcmode="lin" valueType="num">
                                      <p:cBhvr>
                                        <p:cTn id="168" dur="500" fill="hold"/>
                                        <p:tgtEl>
                                          <p:spTgt spid="103837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9"/>
                                        </p:tgtEl>
                                        <p:attrNameLst>
                                          <p:attrName>ppt_c</p:attrName>
                                        </p:attrNameLst>
                                      </p:cBhvr>
                                      <p:to>
                                        <a:srgbClr val="FF9900"/>
                                      </p:to>
                                    </p:animClr>
                                  </p:subTnLst>
                                </p:cTn>
                              </p:par>
                            </p:childTnLst>
                          </p:cTn>
                        </p:par>
                      </p:childTnLst>
                    </p:cTn>
                  </p:par>
                  <p:par>
                    <p:cTn id="169" fill="hold" nodeType="clickPar">
                      <p:stCondLst>
                        <p:cond delay="indefinite"/>
                      </p:stCondLst>
                      <p:childTnLst>
                        <p:par>
                          <p:cTn id="170" fill="hold" nodeType="withGroup">
                            <p:stCondLst>
                              <p:cond delay="0"/>
                            </p:stCondLst>
                            <p:childTnLst>
                              <p:par>
                                <p:cTn id="171" presetID="17" presetClass="entr" presetSubtype="1" repeatCount="3000" fill="hold" grpId="0" nodeType="clickEffect">
                                  <p:stCondLst>
                                    <p:cond delay="0"/>
                                  </p:stCondLst>
                                  <p:childTnLst>
                                    <p:set>
                                      <p:cBhvr>
                                        <p:cTn id="172" dur="1" fill="hold">
                                          <p:stCondLst>
                                            <p:cond delay="0"/>
                                          </p:stCondLst>
                                        </p:cTn>
                                        <p:tgtEl>
                                          <p:spTgt spid="1038378"/>
                                        </p:tgtEl>
                                        <p:attrNameLst>
                                          <p:attrName>style.visibility</p:attrName>
                                        </p:attrNameLst>
                                      </p:cBhvr>
                                      <p:to>
                                        <p:strVal val="visible"/>
                                      </p:to>
                                    </p:set>
                                    <p:anim calcmode="lin" valueType="num">
                                      <p:cBhvr>
                                        <p:cTn id="173" dur="500" fill="hold"/>
                                        <p:tgtEl>
                                          <p:spTgt spid="1038378"/>
                                        </p:tgtEl>
                                        <p:attrNameLst>
                                          <p:attrName>ppt_x</p:attrName>
                                        </p:attrNameLst>
                                      </p:cBhvr>
                                      <p:tavLst>
                                        <p:tav tm="0">
                                          <p:val>
                                            <p:strVal val="#ppt_x"/>
                                          </p:val>
                                        </p:tav>
                                        <p:tav tm="100000">
                                          <p:val>
                                            <p:strVal val="#ppt_x"/>
                                          </p:val>
                                        </p:tav>
                                      </p:tavLst>
                                    </p:anim>
                                    <p:anim calcmode="lin" valueType="num">
                                      <p:cBhvr>
                                        <p:cTn id="174" dur="500" fill="hold"/>
                                        <p:tgtEl>
                                          <p:spTgt spid="1038378"/>
                                        </p:tgtEl>
                                        <p:attrNameLst>
                                          <p:attrName>ppt_y</p:attrName>
                                        </p:attrNameLst>
                                      </p:cBhvr>
                                      <p:tavLst>
                                        <p:tav tm="0">
                                          <p:val>
                                            <p:strVal val="#ppt_y-#ppt_h/2"/>
                                          </p:val>
                                        </p:tav>
                                        <p:tav tm="100000">
                                          <p:val>
                                            <p:strVal val="#ppt_y"/>
                                          </p:val>
                                        </p:tav>
                                      </p:tavLst>
                                    </p:anim>
                                    <p:anim calcmode="lin" valueType="num">
                                      <p:cBhvr>
                                        <p:cTn id="175" dur="500" fill="hold"/>
                                        <p:tgtEl>
                                          <p:spTgt spid="1038378"/>
                                        </p:tgtEl>
                                        <p:attrNameLst>
                                          <p:attrName>ppt_w</p:attrName>
                                        </p:attrNameLst>
                                      </p:cBhvr>
                                      <p:tavLst>
                                        <p:tav tm="0">
                                          <p:val>
                                            <p:strVal val="#ppt_w"/>
                                          </p:val>
                                        </p:tav>
                                        <p:tav tm="100000">
                                          <p:val>
                                            <p:strVal val="#ppt_w"/>
                                          </p:val>
                                        </p:tav>
                                      </p:tavLst>
                                    </p:anim>
                                    <p:anim calcmode="lin" valueType="num">
                                      <p:cBhvr>
                                        <p:cTn id="176" dur="500" fill="hold"/>
                                        <p:tgtEl>
                                          <p:spTgt spid="103837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8"/>
                                        </p:tgtEl>
                                        <p:attrNameLst>
                                          <p:attrName>ppt_c</p:attrName>
                                        </p:attrNameLst>
                                      </p:cBhvr>
                                      <p:to>
                                        <a:srgbClr val="FF9900"/>
                                      </p:to>
                                    </p:animClr>
                                  </p:subTnLst>
                                </p:cTn>
                              </p:par>
                            </p:childTnLst>
                          </p:cTn>
                        </p:par>
                      </p:childTnLst>
                    </p:cTn>
                  </p:par>
                  <p:par>
                    <p:cTn id="177" fill="hold" nodeType="clickPar">
                      <p:stCondLst>
                        <p:cond delay="indefinite"/>
                      </p:stCondLst>
                      <p:childTnLst>
                        <p:par>
                          <p:cTn id="178" fill="hold" nodeType="withGroup">
                            <p:stCondLst>
                              <p:cond delay="0"/>
                            </p:stCondLst>
                            <p:childTnLst>
                              <p:par>
                                <p:cTn id="179" presetID="17" presetClass="entr" presetSubtype="8" repeatCount="3000" fill="hold" grpId="0" nodeType="clickEffect">
                                  <p:stCondLst>
                                    <p:cond delay="0"/>
                                  </p:stCondLst>
                                  <p:childTnLst>
                                    <p:set>
                                      <p:cBhvr>
                                        <p:cTn id="180" dur="1" fill="hold">
                                          <p:stCondLst>
                                            <p:cond delay="0"/>
                                          </p:stCondLst>
                                        </p:cTn>
                                        <p:tgtEl>
                                          <p:spTgt spid="1038377"/>
                                        </p:tgtEl>
                                        <p:attrNameLst>
                                          <p:attrName>style.visibility</p:attrName>
                                        </p:attrNameLst>
                                      </p:cBhvr>
                                      <p:to>
                                        <p:strVal val="visible"/>
                                      </p:to>
                                    </p:set>
                                    <p:anim calcmode="lin" valueType="num">
                                      <p:cBhvr>
                                        <p:cTn id="181" dur="500" fill="hold"/>
                                        <p:tgtEl>
                                          <p:spTgt spid="1038377"/>
                                        </p:tgtEl>
                                        <p:attrNameLst>
                                          <p:attrName>ppt_x</p:attrName>
                                        </p:attrNameLst>
                                      </p:cBhvr>
                                      <p:tavLst>
                                        <p:tav tm="0">
                                          <p:val>
                                            <p:strVal val="#ppt_x-#ppt_w/2"/>
                                          </p:val>
                                        </p:tav>
                                        <p:tav tm="100000">
                                          <p:val>
                                            <p:strVal val="#ppt_x"/>
                                          </p:val>
                                        </p:tav>
                                      </p:tavLst>
                                    </p:anim>
                                    <p:anim calcmode="lin" valueType="num">
                                      <p:cBhvr>
                                        <p:cTn id="182" dur="500" fill="hold"/>
                                        <p:tgtEl>
                                          <p:spTgt spid="1038377"/>
                                        </p:tgtEl>
                                        <p:attrNameLst>
                                          <p:attrName>ppt_y</p:attrName>
                                        </p:attrNameLst>
                                      </p:cBhvr>
                                      <p:tavLst>
                                        <p:tav tm="0">
                                          <p:val>
                                            <p:strVal val="#ppt_y"/>
                                          </p:val>
                                        </p:tav>
                                        <p:tav tm="100000">
                                          <p:val>
                                            <p:strVal val="#ppt_y"/>
                                          </p:val>
                                        </p:tav>
                                      </p:tavLst>
                                    </p:anim>
                                    <p:anim calcmode="lin" valueType="num">
                                      <p:cBhvr>
                                        <p:cTn id="183" dur="500" fill="hold"/>
                                        <p:tgtEl>
                                          <p:spTgt spid="1038377"/>
                                        </p:tgtEl>
                                        <p:attrNameLst>
                                          <p:attrName>ppt_w</p:attrName>
                                        </p:attrNameLst>
                                      </p:cBhvr>
                                      <p:tavLst>
                                        <p:tav tm="0">
                                          <p:val>
                                            <p:fltVal val="0"/>
                                          </p:val>
                                        </p:tav>
                                        <p:tav tm="100000">
                                          <p:val>
                                            <p:strVal val="#ppt_w"/>
                                          </p:val>
                                        </p:tav>
                                      </p:tavLst>
                                    </p:anim>
                                    <p:anim calcmode="lin" valueType="num">
                                      <p:cBhvr>
                                        <p:cTn id="184" dur="500" fill="hold"/>
                                        <p:tgtEl>
                                          <p:spTgt spid="103837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77"/>
                                        </p:tgtEl>
                                        <p:attrNameLst>
                                          <p:attrName>ppt_c</p:attrName>
                                        </p:attrNameLst>
                                      </p:cBhvr>
                                      <p:to>
                                        <a:srgbClr val="FF9900"/>
                                      </p:to>
                                    </p:animClr>
                                  </p:subTnLst>
                                </p:cTn>
                              </p:par>
                            </p:childTnLst>
                          </p:cTn>
                        </p:par>
                      </p:childTnLst>
                    </p:cTn>
                  </p:par>
                  <p:par>
                    <p:cTn id="185" fill="hold" nodeType="clickPar">
                      <p:stCondLst>
                        <p:cond delay="indefinite"/>
                      </p:stCondLst>
                      <p:childTnLst>
                        <p:par>
                          <p:cTn id="186" fill="hold" nodeType="withGroup">
                            <p:stCondLst>
                              <p:cond delay="0"/>
                            </p:stCondLst>
                            <p:childTnLst>
                              <p:par>
                                <p:cTn id="187" presetID="17" presetClass="entr" presetSubtype="4" repeatCount="3000" fill="hold" grpId="0" nodeType="clickEffect">
                                  <p:stCondLst>
                                    <p:cond delay="0"/>
                                  </p:stCondLst>
                                  <p:childTnLst>
                                    <p:set>
                                      <p:cBhvr>
                                        <p:cTn id="188" dur="1" fill="hold">
                                          <p:stCondLst>
                                            <p:cond delay="0"/>
                                          </p:stCondLst>
                                        </p:cTn>
                                        <p:tgtEl>
                                          <p:spTgt spid="1038376"/>
                                        </p:tgtEl>
                                        <p:attrNameLst>
                                          <p:attrName>style.visibility</p:attrName>
                                        </p:attrNameLst>
                                      </p:cBhvr>
                                      <p:to>
                                        <p:strVal val="visible"/>
                                      </p:to>
                                    </p:set>
                                    <p:anim calcmode="lin" valueType="num">
                                      <p:cBhvr>
                                        <p:cTn id="189" dur="500" fill="hold"/>
                                        <p:tgtEl>
                                          <p:spTgt spid="1038376"/>
                                        </p:tgtEl>
                                        <p:attrNameLst>
                                          <p:attrName>ppt_x</p:attrName>
                                        </p:attrNameLst>
                                      </p:cBhvr>
                                      <p:tavLst>
                                        <p:tav tm="0">
                                          <p:val>
                                            <p:strVal val="#ppt_x"/>
                                          </p:val>
                                        </p:tav>
                                        <p:tav tm="100000">
                                          <p:val>
                                            <p:strVal val="#ppt_x"/>
                                          </p:val>
                                        </p:tav>
                                      </p:tavLst>
                                    </p:anim>
                                    <p:anim calcmode="lin" valueType="num">
                                      <p:cBhvr>
                                        <p:cTn id="190" dur="500" fill="hold"/>
                                        <p:tgtEl>
                                          <p:spTgt spid="1038376"/>
                                        </p:tgtEl>
                                        <p:attrNameLst>
                                          <p:attrName>ppt_y</p:attrName>
                                        </p:attrNameLst>
                                      </p:cBhvr>
                                      <p:tavLst>
                                        <p:tav tm="0">
                                          <p:val>
                                            <p:strVal val="#ppt_y+#ppt_h/2"/>
                                          </p:val>
                                        </p:tav>
                                        <p:tav tm="100000">
                                          <p:val>
                                            <p:strVal val="#ppt_y"/>
                                          </p:val>
                                        </p:tav>
                                      </p:tavLst>
                                    </p:anim>
                                    <p:anim calcmode="lin" valueType="num">
                                      <p:cBhvr>
                                        <p:cTn id="191" dur="500" fill="hold"/>
                                        <p:tgtEl>
                                          <p:spTgt spid="1038376"/>
                                        </p:tgtEl>
                                        <p:attrNameLst>
                                          <p:attrName>ppt_w</p:attrName>
                                        </p:attrNameLst>
                                      </p:cBhvr>
                                      <p:tavLst>
                                        <p:tav tm="0">
                                          <p:val>
                                            <p:strVal val="#ppt_w"/>
                                          </p:val>
                                        </p:tav>
                                        <p:tav tm="100000">
                                          <p:val>
                                            <p:strVal val="#ppt_w"/>
                                          </p:val>
                                        </p:tav>
                                      </p:tavLst>
                                    </p:anim>
                                    <p:anim calcmode="lin" valueType="num">
                                      <p:cBhvr>
                                        <p:cTn id="192" dur="500" fill="hold"/>
                                        <p:tgtEl>
                                          <p:spTgt spid="103837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76"/>
                                        </p:tgtEl>
                                        <p:attrNameLst>
                                          <p:attrName>ppt_c</p:attrName>
                                        </p:attrNameLst>
                                      </p:cBhvr>
                                      <p:to>
                                        <a:srgbClr val="FF9900"/>
                                      </p:to>
                                    </p:animClr>
                                  </p:subTnLst>
                                </p:cTn>
                              </p:par>
                            </p:childTnLst>
                          </p:cTn>
                        </p:par>
                      </p:childTnLst>
                    </p:cTn>
                  </p:par>
                  <p:par>
                    <p:cTn id="193" fill="hold" nodeType="clickPar">
                      <p:stCondLst>
                        <p:cond delay="indefinite"/>
                      </p:stCondLst>
                      <p:childTnLst>
                        <p:par>
                          <p:cTn id="194" fill="hold" nodeType="withGroup">
                            <p:stCondLst>
                              <p:cond delay="0"/>
                            </p:stCondLst>
                            <p:childTnLst>
                              <p:par>
                                <p:cTn id="195" presetID="17" presetClass="entr" presetSubtype="8" repeatCount="3000" fill="hold" grpId="0" nodeType="clickEffect">
                                  <p:stCondLst>
                                    <p:cond delay="0"/>
                                  </p:stCondLst>
                                  <p:childTnLst>
                                    <p:set>
                                      <p:cBhvr>
                                        <p:cTn id="196" dur="1" fill="hold">
                                          <p:stCondLst>
                                            <p:cond delay="0"/>
                                          </p:stCondLst>
                                        </p:cTn>
                                        <p:tgtEl>
                                          <p:spTgt spid="1038381"/>
                                        </p:tgtEl>
                                        <p:attrNameLst>
                                          <p:attrName>style.visibility</p:attrName>
                                        </p:attrNameLst>
                                      </p:cBhvr>
                                      <p:to>
                                        <p:strVal val="visible"/>
                                      </p:to>
                                    </p:set>
                                    <p:anim calcmode="lin" valueType="num">
                                      <p:cBhvr>
                                        <p:cTn id="197" dur="500" fill="hold"/>
                                        <p:tgtEl>
                                          <p:spTgt spid="1038381"/>
                                        </p:tgtEl>
                                        <p:attrNameLst>
                                          <p:attrName>ppt_x</p:attrName>
                                        </p:attrNameLst>
                                      </p:cBhvr>
                                      <p:tavLst>
                                        <p:tav tm="0">
                                          <p:val>
                                            <p:strVal val="#ppt_x-#ppt_w/2"/>
                                          </p:val>
                                        </p:tav>
                                        <p:tav tm="100000">
                                          <p:val>
                                            <p:strVal val="#ppt_x"/>
                                          </p:val>
                                        </p:tav>
                                      </p:tavLst>
                                    </p:anim>
                                    <p:anim calcmode="lin" valueType="num">
                                      <p:cBhvr>
                                        <p:cTn id="198" dur="500" fill="hold"/>
                                        <p:tgtEl>
                                          <p:spTgt spid="1038381"/>
                                        </p:tgtEl>
                                        <p:attrNameLst>
                                          <p:attrName>ppt_y</p:attrName>
                                        </p:attrNameLst>
                                      </p:cBhvr>
                                      <p:tavLst>
                                        <p:tav tm="0">
                                          <p:val>
                                            <p:strVal val="#ppt_y"/>
                                          </p:val>
                                        </p:tav>
                                        <p:tav tm="100000">
                                          <p:val>
                                            <p:strVal val="#ppt_y"/>
                                          </p:val>
                                        </p:tav>
                                      </p:tavLst>
                                    </p:anim>
                                    <p:anim calcmode="lin" valueType="num">
                                      <p:cBhvr>
                                        <p:cTn id="199" dur="500" fill="hold"/>
                                        <p:tgtEl>
                                          <p:spTgt spid="1038381"/>
                                        </p:tgtEl>
                                        <p:attrNameLst>
                                          <p:attrName>ppt_w</p:attrName>
                                        </p:attrNameLst>
                                      </p:cBhvr>
                                      <p:tavLst>
                                        <p:tav tm="0">
                                          <p:val>
                                            <p:fltVal val="0"/>
                                          </p:val>
                                        </p:tav>
                                        <p:tav tm="100000">
                                          <p:val>
                                            <p:strVal val="#ppt_w"/>
                                          </p:val>
                                        </p:tav>
                                      </p:tavLst>
                                    </p:anim>
                                    <p:anim calcmode="lin" valueType="num">
                                      <p:cBhvr>
                                        <p:cTn id="200" dur="500" fill="hold"/>
                                        <p:tgtEl>
                                          <p:spTgt spid="103838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1"/>
                                        </p:tgtEl>
                                        <p:attrNameLst>
                                          <p:attrName>ppt_c</p:attrName>
                                        </p:attrNameLst>
                                      </p:cBhvr>
                                      <p:to>
                                        <a:srgbClr val="FF9900"/>
                                      </p:to>
                                    </p:animClr>
                                  </p:subTnLst>
                                </p:cTn>
                              </p:par>
                            </p:childTnLst>
                          </p:cTn>
                        </p:par>
                      </p:childTnLst>
                    </p:cTn>
                  </p:par>
                  <p:par>
                    <p:cTn id="201" fill="hold" nodeType="clickPar">
                      <p:stCondLst>
                        <p:cond delay="indefinite"/>
                      </p:stCondLst>
                      <p:childTnLst>
                        <p:par>
                          <p:cTn id="202" fill="hold" nodeType="withGroup">
                            <p:stCondLst>
                              <p:cond delay="0"/>
                            </p:stCondLst>
                            <p:childTnLst>
                              <p:par>
                                <p:cTn id="203" presetID="17" presetClass="entr" presetSubtype="1" repeatCount="3000" fill="hold" grpId="0" nodeType="clickEffect">
                                  <p:stCondLst>
                                    <p:cond delay="0"/>
                                  </p:stCondLst>
                                  <p:childTnLst>
                                    <p:set>
                                      <p:cBhvr>
                                        <p:cTn id="204" dur="1" fill="hold">
                                          <p:stCondLst>
                                            <p:cond delay="0"/>
                                          </p:stCondLst>
                                        </p:cTn>
                                        <p:tgtEl>
                                          <p:spTgt spid="1038380"/>
                                        </p:tgtEl>
                                        <p:attrNameLst>
                                          <p:attrName>style.visibility</p:attrName>
                                        </p:attrNameLst>
                                      </p:cBhvr>
                                      <p:to>
                                        <p:strVal val="visible"/>
                                      </p:to>
                                    </p:set>
                                    <p:anim calcmode="lin" valueType="num">
                                      <p:cBhvr>
                                        <p:cTn id="205" dur="500" fill="hold"/>
                                        <p:tgtEl>
                                          <p:spTgt spid="1038380"/>
                                        </p:tgtEl>
                                        <p:attrNameLst>
                                          <p:attrName>ppt_x</p:attrName>
                                        </p:attrNameLst>
                                      </p:cBhvr>
                                      <p:tavLst>
                                        <p:tav tm="0">
                                          <p:val>
                                            <p:strVal val="#ppt_x"/>
                                          </p:val>
                                        </p:tav>
                                        <p:tav tm="100000">
                                          <p:val>
                                            <p:strVal val="#ppt_x"/>
                                          </p:val>
                                        </p:tav>
                                      </p:tavLst>
                                    </p:anim>
                                    <p:anim calcmode="lin" valueType="num">
                                      <p:cBhvr>
                                        <p:cTn id="206" dur="500" fill="hold"/>
                                        <p:tgtEl>
                                          <p:spTgt spid="1038380"/>
                                        </p:tgtEl>
                                        <p:attrNameLst>
                                          <p:attrName>ppt_y</p:attrName>
                                        </p:attrNameLst>
                                      </p:cBhvr>
                                      <p:tavLst>
                                        <p:tav tm="0">
                                          <p:val>
                                            <p:strVal val="#ppt_y-#ppt_h/2"/>
                                          </p:val>
                                        </p:tav>
                                        <p:tav tm="100000">
                                          <p:val>
                                            <p:strVal val="#ppt_y"/>
                                          </p:val>
                                        </p:tav>
                                      </p:tavLst>
                                    </p:anim>
                                    <p:anim calcmode="lin" valueType="num">
                                      <p:cBhvr>
                                        <p:cTn id="207" dur="500" fill="hold"/>
                                        <p:tgtEl>
                                          <p:spTgt spid="1038380"/>
                                        </p:tgtEl>
                                        <p:attrNameLst>
                                          <p:attrName>ppt_w</p:attrName>
                                        </p:attrNameLst>
                                      </p:cBhvr>
                                      <p:tavLst>
                                        <p:tav tm="0">
                                          <p:val>
                                            <p:strVal val="#ppt_w"/>
                                          </p:val>
                                        </p:tav>
                                        <p:tav tm="100000">
                                          <p:val>
                                            <p:strVal val="#ppt_w"/>
                                          </p:val>
                                        </p:tav>
                                      </p:tavLst>
                                    </p:anim>
                                    <p:anim calcmode="lin" valueType="num">
                                      <p:cBhvr>
                                        <p:cTn id="208" dur="500" fill="hold"/>
                                        <p:tgtEl>
                                          <p:spTgt spid="103838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0"/>
                                        </p:tgtEl>
                                        <p:attrNameLst>
                                          <p:attrName>ppt_c</p:attrName>
                                        </p:attrNameLst>
                                      </p:cBhvr>
                                      <p:to>
                                        <a:srgbClr val="FF9900"/>
                                      </p:to>
                                    </p:animClr>
                                  </p:subTnLst>
                                </p:cTn>
                              </p:par>
                            </p:childTnLst>
                          </p:cTn>
                        </p:par>
                      </p:childTnLst>
                    </p:cTn>
                  </p:par>
                  <p:par>
                    <p:cTn id="209" fill="hold" nodeType="clickPar">
                      <p:stCondLst>
                        <p:cond delay="indefinite"/>
                      </p:stCondLst>
                      <p:childTnLst>
                        <p:par>
                          <p:cTn id="210" fill="hold" nodeType="withGroup">
                            <p:stCondLst>
                              <p:cond delay="0"/>
                            </p:stCondLst>
                            <p:childTnLst>
                              <p:par>
                                <p:cTn id="211" presetID="17" presetClass="entr" presetSubtype="8" repeatCount="3000" fill="hold" grpId="0" nodeType="clickEffect">
                                  <p:stCondLst>
                                    <p:cond delay="0"/>
                                  </p:stCondLst>
                                  <p:childTnLst>
                                    <p:set>
                                      <p:cBhvr>
                                        <p:cTn id="212" dur="1" fill="hold">
                                          <p:stCondLst>
                                            <p:cond delay="0"/>
                                          </p:stCondLst>
                                        </p:cTn>
                                        <p:tgtEl>
                                          <p:spTgt spid="1038382"/>
                                        </p:tgtEl>
                                        <p:attrNameLst>
                                          <p:attrName>style.visibility</p:attrName>
                                        </p:attrNameLst>
                                      </p:cBhvr>
                                      <p:to>
                                        <p:strVal val="visible"/>
                                      </p:to>
                                    </p:set>
                                    <p:anim calcmode="lin" valueType="num">
                                      <p:cBhvr>
                                        <p:cTn id="213" dur="500" fill="hold"/>
                                        <p:tgtEl>
                                          <p:spTgt spid="1038382"/>
                                        </p:tgtEl>
                                        <p:attrNameLst>
                                          <p:attrName>ppt_x</p:attrName>
                                        </p:attrNameLst>
                                      </p:cBhvr>
                                      <p:tavLst>
                                        <p:tav tm="0">
                                          <p:val>
                                            <p:strVal val="#ppt_x-#ppt_w/2"/>
                                          </p:val>
                                        </p:tav>
                                        <p:tav tm="100000">
                                          <p:val>
                                            <p:strVal val="#ppt_x"/>
                                          </p:val>
                                        </p:tav>
                                      </p:tavLst>
                                    </p:anim>
                                    <p:anim calcmode="lin" valueType="num">
                                      <p:cBhvr>
                                        <p:cTn id="214" dur="500" fill="hold"/>
                                        <p:tgtEl>
                                          <p:spTgt spid="1038382"/>
                                        </p:tgtEl>
                                        <p:attrNameLst>
                                          <p:attrName>ppt_y</p:attrName>
                                        </p:attrNameLst>
                                      </p:cBhvr>
                                      <p:tavLst>
                                        <p:tav tm="0">
                                          <p:val>
                                            <p:strVal val="#ppt_y"/>
                                          </p:val>
                                        </p:tav>
                                        <p:tav tm="100000">
                                          <p:val>
                                            <p:strVal val="#ppt_y"/>
                                          </p:val>
                                        </p:tav>
                                      </p:tavLst>
                                    </p:anim>
                                    <p:anim calcmode="lin" valueType="num">
                                      <p:cBhvr>
                                        <p:cTn id="215" dur="500" fill="hold"/>
                                        <p:tgtEl>
                                          <p:spTgt spid="1038382"/>
                                        </p:tgtEl>
                                        <p:attrNameLst>
                                          <p:attrName>ppt_w</p:attrName>
                                        </p:attrNameLst>
                                      </p:cBhvr>
                                      <p:tavLst>
                                        <p:tav tm="0">
                                          <p:val>
                                            <p:fltVal val="0"/>
                                          </p:val>
                                        </p:tav>
                                        <p:tav tm="100000">
                                          <p:val>
                                            <p:strVal val="#ppt_w"/>
                                          </p:val>
                                        </p:tav>
                                      </p:tavLst>
                                    </p:anim>
                                    <p:anim calcmode="lin" valueType="num">
                                      <p:cBhvr>
                                        <p:cTn id="216" dur="500" fill="hold"/>
                                        <p:tgtEl>
                                          <p:spTgt spid="103838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2"/>
                                        </p:tgtEl>
                                        <p:attrNameLst>
                                          <p:attrName>ppt_c</p:attrName>
                                        </p:attrNameLst>
                                      </p:cBhvr>
                                      <p:to>
                                        <a:srgbClr val="FF9900"/>
                                      </p:to>
                                    </p:animClr>
                                  </p:subTnLst>
                                </p:cTn>
                              </p:par>
                            </p:childTnLst>
                          </p:cTn>
                        </p:par>
                      </p:childTnLst>
                    </p:cTn>
                  </p:par>
                  <p:par>
                    <p:cTn id="217" fill="hold" nodeType="clickPar">
                      <p:stCondLst>
                        <p:cond delay="indefinite"/>
                      </p:stCondLst>
                      <p:childTnLst>
                        <p:par>
                          <p:cTn id="218" fill="hold" nodeType="withGroup">
                            <p:stCondLst>
                              <p:cond delay="0"/>
                            </p:stCondLst>
                            <p:childTnLst>
                              <p:par>
                                <p:cTn id="219" presetID="2" presetClass="entr" presetSubtype="4" fill="hold" grpId="0" nodeType="clickEffect">
                                  <p:stCondLst>
                                    <p:cond delay="0"/>
                                  </p:stCondLst>
                                  <p:childTnLst>
                                    <p:set>
                                      <p:cBhvr>
                                        <p:cTn id="220" dur="1" fill="hold">
                                          <p:stCondLst>
                                            <p:cond delay="0"/>
                                          </p:stCondLst>
                                        </p:cTn>
                                        <p:tgtEl>
                                          <p:spTgt spid="1038408"/>
                                        </p:tgtEl>
                                        <p:attrNameLst>
                                          <p:attrName>style.visibility</p:attrName>
                                        </p:attrNameLst>
                                      </p:cBhvr>
                                      <p:to>
                                        <p:strVal val="visible"/>
                                      </p:to>
                                    </p:set>
                                    <p:anim calcmode="lin" valueType="num">
                                      <p:cBhvr additive="base">
                                        <p:cTn id="221" dur="500" fill="hold"/>
                                        <p:tgtEl>
                                          <p:spTgt spid="1038408"/>
                                        </p:tgtEl>
                                        <p:attrNameLst>
                                          <p:attrName>ppt_x</p:attrName>
                                        </p:attrNameLst>
                                      </p:cBhvr>
                                      <p:tavLst>
                                        <p:tav tm="0">
                                          <p:val>
                                            <p:strVal val="#ppt_x"/>
                                          </p:val>
                                        </p:tav>
                                        <p:tav tm="100000">
                                          <p:val>
                                            <p:strVal val="#ppt_x"/>
                                          </p:val>
                                        </p:tav>
                                      </p:tavLst>
                                    </p:anim>
                                    <p:anim calcmode="lin" valueType="num">
                                      <p:cBhvr additive="base">
                                        <p:cTn id="222" dur="500" fill="hold"/>
                                        <p:tgtEl>
                                          <p:spTgt spid="1038408"/>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08"/>
                                        </p:tgtEl>
                                        <p:attrNameLst>
                                          <p:attrName>ppt_c</p:attrName>
                                        </p:attrNameLst>
                                      </p:cBhvr>
                                      <p:to>
                                        <a:schemeClr val="accent2"/>
                                      </p:to>
                                    </p:animClr>
                                  </p:subTnLst>
                                </p:cTn>
                              </p:par>
                            </p:childTnLst>
                          </p:cTn>
                        </p:par>
                      </p:childTnLst>
                    </p:cTn>
                  </p:par>
                  <p:par>
                    <p:cTn id="223" fill="hold" nodeType="clickPar">
                      <p:stCondLst>
                        <p:cond delay="indefinite"/>
                      </p:stCondLst>
                      <p:childTnLst>
                        <p:par>
                          <p:cTn id="224" fill="hold" nodeType="withGroup">
                            <p:stCondLst>
                              <p:cond delay="0"/>
                            </p:stCondLst>
                            <p:childTnLst>
                              <p:par>
                                <p:cTn id="225" presetID="17" presetClass="entr" presetSubtype="8" repeatCount="3000" fill="hold" grpId="0" nodeType="clickEffect">
                                  <p:stCondLst>
                                    <p:cond delay="0"/>
                                  </p:stCondLst>
                                  <p:childTnLst>
                                    <p:set>
                                      <p:cBhvr>
                                        <p:cTn id="226" dur="1" fill="hold">
                                          <p:stCondLst>
                                            <p:cond delay="0"/>
                                          </p:stCondLst>
                                        </p:cTn>
                                        <p:tgtEl>
                                          <p:spTgt spid="1038386"/>
                                        </p:tgtEl>
                                        <p:attrNameLst>
                                          <p:attrName>style.visibility</p:attrName>
                                        </p:attrNameLst>
                                      </p:cBhvr>
                                      <p:to>
                                        <p:strVal val="visible"/>
                                      </p:to>
                                    </p:set>
                                    <p:anim calcmode="lin" valueType="num">
                                      <p:cBhvr>
                                        <p:cTn id="227" dur="500" fill="hold"/>
                                        <p:tgtEl>
                                          <p:spTgt spid="1038386"/>
                                        </p:tgtEl>
                                        <p:attrNameLst>
                                          <p:attrName>ppt_x</p:attrName>
                                        </p:attrNameLst>
                                      </p:cBhvr>
                                      <p:tavLst>
                                        <p:tav tm="0">
                                          <p:val>
                                            <p:strVal val="#ppt_x-#ppt_w/2"/>
                                          </p:val>
                                        </p:tav>
                                        <p:tav tm="100000">
                                          <p:val>
                                            <p:strVal val="#ppt_x"/>
                                          </p:val>
                                        </p:tav>
                                      </p:tavLst>
                                    </p:anim>
                                    <p:anim calcmode="lin" valueType="num">
                                      <p:cBhvr>
                                        <p:cTn id="228" dur="500" fill="hold"/>
                                        <p:tgtEl>
                                          <p:spTgt spid="1038386"/>
                                        </p:tgtEl>
                                        <p:attrNameLst>
                                          <p:attrName>ppt_y</p:attrName>
                                        </p:attrNameLst>
                                      </p:cBhvr>
                                      <p:tavLst>
                                        <p:tav tm="0">
                                          <p:val>
                                            <p:strVal val="#ppt_y"/>
                                          </p:val>
                                        </p:tav>
                                        <p:tav tm="100000">
                                          <p:val>
                                            <p:strVal val="#ppt_y"/>
                                          </p:val>
                                        </p:tav>
                                      </p:tavLst>
                                    </p:anim>
                                    <p:anim calcmode="lin" valueType="num">
                                      <p:cBhvr>
                                        <p:cTn id="229" dur="500" fill="hold"/>
                                        <p:tgtEl>
                                          <p:spTgt spid="1038386"/>
                                        </p:tgtEl>
                                        <p:attrNameLst>
                                          <p:attrName>ppt_w</p:attrName>
                                        </p:attrNameLst>
                                      </p:cBhvr>
                                      <p:tavLst>
                                        <p:tav tm="0">
                                          <p:val>
                                            <p:fltVal val="0"/>
                                          </p:val>
                                        </p:tav>
                                        <p:tav tm="100000">
                                          <p:val>
                                            <p:strVal val="#ppt_w"/>
                                          </p:val>
                                        </p:tav>
                                      </p:tavLst>
                                    </p:anim>
                                    <p:anim calcmode="lin" valueType="num">
                                      <p:cBhvr>
                                        <p:cTn id="230" dur="500" fill="hold"/>
                                        <p:tgtEl>
                                          <p:spTgt spid="1038386"/>
                                        </p:tgtEl>
                                        <p:attrNameLst>
                                          <p:attrName>ppt_h</p:attrName>
                                        </p:attrNameLst>
                                      </p:cBhvr>
                                      <p:tavLst>
                                        <p:tav tm="0">
                                          <p:val>
                                            <p:strVal val="#ppt_h"/>
                                          </p:val>
                                        </p:tav>
                                        <p:tav tm="100000">
                                          <p:val>
                                            <p:strVal val="#ppt_h"/>
                                          </p:val>
                                        </p:tav>
                                      </p:tavLst>
                                    </p:anim>
                                  </p:childTnLst>
                                </p:cTn>
                              </p:par>
                            </p:childTnLst>
                          </p:cTn>
                        </p:par>
                      </p:childTnLst>
                    </p:cTn>
                  </p:par>
                  <p:par>
                    <p:cTn id="231" fill="hold" nodeType="clickPar">
                      <p:stCondLst>
                        <p:cond delay="indefinite"/>
                      </p:stCondLst>
                      <p:childTnLst>
                        <p:par>
                          <p:cTn id="232" fill="hold" nodeType="withGroup">
                            <p:stCondLst>
                              <p:cond delay="0"/>
                            </p:stCondLst>
                            <p:childTnLst>
                              <p:par>
                                <p:cTn id="233" presetID="17" presetClass="entr" presetSubtype="8" repeatCount="3000" fill="hold" grpId="0" nodeType="clickEffect">
                                  <p:stCondLst>
                                    <p:cond delay="0"/>
                                  </p:stCondLst>
                                  <p:childTnLst>
                                    <p:set>
                                      <p:cBhvr>
                                        <p:cTn id="234" dur="1" fill="hold">
                                          <p:stCondLst>
                                            <p:cond delay="0"/>
                                          </p:stCondLst>
                                        </p:cTn>
                                        <p:tgtEl>
                                          <p:spTgt spid="1038385"/>
                                        </p:tgtEl>
                                        <p:attrNameLst>
                                          <p:attrName>style.visibility</p:attrName>
                                        </p:attrNameLst>
                                      </p:cBhvr>
                                      <p:to>
                                        <p:strVal val="visible"/>
                                      </p:to>
                                    </p:set>
                                    <p:anim calcmode="lin" valueType="num">
                                      <p:cBhvr>
                                        <p:cTn id="235" dur="500" fill="hold"/>
                                        <p:tgtEl>
                                          <p:spTgt spid="1038385"/>
                                        </p:tgtEl>
                                        <p:attrNameLst>
                                          <p:attrName>ppt_x</p:attrName>
                                        </p:attrNameLst>
                                      </p:cBhvr>
                                      <p:tavLst>
                                        <p:tav tm="0">
                                          <p:val>
                                            <p:strVal val="#ppt_x-#ppt_w/2"/>
                                          </p:val>
                                        </p:tav>
                                        <p:tav tm="100000">
                                          <p:val>
                                            <p:strVal val="#ppt_x"/>
                                          </p:val>
                                        </p:tav>
                                      </p:tavLst>
                                    </p:anim>
                                    <p:anim calcmode="lin" valueType="num">
                                      <p:cBhvr>
                                        <p:cTn id="236" dur="500" fill="hold"/>
                                        <p:tgtEl>
                                          <p:spTgt spid="1038385"/>
                                        </p:tgtEl>
                                        <p:attrNameLst>
                                          <p:attrName>ppt_y</p:attrName>
                                        </p:attrNameLst>
                                      </p:cBhvr>
                                      <p:tavLst>
                                        <p:tav tm="0">
                                          <p:val>
                                            <p:strVal val="#ppt_y"/>
                                          </p:val>
                                        </p:tav>
                                        <p:tav tm="100000">
                                          <p:val>
                                            <p:strVal val="#ppt_y"/>
                                          </p:val>
                                        </p:tav>
                                      </p:tavLst>
                                    </p:anim>
                                    <p:anim calcmode="lin" valueType="num">
                                      <p:cBhvr>
                                        <p:cTn id="237" dur="500" fill="hold"/>
                                        <p:tgtEl>
                                          <p:spTgt spid="1038385"/>
                                        </p:tgtEl>
                                        <p:attrNameLst>
                                          <p:attrName>ppt_w</p:attrName>
                                        </p:attrNameLst>
                                      </p:cBhvr>
                                      <p:tavLst>
                                        <p:tav tm="0">
                                          <p:val>
                                            <p:fltVal val="0"/>
                                          </p:val>
                                        </p:tav>
                                        <p:tav tm="100000">
                                          <p:val>
                                            <p:strVal val="#ppt_w"/>
                                          </p:val>
                                        </p:tav>
                                      </p:tavLst>
                                    </p:anim>
                                    <p:anim calcmode="lin" valueType="num">
                                      <p:cBhvr>
                                        <p:cTn id="238" dur="500" fill="hold"/>
                                        <p:tgtEl>
                                          <p:spTgt spid="103838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5"/>
                                        </p:tgtEl>
                                        <p:attrNameLst>
                                          <p:attrName>ppt_c</p:attrName>
                                        </p:attrNameLst>
                                      </p:cBhvr>
                                      <p:to>
                                        <a:schemeClr val="accent2"/>
                                      </p:to>
                                    </p:animClr>
                                  </p:subTnLst>
                                </p:cTn>
                              </p:par>
                            </p:childTnLst>
                          </p:cTn>
                        </p:par>
                      </p:childTnLst>
                    </p:cTn>
                  </p:par>
                  <p:par>
                    <p:cTn id="239" fill="hold" nodeType="clickPar">
                      <p:stCondLst>
                        <p:cond delay="indefinite"/>
                      </p:stCondLst>
                      <p:childTnLst>
                        <p:par>
                          <p:cTn id="240" fill="hold" nodeType="withGroup">
                            <p:stCondLst>
                              <p:cond delay="0"/>
                            </p:stCondLst>
                            <p:childTnLst>
                              <p:par>
                                <p:cTn id="241" presetID="17" presetClass="entr" presetSubtype="4" repeatCount="3000" fill="hold" grpId="0" nodeType="clickEffect">
                                  <p:stCondLst>
                                    <p:cond delay="0"/>
                                  </p:stCondLst>
                                  <p:childTnLst>
                                    <p:set>
                                      <p:cBhvr>
                                        <p:cTn id="242" dur="1" fill="hold">
                                          <p:stCondLst>
                                            <p:cond delay="0"/>
                                          </p:stCondLst>
                                        </p:cTn>
                                        <p:tgtEl>
                                          <p:spTgt spid="1038384"/>
                                        </p:tgtEl>
                                        <p:attrNameLst>
                                          <p:attrName>style.visibility</p:attrName>
                                        </p:attrNameLst>
                                      </p:cBhvr>
                                      <p:to>
                                        <p:strVal val="visible"/>
                                      </p:to>
                                    </p:set>
                                    <p:anim calcmode="lin" valueType="num">
                                      <p:cBhvr>
                                        <p:cTn id="243" dur="500" fill="hold"/>
                                        <p:tgtEl>
                                          <p:spTgt spid="1038384"/>
                                        </p:tgtEl>
                                        <p:attrNameLst>
                                          <p:attrName>ppt_x</p:attrName>
                                        </p:attrNameLst>
                                      </p:cBhvr>
                                      <p:tavLst>
                                        <p:tav tm="0">
                                          <p:val>
                                            <p:strVal val="#ppt_x"/>
                                          </p:val>
                                        </p:tav>
                                        <p:tav tm="100000">
                                          <p:val>
                                            <p:strVal val="#ppt_x"/>
                                          </p:val>
                                        </p:tav>
                                      </p:tavLst>
                                    </p:anim>
                                    <p:anim calcmode="lin" valueType="num">
                                      <p:cBhvr>
                                        <p:cTn id="244" dur="500" fill="hold"/>
                                        <p:tgtEl>
                                          <p:spTgt spid="1038384"/>
                                        </p:tgtEl>
                                        <p:attrNameLst>
                                          <p:attrName>ppt_y</p:attrName>
                                        </p:attrNameLst>
                                      </p:cBhvr>
                                      <p:tavLst>
                                        <p:tav tm="0">
                                          <p:val>
                                            <p:strVal val="#ppt_y+#ppt_h/2"/>
                                          </p:val>
                                        </p:tav>
                                        <p:tav tm="100000">
                                          <p:val>
                                            <p:strVal val="#ppt_y"/>
                                          </p:val>
                                        </p:tav>
                                      </p:tavLst>
                                    </p:anim>
                                    <p:anim calcmode="lin" valueType="num">
                                      <p:cBhvr>
                                        <p:cTn id="245" dur="500" fill="hold"/>
                                        <p:tgtEl>
                                          <p:spTgt spid="1038384"/>
                                        </p:tgtEl>
                                        <p:attrNameLst>
                                          <p:attrName>ppt_w</p:attrName>
                                        </p:attrNameLst>
                                      </p:cBhvr>
                                      <p:tavLst>
                                        <p:tav tm="0">
                                          <p:val>
                                            <p:strVal val="#ppt_w"/>
                                          </p:val>
                                        </p:tav>
                                        <p:tav tm="100000">
                                          <p:val>
                                            <p:strVal val="#ppt_w"/>
                                          </p:val>
                                        </p:tav>
                                      </p:tavLst>
                                    </p:anim>
                                    <p:anim calcmode="lin" valueType="num">
                                      <p:cBhvr>
                                        <p:cTn id="246" dur="500" fill="hold"/>
                                        <p:tgtEl>
                                          <p:spTgt spid="1038384"/>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4"/>
                                        </p:tgtEl>
                                        <p:attrNameLst>
                                          <p:attrName>ppt_c</p:attrName>
                                        </p:attrNameLst>
                                      </p:cBhvr>
                                      <p:to>
                                        <a:schemeClr val="accent2"/>
                                      </p:to>
                                    </p:animClr>
                                  </p:sub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8" repeatCount="3000" fill="hold" grpId="0" nodeType="clickEffect">
                                  <p:stCondLst>
                                    <p:cond delay="0"/>
                                  </p:stCondLst>
                                  <p:childTnLst>
                                    <p:set>
                                      <p:cBhvr>
                                        <p:cTn id="250" dur="1" fill="hold">
                                          <p:stCondLst>
                                            <p:cond delay="0"/>
                                          </p:stCondLst>
                                        </p:cTn>
                                        <p:tgtEl>
                                          <p:spTgt spid="1038387"/>
                                        </p:tgtEl>
                                        <p:attrNameLst>
                                          <p:attrName>style.visibility</p:attrName>
                                        </p:attrNameLst>
                                      </p:cBhvr>
                                      <p:to>
                                        <p:strVal val="visible"/>
                                      </p:to>
                                    </p:set>
                                    <p:anim calcmode="lin" valueType="num">
                                      <p:cBhvr>
                                        <p:cTn id="251" dur="500" fill="hold"/>
                                        <p:tgtEl>
                                          <p:spTgt spid="1038387"/>
                                        </p:tgtEl>
                                        <p:attrNameLst>
                                          <p:attrName>ppt_x</p:attrName>
                                        </p:attrNameLst>
                                      </p:cBhvr>
                                      <p:tavLst>
                                        <p:tav tm="0">
                                          <p:val>
                                            <p:strVal val="#ppt_x-#ppt_w/2"/>
                                          </p:val>
                                        </p:tav>
                                        <p:tav tm="100000">
                                          <p:val>
                                            <p:strVal val="#ppt_x"/>
                                          </p:val>
                                        </p:tav>
                                      </p:tavLst>
                                    </p:anim>
                                    <p:anim calcmode="lin" valueType="num">
                                      <p:cBhvr>
                                        <p:cTn id="252" dur="500" fill="hold"/>
                                        <p:tgtEl>
                                          <p:spTgt spid="1038387"/>
                                        </p:tgtEl>
                                        <p:attrNameLst>
                                          <p:attrName>ppt_y</p:attrName>
                                        </p:attrNameLst>
                                      </p:cBhvr>
                                      <p:tavLst>
                                        <p:tav tm="0">
                                          <p:val>
                                            <p:strVal val="#ppt_y"/>
                                          </p:val>
                                        </p:tav>
                                        <p:tav tm="100000">
                                          <p:val>
                                            <p:strVal val="#ppt_y"/>
                                          </p:val>
                                        </p:tav>
                                      </p:tavLst>
                                    </p:anim>
                                    <p:anim calcmode="lin" valueType="num">
                                      <p:cBhvr>
                                        <p:cTn id="253" dur="500" fill="hold"/>
                                        <p:tgtEl>
                                          <p:spTgt spid="1038387"/>
                                        </p:tgtEl>
                                        <p:attrNameLst>
                                          <p:attrName>ppt_w</p:attrName>
                                        </p:attrNameLst>
                                      </p:cBhvr>
                                      <p:tavLst>
                                        <p:tav tm="0">
                                          <p:val>
                                            <p:fltVal val="0"/>
                                          </p:val>
                                        </p:tav>
                                        <p:tav tm="100000">
                                          <p:val>
                                            <p:strVal val="#ppt_w"/>
                                          </p:val>
                                        </p:tav>
                                      </p:tavLst>
                                    </p:anim>
                                    <p:anim calcmode="lin" valueType="num">
                                      <p:cBhvr>
                                        <p:cTn id="254" dur="500" fill="hold"/>
                                        <p:tgtEl>
                                          <p:spTgt spid="103838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7"/>
                                        </p:tgtEl>
                                        <p:attrNameLst>
                                          <p:attrName>ppt_c</p:attrName>
                                        </p:attrNameLst>
                                      </p:cBhvr>
                                      <p:to>
                                        <a:schemeClr val="accent2"/>
                                      </p:to>
                                    </p:animClr>
                                  </p:sub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repeatCount="3000" fill="hold" grpId="0" nodeType="clickEffect">
                                  <p:stCondLst>
                                    <p:cond delay="0"/>
                                  </p:stCondLst>
                                  <p:childTnLst>
                                    <p:set>
                                      <p:cBhvr>
                                        <p:cTn id="258" dur="1" fill="hold">
                                          <p:stCondLst>
                                            <p:cond delay="0"/>
                                          </p:stCondLst>
                                        </p:cTn>
                                        <p:tgtEl>
                                          <p:spTgt spid="1038388"/>
                                        </p:tgtEl>
                                        <p:attrNameLst>
                                          <p:attrName>style.visibility</p:attrName>
                                        </p:attrNameLst>
                                      </p:cBhvr>
                                      <p:to>
                                        <p:strVal val="visible"/>
                                      </p:to>
                                    </p:set>
                                    <p:anim calcmode="lin" valueType="num">
                                      <p:cBhvr>
                                        <p:cTn id="259" dur="500" fill="hold"/>
                                        <p:tgtEl>
                                          <p:spTgt spid="1038388"/>
                                        </p:tgtEl>
                                        <p:attrNameLst>
                                          <p:attrName>ppt_x</p:attrName>
                                        </p:attrNameLst>
                                      </p:cBhvr>
                                      <p:tavLst>
                                        <p:tav tm="0">
                                          <p:val>
                                            <p:strVal val="#ppt_x"/>
                                          </p:val>
                                        </p:tav>
                                        <p:tav tm="100000">
                                          <p:val>
                                            <p:strVal val="#ppt_x"/>
                                          </p:val>
                                        </p:tav>
                                      </p:tavLst>
                                    </p:anim>
                                    <p:anim calcmode="lin" valueType="num">
                                      <p:cBhvr>
                                        <p:cTn id="260" dur="500" fill="hold"/>
                                        <p:tgtEl>
                                          <p:spTgt spid="1038388"/>
                                        </p:tgtEl>
                                        <p:attrNameLst>
                                          <p:attrName>ppt_y</p:attrName>
                                        </p:attrNameLst>
                                      </p:cBhvr>
                                      <p:tavLst>
                                        <p:tav tm="0">
                                          <p:val>
                                            <p:strVal val="#ppt_y-#ppt_h/2"/>
                                          </p:val>
                                        </p:tav>
                                        <p:tav tm="100000">
                                          <p:val>
                                            <p:strVal val="#ppt_y"/>
                                          </p:val>
                                        </p:tav>
                                      </p:tavLst>
                                    </p:anim>
                                    <p:anim calcmode="lin" valueType="num">
                                      <p:cBhvr>
                                        <p:cTn id="261" dur="500" fill="hold"/>
                                        <p:tgtEl>
                                          <p:spTgt spid="1038388"/>
                                        </p:tgtEl>
                                        <p:attrNameLst>
                                          <p:attrName>ppt_w</p:attrName>
                                        </p:attrNameLst>
                                      </p:cBhvr>
                                      <p:tavLst>
                                        <p:tav tm="0">
                                          <p:val>
                                            <p:strVal val="#ppt_w"/>
                                          </p:val>
                                        </p:tav>
                                        <p:tav tm="100000">
                                          <p:val>
                                            <p:strVal val="#ppt_w"/>
                                          </p:val>
                                        </p:tav>
                                      </p:tavLst>
                                    </p:anim>
                                    <p:anim calcmode="lin" valueType="num">
                                      <p:cBhvr>
                                        <p:cTn id="262" dur="500" fill="hold"/>
                                        <p:tgtEl>
                                          <p:spTgt spid="103838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88"/>
                                        </p:tgtEl>
                                        <p:attrNameLst>
                                          <p:attrName>ppt_c</p:attrName>
                                        </p:attrNameLst>
                                      </p:cBhvr>
                                      <p:to>
                                        <a:schemeClr val="accent2"/>
                                      </p:to>
                                    </p:animClr>
                                  </p:subTnLst>
                                </p:cTn>
                              </p:par>
                            </p:childTnLst>
                          </p:cTn>
                        </p:par>
                      </p:childTnLst>
                    </p:cTn>
                  </p:par>
                  <p:par>
                    <p:cTn id="263" fill="hold" nodeType="clickPar">
                      <p:stCondLst>
                        <p:cond delay="indefinite"/>
                      </p:stCondLst>
                      <p:childTnLst>
                        <p:par>
                          <p:cTn id="264" fill="hold" nodeType="withGroup">
                            <p:stCondLst>
                              <p:cond delay="0"/>
                            </p:stCondLst>
                            <p:childTnLst>
                              <p:par>
                                <p:cTn id="265" presetID="17" presetClass="entr" presetSubtype="8" repeatCount="3000" fill="hold" grpId="0" nodeType="clickEffect">
                                  <p:stCondLst>
                                    <p:cond delay="0"/>
                                  </p:stCondLst>
                                  <p:childTnLst>
                                    <p:set>
                                      <p:cBhvr>
                                        <p:cTn id="266" dur="1" fill="hold">
                                          <p:stCondLst>
                                            <p:cond delay="0"/>
                                          </p:stCondLst>
                                        </p:cTn>
                                        <p:tgtEl>
                                          <p:spTgt spid="1038389"/>
                                        </p:tgtEl>
                                        <p:attrNameLst>
                                          <p:attrName>style.visibility</p:attrName>
                                        </p:attrNameLst>
                                      </p:cBhvr>
                                      <p:to>
                                        <p:strVal val="visible"/>
                                      </p:to>
                                    </p:set>
                                    <p:anim calcmode="lin" valueType="num">
                                      <p:cBhvr>
                                        <p:cTn id="267" dur="500" fill="hold"/>
                                        <p:tgtEl>
                                          <p:spTgt spid="1038389"/>
                                        </p:tgtEl>
                                        <p:attrNameLst>
                                          <p:attrName>ppt_x</p:attrName>
                                        </p:attrNameLst>
                                      </p:cBhvr>
                                      <p:tavLst>
                                        <p:tav tm="0">
                                          <p:val>
                                            <p:strVal val="#ppt_x-#ppt_w/2"/>
                                          </p:val>
                                        </p:tav>
                                        <p:tav tm="100000">
                                          <p:val>
                                            <p:strVal val="#ppt_x"/>
                                          </p:val>
                                        </p:tav>
                                      </p:tavLst>
                                    </p:anim>
                                    <p:anim calcmode="lin" valueType="num">
                                      <p:cBhvr>
                                        <p:cTn id="268" dur="500" fill="hold"/>
                                        <p:tgtEl>
                                          <p:spTgt spid="1038389"/>
                                        </p:tgtEl>
                                        <p:attrNameLst>
                                          <p:attrName>ppt_y</p:attrName>
                                        </p:attrNameLst>
                                      </p:cBhvr>
                                      <p:tavLst>
                                        <p:tav tm="0">
                                          <p:val>
                                            <p:strVal val="#ppt_y"/>
                                          </p:val>
                                        </p:tav>
                                        <p:tav tm="100000">
                                          <p:val>
                                            <p:strVal val="#ppt_y"/>
                                          </p:val>
                                        </p:tav>
                                      </p:tavLst>
                                    </p:anim>
                                    <p:anim calcmode="lin" valueType="num">
                                      <p:cBhvr>
                                        <p:cTn id="269" dur="500" fill="hold"/>
                                        <p:tgtEl>
                                          <p:spTgt spid="1038389"/>
                                        </p:tgtEl>
                                        <p:attrNameLst>
                                          <p:attrName>ppt_w</p:attrName>
                                        </p:attrNameLst>
                                      </p:cBhvr>
                                      <p:tavLst>
                                        <p:tav tm="0">
                                          <p:val>
                                            <p:fltVal val="0"/>
                                          </p:val>
                                        </p:tav>
                                        <p:tav tm="100000">
                                          <p:val>
                                            <p:strVal val="#ppt_w"/>
                                          </p:val>
                                        </p:tav>
                                      </p:tavLst>
                                    </p:anim>
                                    <p:anim calcmode="lin" valueType="num">
                                      <p:cBhvr>
                                        <p:cTn id="270" dur="500" fill="hold"/>
                                        <p:tgtEl>
                                          <p:spTgt spid="103838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89"/>
                                        </p:tgtEl>
                                        <p:attrNameLst>
                                          <p:attrName>ppt_c</p:attrName>
                                        </p:attrNameLst>
                                      </p:cBhvr>
                                      <p:to>
                                        <a:schemeClr val="accent2"/>
                                      </p:to>
                                    </p:animClr>
                                  </p:subTnLst>
                                </p:cTn>
                              </p:par>
                            </p:childTnLst>
                          </p:cTn>
                        </p:par>
                      </p:childTnLst>
                    </p:cTn>
                  </p:par>
                  <p:par>
                    <p:cTn id="271" fill="hold" nodeType="clickPar">
                      <p:stCondLst>
                        <p:cond delay="indefinite"/>
                      </p:stCondLst>
                      <p:childTnLst>
                        <p:par>
                          <p:cTn id="272" fill="hold" nodeType="withGroup">
                            <p:stCondLst>
                              <p:cond delay="0"/>
                            </p:stCondLst>
                            <p:childTnLst>
                              <p:par>
                                <p:cTn id="273" presetID="17" presetClass="entr" presetSubtype="4" repeatCount="3000" fill="hold" grpId="0" nodeType="clickEffect">
                                  <p:stCondLst>
                                    <p:cond delay="0"/>
                                  </p:stCondLst>
                                  <p:childTnLst>
                                    <p:set>
                                      <p:cBhvr>
                                        <p:cTn id="274" dur="1" fill="hold">
                                          <p:stCondLst>
                                            <p:cond delay="0"/>
                                          </p:stCondLst>
                                        </p:cTn>
                                        <p:tgtEl>
                                          <p:spTgt spid="1038392"/>
                                        </p:tgtEl>
                                        <p:attrNameLst>
                                          <p:attrName>style.visibility</p:attrName>
                                        </p:attrNameLst>
                                      </p:cBhvr>
                                      <p:to>
                                        <p:strVal val="visible"/>
                                      </p:to>
                                    </p:set>
                                    <p:anim calcmode="lin" valueType="num">
                                      <p:cBhvr>
                                        <p:cTn id="275" dur="500" fill="hold"/>
                                        <p:tgtEl>
                                          <p:spTgt spid="1038392"/>
                                        </p:tgtEl>
                                        <p:attrNameLst>
                                          <p:attrName>ppt_x</p:attrName>
                                        </p:attrNameLst>
                                      </p:cBhvr>
                                      <p:tavLst>
                                        <p:tav tm="0">
                                          <p:val>
                                            <p:strVal val="#ppt_x"/>
                                          </p:val>
                                        </p:tav>
                                        <p:tav tm="100000">
                                          <p:val>
                                            <p:strVal val="#ppt_x"/>
                                          </p:val>
                                        </p:tav>
                                      </p:tavLst>
                                    </p:anim>
                                    <p:anim calcmode="lin" valueType="num">
                                      <p:cBhvr>
                                        <p:cTn id="276" dur="500" fill="hold"/>
                                        <p:tgtEl>
                                          <p:spTgt spid="1038392"/>
                                        </p:tgtEl>
                                        <p:attrNameLst>
                                          <p:attrName>ppt_y</p:attrName>
                                        </p:attrNameLst>
                                      </p:cBhvr>
                                      <p:tavLst>
                                        <p:tav tm="0">
                                          <p:val>
                                            <p:strVal val="#ppt_y+#ppt_h/2"/>
                                          </p:val>
                                        </p:tav>
                                        <p:tav tm="100000">
                                          <p:val>
                                            <p:strVal val="#ppt_y"/>
                                          </p:val>
                                        </p:tav>
                                      </p:tavLst>
                                    </p:anim>
                                    <p:anim calcmode="lin" valueType="num">
                                      <p:cBhvr>
                                        <p:cTn id="277" dur="500" fill="hold"/>
                                        <p:tgtEl>
                                          <p:spTgt spid="1038392"/>
                                        </p:tgtEl>
                                        <p:attrNameLst>
                                          <p:attrName>ppt_w</p:attrName>
                                        </p:attrNameLst>
                                      </p:cBhvr>
                                      <p:tavLst>
                                        <p:tav tm="0">
                                          <p:val>
                                            <p:strVal val="#ppt_w"/>
                                          </p:val>
                                        </p:tav>
                                        <p:tav tm="100000">
                                          <p:val>
                                            <p:strVal val="#ppt_w"/>
                                          </p:val>
                                        </p:tav>
                                      </p:tavLst>
                                    </p:anim>
                                    <p:anim calcmode="lin" valueType="num">
                                      <p:cBhvr>
                                        <p:cTn id="278" dur="500" fill="hold"/>
                                        <p:tgtEl>
                                          <p:spTgt spid="1038392"/>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2"/>
                                        </p:tgtEl>
                                        <p:attrNameLst>
                                          <p:attrName>ppt_c</p:attrName>
                                        </p:attrNameLst>
                                      </p:cBhvr>
                                      <p:to>
                                        <a:schemeClr val="accent2"/>
                                      </p:to>
                                    </p:animClr>
                                  </p:subTnLst>
                                </p:cTn>
                              </p:par>
                            </p:childTnLst>
                          </p:cTn>
                        </p:par>
                      </p:childTnLst>
                    </p:cTn>
                  </p:par>
                  <p:par>
                    <p:cTn id="279" fill="hold" nodeType="clickPar">
                      <p:stCondLst>
                        <p:cond delay="indefinite"/>
                      </p:stCondLst>
                      <p:childTnLst>
                        <p:par>
                          <p:cTn id="280" fill="hold" nodeType="withGroup">
                            <p:stCondLst>
                              <p:cond delay="0"/>
                            </p:stCondLst>
                            <p:childTnLst>
                              <p:par>
                                <p:cTn id="281" presetID="17" presetClass="entr" presetSubtype="8" repeatCount="3000" fill="hold" grpId="0" nodeType="clickEffect">
                                  <p:stCondLst>
                                    <p:cond delay="0"/>
                                  </p:stCondLst>
                                  <p:childTnLst>
                                    <p:set>
                                      <p:cBhvr>
                                        <p:cTn id="282" dur="1" fill="hold">
                                          <p:stCondLst>
                                            <p:cond delay="0"/>
                                          </p:stCondLst>
                                        </p:cTn>
                                        <p:tgtEl>
                                          <p:spTgt spid="1038394"/>
                                        </p:tgtEl>
                                        <p:attrNameLst>
                                          <p:attrName>style.visibility</p:attrName>
                                        </p:attrNameLst>
                                      </p:cBhvr>
                                      <p:to>
                                        <p:strVal val="visible"/>
                                      </p:to>
                                    </p:set>
                                    <p:anim calcmode="lin" valueType="num">
                                      <p:cBhvr>
                                        <p:cTn id="283" dur="500" fill="hold"/>
                                        <p:tgtEl>
                                          <p:spTgt spid="1038394"/>
                                        </p:tgtEl>
                                        <p:attrNameLst>
                                          <p:attrName>ppt_x</p:attrName>
                                        </p:attrNameLst>
                                      </p:cBhvr>
                                      <p:tavLst>
                                        <p:tav tm="0">
                                          <p:val>
                                            <p:strVal val="#ppt_x-#ppt_w/2"/>
                                          </p:val>
                                        </p:tav>
                                        <p:tav tm="100000">
                                          <p:val>
                                            <p:strVal val="#ppt_x"/>
                                          </p:val>
                                        </p:tav>
                                      </p:tavLst>
                                    </p:anim>
                                    <p:anim calcmode="lin" valueType="num">
                                      <p:cBhvr>
                                        <p:cTn id="284" dur="500" fill="hold"/>
                                        <p:tgtEl>
                                          <p:spTgt spid="1038394"/>
                                        </p:tgtEl>
                                        <p:attrNameLst>
                                          <p:attrName>ppt_y</p:attrName>
                                        </p:attrNameLst>
                                      </p:cBhvr>
                                      <p:tavLst>
                                        <p:tav tm="0">
                                          <p:val>
                                            <p:strVal val="#ppt_y"/>
                                          </p:val>
                                        </p:tav>
                                        <p:tav tm="100000">
                                          <p:val>
                                            <p:strVal val="#ppt_y"/>
                                          </p:val>
                                        </p:tav>
                                      </p:tavLst>
                                    </p:anim>
                                    <p:anim calcmode="lin" valueType="num">
                                      <p:cBhvr>
                                        <p:cTn id="285" dur="500" fill="hold"/>
                                        <p:tgtEl>
                                          <p:spTgt spid="1038394"/>
                                        </p:tgtEl>
                                        <p:attrNameLst>
                                          <p:attrName>ppt_w</p:attrName>
                                        </p:attrNameLst>
                                      </p:cBhvr>
                                      <p:tavLst>
                                        <p:tav tm="0">
                                          <p:val>
                                            <p:fltVal val="0"/>
                                          </p:val>
                                        </p:tav>
                                        <p:tav tm="100000">
                                          <p:val>
                                            <p:strVal val="#ppt_w"/>
                                          </p:val>
                                        </p:tav>
                                      </p:tavLst>
                                    </p:anim>
                                    <p:anim calcmode="lin" valueType="num">
                                      <p:cBhvr>
                                        <p:cTn id="286" dur="500" fill="hold"/>
                                        <p:tgtEl>
                                          <p:spTgt spid="103839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4"/>
                                        </p:tgtEl>
                                        <p:attrNameLst>
                                          <p:attrName>ppt_c</p:attrName>
                                        </p:attrNameLst>
                                      </p:cBhvr>
                                      <p:to>
                                        <a:schemeClr val="accent2"/>
                                      </p:to>
                                    </p:animClr>
                                  </p:subTnLst>
                                </p:cTn>
                              </p:par>
                            </p:childTnLst>
                          </p:cTn>
                        </p:par>
                      </p:childTnLst>
                    </p:cTn>
                  </p:par>
                  <p:par>
                    <p:cTn id="287" fill="hold" nodeType="clickPar">
                      <p:stCondLst>
                        <p:cond delay="indefinite"/>
                      </p:stCondLst>
                      <p:childTnLst>
                        <p:par>
                          <p:cTn id="288" fill="hold" nodeType="withGroup">
                            <p:stCondLst>
                              <p:cond delay="0"/>
                            </p:stCondLst>
                            <p:childTnLst>
                              <p:par>
                                <p:cTn id="289" presetID="17" presetClass="entr" presetSubtype="1" repeatCount="3000" fill="hold" grpId="0" nodeType="clickEffect">
                                  <p:stCondLst>
                                    <p:cond delay="0"/>
                                  </p:stCondLst>
                                  <p:childTnLst>
                                    <p:set>
                                      <p:cBhvr>
                                        <p:cTn id="290" dur="1" fill="hold">
                                          <p:stCondLst>
                                            <p:cond delay="0"/>
                                          </p:stCondLst>
                                        </p:cTn>
                                        <p:tgtEl>
                                          <p:spTgt spid="1038393"/>
                                        </p:tgtEl>
                                        <p:attrNameLst>
                                          <p:attrName>style.visibility</p:attrName>
                                        </p:attrNameLst>
                                      </p:cBhvr>
                                      <p:to>
                                        <p:strVal val="visible"/>
                                      </p:to>
                                    </p:set>
                                    <p:anim calcmode="lin" valueType="num">
                                      <p:cBhvr>
                                        <p:cTn id="291" dur="500" fill="hold"/>
                                        <p:tgtEl>
                                          <p:spTgt spid="1038393"/>
                                        </p:tgtEl>
                                        <p:attrNameLst>
                                          <p:attrName>ppt_x</p:attrName>
                                        </p:attrNameLst>
                                      </p:cBhvr>
                                      <p:tavLst>
                                        <p:tav tm="0">
                                          <p:val>
                                            <p:strVal val="#ppt_x"/>
                                          </p:val>
                                        </p:tav>
                                        <p:tav tm="100000">
                                          <p:val>
                                            <p:strVal val="#ppt_x"/>
                                          </p:val>
                                        </p:tav>
                                      </p:tavLst>
                                    </p:anim>
                                    <p:anim calcmode="lin" valueType="num">
                                      <p:cBhvr>
                                        <p:cTn id="292" dur="500" fill="hold"/>
                                        <p:tgtEl>
                                          <p:spTgt spid="1038393"/>
                                        </p:tgtEl>
                                        <p:attrNameLst>
                                          <p:attrName>ppt_y</p:attrName>
                                        </p:attrNameLst>
                                      </p:cBhvr>
                                      <p:tavLst>
                                        <p:tav tm="0">
                                          <p:val>
                                            <p:strVal val="#ppt_y-#ppt_h/2"/>
                                          </p:val>
                                        </p:tav>
                                        <p:tav tm="100000">
                                          <p:val>
                                            <p:strVal val="#ppt_y"/>
                                          </p:val>
                                        </p:tav>
                                      </p:tavLst>
                                    </p:anim>
                                    <p:anim calcmode="lin" valueType="num">
                                      <p:cBhvr>
                                        <p:cTn id="293" dur="500" fill="hold"/>
                                        <p:tgtEl>
                                          <p:spTgt spid="1038393"/>
                                        </p:tgtEl>
                                        <p:attrNameLst>
                                          <p:attrName>ppt_w</p:attrName>
                                        </p:attrNameLst>
                                      </p:cBhvr>
                                      <p:tavLst>
                                        <p:tav tm="0">
                                          <p:val>
                                            <p:strVal val="#ppt_w"/>
                                          </p:val>
                                        </p:tav>
                                        <p:tav tm="100000">
                                          <p:val>
                                            <p:strVal val="#ppt_w"/>
                                          </p:val>
                                        </p:tav>
                                      </p:tavLst>
                                    </p:anim>
                                    <p:anim calcmode="lin" valueType="num">
                                      <p:cBhvr>
                                        <p:cTn id="294" dur="500" fill="hold"/>
                                        <p:tgtEl>
                                          <p:spTgt spid="103839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3"/>
                                        </p:tgtEl>
                                        <p:attrNameLst>
                                          <p:attrName>ppt_c</p:attrName>
                                        </p:attrNameLst>
                                      </p:cBhvr>
                                      <p:to>
                                        <a:schemeClr val="accent2"/>
                                      </p:to>
                                    </p:animClr>
                                  </p:subTnLst>
                                </p:cTn>
                              </p:par>
                            </p:childTnLst>
                          </p:cTn>
                        </p:par>
                      </p:childTnLst>
                    </p:cTn>
                  </p:par>
                  <p:par>
                    <p:cTn id="295" fill="hold" nodeType="clickPar">
                      <p:stCondLst>
                        <p:cond delay="indefinite"/>
                      </p:stCondLst>
                      <p:childTnLst>
                        <p:par>
                          <p:cTn id="296" fill="hold" nodeType="withGroup">
                            <p:stCondLst>
                              <p:cond delay="0"/>
                            </p:stCondLst>
                            <p:childTnLst>
                              <p:par>
                                <p:cTn id="297" presetID="17" presetClass="entr" presetSubtype="8" repeatCount="3000" fill="hold" grpId="0" nodeType="clickEffect">
                                  <p:stCondLst>
                                    <p:cond delay="0"/>
                                  </p:stCondLst>
                                  <p:childTnLst>
                                    <p:set>
                                      <p:cBhvr>
                                        <p:cTn id="298" dur="1" fill="hold">
                                          <p:stCondLst>
                                            <p:cond delay="0"/>
                                          </p:stCondLst>
                                        </p:cTn>
                                        <p:tgtEl>
                                          <p:spTgt spid="1038395"/>
                                        </p:tgtEl>
                                        <p:attrNameLst>
                                          <p:attrName>style.visibility</p:attrName>
                                        </p:attrNameLst>
                                      </p:cBhvr>
                                      <p:to>
                                        <p:strVal val="visible"/>
                                      </p:to>
                                    </p:set>
                                    <p:anim calcmode="lin" valueType="num">
                                      <p:cBhvr>
                                        <p:cTn id="299" dur="500" fill="hold"/>
                                        <p:tgtEl>
                                          <p:spTgt spid="1038395"/>
                                        </p:tgtEl>
                                        <p:attrNameLst>
                                          <p:attrName>ppt_x</p:attrName>
                                        </p:attrNameLst>
                                      </p:cBhvr>
                                      <p:tavLst>
                                        <p:tav tm="0">
                                          <p:val>
                                            <p:strVal val="#ppt_x-#ppt_w/2"/>
                                          </p:val>
                                        </p:tav>
                                        <p:tav tm="100000">
                                          <p:val>
                                            <p:strVal val="#ppt_x"/>
                                          </p:val>
                                        </p:tav>
                                      </p:tavLst>
                                    </p:anim>
                                    <p:anim calcmode="lin" valueType="num">
                                      <p:cBhvr>
                                        <p:cTn id="300" dur="500" fill="hold"/>
                                        <p:tgtEl>
                                          <p:spTgt spid="1038395"/>
                                        </p:tgtEl>
                                        <p:attrNameLst>
                                          <p:attrName>ppt_y</p:attrName>
                                        </p:attrNameLst>
                                      </p:cBhvr>
                                      <p:tavLst>
                                        <p:tav tm="0">
                                          <p:val>
                                            <p:strVal val="#ppt_y"/>
                                          </p:val>
                                        </p:tav>
                                        <p:tav tm="100000">
                                          <p:val>
                                            <p:strVal val="#ppt_y"/>
                                          </p:val>
                                        </p:tav>
                                      </p:tavLst>
                                    </p:anim>
                                    <p:anim calcmode="lin" valueType="num">
                                      <p:cBhvr>
                                        <p:cTn id="301" dur="500" fill="hold"/>
                                        <p:tgtEl>
                                          <p:spTgt spid="1038395"/>
                                        </p:tgtEl>
                                        <p:attrNameLst>
                                          <p:attrName>ppt_w</p:attrName>
                                        </p:attrNameLst>
                                      </p:cBhvr>
                                      <p:tavLst>
                                        <p:tav tm="0">
                                          <p:val>
                                            <p:fltVal val="0"/>
                                          </p:val>
                                        </p:tav>
                                        <p:tav tm="100000">
                                          <p:val>
                                            <p:strVal val="#ppt_w"/>
                                          </p:val>
                                        </p:tav>
                                      </p:tavLst>
                                    </p:anim>
                                    <p:anim calcmode="lin" valueType="num">
                                      <p:cBhvr>
                                        <p:cTn id="302" dur="500" fill="hold"/>
                                        <p:tgtEl>
                                          <p:spTgt spid="1038395"/>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5"/>
                                        </p:tgtEl>
                                        <p:attrNameLst>
                                          <p:attrName>ppt_c</p:attrName>
                                        </p:attrNameLst>
                                      </p:cBhvr>
                                      <p:to>
                                        <a:schemeClr val="accent2"/>
                                      </p:to>
                                    </p:animClr>
                                  </p:subTnLst>
                                </p:cTn>
                              </p:par>
                            </p:childTnLst>
                          </p:cTn>
                        </p:par>
                      </p:childTnLst>
                    </p:cTn>
                  </p:par>
                  <p:par>
                    <p:cTn id="303" fill="hold" nodeType="clickPar">
                      <p:stCondLst>
                        <p:cond delay="indefinite"/>
                      </p:stCondLst>
                      <p:childTnLst>
                        <p:par>
                          <p:cTn id="304" fill="hold" nodeType="withGroup">
                            <p:stCondLst>
                              <p:cond delay="0"/>
                            </p:stCondLst>
                            <p:childTnLst>
                              <p:par>
                                <p:cTn id="305" presetID="17" presetClass="entr" presetSubtype="4" repeatCount="3000" fill="hold" grpId="0" nodeType="clickEffect">
                                  <p:stCondLst>
                                    <p:cond delay="0"/>
                                  </p:stCondLst>
                                  <p:childTnLst>
                                    <p:set>
                                      <p:cBhvr>
                                        <p:cTn id="306" dur="1" fill="hold">
                                          <p:stCondLst>
                                            <p:cond delay="0"/>
                                          </p:stCondLst>
                                        </p:cTn>
                                        <p:tgtEl>
                                          <p:spTgt spid="1038390"/>
                                        </p:tgtEl>
                                        <p:attrNameLst>
                                          <p:attrName>style.visibility</p:attrName>
                                        </p:attrNameLst>
                                      </p:cBhvr>
                                      <p:to>
                                        <p:strVal val="visible"/>
                                      </p:to>
                                    </p:set>
                                    <p:anim calcmode="lin" valueType="num">
                                      <p:cBhvr>
                                        <p:cTn id="307" dur="500" fill="hold"/>
                                        <p:tgtEl>
                                          <p:spTgt spid="1038390"/>
                                        </p:tgtEl>
                                        <p:attrNameLst>
                                          <p:attrName>ppt_x</p:attrName>
                                        </p:attrNameLst>
                                      </p:cBhvr>
                                      <p:tavLst>
                                        <p:tav tm="0">
                                          <p:val>
                                            <p:strVal val="#ppt_x"/>
                                          </p:val>
                                        </p:tav>
                                        <p:tav tm="100000">
                                          <p:val>
                                            <p:strVal val="#ppt_x"/>
                                          </p:val>
                                        </p:tav>
                                      </p:tavLst>
                                    </p:anim>
                                    <p:anim calcmode="lin" valueType="num">
                                      <p:cBhvr>
                                        <p:cTn id="308" dur="500" fill="hold"/>
                                        <p:tgtEl>
                                          <p:spTgt spid="1038390"/>
                                        </p:tgtEl>
                                        <p:attrNameLst>
                                          <p:attrName>ppt_y</p:attrName>
                                        </p:attrNameLst>
                                      </p:cBhvr>
                                      <p:tavLst>
                                        <p:tav tm="0">
                                          <p:val>
                                            <p:strVal val="#ppt_y+#ppt_h/2"/>
                                          </p:val>
                                        </p:tav>
                                        <p:tav tm="100000">
                                          <p:val>
                                            <p:strVal val="#ppt_y"/>
                                          </p:val>
                                        </p:tav>
                                      </p:tavLst>
                                    </p:anim>
                                    <p:anim calcmode="lin" valueType="num">
                                      <p:cBhvr>
                                        <p:cTn id="309" dur="500" fill="hold"/>
                                        <p:tgtEl>
                                          <p:spTgt spid="1038390"/>
                                        </p:tgtEl>
                                        <p:attrNameLst>
                                          <p:attrName>ppt_w</p:attrName>
                                        </p:attrNameLst>
                                      </p:cBhvr>
                                      <p:tavLst>
                                        <p:tav tm="0">
                                          <p:val>
                                            <p:strVal val="#ppt_w"/>
                                          </p:val>
                                        </p:tav>
                                        <p:tav tm="100000">
                                          <p:val>
                                            <p:strVal val="#ppt_w"/>
                                          </p:val>
                                        </p:tav>
                                      </p:tavLst>
                                    </p:anim>
                                    <p:anim calcmode="lin" valueType="num">
                                      <p:cBhvr>
                                        <p:cTn id="310" dur="500" fill="hold"/>
                                        <p:tgtEl>
                                          <p:spTgt spid="1038390"/>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0"/>
                                        </p:tgtEl>
                                        <p:attrNameLst>
                                          <p:attrName>ppt_c</p:attrName>
                                        </p:attrNameLst>
                                      </p:cBhvr>
                                      <p:to>
                                        <a:schemeClr val="accent2"/>
                                      </p:to>
                                    </p:animClr>
                                  </p:subTnLst>
                                </p:cTn>
                              </p:par>
                            </p:childTnLst>
                          </p:cTn>
                        </p:par>
                      </p:childTnLst>
                    </p:cTn>
                  </p:par>
                  <p:par>
                    <p:cTn id="311" fill="hold" nodeType="clickPar">
                      <p:stCondLst>
                        <p:cond delay="indefinite"/>
                      </p:stCondLst>
                      <p:childTnLst>
                        <p:par>
                          <p:cTn id="312" fill="hold" nodeType="withGroup">
                            <p:stCondLst>
                              <p:cond delay="0"/>
                            </p:stCondLst>
                            <p:childTnLst>
                              <p:par>
                                <p:cTn id="313" presetID="17" presetClass="entr" presetSubtype="8" repeatCount="3000" fill="hold" grpId="0" nodeType="clickEffect">
                                  <p:stCondLst>
                                    <p:cond delay="0"/>
                                  </p:stCondLst>
                                  <p:childTnLst>
                                    <p:set>
                                      <p:cBhvr>
                                        <p:cTn id="314" dur="1" fill="hold">
                                          <p:stCondLst>
                                            <p:cond delay="0"/>
                                          </p:stCondLst>
                                        </p:cTn>
                                        <p:tgtEl>
                                          <p:spTgt spid="1038391"/>
                                        </p:tgtEl>
                                        <p:attrNameLst>
                                          <p:attrName>style.visibility</p:attrName>
                                        </p:attrNameLst>
                                      </p:cBhvr>
                                      <p:to>
                                        <p:strVal val="visible"/>
                                      </p:to>
                                    </p:set>
                                    <p:anim calcmode="lin" valueType="num">
                                      <p:cBhvr>
                                        <p:cTn id="315" dur="500" fill="hold"/>
                                        <p:tgtEl>
                                          <p:spTgt spid="1038391"/>
                                        </p:tgtEl>
                                        <p:attrNameLst>
                                          <p:attrName>ppt_x</p:attrName>
                                        </p:attrNameLst>
                                      </p:cBhvr>
                                      <p:tavLst>
                                        <p:tav tm="0">
                                          <p:val>
                                            <p:strVal val="#ppt_x-#ppt_w/2"/>
                                          </p:val>
                                        </p:tav>
                                        <p:tav tm="100000">
                                          <p:val>
                                            <p:strVal val="#ppt_x"/>
                                          </p:val>
                                        </p:tav>
                                      </p:tavLst>
                                    </p:anim>
                                    <p:anim calcmode="lin" valueType="num">
                                      <p:cBhvr>
                                        <p:cTn id="316" dur="500" fill="hold"/>
                                        <p:tgtEl>
                                          <p:spTgt spid="1038391"/>
                                        </p:tgtEl>
                                        <p:attrNameLst>
                                          <p:attrName>ppt_y</p:attrName>
                                        </p:attrNameLst>
                                      </p:cBhvr>
                                      <p:tavLst>
                                        <p:tav tm="0">
                                          <p:val>
                                            <p:strVal val="#ppt_y"/>
                                          </p:val>
                                        </p:tav>
                                        <p:tav tm="100000">
                                          <p:val>
                                            <p:strVal val="#ppt_y"/>
                                          </p:val>
                                        </p:tav>
                                      </p:tavLst>
                                    </p:anim>
                                    <p:anim calcmode="lin" valueType="num">
                                      <p:cBhvr>
                                        <p:cTn id="317" dur="500" fill="hold"/>
                                        <p:tgtEl>
                                          <p:spTgt spid="1038391"/>
                                        </p:tgtEl>
                                        <p:attrNameLst>
                                          <p:attrName>ppt_w</p:attrName>
                                        </p:attrNameLst>
                                      </p:cBhvr>
                                      <p:tavLst>
                                        <p:tav tm="0">
                                          <p:val>
                                            <p:fltVal val="0"/>
                                          </p:val>
                                        </p:tav>
                                        <p:tav tm="100000">
                                          <p:val>
                                            <p:strVal val="#ppt_w"/>
                                          </p:val>
                                        </p:tav>
                                      </p:tavLst>
                                    </p:anim>
                                    <p:anim calcmode="lin" valueType="num">
                                      <p:cBhvr>
                                        <p:cTn id="318" dur="500" fill="hold"/>
                                        <p:tgtEl>
                                          <p:spTgt spid="1038391"/>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1"/>
                                        </p:tgtEl>
                                        <p:attrNameLst>
                                          <p:attrName>ppt_c</p:attrName>
                                        </p:attrNameLst>
                                      </p:cBhvr>
                                      <p:to>
                                        <a:schemeClr val="accent2"/>
                                      </p:to>
                                    </p:animClr>
                                  </p:subTnLst>
                                </p:cTn>
                              </p:par>
                            </p:childTnLst>
                          </p:cTn>
                        </p:par>
                      </p:childTnLst>
                    </p:cTn>
                  </p:par>
                  <p:par>
                    <p:cTn id="319" fill="hold" nodeType="clickPar">
                      <p:stCondLst>
                        <p:cond delay="indefinite"/>
                      </p:stCondLst>
                      <p:childTnLst>
                        <p:par>
                          <p:cTn id="320" fill="hold" nodeType="withGroup">
                            <p:stCondLst>
                              <p:cond delay="0"/>
                            </p:stCondLst>
                            <p:childTnLst>
                              <p:par>
                                <p:cTn id="321" presetID="17" presetClass="entr" presetSubtype="1" repeatCount="3000" fill="hold" grpId="0" nodeType="clickEffect">
                                  <p:stCondLst>
                                    <p:cond delay="0"/>
                                  </p:stCondLst>
                                  <p:childTnLst>
                                    <p:set>
                                      <p:cBhvr>
                                        <p:cTn id="322" dur="1" fill="hold">
                                          <p:stCondLst>
                                            <p:cond delay="0"/>
                                          </p:stCondLst>
                                        </p:cTn>
                                        <p:tgtEl>
                                          <p:spTgt spid="1038397"/>
                                        </p:tgtEl>
                                        <p:attrNameLst>
                                          <p:attrName>style.visibility</p:attrName>
                                        </p:attrNameLst>
                                      </p:cBhvr>
                                      <p:to>
                                        <p:strVal val="visible"/>
                                      </p:to>
                                    </p:set>
                                    <p:anim calcmode="lin" valueType="num">
                                      <p:cBhvr>
                                        <p:cTn id="323" dur="500" fill="hold"/>
                                        <p:tgtEl>
                                          <p:spTgt spid="1038397"/>
                                        </p:tgtEl>
                                        <p:attrNameLst>
                                          <p:attrName>ppt_x</p:attrName>
                                        </p:attrNameLst>
                                      </p:cBhvr>
                                      <p:tavLst>
                                        <p:tav tm="0">
                                          <p:val>
                                            <p:strVal val="#ppt_x"/>
                                          </p:val>
                                        </p:tav>
                                        <p:tav tm="100000">
                                          <p:val>
                                            <p:strVal val="#ppt_x"/>
                                          </p:val>
                                        </p:tav>
                                      </p:tavLst>
                                    </p:anim>
                                    <p:anim calcmode="lin" valueType="num">
                                      <p:cBhvr>
                                        <p:cTn id="324" dur="500" fill="hold"/>
                                        <p:tgtEl>
                                          <p:spTgt spid="1038397"/>
                                        </p:tgtEl>
                                        <p:attrNameLst>
                                          <p:attrName>ppt_y</p:attrName>
                                        </p:attrNameLst>
                                      </p:cBhvr>
                                      <p:tavLst>
                                        <p:tav tm="0">
                                          <p:val>
                                            <p:strVal val="#ppt_y-#ppt_h/2"/>
                                          </p:val>
                                        </p:tav>
                                        <p:tav tm="100000">
                                          <p:val>
                                            <p:strVal val="#ppt_y"/>
                                          </p:val>
                                        </p:tav>
                                      </p:tavLst>
                                    </p:anim>
                                    <p:anim calcmode="lin" valueType="num">
                                      <p:cBhvr>
                                        <p:cTn id="325" dur="500" fill="hold"/>
                                        <p:tgtEl>
                                          <p:spTgt spid="1038397"/>
                                        </p:tgtEl>
                                        <p:attrNameLst>
                                          <p:attrName>ppt_w</p:attrName>
                                        </p:attrNameLst>
                                      </p:cBhvr>
                                      <p:tavLst>
                                        <p:tav tm="0">
                                          <p:val>
                                            <p:strVal val="#ppt_w"/>
                                          </p:val>
                                        </p:tav>
                                        <p:tav tm="100000">
                                          <p:val>
                                            <p:strVal val="#ppt_w"/>
                                          </p:val>
                                        </p:tav>
                                      </p:tavLst>
                                    </p:anim>
                                    <p:anim calcmode="lin" valueType="num">
                                      <p:cBhvr>
                                        <p:cTn id="326" dur="500" fill="hold"/>
                                        <p:tgtEl>
                                          <p:spTgt spid="1038397"/>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7"/>
                                        </p:tgtEl>
                                        <p:attrNameLst>
                                          <p:attrName>ppt_c</p:attrName>
                                        </p:attrNameLst>
                                      </p:cBhvr>
                                      <p:to>
                                        <a:schemeClr val="accent2"/>
                                      </p:to>
                                    </p:animClr>
                                  </p:subTnLst>
                                </p:cTn>
                              </p:par>
                            </p:childTnLst>
                          </p:cTn>
                        </p:par>
                      </p:childTnLst>
                    </p:cTn>
                  </p:par>
                  <p:par>
                    <p:cTn id="327" fill="hold" nodeType="clickPar">
                      <p:stCondLst>
                        <p:cond delay="indefinite"/>
                      </p:stCondLst>
                      <p:childTnLst>
                        <p:par>
                          <p:cTn id="328" fill="hold" nodeType="withGroup">
                            <p:stCondLst>
                              <p:cond delay="0"/>
                            </p:stCondLst>
                            <p:childTnLst>
                              <p:par>
                                <p:cTn id="329" presetID="17" presetClass="entr" presetSubtype="8" repeatCount="3000" fill="hold" grpId="0" nodeType="clickEffect">
                                  <p:stCondLst>
                                    <p:cond delay="0"/>
                                  </p:stCondLst>
                                  <p:childTnLst>
                                    <p:set>
                                      <p:cBhvr>
                                        <p:cTn id="330" dur="1" fill="hold">
                                          <p:stCondLst>
                                            <p:cond delay="0"/>
                                          </p:stCondLst>
                                        </p:cTn>
                                        <p:tgtEl>
                                          <p:spTgt spid="1038398"/>
                                        </p:tgtEl>
                                        <p:attrNameLst>
                                          <p:attrName>style.visibility</p:attrName>
                                        </p:attrNameLst>
                                      </p:cBhvr>
                                      <p:to>
                                        <p:strVal val="visible"/>
                                      </p:to>
                                    </p:set>
                                    <p:anim calcmode="lin" valueType="num">
                                      <p:cBhvr>
                                        <p:cTn id="331" dur="500" fill="hold"/>
                                        <p:tgtEl>
                                          <p:spTgt spid="1038398"/>
                                        </p:tgtEl>
                                        <p:attrNameLst>
                                          <p:attrName>ppt_x</p:attrName>
                                        </p:attrNameLst>
                                      </p:cBhvr>
                                      <p:tavLst>
                                        <p:tav tm="0">
                                          <p:val>
                                            <p:strVal val="#ppt_x-#ppt_w/2"/>
                                          </p:val>
                                        </p:tav>
                                        <p:tav tm="100000">
                                          <p:val>
                                            <p:strVal val="#ppt_x"/>
                                          </p:val>
                                        </p:tav>
                                      </p:tavLst>
                                    </p:anim>
                                    <p:anim calcmode="lin" valueType="num">
                                      <p:cBhvr>
                                        <p:cTn id="332" dur="500" fill="hold"/>
                                        <p:tgtEl>
                                          <p:spTgt spid="1038398"/>
                                        </p:tgtEl>
                                        <p:attrNameLst>
                                          <p:attrName>ppt_y</p:attrName>
                                        </p:attrNameLst>
                                      </p:cBhvr>
                                      <p:tavLst>
                                        <p:tav tm="0">
                                          <p:val>
                                            <p:strVal val="#ppt_y"/>
                                          </p:val>
                                        </p:tav>
                                        <p:tav tm="100000">
                                          <p:val>
                                            <p:strVal val="#ppt_y"/>
                                          </p:val>
                                        </p:tav>
                                      </p:tavLst>
                                    </p:anim>
                                    <p:anim calcmode="lin" valueType="num">
                                      <p:cBhvr>
                                        <p:cTn id="333" dur="500" fill="hold"/>
                                        <p:tgtEl>
                                          <p:spTgt spid="1038398"/>
                                        </p:tgtEl>
                                        <p:attrNameLst>
                                          <p:attrName>ppt_w</p:attrName>
                                        </p:attrNameLst>
                                      </p:cBhvr>
                                      <p:tavLst>
                                        <p:tav tm="0">
                                          <p:val>
                                            <p:fltVal val="0"/>
                                          </p:val>
                                        </p:tav>
                                        <p:tav tm="100000">
                                          <p:val>
                                            <p:strVal val="#ppt_w"/>
                                          </p:val>
                                        </p:tav>
                                      </p:tavLst>
                                    </p:anim>
                                    <p:anim calcmode="lin" valueType="num">
                                      <p:cBhvr>
                                        <p:cTn id="334" dur="500" fill="hold"/>
                                        <p:tgtEl>
                                          <p:spTgt spid="1038398"/>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398"/>
                                        </p:tgtEl>
                                        <p:attrNameLst>
                                          <p:attrName>ppt_c</p:attrName>
                                        </p:attrNameLst>
                                      </p:cBhvr>
                                      <p:to>
                                        <a:schemeClr val="accent2"/>
                                      </p:to>
                                    </p:animClr>
                                  </p:subTnLst>
                                </p:cTn>
                              </p:par>
                            </p:childTnLst>
                          </p:cTn>
                        </p:par>
                      </p:childTnLst>
                    </p:cTn>
                  </p:par>
                  <p:par>
                    <p:cTn id="335" fill="hold" nodeType="clickPar">
                      <p:stCondLst>
                        <p:cond delay="indefinite"/>
                      </p:stCondLst>
                      <p:childTnLst>
                        <p:par>
                          <p:cTn id="336" fill="hold" nodeType="withGroup">
                            <p:stCondLst>
                              <p:cond delay="0"/>
                            </p:stCondLst>
                            <p:childTnLst>
                              <p:par>
                                <p:cTn id="337" presetID="17" presetClass="entr" presetSubtype="4" repeatCount="3000" fill="hold" grpId="0" nodeType="clickEffect">
                                  <p:stCondLst>
                                    <p:cond delay="0"/>
                                  </p:stCondLst>
                                  <p:childTnLst>
                                    <p:set>
                                      <p:cBhvr>
                                        <p:cTn id="338" dur="1" fill="hold">
                                          <p:stCondLst>
                                            <p:cond delay="0"/>
                                          </p:stCondLst>
                                        </p:cTn>
                                        <p:tgtEl>
                                          <p:spTgt spid="1038396"/>
                                        </p:tgtEl>
                                        <p:attrNameLst>
                                          <p:attrName>style.visibility</p:attrName>
                                        </p:attrNameLst>
                                      </p:cBhvr>
                                      <p:to>
                                        <p:strVal val="visible"/>
                                      </p:to>
                                    </p:set>
                                    <p:anim calcmode="lin" valueType="num">
                                      <p:cBhvr>
                                        <p:cTn id="339" dur="500" fill="hold"/>
                                        <p:tgtEl>
                                          <p:spTgt spid="1038396"/>
                                        </p:tgtEl>
                                        <p:attrNameLst>
                                          <p:attrName>ppt_x</p:attrName>
                                        </p:attrNameLst>
                                      </p:cBhvr>
                                      <p:tavLst>
                                        <p:tav tm="0">
                                          <p:val>
                                            <p:strVal val="#ppt_x"/>
                                          </p:val>
                                        </p:tav>
                                        <p:tav tm="100000">
                                          <p:val>
                                            <p:strVal val="#ppt_x"/>
                                          </p:val>
                                        </p:tav>
                                      </p:tavLst>
                                    </p:anim>
                                    <p:anim calcmode="lin" valueType="num">
                                      <p:cBhvr>
                                        <p:cTn id="340" dur="500" fill="hold"/>
                                        <p:tgtEl>
                                          <p:spTgt spid="1038396"/>
                                        </p:tgtEl>
                                        <p:attrNameLst>
                                          <p:attrName>ppt_y</p:attrName>
                                        </p:attrNameLst>
                                      </p:cBhvr>
                                      <p:tavLst>
                                        <p:tav tm="0">
                                          <p:val>
                                            <p:strVal val="#ppt_y+#ppt_h/2"/>
                                          </p:val>
                                        </p:tav>
                                        <p:tav tm="100000">
                                          <p:val>
                                            <p:strVal val="#ppt_y"/>
                                          </p:val>
                                        </p:tav>
                                      </p:tavLst>
                                    </p:anim>
                                    <p:anim calcmode="lin" valueType="num">
                                      <p:cBhvr>
                                        <p:cTn id="341" dur="500" fill="hold"/>
                                        <p:tgtEl>
                                          <p:spTgt spid="1038396"/>
                                        </p:tgtEl>
                                        <p:attrNameLst>
                                          <p:attrName>ppt_w</p:attrName>
                                        </p:attrNameLst>
                                      </p:cBhvr>
                                      <p:tavLst>
                                        <p:tav tm="0">
                                          <p:val>
                                            <p:strVal val="#ppt_w"/>
                                          </p:val>
                                        </p:tav>
                                        <p:tav tm="100000">
                                          <p:val>
                                            <p:strVal val="#ppt_w"/>
                                          </p:val>
                                        </p:tav>
                                      </p:tavLst>
                                    </p:anim>
                                    <p:anim calcmode="lin" valueType="num">
                                      <p:cBhvr>
                                        <p:cTn id="342" dur="500" fill="hold"/>
                                        <p:tgtEl>
                                          <p:spTgt spid="1038396"/>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6"/>
                                        </p:tgtEl>
                                        <p:attrNameLst>
                                          <p:attrName>ppt_c</p:attrName>
                                        </p:attrNameLst>
                                      </p:cBhvr>
                                      <p:to>
                                        <a:schemeClr val="accent2"/>
                                      </p:to>
                                    </p:animClr>
                                  </p:subTnLst>
                                </p:cTn>
                              </p:par>
                            </p:childTnLst>
                          </p:cTn>
                        </p:par>
                      </p:childTnLst>
                    </p:cTn>
                  </p:par>
                  <p:par>
                    <p:cTn id="343" fill="hold" nodeType="clickPar">
                      <p:stCondLst>
                        <p:cond delay="indefinite"/>
                      </p:stCondLst>
                      <p:childTnLst>
                        <p:par>
                          <p:cTn id="344" fill="hold" nodeType="withGroup">
                            <p:stCondLst>
                              <p:cond delay="0"/>
                            </p:stCondLst>
                            <p:childTnLst>
                              <p:par>
                                <p:cTn id="345" presetID="17" presetClass="entr" presetSubtype="8" repeatCount="3000" fill="hold" grpId="0" nodeType="clickEffect">
                                  <p:stCondLst>
                                    <p:cond delay="0"/>
                                  </p:stCondLst>
                                  <p:childTnLst>
                                    <p:set>
                                      <p:cBhvr>
                                        <p:cTn id="346" dur="1" fill="hold">
                                          <p:stCondLst>
                                            <p:cond delay="0"/>
                                          </p:stCondLst>
                                        </p:cTn>
                                        <p:tgtEl>
                                          <p:spTgt spid="1038402"/>
                                        </p:tgtEl>
                                        <p:attrNameLst>
                                          <p:attrName>style.visibility</p:attrName>
                                        </p:attrNameLst>
                                      </p:cBhvr>
                                      <p:to>
                                        <p:strVal val="visible"/>
                                      </p:to>
                                    </p:set>
                                    <p:anim calcmode="lin" valueType="num">
                                      <p:cBhvr>
                                        <p:cTn id="347" dur="500" fill="hold"/>
                                        <p:tgtEl>
                                          <p:spTgt spid="1038402"/>
                                        </p:tgtEl>
                                        <p:attrNameLst>
                                          <p:attrName>ppt_x</p:attrName>
                                        </p:attrNameLst>
                                      </p:cBhvr>
                                      <p:tavLst>
                                        <p:tav tm="0">
                                          <p:val>
                                            <p:strVal val="#ppt_x-#ppt_w/2"/>
                                          </p:val>
                                        </p:tav>
                                        <p:tav tm="100000">
                                          <p:val>
                                            <p:strVal val="#ppt_x"/>
                                          </p:val>
                                        </p:tav>
                                      </p:tavLst>
                                    </p:anim>
                                    <p:anim calcmode="lin" valueType="num">
                                      <p:cBhvr>
                                        <p:cTn id="348" dur="500" fill="hold"/>
                                        <p:tgtEl>
                                          <p:spTgt spid="1038402"/>
                                        </p:tgtEl>
                                        <p:attrNameLst>
                                          <p:attrName>ppt_y</p:attrName>
                                        </p:attrNameLst>
                                      </p:cBhvr>
                                      <p:tavLst>
                                        <p:tav tm="0">
                                          <p:val>
                                            <p:strVal val="#ppt_y"/>
                                          </p:val>
                                        </p:tav>
                                        <p:tav tm="100000">
                                          <p:val>
                                            <p:strVal val="#ppt_y"/>
                                          </p:val>
                                        </p:tav>
                                      </p:tavLst>
                                    </p:anim>
                                    <p:anim calcmode="lin" valueType="num">
                                      <p:cBhvr>
                                        <p:cTn id="349" dur="500" fill="hold"/>
                                        <p:tgtEl>
                                          <p:spTgt spid="1038402"/>
                                        </p:tgtEl>
                                        <p:attrNameLst>
                                          <p:attrName>ppt_w</p:attrName>
                                        </p:attrNameLst>
                                      </p:cBhvr>
                                      <p:tavLst>
                                        <p:tav tm="0">
                                          <p:val>
                                            <p:fltVal val="0"/>
                                          </p:val>
                                        </p:tav>
                                        <p:tav tm="100000">
                                          <p:val>
                                            <p:strVal val="#ppt_w"/>
                                          </p:val>
                                        </p:tav>
                                      </p:tavLst>
                                    </p:anim>
                                    <p:anim calcmode="lin" valueType="num">
                                      <p:cBhvr>
                                        <p:cTn id="350" dur="500" fill="hold"/>
                                        <p:tgtEl>
                                          <p:spTgt spid="103840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2"/>
                                        </p:tgtEl>
                                        <p:attrNameLst>
                                          <p:attrName>ppt_c</p:attrName>
                                        </p:attrNameLst>
                                      </p:cBhvr>
                                      <p:to>
                                        <a:schemeClr val="accent2"/>
                                      </p:to>
                                    </p:animClr>
                                  </p:subTnLst>
                                </p:cTn>
                              </p:par>
                            </p:childTnLst>
                          </p:cTn>
                        </p:par>
                      </p:childTnLst>
                    </p:cTn>
                  </p:par>
                  <p:par>
                    <p:cTn id="351" fill="hold" nodeType="clickPar">
                      <p:stCondLst>
                        <p:cond delay="indefinite"/>
                      </p:stCondLst>
                      <p:childTnLst>
                        <p:par>
                          <p:cTn id="352" fill="hold" nodeType="withGroup">
                            <p:stCondLst>
                              <p:cond delay="0"/>
                            </p:stCondLst>
                            <p:childTnLst>
                              <p:par>
                                <p:cTn id="353" presetID="17" presetClass="entr" presetSubtype="1" repeatCount="3000" fill="hold" grpId="0" nodeType="clickEffect">
                                  <p:stCondLst>
                                    <p:cond delay="0"/>
                                  </p:stCondLst>
                                  <p:childTnLst>
                                    <p:set>
                                      <p:cBhvr>
                                        <p:cTn id="354" dur="1" fill="hold">
                                          <p:stCondLst>
                                            <p:cond delay="0"/>
                                          </p:stCondLst>
                                        </p:cTn>
                                        <p:tgtEl>
                                          <p:spTgt spid="1038401"/>
                                        </p:tgtEl>
                                        <p:attrNameLst>
                                          <p:attrName>style.visibility</p:attrName>
                                        </p:attrNameLst>
                                      </p:cBhvr>
                                      <p:to>
                                        <p:strVal val="visible"/>
                                      </p:to>
                                    </p:set>
                                    <p:anim calcmode="lin" valueType="num">
                                      <p:cBhvr>
                                        <p:cTn id="355" dur="500" fill="hold"/>
                                        <p:tgtEl>
                                          <p:spTgt spid="1038401"/>
                                        </p:tgtEl>
                                        <p:attrNameLst>
                                          <p:attrName>ppt_x</p:attrName>
                                        </p:attrNameLst>
                                      </p:cBhvr>
                                      <p:tavLst>
                                        <p:tav tm="0">
                                          <p:val>
                                            <p:strVal val="#ppt_x"/>
                                          </p:val>
                                        </p:tav>
                                        <p:tav tm="100000">
                                          <p:val>
                                            <p:strVal val="#ppt_x"/>
                                          </p:val>
                                        </p:tav>
                                      </p:tavLst>
                                    </p:anim>
                                    <p:anim calcmode="lin" valueType="num">
                                      <p:cBhvr>
                                        <p:cTn id="356" dur="500" fill="hold"/>
                                        <p:tgtEl>
                                          <p:spTgt spid="1038401"/>
                                        </p:tgtEl>
                                        <p:attrNameLst>
                                          <p:attrName>ppt_y</p:attrName>
                                        </p:attrNameLst>
                                      </p:cBhvr>
                                      <p:tavLst>
                                        <p:tav tm="0">
                                          <p:val>
                                            <p:strVal val="#ppt_y-#ppt_h/2"/>
                                          </p:val>
                                        </p:tav>
                                        <p:tav tm="100000">
                                          <p:val>
                                            <p:strVal val="#ppt_y"/>
                                          </p:val>
                                        </p:tav>
                                      </p:tavLst>
                                    </p:anim>
                                    <p:anim calcmode="lin" valueType="num">
                                      <p:cBhvr>
                                        <p:cTn id="357" dur="500" fill="hold"/>
                                        <p:tgtEl>
                                          <p:spTgt spid="1038401"/>
                                        </p:tgtEl>
                                        <p:attrNameLst>
                                          <p:attrName>ppt_w</p:attrName>
                                        </p:attrNameLst>
                                      </p:cBhvr>
                                      <p:tavLst>
                                        <p:tav tm="0">
                                          <p:val>
                                            <p:strVal val="#ppt_w"/>
                                          </p:val>
                                        </p:tav>
                                        <p:tav tm="100000">
                                          <p:val>
                                            <p:strVal val="#ppt_w"/>
                                          </p:val>
                                        </p:tav>
                                      </p:tavLst>
                                    </p:anim>
                                    <p:anim calcmode="lin" valueType="num">
                                      <p:cBhvr>
                                        <p:cTn id="358" dur="500" fill="hold"/>
                                        <p:tgtEl>
                                          <p:spTgt spid="103840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1"/>
                                        </p:tgtEl>
                                        <p:attrNameLst>
                                          <p:attrName>ppt_c</p:attrName>
                                        </p:attrNameLst>
                                      </p:cBhvr>
                                      <p:to>
                                        <a:schemeClr val="accent2"/>
                                      </p:to>
                                    </p:animClr>
                                  </p:subTnLst>
                                </p:cTn>
                              </p:par>
                            </p:childTnLst>
                          </p:cTn>
                        </p:par>
                      </p:childTnLst>
                    </p:cTn>
                  </p:par>
                  <p:par>
                    <p:cTn id="359" fill="hold" nodeType="clickPar">
                      <p:stCondLst>
                        <p:cond delay="indefinite"/>
                      </p:stCondLst>
                      <p:childTnLst>
                        <p:par>
                          <p:cTn id="360" fill="hold" nodeType="withGroup">
                            <p:stCondLst>
                              <p:cond delay="0"/>
                            </p:stCondLst>
                            <p:childTnLst>
                              <p:par>
                                <p:cTn id="361" presetID="17" presetClass="entr" presetSubtype="8" repeatCount="3000" fill="hold" grpId="0" nodeType="clickEffect">
                                  <p:stCondLst>
                                    <p:cond delay="0"/>
                                  </p:stCondLst>
                                  <p:childTnLst>
                                    <p:set>
                                      <p:cBhvr>
                                        <p:cTn id="362" dur="1" fill="hold">
                                          <p:stCondLst>
                                            <p:cond delay="0"/>
                                          </p:stCondLst>
                                        </p:cTn>
                                        <p:tgtEl>
                                          <p:spTgt spid="1038400"/>
                                        </p:tgtEl>
                                        <p:attrNameLst>
                                          <p:attrName>style.visibility</p:attrName>
                                        </p:attrNameLst>
                                      </p:cBhvr>
                                      <p:to>
                                        <p:strVal val="visible"/>
                                      </p:to>
                                    </p:set>
                                    <p:anim calcmode="lin" valueType="num">
                                      <p:cBhvr>
                                        <p:cTn id="363" dur="500" fill="hold"/>
                                        <p:tgtEl>
                                          <p:spTgt spid="1038400"/>
                                        </p:tgtEl>
                                        <p:attrNameLst>
                                          <p:attrName>ppt_x</p:attrName>
                                        </p:attrNameLst>
                                      </p:cBhvr>
                                      <p:tavLst>
                                        <p:tav tm="0">
                                          <p:val>
                                            <p:strVal val="#ppt_x-#ppt_w/2"/>
                                          </p:val>
                                        </p:tav>
                                        <p:tav tm="100000">
                                          <p:val>
                                            <p:strVal val="#ppt_x"/>
                                          </p:val>
                                        </p:tav>
                                      </p:tavLst>
                                    </p:anim>
                                    <p:anim calcmode="lin" valueType="num">
                                      <p:cBhvr>
                                        <p:cTn id="364" dur="500" fill="hold"/>
                                        <p:tgtEl>
                                          <p:spTgt spid="1038400"/>
                                        </p:tgtEl>
                                        <p:attrNameLst>
                                          <p:attrName>ppt_y</p:attrName>
                                        </p:attrNameLst>
                                      </p:cBhvr>
                                      <p:tavLst>
                                        <p:tav tm="0">
                                          <p:val>
                                            <p:strVal val="#ppt_y"/>
                                          </p:val>
                                        </p:tav>
                                        <p:tav tm="100000">
                                          <p:val>
                                            <p:strVal val="#ppt_y"/>
                                          </p:val>
                                        </p:tav>
                                      </p:tavLst>
                                    </p:anim>
                                    <p:anim calcmode="lin" valueType="num">
                                      <p:cBhvr>
                                        <p:cTn id="365" dur="500" fill="hold"/>
                                        <p:tgtEl>
                                          <p:spTgt spid="1038400"/>
                                        </p:tgtEl>
                                        <p:attrNameLst>
                                          <p:attrName>ppt_w</p:attrName>
                                        </p:attrNameLst>
                                      </p:cBhvr>
                                      <p:tavLst>
                                        <p:tav tm="0">
                                          <p:val>
                                            <p:fltVal val="0"/>
                                          </p:val>
                                        </p:tav>
                                        <p:tav tm="100000">
                                          <p:val>
                                            <p:strVal val="#ppt_w"/>
                                          </p:val>
                                        </p:tav>
                                      </p:tavLst>
                                    </p:anim>
                                    <p:anim calcmode="lin" valueType="num">
                                      <p:cBhvr>
                                        <p:cTn id="366" dur="500" fill="hold"/>
                                        <p:tgtEl>
                                          <p:spTgt spid="103840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0"/>
                                        </p:tgtEl>
                                        <p:attrNameLst>
                                          <p:attrName>ppt_c</p:attrName>
                                        </p:attrNameLst>
                                      </p:cBhvr>
                                      <p:to>
                                        <a:schemeClr val="accent2"/>
                                      </p:to>
                                    </p:animClr>
                                  </p:subTnLst>
                                </p:cTn>
                              </p:par>
                            </p:childTnLst>
                          </p:cTn>
                        </p:par>
                      </p:childTnLst>
                    </p:cTn>
                  </p:par>
                  <p:par>
                    <p:cTn id="367" fill="hold" nodeType="clickPar">
                      <p:stCondLst>
                        <p:cond delay="indefinite"/>
                      </p:stCondLst>
                      <p:childTnLst>
                        <p:par>
                          <p:cTn id="368" fill="hold" nodeType="withGroup">
                            <p:stCondLst>
                              <p:cond delay="0"/>
                            </p:stCondLst>
                            <p:childTnLst>
                              <p:par>
                                <p:cTn id="369" presetID="17" presetClass="entr" presetSubtype="4" repeatCount="3000" fill="hold" grpId="0" nodeType="clickEffect">
                                  <p:stCondLst>
                                    <p:cond delay="0"/>
                                  </p:stCondLst>
                                  <p:childTnLst>
                                    <p:set>
                                      <p:cBhvr>
                                        <p:cTn id="370" dur="1" fill="hold">
                                          <p:stCondLst>
                                            <p:cond delay="0"/>
                                          </p:stCondLst>
                                        </p:cTn>
                                        <p:tgtEl>
                                          <p:spTgt spid="1038399"/>
                                        </p:tgtEl>
                                        <p:attrNameLst>
                                          <p:attrName>style.visibility</p:attrName>
                                        </p:attrNameLst>
                                      </p:cBhvr>
                                      <p:to>
                                        <p:strVal val="visible"/>
                                      </p:to>
                                    </p:set>
                                    <p:anim calcmode="lin" valueType="num">
                                      <p:cBhvr>
                                        <p:cTn id="371" dur="500" fill="hold"/>
                                        <p:tgtEl>
                                          <p:spTgt spid="1038399"/>
                                        </p:tgtEl>
                                        <p:attrNameLst>
                                          <p:attrName>ppt_x</p:attrName>
                                        </p:attrNameLst>
                                      </p:cBhvr>
                                      <p:tavLst>
                                        <p:tav tm="0">
                                          <p:val>
                                            <p:strVal val="#ppt_x"/>
                                          </p:val>
                                        </p:tav>
                                        <p:tav tm="100000">
                                          <p:val>
                                            <p:strVal val="#ppt_x"/>
                                          </p:val>
                                        </p:tav>
                                      </p:tavLst>
                                    </p:anim>
                                    <p:anim calcmode="lin" valueType="num">
                                      <p:cBhvr>
                                        <p:cTn id="372" dur="500" fill="hold"/>
                                        <p:tgtEl>
                                          <p:spTgt spid="1038399"/>
                                        </p:tgtEl>
                                        <p:attrNameLst>
                                          <p:attrName>ppt_y</p:attrName>
                                        </p:attrNameLst>
                                      </p:cBhvr>
                                      <p:tavLst>
                                        <p:tav tm="0">
                                          <p:val>
                                            <p:strVal val="#ppt_y+#ppt_h/2"/>
                                          </p:val>
                                        </p:tav>
                                        <p:tav tm="100000">
                                          <p:val>
                                            <p:strVal val="#ppt_y"/>
                                          </p:val>
                                        </p:tav>
                                      </p:tavLst>
                                    </p:anim>
                                    <p:anim calcmode="lin" valueType="num">
                                      <p:cBhvr>
                                        <p:cTn id="373" dur="500" fill="hold"/>
                                        <p:tgtEl>
                                          <p:spTgt spid="1038399"/>
                                        </p:tgtEl>
                                        <p:attrNameLst>
                                          <p:attrName>ppt_w</p:attrName>
                                        </p:attrNameLst>
                                      </p:cBhvr>
                                      <p:tavLst>
                                        <p:tav tm="0">
                                          <p:val>
                                            <p:strVal val="#ppt_w"/>
                                          </p:val>
                                        </p:tav>
                                        <p:tav tm="100000">
                                          <p:val>
                                            <p:strVal val="#ppt_w"/>
                                          </p:val>
                                        </p:tav>
                                      </p:tavLst>
                                    </p:anim>
                                    <p:anim calcmode="lin" valueType="num">
                                      <p:cBhvr>
                                        <p:cTn id="374" dur="500" fill="hold"/>
                                        <p:tgtEl>
                                          <p:spTgt spid="103839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399"/>
                                        </p:tgtEl>
                                        <p:attrNameLst>
                                          <p:attrName>ppt_c</p:attrName>
                                        </p:attrNameLst>
                                      </p:cBhvr>
                                      <p:to>
                                        <a:schemeClr val="accent2"/>
                                      </p:to>
                                    </p:animClr>
                                  </p:subTnLst>
                                </p:cTn>
                              </p:par>
                            </p:childTnLst>
                          </p:cTn>
                        </p:par>
                      </p:childTnLst>
                    </p:cTn>
                  </p:par>
                  <p:par>
                    <p:cTn id="375" fill="hold" nodeType="clickPar">
                      <p:stCondLst>
                        <p:cond delay="indefinite"/>
                      </p:stCondLst>
                      <p:childTnLst>
                        <p:par>
                          <p:cTn id="376" fill="hold" nodeType="withGroup">
                            <p:stCondLst>
                              <p:cond delay="0"/>
                            </p:stCondLst>
                            <p:childTnLst>
                              <p:par>
                                <p:cTn id="377" presetID="17" presetClass="entr" presetSubtype="8" repeatCount="3000" fill="hold" grpId="0" nodeType="clickEffect">
                                  <p:stCondLst>
                                    <p:cond delay="0"/>
                                  </p:stCondLst>
                                  <p:childTnLst>
                                    <p:set>
                                      <p:cBhvr>
                                        <p:cTn id="378" dur="1" fill="hold">
                                          <p:stCondLst>
                                            <p:cond delay="0"/>
                                          </p:stCondLst>
                                        </p:cTn>
                                        <p:tgtEl>
                                          <p:spTgt spid="1038406"/>
                                        </p:tgtEl>
                                        <p:attrNameLst>
                                          <p:attrName>style.visibility</p:attrName>
                                        </p:attrNameLst>
                                      </p:cBhvr>
                                      <p:to>
                                        <p:strVal val="visible"/>
                                      </p:to>
                                    </p:set>
                                    <p:anim calcmode="lin" valueType="num">
                                      <p:cBhvr>
                                        <p:cTn id="379" dur="500" fill="hold"/>
                                        <p:tgtEl>
                                          <p:spTgt spid="1038406"/>
                                        </p:tgtEl>
                                        <p:attrNameLst>
                                          <p:attrName>ppt_x</p:attrName>
                                        </p:attrNameLst>
                                      </p:cBhvr>
                                      <p:tavLst>
                                        <p:tav tm="0">
                                          <p:val>
                                            <p:strVal val="#ppt_x-#ppt_w/2"/>
                                          </p:val>
                                        </p:tav>
                                        <p:tav tm="100000">
                                          <p:val>
                                            <p:strVal val="#ppt_x"/>
                                          </p:val>
                                        </p:tav>
                                      </p:tavLst>
                                    </p:anim>
                                    <p:anim calcmode="lin" valueType="num">
                                      <p:cBhvr>
                                        <p:cTn id="380" dur="500" fill="hold"/>
                                        <p:tgtEl>
                                          <p:spTgt spid="1038406"/>
                                        </p:tgtEl>
                                        <p:attrNameLst>
                                          <p:attrName>ppt_y</p:attrName>
                                        </p:attrNameLst>
                                      </p:cBhvr>
                                      <p:tavLst>
                                        <p:tav tm="0">
                                          <p:val>
                                            <p:strVal val="#ppt_y"/>
                                          </p:val>
                                        </p:tav>
                                        <p:tav tm="100000">
                                          <p:val>
                                            <p:strVal val="#ppt_y"/>
                                          </p:val>
                                        </p:tav>
                                      </p:tavLst>
                                    </p:anim>
                                    <p:anim calcmode="lin" valueType="num">
                                      <p:cBhvr>
                                        <p:cTn id="381" dur="500" fill="hold"/>
                                        <p:tgtEl>
                                          <p:spTgt spid="1038406"/>
                                        </p:tgtEl>
                                        <p:attrNameLst>
                                          <p:attrName>ppt_w</p:attrName>
                                        </p:attrNameLst>
                                      </p:cBhvr>
                                      <p:tavLst>
                                        <p:tav tm="0">
                                          <p:val>
                                            <p:fltVal val="0"/>
                                          </p:val>
                                        </p:tav>
                                        <p:tav tm="100000">
                                          <p:val>
                                            <p:strVal val="#ppt_w"/>
                                          </p:val>
                                        </p:tav>
                                      </p:tavLst>
                                    </p:anim>
                                    <p:anim calcmode="lin" valueType="num">
                                      <p:cBhvr>
                                        <p:cTn id="382" dur="500" fill="hold"/>
                                        <p:tgtEl>
                                          <p:spTgt spid="103840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6"/>
                                        </p:tgtEl>
                                        <p:attrNameLst>
                                          <p:attrName>ppt_c</p:attrName>
                                        </p:attrNameLst>
                                      </p:cBhvr>
                                      <p:to>
                                        <a:schemeClr val="accent2"/>
                                      </p:to>
                                    </p:animClr>
                                  </p:subTnLst>
                                </p:cTn>
                              </p:par>
                            </p:childTnLst>
                          </p:cTn>
                        </p:par>
                      </p:childTnLst>
                    </p:cTn>
                  </p:par>
                  <p:par>
                    <p:cTn id="383" fill="hold" nodeType="clickPar">
                      <p:stCondLst>
                        <p:cond delay="indefinite"/>
                      </p:stCondLst>
                      <p:childTnLst>
                        <p:par>
                          <p:cTn id="384" fill="hold" nodeType="withGroup">
                            <p:stCondLst>
                              <p:cond delay="0"/>
                            </p:stCondLst>
                            <p:childTnLst>
                              <p:par>
                                <p:cTn id="385" presetID="17" presetClass="entr" presetSubtype="1" repeatCount="3000" fill="hold" grpId="0" nodeType="clickEffect">
                                  <p:stCondLst>
                                    <p:cond delay="0"/>
                                  </p:stCondLst>
                                  <p:childTnLst>
                                    <p:set>
                                      <p:cBhvr>
                                        <p:cTn id="386" dur="1" fill="hold">
                                          <p:stCondLst>
                                            <p:cond delay="0"/>
                                          </p:stCondLst>
                                        </p:cTn>
                                        <p:tgtEl>
                                          <p:spTgt spid="1038405"/>
                                        </p:tgtEl>
                                        <p:attrNameLst>
                                          <p:attrName>style.visibility</p:attrName>
                                        </p:attrNameLst>
                                      </p:cBhvr>
                                      <p:to>
                                        <p:strVal val="visible"/>
                                      </p:to>
                                    </p:set>
                                    <p:anim calcmode="lin" valueType="num">
                                      <p:cBhvr>
                                        <p:cTn id="387" dur="500" fill="hold"/>
                                        <p:tgtEl>
                                          <p:spTgt spid="1038405"/>
                                        </p:tgtEl>
                                        <p:attrNameLst>
                                          <p:attrName>ppt_x</p:attrName>
                                        </p:attrNameLst>
                                      </p:cBhvr>
                                      <p:tavLst>
                                        <p:tav tm="0">
                                          <p:val>
                                            <p:strVal val="#ppt_x"/>
                                          </p:val>
                                        </p:tav>
                                        <p:tav tm="100000">
                                          <p:val>
                                            <p:strVal val="#ppt_x"/>
                                          </p:val>
                                        </p:tav>
                                      </p:tavLst>
                                    </p:anim>
                                    <p:anim calcmode="lin" valueType="num">
                                      <p:cBhvr>
                                        <p:cTn id="388" dur="500" fill="hold"/>
                                        <p:tgtEl>
                                          <p:spTgt spid="1038405"/>
                                        </p:tgtEl>
                                        <p:attrNameLst>
                                          <p:attrName>ppt_y</p:attrName>
                                        </p:attrNameLst>
                                      </p:cBhvr>
                                      <p:tavLst>
                                        <p:tav tm="0">
                                          <p:val>
                                            <p:strVal val="#ppt_y-#ppt_h/2"/>
                                          </p:val>
                                        </p:tav>
                                        <p:tav tm="100000">
                                          <p:val>
                                            <p:strVal val="#ppt_y"/>
                                          </p:val>
                                        </p:tav>
                                      </p:tavLst>
                                    </p:anim>
                                    <p:anim calcmode="lin" valueType="num">
                                      <p:cBhvr>
                                        <p:cTn id="389" dur="500" fill="hold"/>
                                        <p:tgtEl>
                                          <p:spTgt spid="1038405"/>
                                        </p:tgtEl>
                                        <p:attrNameLst>
                                          <p:attrName>ppt_w</p:attrName>
                                        </p:attrNameLst>
                                      </p:cBhvr>
                                      <p:tavLst>
                                        <p:tav tm="0">
                                          <p:val>
                                            <p:strVal val="#ppt_w"/>
                                          </p:val>
                                        </p:tav>
                                        <p:tav tm="100000">
                                          <p:val>
                                            <p:strVal val="#ppt_w"/>
                                          </p:val>
                                        </p:tav>
                                      </p:tavLst>
                                    </p:anim>
                                    <p:anim calcmode="lin" valueType="num">
                                      <p:cBhvr>
                                        <p:cTn id="390" dur="500" fill="hold"/>
                                        <p:tgtEl>
                                          <p:spTgt spid="103840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5"/>
                                        </p:tgtEl>
                                        <p:attrNameLst>
                                          <p:attrName>ppt_c</p:attrName>
                                        </p:attrNameLst>
                                      </p:cBhvr>
                                      <p:to>
                                        <a:schemeClr val="accent2"/>
                                      </p:to>
                                    </p:animClr>
                                  </p:subTnLst>
                                </p:cTn>
                              </p:par>
                            </p:childTnLst>
                          </p:cTn>
                        </p:par>
                      </p:childTnLst>
                    </p:cTn>
                  </p:par>
                  <p:par>
                    <p:cTn id="391" fill="hold" nodeType="clickPar">
                      <p:stCondLst>
                        <p:cond delay="indefinite"/>
                      </p:stCondLst>
                      <p:childTnLst>
                        <p:par>
                          <p:cTn id="392" fill="hold" nodeType="withGroup">
                            <p:stCondLst>
                              <p:cond delay="0"/>
                            </p:stCondLst>
                            <p:childTnLst>
                              <p:par>
                                <p:cTn id="393" presetID="17" presetClass="entr" presetSubtype="8" repeatCount="3000" fill="hold" grpId="0" nodeType="clickEffect">
                                  <p:stCondLst>
                                    <p:cond delay="0"/>
                                  </p:stCondLst>
                                  <p:childTnLst>
                                    <p:set>
                                      <p:cBhvr>
                                        <p:cTn id="394" dur="1" fill="hold">
                                          <p:stCondLst>
                                            <p:cond delay="0"/>
                                          </p:stCondLst>
                                        </p:cTn>
                                        <p:tgtEl>
                                          <p:spTgt spid="1038404"/>
                                        </p:tgtEl>
                                        <p:attrNameLst>
                                          <p:attrName>style.visibility</p:attrName>
                                        </p:attrNameLst>
                                      </p:cBhvr>
                                      <p:to>
                                        <p:strVal val="visible"/>
                                      </p:to>
                                    </p:set>
                                    <p:anim calcmode="lin" valueType="num">
                                      <p:cBhvr>
                                        <p:cTn id="395" dur="500" fill="hold"/>
                                        <p:tgtEl>
                                          <p:spTgt spid="1038404"/>
                                        </p:tgtEl>
                                        <p:attrNameLst>
                                          <p:attrName>ppt_x</p:attrName>
                                        </p:attrNameLst>
                                      </p:cBhvr>
                                      <p:tavLst>
                                        <p:tav tm="0">
                                          <p:val>
                                            <p:strVal val="#ppt_x-#ppt_w/2"/>
                                          </p:val>
                                        </p:tav>
                                        <p:tav tm="100000">
                                          <p:val>
                                            <p:strVal val="#ppt_x"/>
                                          </p:val>
                                        </p:tav>
                                      </p:tavLst>
                                    </p:anim>
                                    <p:anim calcmode="lin" valueType="num">
                                      <p:cBhvr>
                                        <p:cTn id="396" dur="500" fill="hold"/>
                                        <p:tgtEl>
                                          <p:spTgt spid="1038404"/>
                                        </p:tgtEl>
                                        <p:attrNameLst>
                                          <p:attrName>ppt_y</p:attrName>
                                        </p:attrNameLst>
                                      </p:cBhvr>
                                      <p:tavLst>
                                        <p:tav tm="0">
                                          <p:val>
                                            <p:strVal val="#ppt_y"/>
                                          </p:val>
                                        </p:tav>
                                        <p:tav tm="100000">
                                          <p:val>
                                            <p:strVal val="#ppt_y"/>
                                          </p:val>
                                        </p:tav>
                                      </p:tavLst>
                                    </p:anim>
                                    <p:anim calcmode="lin" valueType="num">
                                      <p:cBhvr>
                                        <p:cTn id="397" dur="500" fill="hold"/>
                                        <p:tgtEl>
                                          <p:spTgt spid="1038404"/>
                                        </p:tgtEl>
                                        <p:attrNameLst>
                                          <p:attrName>ppt_w</p:attrName>
                                        </p:attrNameLst>
                                      </p:cBhvr>
                                      <p:tavLst>
                                        <p:tav tm="0">
                                          <p:val>
                                            <p:fltVal val="0"/>
                                          </p:val>
                                        </p:tav>
                                        <p:tav tm="100000">
                                          <p:val>
                                            <p:strVal val="#ppt_w"/>
                                          </p:val>
                                        </p:tav>
                                      </p:tavLst>
                                    </p:anim>
                                    <p:anim calcmode="lin" valueType="num">
                                      <p:cBhvr>
                                        <p:cTn id="398" dur="500" fill="hold"/>
                                        <p:tgtEl>
                                          <p:spTgt spid="103840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4"/>
                                        </p:tgtEl>
                                        <p:attrNameLst>
                                          <p:attrName>ppt_c</p:attrName>
                                        </p:attrNameLst>
                                      </p:cBhvr>
                                      <p:to>
                                        <a:schemeClr val="accent2"/>
                                      </p:to>
                                    </p:animClr>
                                  </p:subTnLst>
                                </p:cTn>
                              </p:par>
                            </p:childTnLst>
                          </p:cTn>
                        </p:par>
                      </p:childTnLst>
                    </p:cTn>
                  </p:par>
                  <p:par>
                    <p:cTn id="399" fill="hold" nodeType="clickPar">
                      <p:stCondLst>
                        <p:cond delay="indefinite"/>
                      </p:stCondLst>
                      <p:childTnLst>
                        <p:par>
                          <p:cTn id="400" fill="hold" nodeType="withGroup">
                            <p:stCondLst>
                              <p:cond delay="0"/>
                            </p:stCondLst>
                            <p:childTnLst>
                              <p:par>
                                <p:cTn id="401" presetID="17" presetClass="entr" presetSubtype="4" repeatCount="3000" fill="hold" grpId="0" nodeType="clickEffect">
                                  <p:stCondLst>
                                    <p:cond delay="0"/>
                                  </p:stCondLst>
                                  <p:childTnLst>
                                    <p:set>
                                      <p:cBhvr>
                                        <p:cTn id="402" dur="1" fill="hold">
                                          <p:stCondLst>
                                            <p:cond delay="0"/>
                                          </p:stCondLst>
                                        </p:cTn>
                                        <p:tgtEl>
                                          <p:spTgt spid="1038403"/>
                                        </p:tgtEl>
                                        <p:attrNameLst>
                                          <p:attrName>style.visibility</p:attrName>
                                        </p:attrNameLst>
                                      </p:cBhvr>
                                      <p:to>
                                        <p:strVal val="visible"/>
                                      </p:to>
                                    </p:set>
                                    <p:anim calcmode="lin" valueType="num">
                                      <p:cBhvr>
                                        <p:cTn id="403" dur="500" fill="hold"/>
                                        <p:tgtEl>
                                          <p:spTgt spid="1038403"/>
                                        </p:tgtEl>
                                        <p:attrNameLst>
                                          <p:attrName>ppt_x</p:attrName>
                                        </p:attrNameLst>
                                      </p:cBhvr>
                                      <p:tavLst>
                                        <p:tav tm="0">
                                          <p:val>
                                            <p:strVal val="#ppt_x"/>
                                          </p:val>
                                        </p:tav>
                                        <p:tav tm="100000">
                                          <p:val>
                                            <p:strVal val="#ppt_x"/>
                                          </p:val>
                                        </p:tav>
                                      </p:tavLst>
                                    </p:anim>
                                    <p:anim calcmode="lin" valueType="num">
                                      <p:cBhvr>
                                        <p:cTn id="404" dur="500" fill="hold"/>
                                        <p:tgtEl>
                                          <p:spTgt spid="1038403"/>
                                        </p:tgtEl>
                                        <p:attrNameLst>
                                          <p:attrName>ppt_y</p:attrName>
                                        </p:attrNameLst>
                                      </p:cBhvr>
                                      <p:tavLst>
                                        <p:tav tm="0">
                                          <p:val>
                                            <p:strVal val="#ppt_y+#ppt_h/2"/>
                                          </p:val>
                                        </p:tav>
                                        <p:tav tm="100000">
                                          <p:val>
                                            <p:strVal val="#ppt_y"/>
                                          </p:val>
                                        </p:tav>
                                      </p:tavLst>
                                    </p:anim>
                                    <p:anim calcmode="lin" valueType="num">
                                      <p:cBhvr>
                                        <p:cTn id="405" dur="500" fill="hold"/>
                                        <p:tgtEl>
                                          <p:spTgt spid="1038403"/>
                                        </p:tgtEl>
                                        <p:attrNameLst>
                                          <p:attrName>ppt_w</p:attrName>
                                        </p:attrNameLst>
                                      </p:cBhvr>
                                      <p:tavLst>
                                        <p:tav tm="0">
                                          <p:val>
                                            <p:strVal val="#ppt_w"/>
                                          </p:val>
                                        </p:tav>
                                        <p:tav tm="100000">
                                          <p:val>
                                            <p:strVal val="#ppt_w"/>
                                          </p:val>
                                        </p:tav>
                                      </p:tavLst>
                                    </p:anim>
                                    <p:anim calcmode="lin" valueType="num">
                                      <p:cBhvr>
                                        <p:cTn id="406" dur="500" fill="hold"/>
                                        <p:tgtEl>
                                          <p:spTgt spid="103840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3"/>
                                        </p:tgtEl>
                                        <p:attrNameLst>
                                          <p:attrName>ppt_c</p:attrName>
                                        </p:attrNameLst>
                                      </p:cBhvr>
                                      <p:to>
                                        <a:schemeClr val="accent2"/>
                                      </p:to>
                                    </p:animClr>
                                  </p:subTnLst>
                                </p:cTn>
                              </p:par>
                            </p:childTnLst>
                          </p:cTn>
                        </p:par>
                      </p:childTnLst>
                    </p:cTn>
                  </p:par>
                  <p:par>
                    <p:cTn id="407" fill="hold" nodeType="clickPar">
                      <p:stCondLst>
                        <p:cond delay="indefinite"/>
                      </p:stCondLst>
                      <p:childTnLst>
                        <p:par>
                          <p:cTn id="408" fill="hold" nodeType="withGroup">
                            <p:stCondLst>
                              <p:cond delay="0"/>
                            </p:stCondLst>
                            <p:childTnLst>
                              <p:par>
                                <p:cTn id="409" presetID="17" presetClass="entr" presetSubtype="8" repeatCount="3000" fill="hold" grpId="0" nodeType="clickEffect">
                                  <p:stCondLst>
                                    <p:cond delay="0"/>
                                  </p:stCondLst>
                                  <p:childTnLst>
                                    <p:set>
                                      <p:cBhvr>
                                        <p:cTn id="410" dur="1" fill="hold">
                                          <p:stCondLst>
                                            <p:cond delay="0"/>
                                          </p:stCondLst>
                                        </p:cTn>
                                        <p:tgtEl>
                                          <p:spTgt spid="1038407"/>
                                        </p:tgtEl>
                                        <p:attrNameLst>
                                          <p:attrName>style.visibility</p:attrName>
                                        </p:attrNameLst>
                                      </p:cBhvr>
                                      <p:to>
                                        <p:strVal val="visible"/>
                                      </p:to>
                                    </p:set>
                                    <p:anim calcmode="lin" valueType="num">
                                      <p:cBhvr>
                                        <p:cTn id="411" dur="500" fill="hold"/>
                                        <p:tgtEl>
                                          <p:spTgt spid="1038407"/>
                                        </p:tgtEl>
                                        <p:attrNameLst>
                                          <p:attrName>ppt_x</p:attrName>
                                        </p:attrNameLst>
                                      </p:cBhvr>
                                      <p:tavLst>
                                        <p:tav tm="0">
                                          <p:val>
                                            <p:strVal val="#ppt_x-#ppt_w/2"/>
                                          </p:val>
                                        </p:tav>
                                        <p:tav tm="100000">
                                          <p:val>
                                            <p:strVal val="#ppt_x"/>
                                          </p:val>
                                        </p:tav>
                                      </p:tavLst>
                                    </p:anim>
                                    <p:anim calcmode="lin" valueType="num">
                                      <p:cBhvr>
                                        <p:cTn id="412" dur="500" fill="hold"/>
                                        <p:tgtEl>
                                          <p:spTgt spid="1038407"/>
                                        </p:tgtEl>
                                        <p:attrNameLst>
                                          <p:attrName>ppt_y</p:attrName>
                                        </p:attrNameLst>
                                      </p:cBhvr>
                                      <p:tavLst>
                                        <p:tav tm="0">
                                          <p:val>
                                            <p:strVal val="#ppt_y"/>
                                          </p:val>
                                        </p:tav>
                                        <p:tav tm="100000">
                                          <p:val>
                                            <p:strVal val="#ppt_y"/>
                                          </p:val>
                                        </p:tav>
                                      </p:tavLst>
                                    </p:anim>
                                    <p:anim calcmode="lin" valueType="num">
                                      <p:cBhvr>
                                        <p:cTn id="413" dur="500" fill="hold"/>
                                        <p:tgtEl>
                                          <p:spTgt spid="1038407"/>
                                        </p:tgtEl>
                                        <p:attrNameLst>
                                          <p:attrName>ppt_w</p:attrName>
                                        </p:attrNameLst>
                                      </p:cBhvr>
                                      <p:tavLst>
                                        <p:tav tm="0">
                                          <p:val>
                                            <p:fltVal val="0"/>
                                          </p:val>
                                        </p:tav>
                                        <p:tav tm="100000">
                                          <p:val>
                                            <p:strVal val="#ppt_w"/>
                                          </p:val>
                                        </p:tav>
                                      </p:tavLst>
                                    </p:anim>
                                    <p:anim calcmode="lin" valueType="num">
                                      <p:cBhvr>
                                        <p:cTn id="414" dur="500" fill="hold"/>
                                        <p:tgtEl>
                                          <p:spTgt spid="103840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07"/>
                                        </p:tgtEl>
                                        <p:attrNameLst>
                                          <p:attrName>ppt_c</p:attrName>
                                        </p:attrNameLst>
                                      </p:cBhvr>
                                      <p:to>
                                        <a:schemeClr val="accent2"/>
                                      </p:to>
                                    </p:animClr>
                                  </p:subTnLst>
                                </p:cTn>
                              </p:par>
                            </p:childTnLst>
                          </p:cTn>
                        </p:par>
                      </p:childTnLst>
                    </p:cTn>
                  </p:par>
                  <p:par>
                    <p:cTn id="415" fill="hold" nodeType="clickPar">
                      <p:stCondLst>
                        <p:cond delay="indefinite"/>
                      </p:stCondLst>
                      <p:childTnLst>
                        <p:par>
                          <p:cTn id="416" fill="hold" nodeType="withGroup">
                            <p:stCondLst>
                              <p:cond delay="0"/>
                            </p:stCondLst>
                            <p:childTnLst>
                              <p:par>
                                <p:cTn id="417" presetID="2" presetClass="entr" presetSubtype="4" fill="hold" grpId="0" nodeType="clickEffect">
                                  <p:stCondLst>
                                    <p:cond delay="0"/>
                                  </p:stCondLst>
                                  <p:childTnLst>
                                    <p:set>
                                      <p:cBhvr>
                                        <p:cTn id="418" dur="1" fill="hold">
                                          <p:stCondLst>
                                            <p:cond delay="0"/>
                                          </p:stCondLst>
                                        </p:cTn>
                                        <p:tgtEl>
                                          <p:spTgt spid="1038425"/>
                                        </p:tgtEl>
                                        <p:attrNameLst>
                                          <p:attrName>style.visibility</p:attrName>
                                        </p:attrNameLst>
                                      </p:cBhvr>
                                      <p:to>
                                        <p:strVal val="visible"/>
                                      </p:to>
                                    </p:set>
                                    <p:anim calcmode="lin" valueType="num">
                                      <p:cBhvr additive="base">
                                        <p:cTn id="419" dur="500" fill="hold"/>
                                        <p:tgtEl>
                                          <p:spTgt spid="1038425"/>
                                        </p:tgtEl>
                                        <p:attrNameLst>
                                          <p:attrName>ppt_x</p:attrName>
                                        </p:attrNameLst>
                                      </p:cBhvr>
                                      <p:tavLst>
                                        <p:tav tm="0">
                                          <p:val>
                                            <p:strVal val="#ppt_x"/>
                                          </p:val>
                                        </p:tav>
                                        <p:tav tm="100000">
                                          <p:val>
                                            <p:strVal val="#ppt_x"/>
                                          </p:val>
                                        </p:tav>
                                      </p:tavLst>
                                    </p:anim>
                                    <p:anim calcmode="lin" valueType="num">
                                      <p:cBhvr additive="base">
                                        <p:cTn id="420" dur="500" fill="hold"/>
                                        <p:tgtEl>
                                          <p:spTgt spid="1038425"/>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38425"/>
                                        </p:tgtEl>
                                        <p:attrNameLst>
                                          <p:attrName>ppt_c</p:attrName>
                                        </p:attrNameLst>
                                      </p:cBhvr>
                                      <p:to>
                                        <a:srgbClr val="FF9900"/>
                                      </p:to>
                                    </p:animClr>
                                  </p:subTnLst>
                                </p:cTn>
                              </p:par>
                            </p:childTnLst>
                          </p:cTn>
                        </p:par>
                      </p:childTnLst>
                    </p:cTn>
                  </p:par>
                  <p:par>
                    <p:cTn id="421" fill="hold" nodeType="clickPar">
                      <p:stCondLst>
                        <p:cond delay="indefinite"/>
                      </p:stCondLst>
                      <p:childTnLst>
                        <p:par>
                          <p:cTn id="422" fill="hold" nodeType="withGroup">
                            <p:stCondLst>
                              <p:cond delay="0"/>
                            </p:stCondLst>
                            <p:childTnLst>
                              <p:par>
                                <p:cTn id="423" presetID="17" presetClass="entr" presetSubtype="8" repeatCount="3000" fill="hold" grpId="0" nodeType="clickEffect">
                                  <p:stCondLst>
                                    <p:cond delay="0"/>
                                  </p:stCondLst>
                                  <p:childTnLst>
                                    <p:set>
                                      <p:cBhvr>
                                        <p:cTn id="424" dur="1" fill="hold">
                                          <p:stCondLst>
                                            <p:cond delay="0"/>
                                          </p:stCondLst>
                                        </p:cTn>
                                        <p:tgtEl>
                                          <p:spTgt spid="1038411"/>
                                        </p:tgtEl>
                                        <p:attrNameLst>
                                          <p:attrName>style.visibility</p:attrName>
                                        </p:attrNameLst>
                                      </p:cBhvr>
                                      <p:to>
                                        <p:strVal val="visible"/>
                                      </p:to>
                                    </p:set>
                                    <p:anim calcmode="lin" valueType="num">
                                      <p:cBhvr>
                                        <p:cTn id="425" dur="500" fill="hold"/>
                                        <p:tgtEl>
                                          <p:spTgt spid="1038411"/>
                                        </p:tgtEl>
                                        <p:attrNameLst>
                                          <p:attrName>ppt_x</p:attrName>
                                        </p:attrNameLst>
                                      </p:cBhvr>
                                      <p:tavLst>
                                        <p:tav tm="0">
                                          <p:val>
                                            <p:strVal val="#ppt_x-#ppt_w/2"/>
                                          </p:val>
                                        </p:tav>
                                        <p:tav tm="100000">
                                          <p:val>
                                            <p:strVal val="#ppt_x"/>
                                          </p:val>
                                        </p:tav>
                                      </p:tavLst>
                                    </p:anim>
                                    <p:anim calcmode="lin" valueType="num">
                                      <p:cBhvr>
                                        <p:cTn id="426" dur="500" fill="hold"/>
                                        <p:tgtEl>
                                          <p:spTgt spid="1038411"/>
                                        </p:tgtEl>
                                        <p:attrNameLst>
                                          <p:attrName>ppt_y</p:attrName>
                                        </p:attrNameLst>
                                      </p:cBhvr>
                                      <p:tavLst>
                                        <p:tav tm="0">
                                          <p:val>
                                            <p:strVal val="#ppt_y"/>
                                          </p:val>
                                        </p:tav>
                                        <p:tav tm="100000">
                                          <p:val>
                                            <p:strVal val="#ppt_y"/>
                                          </p:val>
                                        </p:tav>
                                      </p:tavLst>
                                    </p:anim>
                                    <p:anim calcmode="lin" valueType="num">
                                      <p:cBhvr>
                                        <p:cTn id="427" dur="500" fill="hold"/>
                                        <p:tgtEl>
                                          <p:spTgt spid="1038411"/>
                                        </p:tgtEl>
                                        <p:attrNameLst>
                                          <p:attrName>ppt_w</p:attrName>
                                        </p:attrNameLst>
                                      </p:cBhvr>
                                      <p:tavLst>
                                        <p:tav tm="0">
                                          <p:val>
                                            <p:fltVal val="0"/>
                                          </p:val>
                                        </p:tav>
                                        <p:tav tm="100000">
                                          <p:val>
                                            <p:strVal val="#ppt_w"/>
                                          </p:val>
                                        </p:tav>
                                      </p:tavLst>
                                    </p:anim>
                                    <p:anim calcmode="lin" valueType="num">
                                      <p:cBhvr>
                                        <p:cTn id="428" dur="500" fill="hold"/>
                                        <p:tgtEl>
                                          <p:spTgt spid="1038411"/>
                                        </p:tgtEl>
                                        <p:attrNameLst>
                                          <p:attrName>ppt_h</p:attrName>
                                        </p:attrNameLst>
                                      </p:cBhvr>
                                      <p:tavLst>
                                        <p:tav tm="0">
                                          <p:val>
                                            <p:strVal val="#ppt_h"/>
                                          </p:val>
                                        </p:tav>
                                        <p:tav tm="100000">
                                          <p:val>
                                            <p:strVal val="#ppt_h"/>
                                          </p:val>
                                        </p:tav>
                                      </p:tavLst>
                                    </p:anim>
                                  </p:childTnLst>
                                </p:cTn>
                              </p:par>
                            </p:childTnLst>
                          </p:cTn>
                        </p:par>
                      </p:childTnLst>
                    </p:cTn>
                  </p:par>
                  <p:par>
                    <p:cTn id="429" fill="hold" nodeType="clickPar">
                      <p:stCondLst>
                        <p:cond delay="indefinite"/>
                      </p:stCondLst>
                      <p:childTnLst>
                        <p:par>
                          <p:cTn id="430" fill="hold" nodeType="withGroup">
                            <p:stCondLst>
                              <p:cond delay="0"/>
                            </p:stCondLst>
                            <p:childTnLst>
                              <p:par>
                                <p:cTn id="431" presetID="17" presetClass="entr" presetSubtype="8" repeatCount="3000" fill="hold" grpId="0" nodeType="clickEffect">
                                  <p:stCondLst>
                                    <p:cond delay="0"/>
                                  </p:stCondLst>
                                  <p:childTnLst>
                                    <p:set>
                                      <p:cBhvr>
                                        <p:cTn id="432" dur="1" fill="hold">
                                          <p:stCondLst>
                                            <p:cond delay="0"/>
                                          </p:stCondLst>
                                        </p:cTn>
                                        <p:tgtEl>
                                          <p:spTgt spid="1038410"/>
                                        </p:tgtEl>
                                        <p:attrNameLst>
                                          <p:attrName>style.visibility</p:attrName>
                                        </p:attrNameLst>
                                      </p:cBhvr>
                                      <p:to>
                                        <p:strVal val="visible"/>
                                      </p:to>
                                    </p:set>
                                    <p:anim calcmode="lin" valueType="num">
                                      <p:cBhvr>
                                        <p:cTn id="433" dur="500" fill="hold"/>
                                        <p:tgtEl>
                                          <p:spTgt spid="1038410"/>
                                        </p:tgtEl>
                                        <p:attrNameLst>
                                          <p:attrName>ppt_x</p:attrName>
                                        </p:attrNameLst>
                                      </p:cBhvr>
                                      <p:tavLst>
                                        <p:tav tm="0">
                                          <p:val>
                                            <p:strVal val="#ppt_x-#ppt_w/2"/>
                                          </p:val>
                                        </p:tav>
                                        <p:tav tm="100000">
                                          <p:val>
                                            <p:strVal val="#ppt_x"/>
                                          </p:val>
                                        </p:tav>
                                      </p:tavLst>
                                    </p:anim>
                                    <p:anim calcmode="lin" valueType="num">
                                      <p:cBhvr>
                                        <p:cTn id="434" dur="500" fill="hold"/>
                                        <p:tgtEl>
                                          <p:spTgt spid="1038410"/>
                                        </p:tgtEl>
                                        <p:attrNameLst>
                                          <p:attrName>ppt_y</p:attrName>
                                        </p:attrNameLst>
                                      </p:cBhvr>
                                      <p:tavLst>
                                        <p:tav tm="0">
                                          <p:val>
                                            <p:strVal val="#ppt_y"/>
                                          </p:val>
                                        </p:tav>
                                        <p:tav tm="100000">
                                          <p:val>
                                            <p:strVal val="#ppt_y"/>
                                          </p:val>
                                        </p:tav>
                                      </p:tavLst>
                                    </p:anim>
                                    <p:anim calcmode="lin" valueType="num">
                                      <p:cBhvr>
                                        <p:cTn id="435" dur="500" fill="hold"/>
                                        <p:tgtEl>
                                          <p:spTgt spid="1038410"/>
                                        </p:tgtEl>
                                        <p:attrNameLst>
                                          <p:attrName>ppt_w</p:attrName>
                                        </p:attrNameLst>
                                      </p:cBhvr>
                                      <p:tavLst>
                                        <p:tav tm="0">
                                          <p:val>
                                            <p:fltVal val="0"/>
                                          </p:val>
                                        </p:tav>
                                        <p:tav tm="100000">
                                          <p:val>
                                            <p:strVal val="#ppt_w"/>
                                          </p:val>
                                        </p:tav>
                                      </p:tavLst>
                                    </p:anim>
                                    <p:anim calcmode="lin" valueType="num">
                                      <p:cBhvr>
                                        <p:cTn id="436" dur="500" fill="hold"/>
                                        <p:tgtEl>
                                          <p:spTgt spid="103841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0"/>
                                        </p:tgtEl>
                                        <p:attrNameLst>
                                          <p:attrName>ppt_c</p:attrName>
                                        </p:attrNameLst>
                                      </p:cBhvr>
                                      <p:to>
                                        <a:srgbClr val="FF9900"/>
                                      </p:to>
                                    </p:animClr>
                                  </p:subTnLst>
                                </p:cTn>
                              </p:par>
                            </p:childTnLst>
                          </p:cTn>
                        </p:par>
                      </p:childTnLst>
                    </p:cTn>
                  </p:par>
                  <p:par>
                    <p:cTn id="437" fill="hold" nodeType="clickPar">
                      <p:stCondLst>
                        <p:cond delay="indefinite"/>
                      </p:stCondLst>
                      <p:childTnLst>
                        <p:par>
                          <p:cTn id="438" fill="hold" nodeType="withGroup">
                            <p:stCondLst>
                              <p:cond delay="0"/>
                            </p:stCondLst>
                            <p:childTnLst>
                              <p:par>
                                <p:cTn id="439" presetID="17" presetClass="entr" presetSubtype="4" repeatCount="3000" fill="hold" grpId="0" nodeType="clickEffect">
                                  <p:stCondLst>
                                    <p:cond delay="0"/>
                                  </p:stCondLst>
                                  <p:childTnLst>
                                    <p:set>
                                      <p:cBhvr>
                                        <p:cTn id="440" dur="1" fill="hold">
                                          <p:stCondLst>
                                            <p:cond delay="0"/>
                                          </p:stCondLst>
                                        </p:cTn>
                                        <p:tgtEl>
                                          <p:spTgt spid="1038409"/>
                                        </p:tgtEl>
                                        <p:attrNameLst>
                                          <p:attrName>style.visibility</p:attrName>
                                        </p:attrNameLst>
                                      </p:cBhvr>
                                      <p:to>
                                        <p:strVal val="visible"/>
                                      </p:to>
                                    </p:set>
                                    <p:anim calcmode="lin" valueType="num">
                                      <p:cBhvr>
                                        <p:cTn id="441" dur="500" fill="hold"/>
                                        <p:tgtEl>
                                          <p:spTgt spid="1038409"/>
                                        </p:tgtEl>
                                        <p:attrNameLst>
                                          <p:attrName>ppt_x</p:attrName>
                                        </p:attrNameLst>
                                      </p:cBhvr>
                                      <p:tavLst>
                                        <p:tav tm="0">
                                          <p:val>
                                            <p:strVal val="#ppt_x"/>
                                          </p:val>
                                        </p:tav>
                                        <p:tav tm="100000">
                                          <p:val>
                                            <p:strVal val="#ppt_x"/>
                                          </p:val>
                                        </p:tav>
                                      </p:tavLst>
                                    </p:anim>
                                    <p:anim calcmode="lin" valueType="num">
                                      <p:cBhvr>
                                        <p:cTn id="442" dur="500" fill="hold"/>
                                        <p:tgtEl>
                                          <p:spTgt spid="1038409"/>
                                        </p:tgtEl>
                                        <p:attrNameLst>
                                          <p:attrName>ppt_y</p:attrName>
                                        </p:attrNameLst>
                                      </p:cBhvr>
                                      <p:tavLst>
                                        <p:tav tm="0">
                                          <p:val>
                                            <p:strVal val="#ppt_y+#ppt_h/2"/>
                                          </p:val>
                                        </p:tav>
                                        <p:tav tm="100000">
                                          <p:val>
                                            <p:strVal val="#ppt_y"/>
                                          </p:val>
                                        </p:tav>
                                      </p:tavLst>
                                    </p:anim>
                                    <p:anim calcmode="lin" valueType="num">
                                      <p:cBhvr>
                                        <p:cTn id="443" dur="500" fill="hold"/>
                                        <p:tgtEl>
                                          <p:spTgt spid="1038409"/>
                                        </p:tgtEl>
                                        <p:attrNameLst>
                                          <p:attrName>ppt_w</p:attrName>
                                        </p:attrNameLst>
                                      </p:cBhvr>
                                      <p:tavLst>
                                        <p:tav tm="0">
                                          <p:val>
                                            <p:strVal val="#ppt_w"/>
                                          </p:val>
                                        </p:tav>
                                        <p:tav tm="100000">
                                          <p:val>
                                            <p:strVal val="#ppt_w"/>
                                          </p:val>
                                        </p:tav>
                                      </p:tavLst>
                                    </p:anim>
                                    <p:anim calcmode="lin" valueType="num">
                                      <p:cBhvr>
                                        <p:cTn id="444" dur="500" fill="hold"/>
                                        <p:tgtEl>
                                          <p:spTgt spid="1038409"/>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09"/>
                                        </p:tgtEl>
                                        <p:attrNameLst>
                                          <p:attrName>ppt_c</p:attrName>
                                        </p:attrNameLst>
                                      </p:cBhvr>
                                      <p:to>
                                        <a:srgbClr val="FF9900"/>
                                      </p:to>
                                    </p:animClr>
                                  </p:subTnLst>
                                </p:cTn>
                              </p:par>
                            </p:childTnLst>
                          </p:cTn>
                        </p:par>
                      </p:childTnLst>
                    </p:cTn>
                  </p:par>
                  <p:par>
                    <p:cTn id="445" fill="hold" nodeType="clickPar">
                      <p:stCondLst>
                        <p:cond delay="indefinite"/>
                      </p:stCondLst>
                      <p:childTnLst>
                        <p:par>
                          <p:cTn id="446" fill="hold" nodeType="withGroup">
                            <p:stCondLst>
                              <p:cond delay="0"/>
                            </p:stCondLst>
                            <p:childTnLst>
                              <p:par>
                                <p:cTn id="447" presetID="17" presetClass="entr" presetSubtype="8" repeatCount="3000" fill="hold" grpId="0" nodeType="clickEffect">
                                  <p:stCondLst>
                                    <p:cond delay="0"/>
                                  </p:stCondLst>
                                  <p:childTnLst>
                                    <p:set>
                                      <p:cBhvr>
                                        <p:cTn id="448" dur="1" fill="hold">
                                          <p:stCondLst>
                                            <p:cond delay="0"/>
                                          </p:stCondLst>
                                        </p:cTn>
                                        <p:tgtEl>
                                          <p:spTgt spid="1038412"/>
                                        </p:tgtEl>
                                        <p:attrNameLst>
                                          <p:attrName>style.visibility</p:attrName>
                                        </p:attrNameLst>
                                      </p:cBhvr>
                                      <p:to>
                                        <p:strVal val="visible"/>
                                      </p:to>
                                    </p:set>
                                    <p:anim calcmode="lin" valueType="num">
                                      <p:cBhvr>
                                        <p:cTn id="449" dur="500" fill="hold"/>
                                        <p:tgtEl>
                                          <p:spTgt spid="1038412"/>
                                        </p:tgtEl>
                                        <p:attrNameLst>
                                          <p:attrName>ppt_x</p:attrName>
                                        </p:attrNameLst>
                                      </p:cBhvr>
                                      <p:tavLst>
                                        <p:tav tm="0">
                                          <p:val>
                                            <p:strVal val="#ppt_x-#ppt_w/2"/>
                                          </p:val>
                                        </p:tav>
                                        <p:tav tm="100000">
                                          <p:val>
                                            <p:strVal val="#ppt_x"/>
                                          </p:val>
                                        </p:tav>
                                      </p:tavLst>
                                    </p:anim>
                                    <p:anim calcmode="lin" valueType="num">
                                      <p:cBhvr>
                                        <p:cTn id="450" dur="500" fill="hold"/>
                                        <p:tgtEl>
                                          <p:spTgt spid="1038412"/>
                                        </p:tgtEl>
                                        <p:attrNameLst>
                                          <p:attrName>ppt_y</p:attrName>
                                        </p:attrNameLst>
                                      </p:cBhvr>
                                      <p:tavLst>
                                        <p:tav tm="0">
                                          <p:val>
                                            <p:strVal val="#ppt_y"/>
                                          </p:val>
                                        </p:tav>
                                        <p:tav tm="100000">
                                          <p:val>
                                            <p:strVal val="#ppt_y"/>
                                          </p:val>
                                        </p:tav>
                                      </p:tavLst>
                                    </p:anim>
                                    <p:anim calcmode="lin" valueType="num">
                                      <p:cBhvr>
                                        <p:cTn id="451" dur="500" fill="hold"/>
                                        <p:tgtEl>
                                          <p:spTgt spid="1038412"/>
                                        </p:tgtEl>
                                        <p:attrNameLst>
                                          <p:attrName>ppt_w</p:attrName>
                                        </p:attrNameLst>
                                      </p:cBhvr>
                                      <p:tavLst>
                                        <p:tav tm="0">
                                          <p:val>
                                            <p:fltVal val="0"/>
                                          </p:val>
                                        </p:tav>
                                        <p:tav tm="100000">
                                          <p:val>
                                            <p:strVal val="#ppt_w"/>
                                          </p:val>
                                        </p:tav>
                                      </p:tavLst>
                                    </p:anim>
                                    <p:anim calcmode="lin" valueType="num">
                                      <p:cBhvr>
                                        <p:cTn id="452" dur="500" fill="hold"/>
                                        <p:tgtEl>
                                          <p:spTgt spid="103841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2"/>
                                        </p:tgtEl>
                                        <p:attrNameLst>
                                          <p:attrName>ppt_c</p:attrName>
                                        </p:attrNameLst>
                                      </p:cBhvr>
                                      <p:to>
                                        <a:srgbClr val="FF9900"/>
                                      </p:to>
                                    </p:animClr>
                                  </p:subTnLst>
                                </p:cTn>
                              </p:par>
                            </p:childTnLst>
                          </p:cTn>
                        </p:par>
                      </p:childTnLst>
                    </p:cTn>
                  </p:par>
                  <p:par>
                    <p:cTn id="453" fill="hold" nodeType="clickPar">
                      <p:stCondLst>
                        <p:cond delay="indefinite"/>
                      </p:stCondLst>
                      <p:childTnLst>
                        <p:par>
                          <p:cTn id="454" fill="hold" nodeType="withGroup">
                            <p:stCondLst>
                              <p:cond delay="0"/>
                            </p:stCondLst>
                            <p:childTnLst>
                              <p:par>
                                <p:cTn id="455" presetID="17" presetClass="entr" presetSubtype="1" repeatCount="3000" fill="hold" grpId="0" nodeType="clickEffect">
                                  <p:stCondLst>
                                    <p:cond delay="0"/>
                                  </p:stCondLst>
                                  <p:childTnLst>
                                    <p:set>
                                      <p:cBhvr>
                                        <p:cTn id="456" dur="1" fill="hold">
                                          <p:stCondLst>
                                            <p:cond delay="0"/>
                                          </p:stCondLst>
                                        </p:cTn>
                                        <p:tgtEl>
                                          <p:spTgt spid="1038415"/>
                                        </p:tgtEl>
                                        <p:attrNameLst>
                                          <p:attrName>style.visibility</p:attrName>
                                        </p:attrNameLst>
                                      </p:cBhvr>
                                      <p:to>
                                        <p:strVal val="visible"/>
                                      </p:to>
                                    </p:set>
                                    <p:anim calcmode="lin" valueType="num">
                                      <p:cBhvr>
                                        <p:cTn id="457" dur="500" fill="hold"/>
                                        <p:tgtEl>
                                          <p:spTgt spid="1038415"/>
                                        </p:tgtEl>
                                        <p:attrNameLst>
                                          <p:attrName>ppt_x</p:attrName>
                                        </p:attrNameLst>
                                      </p:cBhvr>
                                      <p:tavLst>
                                        <p:tav tm="0">
                                          <p:val>
                                            <p:strVal val="#ppt_x"/>
                                          </p:val>
                                        </p:tav>
                                        <p:tav tm="100000">
                                          <p:val>
                                            <p:strVal val="#ppt_x"/>
                                          </p:val>
                                        </p:tav>
                                      </p:tavLst>
                                    </p:anim>
                                    <p:anim calcmode="lin" valueType="num">
                                      <p:cBhvr>
                                        <p:cTn id="458" dur="500" fill="hold"/>
                                        <p:tgtEl>
                                          <p:spTgt spid="1038415"/>
                                        </p:tgtEl>
                                        <p:attrNameLst>
                                          <p:attrName>ppt_y</p:attrName>
                                        </p:attrNameLst>
                                      </p:cBhvr>
                                      <p:tavLst>
                                        <p:tav tm="0">
                                          <p:val>
                                            <p:strVal val="#ppt_y-#ppt_h/2"/>
                                          </p:val>
                                        </p:tav>
                                        <p:tav tm="100000">
                                          <p:val>
                                            <p:strVal val="#ppt_y"/>
                                          </p:val>
                                        </p:tav>
                                      </p:tavLst>
                                    </p:anim>
                                    <p:anim calcmode="lin" valueType="num">
                                      <p:cBhvr>
                                        <p:cTn id="459" dur="500" fill="hold"/>
                                        <p:tgtEl>
                                          <p:spTgt spid="1038415"/>
                                        </p:tgtEl>
                                        <p:attrNameLst>
                                          <p:attrName>ppt_w</p:attrName>
                                        </p:attrNameLst>
                                      </p:cBhvr>
                                      <p:tavLst>
                                        <p:tav tm="0">
                                          <p:val>
                                            <p:strVal val="#ppt_w"/>
                                          </p:val>
                                        </p:tav>
                                        <p:tav tm="100000">
                                          <p:val>
                                            <p:strVal val="#ppt_w"/>
                                          </p:val>
                                        </p:tav>
                                      </p:tavLst>
                                    </p:anim>
                                    <p:anim calcmode="lin" valueType="num">
                                      <p:cBhvr>
                                        <p:cTn id="460" dur="500" fill="hold"/>
                                        <p:tgtEl>
                                          <p:spTgt spid="1038415"/>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5"/>
                                        </p:tgtEl>
                                        <p:attrNameLst>
                                          <p:attrName>ppt_c</p:attrName>
                                        </p:attrNameLst>
                                      </p:cBhvr>
                                      <p:to>
                                        <a:srgbClr val="FF9900"/>
                                      </p:to>
                                    </p:animClr>
                                  </p:subTnLst>
                                </p:cTn>
                              </p:par>
                            </p:childTnLst>
                          </p:cTn>
                        </p:par>
                      </p:childTnLst>
                    </p:cTn>
                  </p:par>
                  <p:par>
                    <p:cTn id="461" fill="hold" nodeType="clickPar">
                      <p:stCondLst>
                        <p:cond delay="indefinite"/>
                      </p:stCondLst>
                      <p:childTnLst>
                        <p:par>
                          <p:cTn id="462" fill="hold" nodeType="withGroup">
                            <p:stCondLst>
                              <p:cond delay="0"/>
                            </p:stCondLst>
                            <p:childTnLst>
                              <p:par>
                                <p:cTn id="463" presetID="17" presetClass="entr" presetSubtype="8" repeatCount="3000" fill="hold" grpId="0" nodeType="clickEffect">
                                  <p:stCondLst>
                                    <p:cond delay="0"/>
                                  </p:stCondLst>
                                  <p:childTnLst>
                                    <p:set>
                                      <p:cBhvr>
                                        <p:cTn id="464" dur="1" fill="hold">
                                          <p:stCondLst>
                                            <p:cond delay="0"/>
                                          </p:stCondLst>
                                        </p:cTn>
                                        <p:tgtEl>
                                          <p:spTgt spid="1038416"/>
                                        </p:tgtEl>
                                        <p:attrNameLst>
                                          <p:attrName>style.visibility</p:attrName>
                                        </p:attrNameLst>
                                      </p:cBhvr>
                                      <p:to>
                                        <p:strVal val="visible"/>
                                      </p:to>
                                    </p:set>
                                    <p:anim calcmode="lin" valueType="num">
                                      <p:cBhvr>
                                        <p:cTn id="465" dur="500" fill="hold"/>
                                        <p:tgtEl>
                                          <p:spTgt spid="1038416"/>
                                        </p:tgtEl>
                                        <p:attrNameLst>
                                          <p:attrName>ppt_x</p:attrName>
                                        </p:attrNameLst>
                                      </p:cBhvr>
                                      <p:tavLst>
                                        <p:tav tm="0">
                                          <p:val>
                                            <p:strVal val="#ppt_x-#ppt_w/2"/>
                                          </p:val>
                                        </p:tav>
                                        <p:tav tm="100000">
                                          <p:val>
                                            <p:strVal val="#ppt_x"/>
                                          </p:val>
                                        </p:tav>
                                      </p:tavLst>
                                    </p:anim>
                                    <p:anim calcmode="lin" valueType="num">
                                      <p:cBhvr>
                                        <p:cTn id="466" dur="500" fill="hold"/>
                                        <p:tgtEl>
                                          <p:spTgt spid="1038416"/>
                                        </p:tgtEl>
                                        <p:attrNameLst>
                                          <p:attrName>ppt_y</p:attrName>
                                        </p:attrNameLst>
                                      </p:cBhvr>
                                      <p:tavLst>
                                        <p:tav tm="0">
                                          <p:val>
                                            <p:strVal val="#ppt_y"/>
                                          </p:val>
                                        </p:tav>
                                        <p:tav tm="100000">
                                          <p:val>
                                            <p:strVal val="#ppt_y"/>
                                          </p:val>
                                        </p:tav>
                                      </p:tavLst>
                                    </p:anim>
                                    <p:anim calcmode="lin" valueType="num">
                                      <p:cBhvr>
                                        <p:cTn id="467" dur="500" fill="hold"/>
                                        <p:tgtEl>
                                          <p:spTgt spid="1038416"/>
                                        </p:tgtEl>
                                        <p:attrNameLst>
                                          <p:attrName>ppt_w</p:attrName>
                                        </p:attrNameLst>
                                      </p:cBhvr>
                                      <p:tavLst>
                                        <p:tav tm="0">
                                          <p:val>
                                            <p:fltVal val="0"/>
                                          </p:val>
                                        </p:tav>
                                        <p:tav tm="100000">
                                          <p:val>
                                            <p:strVal val="#ppt_w"/>
                                          </p:val>
                                        </p:tav>
                                      </p:tavLst>
                                    </p:anim>
                                    <p:anim calcmode="lin" valueType="num">
                                      <p:cBhvr>
                                        <p:cTn id="468" dur="500" fill="hold"/>
                                        <p:tgtEl>
                                          <p:spTgt spid="1038416"/>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6"/>
                                        </p:tgtEl>
                                        <p:attrNameLst>
                                          <p:attrName>ppt_c</p:attrName>
                                        </p:attrNameLst>
                                      </p:cBhvr>
                                      <p:to>
                                        <a:srgbClr val="FF9900"/>
                                      </p:to>
                                    </p:animClr>
                                  </p:subTnLst>
                                </p:cTn>
                              </p:par>
                            </p:childTnLst>
                          </p:cTn>
                        </p:par>
                      </p:childTnLst>
                    </p:cTn>
                  </p:par>
                  <p:par>
                    <p:cTn id="469" fill="hold" nodeType="clickPar">
                      <p:stCondLst>
                        <p:cond delay="indefinite"/>
                      </p:stCondLst>
                      <p:childTnLst>
                        <p:par>
                          <p:cTn id="470" fill="hold" nodeType="withGroup">
                            <p:stCondLst>
                              <p:cond delay="0"/>
                            </p:stCondLst>
                            <p:childTnLst>
                              <p:par>
                                <p:cTn id="471" presetID="17" presetClass="entr" presetSubtype="8" repeatCount="3000" fill="hold" grpId="0" nodeType="clickEffect">
                                  <p:stCondLst>
                                    <p:cond delay="0"/>
                                  </p:stCondLst>
                                  <p:childTnLst>
                                    <p:set>
                                      <p:cBhvr>
                                        <p:cTn id="472" dur="1" fill="hold">
                                          <p:stCondLst>
                                            <p:cond delay="0"/>
                                          </p:stCondLst>
                                        </p:cTn>
                                        <p:tgtEl>
                                          <p:spTgt spid="1038417"/>
                                        </p:tgtEl>
                                        <p:attrNameLst>
                                          <p:attrName>style.visibility</p:attrName>
                                        </p:attrNameLst>
                                      </p:cBhvr>
                                      <p:to>
                                        <p:strVal val="visible"/>
                                      </p:to>
                                    </p:set>
                                    <p:anim calcmode="lin" valueType="num">
                                      <p:cBhvr>
                                        <p:cTn id="473" dur="500" fill="hold"/>
                                        <p:tgtEl>
                                          <p:spTgt spid="1038417"/>
                                        </p:tgtEl>
                                        <p:attrNameLst>
                                          <p:attrName>ppt_x</p:attrName>
                                        </p:attrNameLst>
                                      </p:cBhvr>
                                      <p:tavLst>
                                        <p:tav tm="0">
                                          <p:val>
                                            <p:strVal val="#ppt_x-#ppt_w/2"/>
                                          </p:val>
                                        </p:tav>
                                        <p:tav tm="100000">
                                          <p:val>
                                            <p:strVal val="#ppt_x"/>
                                          </p:val>
                                        </p:tav>
                                      </p:tavLst>
                                    </p:anim>
                                    <p:anim calcmode="lin" valueType="num">
                                      <p:cBhvr>
                                        <p:cTn id="474" dur="500" fill="hold"/>
                                        <p:tgtEl>
                                          <p:spTgt spid="1038417"/>
                                        </p:tgtEl>
                                        <p:attrNameLst>
                                          <p:attrName>ppt_y</p:attrName>
                                        </p:attrNameLst>
                                      </p:cBhvr>
                                      <p:tavLst>
                                        <p:tav tm="0">
                                          <p:val>
                                            <p:strVal val="#ppt_y"/>
                                          </p:val>
                                        </p:tav>
                                        <p:tav tm="100000">
                                          <p:val>
                                            <p:strVal val="#ppt_y"/>
                                          </p:val>
                                        </p:tav>
                                      </p:tavLst>
                                    </p:anim>
                                    <p:anim calcmode="lin" valueType="num">
                                      <p:cBhvr>
                                        <p:cTn id="475" dur="500" fill="hold"/>
                                        <p:tgtEl>
                                          <p:spTgt spid="1038417"/>
                                        </p:tgtEl>
                                        <p:attrNameLst>
                                          <p:attrName>ppt_w</p:attrName>
                                        </p:attrNameLst>
                                      </p:cBhvr>
                                      <p:tavLst>
                                        <p:tav tm="0">
                                          <p:val>
                                            <p:fltVal val="0"/>
                                          </p:val>
                                        </p:tav>
                                        <p:tav tm="100000">
                                          <p:val>
                                            <p:strVal val="#ppt_w"/>
                                          </p:val>
                                        </p:tav>
                                      </p:tavLst>
                                    </p:anim>
                                    <p:anim calcmode="lin" valueType="num">
                                      <p:cBhvr>
                                        <p:cTn id="476" dur="500" fill="hold"/>
                                        <p:tgtEl>
                                          <p:spTgt spid="1038417"/>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7"/>
                                        </p:tgtEl>
                                        <p:attrNameLst>
                                          <p:attrName>ppt_c</p:attrName>
                                        </p:attrNameLst>
                                      </p:cBhvr>
                                      <p:to>
                                        <a:srgbClr val="FF9900"/>
                                      </p:to>
                                    </p:animClr>
                                  </p:subTnLst>
                                </p:cTn>
                              </p:par>
                            </p:childTnLst>
                          </p:cTn>
                        </p:par>
                      </p:childTnLst>
                    </p:cTn>
                  </p:par>
                  <p:par>
                    <p:cTn id="477" fill="hold" nodeType="clickPar">
                      <p:stCondLst>
                        <p:cond delay="indefinite"/>
                      </p:stCondLst>
                      <p:childTnLst>
                        <p:par>
                          <p:cTn id="478" fill="hold" nodeType="withGroup">
                            <p:stCondLst>
                              <p:cond delay="0"/>
                            </p:stCondLst>
                            <p:childTnLst>
                              <p:par>
                                <p:cTn id="479" presetID="17" presetClass="entr" presetSubtype="4" repeatCount="3000" fill="hold" grpId="0" nodeType="clickEffect">
                                  <p:stCondLst>
                                    <p:cond delay="0"/>
                                  </p:stCondLst>
                                  <p:childTnLst>
                                    <p:set>
                                      <p:cBhvr>
                                        <p:cTn id="480" dur="1" fill="hold">
                                          <p:stCondLst>
                                            <p:cond delay="0"/>
                                          </p:stCondLst>
                                        </p:cTn>
                                        <p:tgtEl>
                                          <p:spTgt spid="1038413"/>
                                        </p:tgtEl>
                                        <p:attrNameLst>
                                          <p:attrName>style.visibility</p:attrName>
                                        </p:attrNameLst>
                                      </p:cBhvr>
                                      <p:to>
                                        <p:strVal val="visible"/>
                                      </p:to>
                                    </p:set>
                                    <p:anim calcmode="lin" valueType="num">
                                      <p:cBhvr>
                                        <p:cTn id="481" dur="500" fill="hold"/>
                                        <p:tgtEl>
                                          <p:spTgt spid="1038413"/>
                                        </p:tgtEl>
                                        <p:attrNameLst>
                                          <p:attrName>ppt_x</p:attrName>
                                        </p:attrNameLst>
                                      </p:cBhvr>
                                      <p:tavLst>
                                        <p:tav tm="0">
                                          <p:val>
                                            <p:strVal val="#ppt_x"/>
                                          </p:val>
                                        </p:tav>
                                        <p:tav tm="100000">
                                          <p:val>
                                            <p:strVal val="#ppt_x"/>
                                          </p:val>
                                        </p:tav>
                                      </p:tavLst>
                                    </p:anim>
                                    <p:anim calcmode="lin" valueType="num">
                                      <p:cBhvr>
                                        <p:cTn id="482" dur="500" fill="hold"/>
                                        <p:tgtEl>
                                          <p:spTgt spid="1038413"/>
                                        </p:tgtEl>
                                        <p:attrNameLst>
                                          <p:attrName>ppt_y</p:attrName>
                                        </p:attrNameLst>
                                      </p:cBhvr>
                                      <p:tavLst>
                                        <p:tav tm="0">
                                          <p:val>
                                            <p:strVal val="#ppt_y+#ppt_h/2"/>
                                          </p:val>
                                        </p:tav>
                                        <p:tav tm="100000">
                                          <p:val>
                                            <p:strVal val="#ppt_y"/>
                                          </p:val>
                                        </p:tav>
                                      </p:tavLst>
                                    </p:anim>
                                    <p:anim calcmode="lin" valueType="num">
                                      <p:cBhvr>
                                        <p:cTn id="483" dur="500" fill="hold"/>
                                        <p:tgtEl>
                                          <p:spTgt spid="1038413"/>
                                        </p:tgtEl>
                                        <p:attrNameLst>
                                          <p:attrName>ppt_w</p:attrName>
                                        </p:attrNameLst>
                                      </p:cBhvr>
                                      <p:tavLst>
                                        <p:tav tm="0">
                                          <p:val>
                                            <p:strVal val="#ppt_w"/>
                                          </p:val>
                                        </p:tav>
                                        <p:tav tm="100000">
                                          <p:val>
                                            <p:strVal val="#ppt_w"/>
                                          </p:val>
                                        </p:tav>
                                      </p:tavLst>
                                    </p:anim>
                                    <p:anim calcmode="lin" valueType="num">
                                      <p:cBhvr>
                                        <p:cTn id="484" dur="500" fill="hold"/>
                                        <p:tgtEl>
                                          <p:spTgt spid="103841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3"/>
                                        </p:tgtEl>
                                        <p:attrNameLst>
                                          <p:attrName>ppt_c</p:attrName>
                                        </p:attrNameLst>
                                      </p:cBhvr>
                                      <p:to>
                                        <a:srgbClr val="FF9900"/>
                                      </p:to>
                                    </p:animClr>
                                  </p:subTnLst>
                                </p:cTn>
                              </p:par>
                            </p:childTnLst>
                          </p:cTn>
                        </p:par>
                      </p:childTnLst>
                    </p:cTn>
                  </p:par>
                  <p:par>
                    <p:cTn id="485" fill="hold" nodeType="clickPar">
                      <p:stCondLst>
                        <p:cond delay="indefinite"/>
                      </p:stCondLst>
                      <p:childTnLst>
                        <p:par>
                          <p:cTn id="486" fill="hold" nodeType="withGroup">
                            <p:stCondLst>
                              <p:cond delay="0"/>
                            </p:stCondLst>
                            <p:childTnLst>
                              <p:par>
                                <p:cTn id="487" presetID="17" presetClass="entr" presetSubtype="8" repeatCount="3000" fill="hold" grpId="0" nodeType="clickEffect">
                                  <p:stCondLst>
                                    <p:cond delay="0"/>
                                  </p:stCondLst>
                                  <p:childTnLst>
                                    <p:set>
                                      <p:cBhvr>
                                        <p:cTn id="488" dur="1" fill="hold">
                                          <p:stCondLst>
                                            <p:cond delay="0"/>
                                          </p:stCondLst>
                                        </p:cTn>
                                        <p:tgtEl>
                                          <p:spTgt spid="1038414"/>
                                        </p:tgtEl>
                                        <p:attrNameLst>
                                          <p:attrName>style.visibility</p:attrName>
                                        </p:attrNameLst>
                                      </p:cBhvr>
                                      <p:to>
                                        <p:strVal val="visible"/>
                                      </p:to>
                                    </p:set>
                                    <p:anim calcmode="lin" valueType="num">
                                      <p:cBhvr>
                                        <p:cTn id="489" dur="500" fill="hold"/>
                                        <p:tgtEl>
                                          <p:spTgt spid="1038414"/>
                                        </p:tgtEl>
                                        <p:attrNameLst>
                                          <p:attrName>ppt_x</p:attrName>
                                        </p:attrNameLst>
                                      </p:cBhvr>
                                      <p:tavLst>
                                        <p:tav tm="0">
                                          <p:val>
                                            <p:strVal val="#ppt_x-#ppt_w/2"/>
                                          </p:val>
                                        </p:tav>
                                        <p:tav tm="100000">
                                          <p:val>
                                            <p:strVal val="#ppt_x"/>
                                          </p:val>
                                        </p:tav>
                                      </p:tavLst>
                                    </p:anim>
                                    <p:anim calcmode="lin" valueType="num">
                                      <p:cBhvr>
                                        <p:cTn id="490" dur="500" fill="hold"/>
                                        <p:tgtEl>
                                          <p:spTgt spid="1038414"/>
                                        </p:tgtEl>
                                        <p:attrNameLst>
                                          <p:attrName>ppt_y</p:attrName>
                                        </p:attrNameLst>
                                      </p:cBhvr>
                                      <p:tavLst>
                                        <p:tav tm="0">
                                          <p:val>
                                            <p:strVal val="#ppt_y"/>
                                          </p:val>
                                        </p:tav>
                                        <p:tav tm="100000">
                                          <p:val>
                                            <p:strVal val="#ppt_y"/>
                                          </p:val>
                                        </p:tav>
                                      </p:tavLst>
                                    </p:anim>
                                    <p:anim calcmode="lin" valueType="num">
                                      <p:cBhvr>
                                        <p:cTn id="491" dur="500" fill="hold"/>
                                        <p:tgtEl>
                                          <p:spTgt spid="1038414"/>
                                        </p:tgtEl>
                                        <p:attrNameLst>
                                          <p:attrName>ppt_w</p:attrName>
                                        </p:attrNameLst>
                                      </p:cBhvr>
                                      <p:tavLst>
                                        <p:tav tm="0">
                                          <p:val>
                                            <p:fltVal val="0"/>
                                          </p:val>
                                        </p:tav>
                                        <p:tav tm="100000">
                                          <p:val>
                                            <p:strVal val="#ppt_w"/>
                                          </p:val>
                                        </p:tav>
                                      </p:tavLst>
                                    </p:anim>
                                    <p:anim calcmode="lin" valueType="num">
                                      <p:cBhvr>
                                        <p:cTn id="492" dur="500" fill="hold"/>
                                        <p:tgtEl>
                                          <p:spTgt spid="103841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4"/>
                                        </p:tgtEl>
                                        <p:attrNameLst>
                                          <p:attrName>ppt_c</p:attrName>
                                        </p:attrNameLst>
                                      </p:cBhvr>
                                      <p:to>
                                        <a:srgbClr val="FF9900"/>
                                      </p:to>
                                    </p:animClr>
                                  </p:subTnLst>
                                </p:cTn>
                              </p:par>
                            </p:childTnLst>
                          </p:cTn>
                        </p:par>
                      </p:childTnLst>
                    </p:cTn>
                  </p:par>
                  <p:par>
                    <p:cTn id="493" fill="hold" nodeType="clickPar">
                      <p:stCondLst>
                        <p:cond delay="indefinite"/>
                      </p:stCondLst>
                      <p:childTnLst>
                        <p:par>
                          <p:cTn id="494" fill="hold" nodeType="withGroup">
                            <p:stCondLst>
                              <p:cond delay="0"/>
                            </p:stCondLst>
                            <p:childTnLst>
                              <p:par>
                                <p:cTn id="495" presetID="17" presetClass="entr" presetSubtype="1" repeatCount="3000" fill="hold" grpId="0" nodeType="clickEffect">
                                  <p:stCondLst>
                                    <p:cond delay="0"/>
                                  </p:stCondLst>
                                  <p:childTnLst>
                                    <p:set>
                                      <p:cBhvr>
                                        <p:cTn id="496" dur="1" fill="hold">
                                          <p:stCondLst>
                                            <p:cond delay="0"/>
                                          </p:stCondLst>
                                        </p:cTn>
                                        <p:tgtEl>
                                          <p:spTgt spid="1038418"/>
                                        </p:tgtEl>
                                        <p:attrNameLst>
                                          <p:attrName>style.visibility</p:attrName>
                                        </p:attrNameLst>
                                      </p:cBhvr>
                                      <p:to>
                                        <p:strVal val="visible"/>
                                      </p:to>
                                    </p:set>
                                    <p:anim calcmode="lin" valueType="num">
                                      <p:cBhvr>
                                        <p:cTn id="497" dur="500" fill="hold"/>
                                        <p:tgtEl>
                                          <p:spTgt spid="1038418"/>
                                        </p:tgtEl>
                                        <p:attrNameLst>
                                          <p:attrName>ppt_x</p:attrName>
                                        </p:attrNameLst>
                                      </p:cBhvr>
                                      <p:tavLst>
                                        <p:tav tm="0">
                                          <p:val>
                                            <p:strVal val="#ppt_x"/>
                                          </p:val>
                                        </p:tav>
                                        <p:tav tm="100000">
                                          <p:val>
                                            <p:strVal val="#ppt_x"/>
                                          </p:val>
                                        </p:tav>
                                      </p:tavLst>
                                    </p:anim>
                                    <p:anim calcmode="lin" valueType="num">
                                      <p:cBhvr>
                                        <p:cTn id="498" dur="500" fill="hold"/>
                                        <p:tgtEl>
                                          <p:spTgt spid="1038418"/>
                                        </p:tgtEl>
                                        <p:attrNameLst>
                                          <p:attrName>ppt_y</p:attrName>
                                        </p:attrNameLst>
                                      </p:cBhvr>
                                      <p:tavLst>
                                        <p:tav tm="0">
                                          <p:val>
                                            <p:strVal val="#ppt_y-#ppt_h/2"/>
                                          </p:val>
                                        </p:tav>
                                        <p:tav tm="100000">
                                          <p:val>
                                            <p:strVal val="#ppt_y"/>
                                          </p:val>
                                        </p:tav>
                                      </p:tavLst>
                                    </p:anim>
                                    <p:anim calcmode="lin" valueType="num">
                                      <p:cBhvr>
                                        <p:cTn id="499" dur="500" fill="hold"/>
                                        <p:tgtEl>
                                          <p:spTgt spid="1038418"/>
                                        </p:tgtEl>
                                        <p:attrNameLst>
                                          <p:attrName>ppt_w</p:attrName>
                                        </p:attrNameLst>
                                      </p:cBhvr>
                                      <p:tavLst>
                                        <p:tav tm="0">
                                          <p:val>
                                            <p:strVal val="#ppt_w"/>
                                          </p:val>
                                        </p:tav>
                                        <p:tav tm="100000">
                                          <p:val>
                                            <p:strVal val="#ppt_w"/>
                                          </p:val>
                                        </p:tav>
                                      </p:tavLst>
                                    </p:anim>
                                    <p:anim calcmode="lin" valueType="num">
                                      <p:cBhvr>
                                        <p:cTn id="500" dur="500" fill="hold"/>
                                        <p:tgtEl>
                                          <p:spTgt spid="1038418"/>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18"/>
                                        </p:tgtEl>
                                        <p:attrNameLst>
                                          <p:attrName>ppt_c</p:attrName>
                                        </p:attrNameLst>
                                      </p:cBhvr>
                                      <p:to>
                                        <a:srgbClr val="FF9900"/>
                                      </p:to>
                                    </p:animClr>
                                  </p:subTnLst>
                                </p:cTn>
                              </p:par>
                            </p:childTnLst>
                          </p:cTn>
                        </p:par>
                      </p:childTnLst>
                    </p:cTn>
                  </p:par>
                  <p:par>
                    <p:cTn id="501" fill="hold" nodeType="clickPar">
                      <p:stCondLst>
                        <p:cond delay="indefinite"/>
                      </p:stCondLst>
                      <p:childTnLst>
                        <p:par>
                          <p:cTn id="502" fill="hold" nodeType="withGroup">
                            <p:stCondLst>
                              <p:cond delay="0"/>
                            </p:stCondLst>
                            <p:childTnLst>
                              <p:par>
                                <p:cTn id="503" presetID="17" presetClass="entr" presetSubtype="8" repeatCount="3000" fill="hold" grpId="0" nodeType="clickEffect">
                                  <p:stCondLst>
                                    <p:cond delay="0"/>
                                  </p:stCondLst>
                                  <p:childTnLst>
                                    <p:set>
                                      <p:cBhvr>
                                        <p:cTn id="504" dur="1" fill="hold">
                                          <p:stCondLst>
                                            <p:cond delay="0"/>
                                          </p:stCondLst>
                                        </p:cTn>
                                        <p:tgtEl>
                                          <p:spTgt spid="1038419"/>
                                        </p:tgtEl>
                                        <p:attrNameLst>
                                          <p:attrName>style.visibility</p:attrName>
                                        </p:attrNameLst>
                                      </p:cBhvr>
                                      <p:to>
                                        <p:strVal val="visible"/>
                                      </p:to>
                                    </p:set>
                                    <p:anim calcmode="lin" valueType="num">
                                      <p:cBhvr>
                                        <p:cTn id="505" dur="500" fill="hold"/>
                                        <p:tgtEl>
                                          <p:spTgt spid="1038419"/>
                                        </p:tgtEl>
                                        <p:attrNameLst>
                                          <p:attrName>ppt_x</p:attrName>
                                        </p:attrNameLst>
                                      </p:cBhvr>
                                      <p:tavLst>
                                        <p:tav tm="0">
                                          <p:val>
                                            <p:strVal val="#ppt_x-#ppt_w/2"/>
                                          </p:val>
                                        </p:tav>
                                        <p:tav tm="100000">
                                          <p:val>
                                            <p:strVal val="#ppt_x"/>
                                          </p:val>
                                        </p:tav>
                                      </p:tavLst>
                                    </p:anim>
                                    <p:anim calcmode="lin" valueType="num">
                                      <p:cBhvr>
                                        <p:cTn id="506" dur="500" fill="hold"/>
                                        <p:tgtEl>
                                          <p:spTgt spid="1038419"/>
                                        </p:tgtEl>
                                        <p:attrNameLst>
                                          <p:attrName>ppt_y</p:attrName>
                                        </p:attrNameLst>
                                      </p:cBhvr>
                                      <p:tavLst>
                                        <p:tav tm="0">
                                          <p:val>
                                            <p:strVal val="#ppt_y"/>
                                          </p:val>
                                        </p:tav>
                                        <p:tav tm="100000">
                                          <p:val>
                                            <p:strVal val="#ppt_y"/>
                                          </p:val>
                                        </p:tav>
                                      </p:tavLst>
                                    </p:anim>
                                    <p:anim calcmode="lin" valueType="num">
                                      <p:cBhvr>
                                        <p:cTn id="507" dur="500" fill="hold"/>
                                        <p:tgtEl>
                                          <p:spTgt spid="1038419"/>
                                        </p:tgtEl>
                                        <p:attrNameLst>
                                          <p:attrName>ppt_w</p:attrName>
                                        </p:attrNameLst>
                                      </p:cBhvr>
                                      <p:tavLst>
                                        <p:tav tm="0">
                                          <p:val>
                                            <p:fltVal val="0"/>
                                          </p:val>
                                        </p:tav>
                                        <p:tav tm="100000">
                                          <p:val>
                                            <p:strVal val="#ppt_w"/>
                                          </p:val>
                                        </p:tav>
                                      </p:tavLst>
                                    </p:anim>
                                    <p:anim calcmode="lin" valueType="num">
                                      <p:cBhvr>
                                        <p:cTn id="508" dur="500" fill="hold"/>
                                        <p:tgtEl>
                                          <p:spTgt spid="1038419"/>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19"/>
                                        </p:tgtEl>
                                        <p:attrNameLst>
                                          <p:attrName>ppt_c</p:attrName>
                                        </p:attrNameLst>
                                      </p:cBhvr>
                                      <p:to>
                                        <a:srgbClr val="FF9900"/>
                                      </p:to>
                                    </p:animClr>
                                  </p:subTnLst>
                                </p:cTn>
                              </p:par>
                            </p:childTnLst>
                          </p:cTn>
                        </p:par>
                      </p:childTnLst>
                    </p:cTn>
                  </p:par>
                  <p:par>
                    <p:cTn id="509" fill="hold" nodeType="clickPar">
                      <p:stCondLst>
                        <p:cond delay="indefinite"/>
                      </p:stCondLst>
                      <p:childTnLst>
                        <p:par>
                          <p:cTn id="510" fill="hold" nodeType="withGroup">
                            <p:stCondLst>
                              <p:cond delay="0"/>
                            </p:stCondLst>
                            <p:childTnLst>
                              <p:par>
                                <p:cTn id="511" presetID="17" presetClass="entr" presetSubtype="4" repeatCount="3000" fill="hold" grpId="0" nodeType="clickEffect">
                                  <p:stCondLst>
                                    <p:cond delay="0"/>
                                  </p:stCondLst>
                                  <p:childTnLst>
                                    <p:set>
                                      <p:cBhvr>
                                        <p:cTn id="512" dur="1" fill="hold">
                                          <p:stCondLst>
                                            <p:cond delay="0"/>
                                          </p:stCondLst>
                                        </p:cTn>
                                        <p:tgtEl>
                                          <p:spTgt spid="1038421"/>
                                        </p:tgtEl>
                                        <p:attrNameLst>
                                          <p:attrName>style.visibility</p:attrName>
                                        </p:attrNameLst>
                                      </p:cBhvr>
                                      <p:to>
                                        <p:strVal val="visible"/>
                                      </p:to>
                                    </p:set>
                                    <p:anim calcmode="lin" valueType="num">
                                      <p:cBhvr>
                                        <p:cTn id="513" dur="500" fill="hold"/>
                                        <p:tgtEl>
                                          <p:spTgt spid="1038421"/>
                                        </p:tgtEl>
                                        <p:attrNameLst>
                                          <p:attrName>ppt_x</p:attrName>
                                        </p:attrNameLst>
                                      </p:cBhvr>
                                      <p:tavLst>
                                        <p:tav tm="0">
                                          <p:val>
                                            <p:strVal val="#ppt_x"/>
                                          </p:val>
                                        </p:tav>
                                        <p:tav tm="100000">
                                          <p:val>
                                            <p:strVal val="#ppt_x"/>
                                          </p:val>
                                        </p:tav>
                                      </p:tavLst>
                                    </p:anim>
                                    <p:anim calcmode="lin" valueType="num">
                                      <p:cBhvr>
                                        <p:cTn id="514" dur="500" fill="hold"/>
                                        <p:tgtEl>
                                          <p:spTgt spid="1038421"/>
                                        </p:tgtEl>
                                        <p:attrNameLst>
                                          <p:attrName>ppt_y</p:attrName>
                                        </p:attrNameLst>
                                      </p:cBhvr>
                                      <p:tavLst>
                                        <p:tav tm="0">
                                          <p:val>
                                            <p:strVal val="#ppt_y+#ppt_h/2"/>
                                          </p:val>
                                        </p:tav>
                                        <p:tav tm="100000">
                                          <p:val>
                                            <p:strVal val="#ppt_y"/>
                                          </p:val>
                                        </p:tav>
                                      </p:tavLst>
                                    </p:anim>
                                    <p:anim calcmode="lin" valueType="num">
                                      <p:cBhvr>
                                        <p:cTn id="515" dur="500" fill="hold"/>
                                        <p:tgtEl>
                                          <p:spTgt spid="1038421"/>
                                        </p:tgtEl>
                                        <p:attrNameLst>
                                          <p:attrName>ppt_w</p:attrName>
                                        </p:attrNameLst>
                                      </p:cBhvr>
                                      <p:tavLst>
                                        <p:tav tm="0">
                                          <p:val>
                                            <p:strVal val="#ppt_w"/>
                                          </p:val>
                                        </p:tav>
                                        <p:tav tm="100000">
                                          <p:val>
                                            <p:strVal val="#ppt_w"/>
                                          </p:val>
                                        </p:tav>
                                      </p:tavLst>
                                    </p:anim>
                                    <p:anim calcmode="lin" valueType="num">
                                      <p:cBhvr>
                                        <p:cTn id="516" dur="500" fill="hold"/>
                                        <p:tgtEl>
                                          <p:spTgt spid="1038421"/>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1"/>
                                        </p:tgtEl>
                                        <p:attrNameLst>
                                          <p:attrName>ppt_c</p:attrName>
                                        </p:attrNameLst>
                                      </p:cBhvr>
                                      <p:to>
                                        <a:srgbClr val="FF9900"/>
                                      </p:to>
                                    </p:animClr>
                                  </p:subTnLst>
                                </p:cTn>
                              </p:par>
                            </p:childTnLst>
                          </p:cTn>
                        </p:par>
                      </p:childTnLst>
                    </p:cTn>
                  </p:par>
                  <p:par>
                    <p:cTn id="517" fill="hold" nodeType="clickPar">
                      <p:stCondLst>
                        <p:cond delay="indefinite"/>
                      </p:stCondLst>
                      <p:childTnLst>
                        <p:par>
                          <p:cTn id="518" fill="hold" nodeType="withGroup">
                            <p:stCondLst>
                              <p:cond delay="0"/>
                            </p:stCondLst>
                            <p:childTnLst>
                              <p:par>
                                <p:cTn id="519" presetID="17" presetClass="entr" presetSubtype="8" repeatCount="3000" fill="hold" grpId="0" nodeType="clickEffect">
                                  <p:stCondLst>
                                    <p:cond delay="0"/>
                                  </p:stCondLst>
                                  <p:childTnLst>
                                    <p:set>
                                      <p:cBhvr>
                                        <p:cTn id="520" dur="1" fill="hold">
                                          <p:stCondLst>
                                            <p:cond delay="0"/>
                                          </p:stCondLst>
                                        </p:cTn>
                                        <p:tgtEl>
                                          <p:spTgt spid="1038420"/>
                                        </p:tgtEl>
                                        <p:attrNameLst>
                                          <p:attrName>style.visibility</p:attrName>
                                        </p:attrNameLst>
                                      </p:cBhvr>
                                      <p:to>
                                        <p:strVal val="visible"/>
                                      </p:to>
                                    </p:set>
                                    <p:anim calcmode="lin" valueType="num">
                                      <p:cBhvr>
                                        <p:cTn id="521" dur="500" fill="hold"/>
                                        <p:tgtEl>
                                          <p:spTgt spid="1038420"/>
                                        </p:tgtEl>
                                        <p:attrNameLst>
                                          <p:attrName>ppt_x</p:attrName>
                                        </p:attrNameLst>
                                      </p:cBhvr>
                                      <p:tavLst>
                                        <p:tav tm="0">
                                          <p:val>
                                            <p:strVal val="#ppt_x-#ppt_w/2"/>
                                          </p:val>
                                        </p:tav>
                                        <p:tav tm="100000">
                                          <p:val>
                                            <p:strVal val="#ppt_x"/>
                                          </p:val>
                                        </p:tav>
                                      </p:tavLst>
                                    </p:anim>
                                    <p:anim calcmode="lin" valueType="num">
                                      <p:cBhvr>
                                        <p:cTn id="522" dur="500" fill="hold"/>
                                        <p:tgtEl>
                                          <p:spTgt spid="1038420"/>
                                        </p:tgtEl>
                                        <p:attrNameLst>
                                          <p:attrName>ppt_y</p:attrName>
                                        </p:attrNameLst>
                                      </p:cBhvr>
                                      <p:tavLst>
                                        <p:tav tm="0">
                                          <p:val>
                                            <p:strVal val="#ppt_y"/>
                                          </p:val>
                                        </p:tav>
                                        <p:tav tm="100000">
                                          <p:val>
                                            <p:strVal val="#ppt_y"/>
                                          </p:val>
                                        </p:tav>
                                      </p:tavLst>
                                    </p:anim>
                                    <p:anim calcmode="lin" valueType="num">
                                      <p:cBhvr>
                                        <p:cTn id="523" dur="500" fill="hold"/>
                                        <p:tgtEl>
                                          <p:spTgt spid="1038420"/>
                                        </p:tgtEl>
                                        <p:attrNameLst>
                                          <p:attrName>ppt_w</p:attrName>
                                        </p:attrNameLst>
                                      </p:cBhvr>
                                      <p:tavLst>
                                        <p:tav tm="0">
                                          <p:val>
                                            <p:fltVal val="0"/>
                                          </p:val>
                                        </p:tav>
                                        <p:tav tm="100000">
                                          <p:val>
                                            <p:strVal val="#ppt_w"/>
                                          </p:val>
                                        </p:tav>
                                      </p:tavLst>
                                    </p:anim>
                                    <p:anim calcmode="lin" valueType="num">
                                      <p:cBhvr>
                                        <p:cTn id="524" dur="500" fill="hold"/>
                                        <p:tgtEl>
                                          <p:spTgt spid="1038420"/>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0"/>
                                        </p:tgtEl>
                                        <p:attrNameLst>
                                          <p:attrName>ppt_c</p:attrName>
                                        </p:attrNameLst>
                                      </p:cBhvr>
                                      <p:to>
                                        <a:srgbClr val="FF9900"/>
                                      </p:to>
                                    </p:animClr>
                                  </p:subTnLst>
                                </p:cTn>
                              </p:par>
                            </p:childTnLst>
                          </p:cTn>
                        </p:par>
                      </p:childTnLst>
                    </p:cTn>
                  </p:par>
                  <p:par>
                    <p:cTn id="525" fill="hold" nodeType="clickPar">
                      <p:stCondLst>
                        <p:cond delay="indefinite"/>
                      </p:stCondLst>
                      <p:childTnLst>
                        <p:par>
                          <p:cTn id="526" fill="hold" nodeType="withGroup">
                            <p:stCondLst>
                              <p:cond delay="0"/>
                            </p:stCondLst>
                            <p:childTnLst>
                              <p:par>
                                <p:cTn id="527" presetID="17" presetClass="entr" presetSubtype="8" repeatCount="3000" fill="hold" grpId="0" nodeType="clickEffect">
                                  <p:stCondLst>
                                    <p:cond delay="0"/>
                                  </p:stCondLst>
                                  <p:childTnLst>
                                    <p:set>
                                      <p:cBhvr>
                                        <p:cTn id="528" dur="1" fill="hold">
                                          <p:stCondLst>
                                            <p:cond delay="0"/>
                                          </p:stCondLst>
                                        </p:cTn>
                                        <p:tgtEl>
                                          <p:spTgt spid="1038424"/>
                                        </p:tgtEl>
                                        <p:attrNameLst>
                                          <p:attrName>style.visibility</p:attrName>
                                        </p:attrNameLst>
                                      </p:cBhvr>
                                      <p:to>
                                        <p:strVal val="visible"/>
                                      </p:to>
                                    </p:set>
                                    <p:anim calcmode="lin" valueType="num">
                                      <p:cBhvr>
                                        <p:cTn id="529" dur="500" fill="hold"/>
                                        <p:tgtEl>
                                          <p:spTgt spid="1038424"/>
                                        </p:tgtEl>
                                        <p:attrNameLst>
                                          <p:attrName>ppt_x</p:attrName>
                                        </p:attrNameLst>
                                      </p:cBhvr>
                                      <p:tavLst>
                                        <p:tav tm="0">
                                          <p:val>
                                            <p:strVal val="#ppt_x-#ppt_w/2"/>
                                          </p:val>
                                        </p:tav>
                                        <p:tav tm="100000">
                                          <p:val>
                                            <p:strVal val="#ppt_x"/>
                                          </p:val>
                                        </p:tav>
                                      </p:tavLst>
                                    </p:anim>
                                    <p:anim calcmode="lin" valueType="num">
                                      <p:cBhvr>
                                        <p:cTn id="530" dur="500" fill="hold"/>
                                        <p:tgtEl>
                                          <p:spTgt spid="1038424"/>
                                        </p:tgtEl>
                                        <p:attrNameLst>
                                          <p:attrName>ppt_y</p:attrName>
                                        </p:attrNameLst>
                                      </p:cBhvr>
                                      <p:tavLst>
                                        <p:tav tm="0">
                                          <p:val>
                                            <p:strVal val="#ppt_y"/>
                                          </p:val>
                                        </p:tav>
                                        <p:tav tm="100000">
                                          <p:val>
                                            <p:strVal val="#ppt_y"/>
                                          </p:val>
                                        </p:tav>
                                      </p:tavLst>
                                    </p:anim>
                                    <p:anim calcmode="lin" valueType="num">
                                      <p:cBhvr>
                                        <p:cTn id="531" dur="500" fill="hold"/>
                                        <p:tgtEl>
                                          <p:spTgt spid="1038424"/>
                                        </p:tgtEl>
                                        <p:attrNameLst>
                                          <p:attrName>ppt_w</p:attrName>
                                        </p:attrNameLst>
                                      </p:cBhvr>
                                      <p:tavLst>
                                        <p:tav tm="0">
                                          <p:val>
                                            <p:fltVal val="0"/>
                                          </p:val>
                                        </p:tav>
                                        <p:tav tm="100000">
                                          <p:val>
                                            <p:strVal val="#ppt_w"/>
                                          </p:val>
                                        </p:tav>
                                      </p:tavLst>
                                    </p:anim>
                                    <p:anim calcmode="lin" valueType="num">
                                      <p:cBhvr>
                                        <p:cTn id="532" dur="500" fill="hold"/>
                                        <p:tgtEl>
                                          <p:spTgt spid="1038424"/>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4"/>
                                        </p:tgtEl>
                                        <p:attrNameLst>
                                          <p:attrName>ppt_c</p:attrName>
                                        </p:attrNameLst>
                                      </p:cBhvr>
                                      <p:to>
                                        <a:srgbClr val="FF9900"/>
                                      </p:to>
                                    </p:animClr>
                                  </p:subTnLst>
                                </p:cTn>
                              </p:par>
                            </p:childTnLst>
                          </p:cTn>
                        </p:par>
                      </p:childTnLst>
                    </p:cTn>
                  </p:par>
                  <p:par>
                    <p:cTn id="533" fill="hold" nodeType="clickPar">
                      <p:stCondLst>
                        <p:cond delay="indefinite"/>
                      </p:stCondLst>
                      <p:childTnLst>
                        <p:par>
                          <p:cTn id="534" fill="hold" nodeType="withGroup">
                            <p:stCondLst>
                              <p:cond delay="0"/>
                            </p:stCondLst>
                            <p:childTnLst>
                              <p:par>
                                <p:cTn id="535" presetID="17" presetClass="entr" presetSubtype="1" repeatCount="3000" fill="hold" grpId="0" nodeType="clickEffect">
                                  <p:stCondLst>
                                    <p:cond delay="0"/>
                                  </p:stCondLst>
                                  <p:childTnLst>
                                    <p:set>
                                      <p:cBhvr>
                                        <p:cTn id="536" dur="1" fill="hold">
                                          <p:stCondLst>
                                            <p:cond delay="0"/>
                                          </p:stCondLst>
                                        </p:cTn>
                                        <p:tgtEl>
                                          <p:spTgt spid="1038423"/>
                                        </p:tgtEl>
                                        <p:attrNameLst>
                                          <p:attrName>style.visibility</p:attrName>
                                        </p:attrNameLst>
                                      </p:cBhvr>
                                      <p:to>
                                        <p:strVal val="visible"/>
                                      </p:to>
                                    </p:set>
                                    <p:anim calcmode="lin" valueType="num">
                                      <p:cBhvr>
                                        <p:cTn id="537" dur="500" fill="hold"/>
                                        <p:tgtEl>
                                          <p:spTgt spid="1038423"/>
                                        </p:tgtEl>
                                        <p:attrNameLst>
                                          <p:attrName>ppt_x</p:attrName>
                                        </p:attrNameLst>
                                      </p:cBhvr>
                                      <p:tavLst>
                                        <p:tav tm="0">
                                          <p:val>
                                            <p:strVal val="#ppt_x"/>
                                          </p:val>
                                        </p:tav>
                                        <p:tav tm="100000">
                                          <p:val>
                                            <p:strVal val="#ppt_x"/>
                                          </p:val>
                                        </p:tav>
                                      </p:tavLst>
                                    </p:anim>
                                    <p:anim calcmode="lin" valueType="num">
                                      <p:cBhvr>
                                        <p:cTn id="538" dur="500" fill="hold"/>
                                        <p:tgtEl>
                                          <p:spTgt spid="1038423"/>
                                        </p:tgtEl>
                                        <p:attrNameLst>
                                          <p:attrName>ppt_y</p:attrName>
                                        </p:attrNameLst>
                                      </p:cBhvr>
                                      <p:tavLst>
                                        <p:tav tm="0">
                                          <p:val>
                                            <p:strVal val="#ppt_y-#ppt_h/2"/>
                                          </p:val>
                                        </p:tav>
                                        <p:tav tm="100000">
                                          <p:val>
                                            <p:strVal val="#ppt_y"/>
                                          </p:val>
                                        </p:tav>
                                      </p:tavLst>
                                    </p:anim>
                                    <p:anim calcmode="lin" valueType="num">
                                      <p:cBhvr>
                                        <p:cTn id="539" dur="500" fill="hold"/>
                                        <p:tgtEl>
                                          <p:spTgt spid="1038423"/>
                                        </p:tgtEl>
                                        <p:attrNameLst>
                                          <p:attrName>ppt_w</p:attrName>
                                        </p:attrNameLst>
                                      </p:cBhvr>
                                      <p:tavLst>
                                        <p:tav tm="0">
                                          <p:val>
                                            <p:strVal val="#ppt_w"/>
                                          </p:val>
                                        </p:tav>
                                        <p:tav tm="100000">
                                          <p:val>
                                            <p:strVal val="#ppt_w"/>
                                          </p:val>
                                        </p:tav>
                                      </p:tavLst>
                                    </p:anim>
                                    <p:anim calcmode="lin" valueType="num">
                                      <p:cBhvr>
                                        <p:cTn id="540" dur="500" fill="hold"/>
                                        <p:tgtEl>
                                          <p:spTgt spid="1038423"/>
                                        </p:tgtEl>
                                        <p:attrNameLst>
                                          <p:attrName>ppt_h</p:attrName>
                                        </p:attrNameLst>
                                      </p:cBhvr>
                                      <p:tavLst>
                                        <p:tav tm="0">
                                          <p:val>
                                            <p:fltVal val="0"/>
                                          </p:val>
                                        </p:tav>
                                        <p:tav tm="100000">
                                          <p:val>
                                            <p:strVal val="#ppt_h"/>
                                          </p:val>
                                        </p:tav>
                                      </p:tavLst>
                                    </p:anim>
                                  </p:childTnLst>
                                  <p:subTnLst>
                                    <p:animClr clrSpc="rgb" dir="cw">
                                      <p:cBhvr override="childStyle">
                                        <p:cTn dur="1" fill="hold" display="0" masterRel="nextClick" afterEffect="1"/>
                                        <p:tgtEl>
                                          <p:spTgt spid="1038423"/>
                                        </p:tgtEl>
                                        <p:attrNameLst>
                                          <p:attrName>ppt_c</p:attrName>
                                        </p:attrNameLst>
                                      </p:cBhvr>
                                      <p:to>
                                        <a:srgbClr val="FF9900"/>
                                      </p:to>
                                    </p:animClr>
                                  </p:subTnLst>
                                </p:cTn>
                              </p:par>
                            </p:childTnLst>
                          </p:cTn>
                        </p:par>
                      </p:childTnLst>
                    </p:cTn>
                  </p:par>
                  <p:par>
                    <p:cTn id="541" fill="hold" nodeType="clickPar">
                      <p:stCondLst>
                        <p:cond delay="indefinite"/>
                      </p:stCondLst>
                      <p:childTnLst>
                        <p:par>
                          <p:cTn id="542" fill="hold" nodeType="withGroup">
                            <p:stCondLst>
                              <p:cond delay="0"/>
                            </p:stCondLst>
                            <p:childTnLst>
                              <p:par>
                                <p:cTn id="543" presetID="17" presetClass="entr" presetSubtype="8" repeatCount="3000" fill="hold" grpId="0" nodeType="clickEffect">
                                  <p:stCondLst>
                                    <p:cond delay="0"/>
                                  </p:stCondLst>
                                  <p:childTnLst>
                                    <p:set>
                                      <p:cBhvr>
                                        <p:cTn id="544" dur="1" fill="hold">
                                          <p:stCondLst>
                                            <p:cond delay="0"/>
                                          </p:stCondLst>
                                        </p:cTn>
                                        <p:tgtEl>
                                          <p:spTgt spid="1038422"/>
                                        </p:tgtEl>
                                        <p:attrNameLst>
                                          <p:attrName>style.visibility</p:attrName>
                                        </p:attrNameLst>
                                      </p:cBhvr>
                                      <p:to>
                                        <p:strVal val="visible"/>
                                      </p:to>
                                    </p:set>
                                    <p:anim calcmode="lin" valueType="num">
                                      <p:cBhvr>
                                        <p:cTn id="545" dur="500" fill="hold"/>
                                        <p:tgtEl>
                                          <p:spTgt spid="1038422"/>
                                        </p:tgtEl>
                                        <p:attrNameLst>
                                          <p:attrName>ppt_x</p:attrName>
                                        </p:attrNameLst>
                                      </p:cBhvr>
                                      <p:tavLst>
                                        <p:tav tm="0">
                                          <p:val>
                                            <p:strVal val="#ppt_x-#ppt_w/2"/>
                                          </p:val>
                                        </p:tav>
                                        <p:tav tm="100000">
                                          <p:val>
                                            <p:strVal val="#ppt_x"/>
                                          </p:val>
                                        </p:tav>
                                      </p:tavLst>
                                    </p:anim>
                                    <p:anim calcmode="lin" valueType="num">
                                      <p:cBhvr>
                                        <p:cTn id="546" dur="500" fill="hold"/>
                                        <p:tgtEl>
                                          <p:spTgt spid="1038422"/>
                                        </p:tgtEl>
                                        <p:attrNameLst>
                                          <p:attrName>ppt_y</p:attrName>
                                        </p:attrNameLst>
                                      </p:cBhvr>
                                      <p:tavLst>
                                        <p:tav tm="0">
                                          <p:val>
                                            <p:strVal val="#ppt_y"/>
                                          </p:val>
                                        </p:tav>
                                        <p:tav tm="100000">
                                          <p:val>
                                            <p:strVal val="#ppt_y"/>
                                          </p:val>
                                        </p:tav>
                                      </p:tavLst>
                                    </p:anim>
                                    <p:anim calcmode="lin" valueType="num">
                                      <p:cBhvr>
                                        <p:cTn id="547" dur="500" fill="hold"/>
                                        <p:tgtEl>
                                          <p:spTgt spid="1038422"/>
                                        </p:tgtEl>
                                        <p:attrNameLst>
                                          <p:attrName>ppt_w</p:attrName>
                                        </p:attrNameLst>
                                      </p:cBhvr>
                                      <p:tavLst>
                                        <p:tav tm="0">
                                          <p:val>
                                            <p:fltVal val="0"/>
                                          </p:val>
                                        </p:tav>
                                        <p:tav tm="100000">
                                          <p:val>
                                            <p:strVal val="#ppt_w"/>
                                          </p:val>
                                        </p:tav>
                                      </p:tavLst>
                                    </p:anim>
                                    <p:anim calcmode="lin" valueType="num">
                                      <p:cBhvr>
                                        <p:cTn id="548" dur="500" fill="hold"/>
                                        <p:tgtEl>
                                          <p:spTgt spid="1038422"/>
                                        </p:tgtEl>
                                        <p:attrNameLst>
                                          <p:attrName>ppt_h</p:attrName>
                                        </p:attrNameLst>
                                      </p:cBhvr>
                                      <p:tavLst>
                                        <p:tav tm="0">
                                          <p:val>
                                            <p:strVal val="#ppt_h"/>
                                          </p:val>
                                        </p:tav>
                                        <p:tav tm="100000">
                                          <p:val>
                                            <p:strVal val="#ppt_h"/>
                                          </p:val>
                                        </p:tav>
                                      </p:tavLst>
                                    </p:anim>
                                  </p:childTnLst>
                                  <p:subTnLst>
                                    <p:animClr clrSpc="rgb" dir="cw">
                                      <p:cBhvr override="childStyle">
                                        <p:cTn dur="1" fill="hold" display="0" masterRel="nextClick" afterEffect="1"/>
                                        <p:tgtEl>
                                          <p:spTgt spid="1038422"/>
                                        </p:tgtEl>
                                        <p:attrNameLst>
                                          <p:attrName>ppt_c</p:attrName>
                                        </p:attrNameLst>
                                      </p:cBhvr>
                                      <p:to>
                                        <a:srgbClr val="FF9900"/>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8357" grpId="0" animBg="1"/>
      <p:bldP spid="1038358" grpId="0" animBg="1"/>
      <p:bldP spid="1038359" grpId="0" animBg="1"/>
      <p:bldP spid="1038360" grpId="0" animBg="1"/>
      <p:bldP spid="1038361" grpId="0" animBg="1"/>
      <p:bldP spid="1038362" grpId="0" animBg="1"/>
      <p:bldP spid="1038363" grpId="0" animBg="1"/>
      <p:bldP spid="1038364" grpId="0" animBg="1"/>
      <p:bldP spid="1038365" grpId="0" animBg="1"/>
      <p:bldP spid="1038366" grpId="0" animBg="1"/>
      <p:bldP spid="1038367" grpId="0" animBg="1"/>
      <p:bldP spid="1038368" grpId="0" animBg="1"/>
      <p:bldP spid="1038369" grpId="0" animBg="1"/>
      <p:bldP spid="1038370" grpId="0" animBg="1"/>
      <p:bldP spid="1038371" grpId="0" animBg="1"/>
      <p:bldP spid="1038372" grpId="0" animBg="1"/>
      <p:bldP spid="1038373" grpId="0" animBg="1"/>
      <p:bldP spid="1038374" grpId="0" animBg="1"/>
      <p:bldP spid="1038375" grpId="0" animBg="1"/>
      <p:bldP spid="1038376" grpId="0" animBg="1"/>
      <p:bldP spid="1038377" grpId="0" animBg="1"/>
      <p:bldP spid="1038378" grpId="0" animBg="1"/>
      <p:bldP spid="1038379" grpId="0" animBg="1"/>
      <p:bldP spid="1038380" grpId="0" animBg="1"/>
      <p:bldP spid="1038381" grpId="0" animBg="1"/>
      <p:bldP spid="1038382" grpId="0" animBg="1"/>
      <p:bldP spid="1038383" grpId="0"/>
      <p:bldP spid="1038384" grpId="0" animBg="1"/>
      <p:bldP spid="1038385" grpId="0" animBg="1"/>
      <p:bldP spid="1038386" grpId="0" animBg="1"/>
      <p:bldP spid="1038387" grpId="0" animBg="1"/>
      <p:bldP spid="1038388" grpId="0" animBg="1"/>
      <p:bldP spid="1038389" grpId="0" animBg="1"/>
      <p:bldP spid="1038390" grpId="0" animBg="1"/>
      <p:bldP spid="1038391" grpId="0" animBg="1"/>
      <p:bldP spid="1038392" grpId="0" animBg="1"/>
      <p:bldP spid="1038393" grpId="0" animBg="1"/>
      <p:bldP spid="1038394" grpId="0" animBg="1"/>
      <p:bldP spid="1038395" grpId="0" animBg="1"/>
      <p:bldP spid="1038396" grpId="0" animBg="1"/>
      <p:bldP spid="1038397" grpId="0" animBg="1"/>
      <p:bldP spid="1038398" grpId="0" animBg="1"/>
      <p:bldP spid="1038399" grpId="0" animBg="1"/>
      <p:bldP spid="1038400" grpId="0" animBg="1"/>
      <p:bldP spid="1038401" grpId="0" animBg="1"/>
      <p:bldP spid="1038402" grpId="0" animBg="1"/>
      <p:bldP spid="1038403" grpId="0" animBg="1"/>
      <p:bldP spid="1038404" grpId="0" animBg="1"/>
      <p:bldP spid="1038405" grpId="0" animBg="1"/>
      <p:bldP spid="1038406" grpId="0" animBg="1"/>
      <p:bldP spid="1038407" grpId="0" animBg="1"/>
      <p:bldP spid="1038408" grpId="0"/>
      <p:bldP spid="1038409" grpId="0" animBg="1"/>
      <p:bldP spid="1038410" grpId="0" animBg="1"/>
      <p:bldP spid="1038411" grpId="0" animBg="1"/>
      <p:bldP spid="1038412" grpId="0" animBg="1"/>
      <p:bldP spid="1038413" grpId="0" animBg="1"/>
      <p:bldP spid="1038414" grpId="0" animBg="1"/>
      <p:bldP spid="1038415" grpId="0" animBg="1"/>
      <p:bldP spid="1038416" grpId="0" animBg="1"/>
      <p:bldP spid="1038417" grpId="0" animBg="1"/>
      <p:bldP spid="1038418" grpId="0" animBg="1"/>
      <p:bldP spid="1038419" grpId="0" animBg="1"/>
      <p:bldP spid="1038420" grpId="0" animBg="1"/>
      <p:bldP spid="1038421" grpId="0" animBg="1"/>
      <p:bldP spid="1038422" grpId="0" animBg="1"/>
      <p:bldP spid="1038423" grpId="0" animBg="1"/>
      <p:bldP spid="1038424" grpId="0" animBg="1"/>
      <p:bldP spid="1038425" grpId="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77" name="Line 2"/>
          <p:cNvSpPr>
            <a:spLocks noChangeShapeType="1"/>
          </p:cNvSpPr>
          <p:nvPr/>
        </p:nvSpPr>
        <p:spPr bwMode="auto">
          <a:xfrm>
            <a:off x="1011238" y="1268413"/>
            <a:ext cx="7077075" cy="0"/>
          </a:xfrm>
          <a:prstGeom prst="line">
            <a:avLst/>
          </a:prstGeom>
          <a:noFill/>
          <a:ln w="9525">
            <a:solidFill>
              <a:schemeClr val="tx1"/>
            </a:solidFill>
            <a:round/>
            <a:headEnd/>
            <a:tailEnd/>
          </a:ln>
        </p:spPr>
        <p:txBody>
          <a:bodyPr/>
          <a:lstStyle/>
          <a:p>
            <a:endParaRPr lang="zh-CN" altLang="en-US"/>
          </a:p>
        </p:txBody>
      </p:sp>
      <p:sp>
        <p:nvSpPr>
          <p:cNvPr id="357378" name="Line 3"/>
          <p:cNvSpPr>
            <a:spLocks noChangeShapeType="1"/>
          </p:cNvSpPr>
          <p:nvPr/>
        </p:nvSpPr>
        <p:spPr bwMode="auto">
          <a:xfrm>
            <a:off x="1011238" y="1627188"/>
            <a:ext cx="7077075" cy="0"/>
          </a:xfrm>
          <a:prstGeom prst="line">
            <a:avLst/>
          </a:prstGeom>
          <a:noFill/>
          <a:ln w="9525">
            <a:solidFill>
              <a:schemeClr val="tx1"/>
            </a:solidFill>
            <a:round/>
            <a:headEnd/>
            <a:tailEnd/>
          </a:ln>
        </p:spPr>
        <p:txBody>
          <a:bodyPr/>
          <a:lstStyle/>
          <a:p>
            <a:endParaRPr lang="zh-CN" altLang="en-US"/>
          </a:p>
        </p:txBody>
      </p:sp>
      <p:sp>
        <p:nvSpPr>
          <p:cNvPr id="357379" name="Line 4"/>
          <p:cNvSpPr>
            <a:spLocks noChangeShapeType="1"/>
          </p:cNvSpPr>
          <p:nvPr/>
        </p:nvSpPr>
        <p:spPr bwMode="auto">
          <a:xfrm>
            <a:off x="1011238" y="2365375"/>
            <a:ext cx="7077075" cy="0"/>
          </a:xfrm>
          <a:prstGeom prst="line">
            <a:avLst/>
          </a:prstGeom>
          <a:noFill/>
          <a:ln w="9525">
            <a:solidFill>
              <a:schemeClr val="tx1"/>
            </a:solidFill>
            <a:round/>
            <a:headEnd/>
            <a:tailEnd/>
          </a:ln>
        </p:spPr>
        <p:txBody>
          <a:bodyPr/>
          <a:lstStyle/>
          <a:p>
            <a:endParaRPr lang="zh-CN" altLang="en-US"/>
          </a:p>
        </p:txBody>
      </p:sp>
      <p:sp>
        <p:nvSpPr>
          <p:cNvPr id="357380" name="Line 5"/>
          <p:cNvSpPr>
            <a:spLocks noChangeShapeType="1"/>
          </p:cNvSpPr>
          <p:nvPr/>
        </p:nvSpPr>
        <p:spPr bwMode="auto">
          <a:xfrm>
            <a:off x="1011238" y="3100388"/>
            <a:ext cx="7077075" cy="0"/>
          </a:xfrm>
          <a:prstGeom prst="line">
            <a:avLst/>
          </a:prstGeom>
          <a:noFill/>
          <a:ln w="9525">
            <a:solidFill>
              <a:schemeClr val="tx1"/>
            </a:solidFill>
            <a:round/>
            <a:headEnd/>
            <a:tailEnd/>
          </a:ln>
        </p:spPr>
        <p:txBody>
          <a:bodyPr/>
          <a:lstStyle/>
          <a:p>
            <a:endParaRPr lang="zh-CN" altLang="en-US"/>
          </a:p>
        </p:txBody>
      </p:sp>
      <p:sp>
        <p:nvSpPr>
          <p:cNvPr id="357381" name="Line 6"/>
          <p:cNvSpPr>
            <a:spLocks noChangeShapeType="1"/>
          </p:cNvSpPr>
          <p:nvPr/>
        </p:nvSpPr>
        <p:spPr bwMode="auto">
          <a:xfrm>
            <a:off x="1011238" y="3835400"/>
            <a:ext cx="7077075" cy="0"/>
          </a:xfrm>
          <a:prstGeom prst="line">
            <a:avLst/>
          </a:prstGeom>
          <a:noFill/>
          <a:ln w="9525">
            <a:solidFill>
              <a:schemeClr val="tx1"/>
            </a:solidFill>
            <a:round/>
            <a:headEnd/>
            <a:tailEnd/>
          </a:ln>
        </p:spPr>
        <p:txBody>
          <a:bodyPr/>
          <a:lstStyle/>
          <a:p>
            <a:endParaRPr lang="zh-CN" altLang="en-US"/>
          </a:p>
        </p:txBody>
      </p:sp>
      <p:sp>
        <p:nvSpPr>
          <p:cNvPr id="357382" name="Line 7"/>
          <p:cNvSpPr>
            <a:spLocks noChangeShapeType="1"/>
          </p:cNvSpPr>
          <p:nvPr/>
        </p:nvSpPr>
        <p:spPr bwMode="auto">
          <a:xfrm>
            <a:off x="1011238" y="4567238"/>
            <a:ext cx="7077075" cy="0"/>
          </a:xfrm>
          <a:prstGeom prst="line">
            <a:avLst/>
          </a:prstGeom>
          <a:noFill/>
          <a:ln w="9525">
            <a:solidFill>
              <a:schemeClr val="tx1"/>
            </a:solidFill>
            <a:round/>
            <a:headEnd/>
            <a:tailEnd/>
          </a:ln>
        </p:spPr>
        <p:txBody>
          <a:bodyPr/>
          <a:lstStyle/>
          <a:p>
            <a:endParaRPr lang="zh-CN" altLang="en-US"/>
          </a:p>
        </p:txBody>
      </p:sp>
      <p:sp>
        <p:nvSpPr>
          <p:cNvPr id="357383" name="Line 8"/>
          <p:cNvSpPr>
            <a:spLocks noChangeShapeType="1"/>
          </p:cNvSpPr>
          <p:nvPr/>
        </p:nvSpPr>
        <p:spPr bwMode="auto">
          <a:xfrm>
            <a:off x="1011238" y="5303838"/>
            <a:ext cx="7077075" cy="0"/>
          </a:xfrm>
          <a:prstGeom prst="line">
            <a:avLst/>
          </a:prstGeom>
          <a:noFill/>
          <a:ln w="9525">
            <a:solidFill>
              <a:schemeClr val="tx1"/>
            </a:solidFill>
            <a:round/>
            <a:headEnd/>
            <a:tailEnd/>
          </a:ln>
        </p:spPr>
        <p:txBody>
          <a:bodyPr/>
          <a:lstStyle/>
          <a:p>
            <a:endParaRPr lang="zh-CN" altLang="en-US"/>
          </a:p>
        </p:txBody>
      </p:sp>
      <p:sp>
        <p:nvSpPr>
          <p:cNvPr id="357384" name="Line 9"/>
          <p:cNvSpPr>
            <a:spLocks noChangeShapeType="1"/>
          </p:cNvSpPr>
          <p:nvPr/>
        </p:nvSpPr>
        <p:spPr bwMode="auto">
          <a:xfrm>
            <a:off x="1011238" y="1271588"/>
            <a:ext cx="0" cy="4035425"/>
          </a:xfrm>
          <a:prstGeom prst="line">
            <a:avLst/>
          </a:prstGeom>
          <a:noFill/>
          <a:ln w="9525">
            <a:solidFill>
              <a:schemeClr val="tx1"/>
            </a:solidFill>
            <a:round/>
            <a:headEnd/>
            <a:tailEnd/>
          </a:ln>
        </p:spPr>
        <p:txBody>
          <a:bodyPr/>
          <a:lstStyle/>
          <a:p>
            <a:endParaRPr lang="zh-CN" altLang="en-US"/>
          </a:p>
        </p:txBody>
      </p:sp>
      <p:sp>
        <p:nvSpPr>
          <p:cNvPr id="357385" name="Line 10"/>
          <p:cNvSpPr>
            <a:spLocks noChangeShapeType="1"/>
          </p:cNvSpPr>
          <p:nvPr/>
        </p:nvSpPr>
        <p:spPr bwMode="auto">
          <a:xfrm>
            <a:off x="2185988" y="1268413"/>
            <a:ext cx="0" cy="4038600"/>
          </a:xfrm>
          <a:prstGeom prst="line">
            <a:avLst/>
          </a:prstGeom>
          <a:noFill/>
          <a:ln w="9525">
            <a:solidFill>
              <a:schemeClr val="tx1"/>
            </a:solidFill>
            <a:round/>
            <a:headEnd/>
            <a:tailEnd/>
          </a:ln>
        </p:spPr>
        <p:txBody>
          <a:bodyPr/>
          <a:lstStyle/>
          <a:p>
            <a:endParaRPr lang="zh-CN" altLang="en-US"/>
          </a:p>
        </p:txBody>
      </p:sp>
      <p:sp>
        <p:nvSpPr>
          <p:cNvPr id="357386" name="Line 11"/>
          <p:cNvSpPr>
            <a:spLocks noChangeShapeType="1"/>
          </p:cNvSpPr>
          <p:nvPr/>
        </p:nvSpPr>
        <p:spPr bwMode="auto">
          <a:xfrm>
            <a:off x="2900363"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7" name="Line 12"/>
          <p:cNvSpPr>
            <a:spLocks noChangeShapeType="1"/>
          </p:cNvSpPr>
          <p:nvPr/>
        </p:nvSpPr>
        <p:spPr bwMode="auto">
          <a:xfrm>
            <a:off x="361315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8" name="Line 13"/>
          <p:cNvSpPr>
            <a:spLocks noChangeShapeType="1"/>
          </p:cNvSpPr>
          <p:nvPr/>
        </p:nvSpPr>
        <p:spPr bwMode="auto">
          <a:xfrm>
            <a:off x="432117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89" name="Line 14"/>
          <p:cNvSpPr>
            <a:spLocks noChangeShapeType="1"/>
          </p:cNvSpPr>
          <p:nvPr/>
        </p:nvSpPr>
        <p:spPr bwMode="auto">
          <a:xfrm>
            <a:off x="5054600"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0" name="Line 15"/>
          <p:cNvSpPr>
            <a:spLocks noChangeShapeType="1"/>
          </p:cNvSpPr>
          <p:nvPr/>
        </p:nvSpPr>
        <p:spPr bwMode="auto">
          <a:xfrm>
            <a:off x="5786438"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1" name="Line 16"/>
          <p:cNvSpPr>
            <a:spLocks noChangeShapeType="1"/>
          </p:cNvSpPr>
          <p:nvPr/>
        </p:nvSpPr>
        <p:spPr bwMode="auto">
          <a:xfrm>
            <a:off x="6575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2" name="Line 17"/>
          <p:cNvSpPr>
            <a:spLocks noChangeShapeType="1"/>
          </p:cNvSpPr>
          <p:nvPr/>
        </p:nvSpPr>
        <p:spPr bwMode="auto">
          <a:xfrm>
            <a:off x="7337425" y="1268413"/>
            <a:ext cx="0" cy="4038600"/>
          </a:xfrm>
          <a:prstGeom prst="line">
            <a:avLst/>
          </a:prstGeom>
          <a:noFill/>
          <a:ln w="9525">
            <a:solidFill>
              <a:schemeClr val="tx1"/>
            </a:solidFill>
            <a:prstDash val="lgDash"/>
            <a:round/>
            <a:headEnd/>
            <a:tailEnd/>
          </a:ln>
        </p:spPr>
        <p:txBody>
          <a:bodyPr/>
          <a:lstStyle/>
          <a:p>
            <a:endParaRPr lang="zh-CN" altLang="en-US"/>
          </a:p>
        </p:txBody>
      </p:sp>
      <p:sp>
        <p:nvSpPr>
          <p:cNvPr id="357393" name="Line 18"/>
          <p:cNvSpPr>
            <a:spLocks noChangeShapeType="1"/>
          </p:cNvSpPr>
          <p:nvPr/>
        </p:nvSpPr>
        <p:spPr bwMode="auto">
          <a:xfrm>
            <a:off x="8097838" y="1268413"/>
            <a:ext cx="0" cy="4038600"/>
          </a:xfrm>
          <a:prstGeom prst="line">
            <a:avLst/>
          </a:prstGeom>
          <a:noFill/>
          <a:ln w="6350">
            <a:solidFill>
              <a:schemeClr val="tx1"/>
            </a:solidFill>
            <a:prstDash val="lgDash"/>
            <a:round/>
            <a:headEnd/>
            <a:tailEnd/>
          </a:ln>
        </p:spPr>
        <p:txBody>
          <a:bodyPr/>
          <a:lstStyle/>
          <a:p>
            <a:endParaRPr lang="zh-CN" altLang="en-US"/>
          </a:p>
        </p:txBody>
      </p:sp>
      <p:sp>
        <p:nvSpPr>
          <p:cNvPr id="357394" name="Line 19"/>
          <p:cNvSpPr>
            <a:spLocks noChangeShapeType="1"/>
          </p:cNvSpPr>
          <p:nvPr/>
        </p:nvSpPr>
        <p:spPr bwMode="auto">
          <a:xfrm>
            <a:off x="2185988" y="1998663"/>
            <a:ext cx="5902325" cy="0"/>
          </a:xfrm>
          <a:prstGeom prst="line">
            <a:avLst/>
          </a:prstGeom>
          <a:noFill/>
          <a:ln w="9525">
            <a:solidFill>
              <a:schemeClr val="tx1"/>
            </a:solidFill>
            <a:round/>
            <a:headEnd/>
            <a:tailEnd/>
          </a:ln>
        </p:spPr>
        <p:txBody>
          <a:bodyPr/>
          <a:lstStyle/>
          <a:p>
            <a:endParaRPr lang="zh-CN" altLang="en-US"/>
          </a:p>
        </p:txBody>
      </p:sp>
      <p:sp>
        <p:nvSpPr>
          <p:cNvPr id="357395" name="Line 20"/>
          <p:cNvSpPr>
            <a:spLocks noChangeShapeType="1"/>
          </p:cNvSpPr>
          <p:nvPr/>
        </p:nvSpPr>
        <p:spPr bwMode="auto">
          <a:xfrm>
            <a:off x="2185988" y="2728913"/>
            <a:ext cx="5902325" cy="0"/>
          </a:xfrm>
          <a:prstGeom prst="line">
            <a:avLst/>
          </a:prstGeom>
          <a:noFill/>
          <a:ln w="9525">
            <a:solidFill>
              <a:schemeClr val="tx1"/>
            </a:solidFill>
            <a:round/>
            <a:headEnd/>
            <a:tailEnd/>
          </a:ln>
        </p:spPr>
        <p:txBody>
          <a:bodyPr/>
          <a:lstStyle/>
          <a:p>
            <a:endParaRPr lang="zh-CN" altLang="en-US"/>
          </a:p>
        </p:txBody>
      </p:sp>
      <p:sp>
        <p:nvSpPr>
          <p:cNvPr id="357396" name="Line 21"/>
          <p:cNvSpPr>
            <a:spLocks noChangeShapeType="1"/>
          </p:cNvSpPr>
          <p:nvPr/>
        </p:nvSpPr>
        <p:spPr bwMode="auto">
          <a:xfrm>
            <a:off x="2185988" y="3484563"/>
            <a:ext cx="5902325" cy="0"/>
          </a:xfrm>
          <a:prstGeom prst="line">
            <a:avLst/>
          </a:prstGeom>
          <a:noFill/>
          <a:ln w="9525">
            <a:solidFill>
              <a:schemeClr val="tx1"/>
            </a:solidFill>
            <a:round/>
            <a:headEnd/>
            <a:tailEnd/>
          </a:ln>
        </p:spPr>
        <p:txBody>
          <a:bodyPr/>
          <a:lstStyle/>
          <a:p>
            <a:endParaRPr lang="zh-CN" altLang="en-US"/>
          </a:p>
        </p:txBody>
      </p:sp>
      <p:sp>
        <p:nvSpPr>
          <p:cNvPr id="357397" name="Line 22"/>
          <p:cNvSpPr>
            <a:spLocks noChangeShapeType="1"/>
          </p:cNvSpPr>
          <p:nvPr/>
        </p:nvSpPr>
        <p:spPr bwMode="auto">
          <a:xfrm>
            <a:off x="2185988" y="4232275"/>
            <a:ext cx="5902325" cy="0"/>
          </a:xfrm>
          <a:prstGeom prst="line">
            <a:avLst/>
          </a:prstGeom>
          <a:noFill/>
          <a:ln w="9525">
            <a:solidFill>
              <a:schemeClr val="tx1"/>
            </a:solidFill>
            <a:round/>
            <a:headEnd/>
            <a:tailEnd/>
          </a:ln>
        </p:spPr>
        <p:txBody>
          <a:bodyPr/>
          <a:lstStyle/>
          <a:p>
            <a:endParaRPr lang="zh-CN" altLang="en-US"/>
          </a:p>
        </p:txBody>
      </p:sp>
      <p:sp>
        <p:nvSpPr>
          <p:cNvPr id="357398" name="Line 23"/>
          <p:cNvSpPr>
            <a:spLocks noChangeShapeType="1"/>
          </p:cNvSpPr>
          <p:nvPr/>
        </p:nvSpPr>
        <p:spPr bwMode="auto">
          <a:xfrm>
            <a:off x="2185988" y="4953000"/>
            <a:ext cx="5902325" cy="0"/>
          </a:xfrm>
          <a:prstGeom prst="line">
            <a:avLst/>
          </a:prstGeom>
          <a:noFill/>
          <a:ln w="9525">
            <a:solidFill>
              <a:schemeClr val="tx1"/>
            </a:solidFill>
            <a:round/>
            <a:headEnd/>
            <a:tailEnd/>
          </a:ln>
        </p:spPr>
        <p:txBody>
          <a:bodyPr/>
          <a:lstStyle/>
          <a:p>
            <a:endParaRPr lang="zh-CN" altLang="en-US"/>
          </a:p>
        </p:txBody>
      </p:sp>
      <p:sp>
        <p:nvSpPr>
          <p:cNvPr id="357399" name="Freeform 24"/>
          <p:cNvSpPr>
            <a:spLocks/>
          </p:cNvSpPr>
          <p:nvPr/>
        </p:nvSpPr>
        <p:spPr bwMode="auto">
          <a:xfrm>
            <a:off x="2185988" y="1771650"/>
            <a:ext cx="5902325" cy="425450"/>
          </a:xfrm>
          <a:custGeom>
            <a:avLst/>
            <a:gdLst>
              <a:gd name="T0" fmla="*/ 0 w 4935"/>
              <a:gd name="T1" fmla="*/ 0 h 352"/>
              <a:gd name="T2" fmla="*/ 2147483647 w 4935"/>
              <a:gd name="T3" fmla="*/ 0 h 352"/>
              <a:gd name="T4" fmla="*/ 2147483647 w 4935"/>
              <a:gd name="T5" fmla="*/ 2147483647 h 352"/>
              <a:gd name="T6" fmla="*/ 2147483647 w 4935"/>
              <a:gd name="T7" fmla="*/ 2147483647 h 352"/>
              <a:gd name="T8" fmla="*/ 2147483647 w 4935"/>
              <a:gd name="T9" fmla="*/ 0 h 352"/>
              <a:gd name="T10" fmla="*/ 2147483647 w 4935"/>
              <a:gd name="T11" fmla="*/ 0 h 352"/>
              <a:gd name="T12" fmla="*/ 2147483647 w 4935"/>
              <a:gd name="T13" fmla="*/ 2147483647 h 352"/>
              <a:gd name="T14" fmla="*/ 2147483647 w 4935"/>
              <a:gd name="T15" fmla="*/ 2147483647 h 352"/>
              <a:gd name="T16" fmla="*/ 0 60000 65536"/>
              <a:gd name="T17" fmla="*/ 0 60000 65536"/>
              <a:gd name="T18" fmla="*/ 0 60000 65536"/>
              <a:gd name="T19" fmla="*/ 0 60000 65536"/>
              <a:gd name="T20" fmla="*/ 0 60000 65536"/>
              <a:gd name="T21" fmla="*/ 0 60000 65536"/>
              <a:gd name="T22" fmla="*/ 0 60000 65536"/>
              <a:gd name="T23" fmla="*/ 0 60000 65536"/>
              <a:gd name="T24" fmla="*/ 0 w 4935"/>
              <a:gd name="T25" fmla="*/ 0 h 352"/>
              <a:gd name="T26" fmla="*/ 4935 w 4935"/>
              <a:gd name="T27" fmla="*/ 352 h 35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4935" h="352">
                <a:moveTo>
                  <a:pt x="0" y="0"/>
                </a:moveTo>
                <a:lnTo>
                  <a:pt x="600" y="0"/>
                </a:lnTo>
                <a:lnTo>
                  <a:pt x="600" y="345"/>
                </a:lnTo>
                <a:lnTo>
                  <a:pt x="2392" y="345"/>
                </a:lnTo>
                <a:lnTo>
                  <a:pt x="2392" y="0"/>
                </a:lnTo>
                <a:lnTo>
                  <a:pt x="4297" y="0"/>
                </a:lnTo>
                <a:lnTo>
                  <a:pt x="4297" y="352"/>
                </a:lnTo>
                <a:lnTo>
                  <a:pt x="4935" y="352"/>
                </a:lnTo>
              </a:path>
            </a:pathLst>
          </a:custGeom>
          <a:noFill/>
          <a:ln w="28575">
            <a:solidFill>
              <a:schemeClr val="accent2"/>
            </a:solidFill>
            <a:round/>
            <a:headEnd/>
            <a:tailEnd/>
          </a:ln>
        </p:spPr>
        <p:txBody>
          <a:bodyPr/>
          <a:lstStyle/>
          <a:p>
            <a:endParaRPr lang="zh-CN" altLang="en-US"/>
          </a:p>
        </p:txBody>
      </p:sp>
      <p:sp>
        <p:nvSpPr>
          <p:cNvPr id="357400" name="Freeform 25"/>
          <p:cNvSpPr>
            <a:spLocks/>
          </p:cNvSpPr>
          <p:nvPr/>
        </p:nvSpPr>
        <p:spPr bwMode="auto">
          <a:xfrm>
            <a:off x="2185988" y="2501900"/>
            <a:ext cx="5902325" cy="415925"/>
          </a:xfrm>
          <a:custGeom>
            <a:avLst/>
            <a:gdLst>
              <a:gd name="T0" fmla="*/ 0 w 4935"/>
              <a:gd name="T1" fmla="*/ 2147483647 h 345"/>
              <a:gd name="T2" fmla="*/ 2147483647 w 4935"/>
              <a:gd name="T3" fmla="*/ 2147483647 h 345"/>
              <a:gd name="T4" fmla="*/ 2147483647 w 4935"/>
              <a:gd name="T5" fmla="*/ 0 h 345"/>
              <a:gd name="T6" fmla="*/ 2147483647 w 4935"/>
              <a:gd name="T7" fmla="*/ 0 h 345"/>
              <a:gd name="T8" fmla="*/ 2147483647 w 4935"/>
              <a:gd name="T9" fmla="*/ 2147483647 h 345"/>
              <a:gd name="T10" fmla="*/ 2147483647 w 4935"/>
              <a:gd name="T11" fmla="*/ 2147483647 h 345"/>
              <a:gd name="T12" fmla="*/ 2147483647 w 4935"/>
              <a:gd name="T13" fmla="*/ 2147483647 h 345"/>
              <a:gd name="T14" fmla="*/ 2147483647 w 4935"/>
              <a:gd name="T15" fmla="*/ 2147483647 h 345"/>
              <a:gd name="T16" fmla="*/ 2147483647 w 4935"/>
              <a:gd name="T17" fmla="*/ 2147483647 h 345"/>
              <a:gd name="T18" fmla="*/ 2147483647 w 4935"/>
              <a:gd name="T19" fmla="*/ 2147483647 h 3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935"/>
              <a:gd name="T31" fmla="*/ 0 h 345"/>
              <a:gd name="T32" fmla="*/ 4935 w 4935"/>
              <a:gd name="T33" fmla="*/ 345 h 3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935" h="345">
                <a:moveTo>
                  <a:pt x="0" y="345"/>
                </a:moveTo>
                <a:lnTo>
                  <a:pt x="315" y="345"/>
                </a:lnTo>
                <a:lnTo>
                  <a:pt x="315" y="0"/>
                </a:lnTo>
                <a:lnTo>
                  <a:pt x="2715" y="0"/>
                </a:lnTo>
                <a:lnTo>
                  <a:pt x="2715" y="345"/>
                </a:lnTo>
                <a:lnTo>
                  <a:pt x="3345" y="345"/>
                </a:lnTo>
                <a:lnTo>
                  <a:pt x="3345" y="8"/>
                </a:lnTo>
                <a:lnTo>
                  <a:pt x="4005" y="8"/>
                </a:lnTo>
                <a:lnTo>
                  <a:pt x="4005" y="345"/>
                </a:lnTo>
                <a:lnTo>
                  <a:pt x="4935" y="345"/>
                </a:lnTo>
              </a:path>
            </a:pathLst>
          </a:custGeom>
          <a:noFill/>
          <a:ln w="28575">
            <a:solidFill>
              <a:srgbClr val="008000"/>
            </a:solidFill>
            <a:round/>
            <a:headEnd/>
            <a:tailEnd/>
          </a:ln>
        </p:spPr>
        <p:txBody>
          <a:bodyPr/>
          <a:lstStyle/>
          <a:p>
            <a:endParaRPr lang="zh-CN" altLang="en-US"/>
          </a:p>
        </p:txBody>
      </p:sp>
      <p:sp>
        <p:nvSpPr>
          <p:cNvPr id="357401" name="Freeform 26"/>
          <p:cNvSpPr>
            <a:spLocks/>
          </p:cNvSpPr>
          <p:nvPr/>
        </p:nvSpPr>
        <p:spPr bwMode="auto">
          <a:xfrm>
            <a:off x="2185988" y="3232150"/>
            <a:ext cx="5911850" cy="458788"/>
          </a:xfrm>
          <a:custGeom>
            <a:avLst/>
            <a:gdLst>
              <a:gd name="T0" fmla="*/ 0 w 4942"/>
              <a:gd name="T1" fmla="*/ 2147483647 h 382"/>
              <a:gd name="T2" fmla="*/ 2147483647 w 4942"/>
              <a:gd name="T3" fmla="*/ 2147483647 h 382"/>
              <a:gd name="T4" fmla="*/ 2147483647 w 4942"/>
              <a:gd name="T5" fmla="*/ 0 h 382"/>
              <a:gd name="T6" fmla="*/ 2147483647 w 4942"/>
              <a:gd name="T7" fmla="*/ 0 h 382"/>
              <a:gd name="T8" fmla="*/ 2147483647 w 4942"/>
              <a:gd name="T9" fmla="*/ 2147483647 h 382"/>
              <a:gd name="T10" fmla="*/ 2147483647 w 4942"/>
              <a:gd name="T11" fmla="*/ 2147483647 h 382"/>
              <a:gd name="T12" fmla="*/ 2147483647 w 4942"/>
              <a:gd name="T13" fmla="*/ 2147483647 h 382"/>
              <a:gd name="T14" fmla="*/ 2147483647 w 4942"/>
              <a:gd name="T15" fmla="*/ 2147483647 h 382"/>
              <a:gd name="T16" fmla="*/ 2147483647 w 4942"/>
              <a:gd name="T17" fmla="*/ 2147483647 h 382"/>
              <a:gd name="T18" fmla="*/ 2147483647 w 4942"/>
              <a:gd name="T19" fmla="*/ 2147483647 h 382"/>
              <a:gd name="T20" fmla="*/ 2147483647 w 4942"/>
              <a:gd name="T21" fmla="*/ 2147483647 h 382"/>
              <a:gd name="T22" fmla="*/ 2147483647 w 4942"/>
              <a:gd name="T23" fmla="*/ 2147483647 h 382"/>
              <a:gd name="T24" fmla="*/ 2147483647 w 4942"/>
              <a:gd name="T25" fmla="*/ 2147483647 h 382"/>
              <a:gd name="T26" fmla="*/ 2147483647 w 4942"/>
              <a:gd name="T27" fmla="*/ 2147483647 h 382"/>
              <a:gd name="T28" fmla="*/ 2147483647 w 4942"/>
              <a:gd name="T29" fmla="*/ 2147483647 h 382"/>
              <a:gd name="T30" fmla="*/ 2147483647 w 4942"/>
              <a:gd name="T31" fmla="*/ 2147483647 h 382"/>
              <a:gd name="T32" fmla="*/ 2147483647 w 4942"/>
              <a:gd name="T33" fmla="*/ 2147483647 h 382"/>
              <a:gd name="T34" fmla="*/ 2147483647 w 4942"/>
              <a:gd name="T35" fmla="*/ 2147483647 h 382"/>
              <a:gd name="T36" fmla="*/ 2147483647 w 4942"/>
              <a:gd name="T37" fmla="*/ 2147483647 h 382"/>
              <a:gd name="T38" fmla="*/ 2147483647 w 4942"/>
              <a:gd name="T39" fmla="*/ 2147483647 h 382"/>
              <a:gd name="T40" fmla="*/ 2147483647 w 4942"/>
              <a:gd name="T41" fmla="*/ 2147483647 h 382"/>
              <a:gd name="T42" fmla="*/ 2147483647 w 4942"/>
              <a:gd name="T43" fmla="*/ 2147483647 h 382"/>
              <a:gd name="T44" fmla="*/ 2147483647 w 4942"/>
              <a:gd name="T45" fmla="*/ 2147483647 h 382"/>
              <a:gd name="T46" fmla="*/ 2147483647 w 4942"/>
              <a:gd name="T47" fmla="*/ 2147483647 h 382"/>
              <a:gd name="T48" fmla="*/ 2147483647 w 4942"/>
              <a:gd name="T49" fmla="*/ 2147483647 h 382"/>
              <a:gd name="T50" fmla="*/ 2147483647 w 4942"/>
              <a:gd name="T51" fmla="*/ 2147483647 h 382"/>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942"/>
              <a:gd name="T79" fmla="*/ 0 h 382"/>
              <a:gd name="T80" fmla="*/ 4942 w 4942"/>
              <a:gd name="T81" fmla="*/ 382 h 382"/>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942" h="382">
                <a:moveTo>
                  <a:pt x="0" y="375"/>
                </a:moveTo>
                <a:lnTo>
                  <a:pt x="315" y="375"/>
                </a:lnTo>
                <a:lnTo>
                  <a:pt x="315" y="0"/>
                </a:lnTo>
                <a:lnTo>
                  <a:pt x="922" y="0"/>
                </a:lnTo>
                <a:lnTo>
                  <a:pt x="922" y="375"/>
                </a:lnTo>
                <a:lnTo>
                  <a:pt x="1192" y="375"/>
                </a:lnTo>
                <a:lnTo>
                  <a:pt x="1192" y="7"/>
                </a:lnTo>
                <a:lnTo>
                  <a:pt x="1485" y="7"/>
                </a:lnTo>
                <a:lnTo>
                  <a:pt x="1485" y="382"/>
                </a:lnTo>
                <a:lnTo>
                  <a:pt x="1785" y="382"/>
                </a:lnTo>
                <a:lnTo>
                  <a:pt x="1785" y="15"/>
                </a:lnTo>
                <a:lnTo>
                  <a:pt x="2062" y="15"/>
                </a:lnTo>
                <a:lnTo>
                  <a:pt x="2062" y="375"/>
                </a:lnTo>
                <a:lnTo>
                  <a:pt x="2730" y="375"/>
                </a:lnTo>
                <a:lnTo>
                  <a:pt x="2730" y="15"/>
                </a:lnTo>
                <a:lnTo>
                  <a:pt x="3000" y="15"/>
                </a:lnTo>
                <a:lnTo>
                  <a:pt x="3000" y="375"/>
                </a:lnTo>
                <a:lnTo>
                  <a:pt x="3337" y="375"/>
                </a:lnTo>
                <a:lnTo>
                  <a:pt x="3337" y="15"/>
                </a:lnTo>
                <a:lnTo>
                  <a:pt x="3660" y="15"/>
                </a:lnTo>
                <a:lnTo>
                  <a:pt x="3660" y="375"/>
                </a:lnTo>
                <a:lnTo>
                  <a:pt x="4012" y="375"/>
                </a:lnTo>
                <a:lnTo>
                  <a:pt x="4012" y="15"/>
                </a:lnTo>
                <a:lnTo>
                  <a:pt x="4612" y="15"/>
                </a:lnTo>
                <a:lnTo>
                  <a:pt x="4612" y="382"/>
                </a:lnTo>
                <a:lnTo>
                  <a:pt x="4942" y="382"/>
                </a:lnTo>
              </a:path>
            </a:pathLst>
          </a:custGeom>
          <a:noFill/>
          <a:ln w="28575">
            <a:solidFill>
              <a:schemeClr val="accent2"/>
            </a:solidFill>
            <a:round/>
            <a:headEnd/>
            <a:tailEnd/>
          </a:ln>
        </p:spPr>
        <p:txBody>
          <a:bodyPr/>
          <a:lstStyle/>
          <a:p>
            <a:endParaRPr lang="zh-CN" altLang="en-US"/>
          </a:p>
        </p:txBody>
      </p:sp>
      <p:sp>
        <p:nvSpPr>
          <p:cNvPr id="357402" name="AutoShape 27"/>
          <p:cNvSpPr>
            <a:spLocks noChangeArrowheads="1"/>
          </p:cNvSpPr>
          <p:nvPr/>
        </p:nvSpPr>
        <p:spPr bwMode="auto">
          <a:xfrm>
            <a:off x="2536825"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3" name="AutoShape 28"/>
          <p:cNvSpPr>
            <a:spLocks noChangeArrowheads="1"/>
          </p:cNvSpPr>
          <p:nvPr/>
        </p:nvSpPr>
        <p:spPr bwMode="auto">
          <a:xfrm flipV="1">
            <a:off x="3265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4" name="AutoShape 29"/>
          <p:cNvSpPr>
            <a:spLocks noChangeArrowheads="1"/>
          </p:cNvSpPr>
          <p:nvPr/>
        </p:nvSpPr>
        <p:spPr bwMode="auto">
          <a:xfrm flipV="1">
            <a:off x="39417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5" name="AutoShape 30"/>
          <p:cNvSpPr>
            <a:spLocks noChangeArrowheads="1"/>
          </p:cNvSpPr>
          <p:nvPr/>
        </p:nvSpPr>
        <p:spPr bwMode="auto">
          <a:xfrm flipV="1">
            <a:off x="4629150"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6" name="AutoShape 31"/>
          <p:cNvSpPr>
            <a:spLocks noChangeArrowheads="1"/>
          </p:cNvSpPr>
          <p:nvPr/>
        </p:nvSpPr>
        <p:spPr bwMode="auto">
          <a:xfrm>
            <a:off x="542448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7" name="AutoShape 32"/>
          <p:cNvSpPr>
            <a:spLocks noChangeArrowheads="1"/>
          </p:cNvSpPr>
          <p:nvPr/>
        </p:nvSpPr>
        <p:spPr bwMode="auto">
          <a:xfrm>
            <a:off x="6154738"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8" name="AutoShape 33"/>
          <p:cNvSpPr>
            <a:spLocks noChangeArrowheads="1"/>
          </p:cNvSpPr>
          <p:nvPr/>
        </p:nvSpPr>
        <p:spPr bwMode="auto">
          <a:xfrm>
            <a:off x="6959600" y="3295650"/>
            <a:ext cx="52388"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09" name="AutoShape 34"/>
          <p:cNvSpPr>
            <a:spLocks noChangeArrowheads="1"/>
          </p:cNvSpPr>
          <p:nvPr/>
        </p:nvSpPr>
        <p:spPr bwMode="auto">
          <a:xfrm flipV="1">
            <a:off x="7675563" y="3295650"/>
            <a:ext cx="53975" cy="177800"/>
          </a:xfrm>
          <a:prstGeom prst="triangle">
            <a:avLst>
              <a:gd name="adj" fmla="val 50000"/>
            </a:avLst>
          </a:prstGeom>
          <a:solidFill>
            <a:schemeClr val="accent2"/>
          </a:solidFill>
          <a:ln w="9525">
            <a:solidFill>
              <a:schemeClr val="accent2"/>
            </a:solidFill>
            <a:miter lim="800000"/>
            <a:headEnd/>
            <a:tailEnd/>
          </a:ln>
        </p:spPr>
        <p:txBody>
          <a:bodyPr/>
          <a:lstStyle/>
          <a:p>
            <a:pPr algn="r"/>
            <a:endParaRPr lang="zh-CN" altLang="en-US"/>
          </a:p>
        </p:txBody>
      </p:sp>
      <p:sp>
        <p:nvSpPr>
          <p:cNvPr id="357410" name="Freeform 35"/>
          <p:cNvSpPr>
            <a:spLocks/>
          </p:cNvSpPr>
          <p:nvPr/>
        </p:nvSpPr>
        <p:spPr bwMode="auto">
          <a:xfrm>
            <a:off x="2178050" y="4006850"/>
            <a:ext cx="5919788" cy="449263"/>
          </a:xfrm>
          <a:custGeom>
            <a:avLst/>
            <a:gdLst>
              <a:gd name="T0" fmla="*/ 0 w 4950"/>
              <a:gd name="T1" fmla="*/ 2147483647 h 375"/>
              <a:gd name="T2" fmla="*/ 2147483647 w 4950"/>
              <a:gd name="T3" fmla="*/ 2147483647 h 375"/>
              <a:gd name="T4" fmla="*/ 2147483647 w 4950"/>
              <a:gd name="T5" fmla="*/ 2147483647 h 375"/>
              <a:gd name="T6" fmla="*/ 2147483647 w 4950"/>
              <a:gd name="T7" fmla="*/ 2147483647 h 375"/>
              <a:gd name="T8" fmla="*/ 2147483647 w 4950"/>
              <a:gd name="T9" fmla="*/ 0 h 375"/>
              <a:gd name="T10" fmla="*/ 2147483647 w 4950"/>
              <a:gd name="T11" fmla="*/ 0 h 375"/>
              <a:gd name="T12" fmla="*/ 2147483647 w 4950"/>
              <a:gd name="T13" fmla="*/ 2147483647 h 375"/>
              <a:gd name="T14" fmla="*/ 2147483647 w 4950"/>
              <a:gd name="T15" fmla="*/ 2147483647 h 375"/>
              <a:gd name="T16" fmla="*/ 2147483647 w 4950"/>
              <a:gd name="T17" fmla="*/ 0 h 375"/>
              <a:gd name="T18" fmla="*/ 2147483647 w 4950"/>
              <a:gd name="T19" fmla="*/ 0 h 375"/>
              <a:gd name="T20" fmla="*/ 2147483647 w 4950"/>
              <a:gd name="T21" fmla="*/ 2147483647 h 375"/>
              <a:gd name="T22" fmla="*/ 2147483647 w 4950"/>
              <a:gd name="T23" fmla="*/ 2147483647 h 375"/>
              <a:gd name="T24" fmla="*/ 2147483647 w 4950"/>
              <a:gd name="T25" fmla="*/ 2147483647 h 375"/>
              <a:gd name="T26" fmla="*/ 2147483647 w 4950"/>
              <a:gd name="T27" fmla="*/ 2147483647 h 375"/>
              <a:gd name="T28" fmla="*/ 2147483647 w 4950"/>
              <a:gd name="T29" fmla="*/ 2147483647 h 375"/>
              <a:gd name="T30" fmla="*/ 2147483647 w 4950"/>
              <a:gd name="T31" fmla="*/ 2147483647 h 375"/>
              <a:gd name="T32" fmla="*/ 2147483647 w 4950"/>
              <a:gd name="T33" fmla="*/ 2147483647 h 375"/>
              <a:gd name="T34" fmla="*/ 2147483647 w 4950"/>
              <a:gd name="T35" fmla="*/ 2147483647 h 375"/>
              <a:gd name="T36" fmla="*/ 2147483647 w 4950"/>
              <a:gd name="T37" fmla="*/ 2147483647 h 375"/>
              <a:gd name="T38" fmla="*/ 2147483647 w 4950"/>
              <a:gd name="T39" fmla="*/ 2147483647 h 375"/>
              <a:gd name="T40" fmla="*/ 2147483647 w 4950"/>
              <a:gd name="T41" fmla="*/ 2147483647 h 375"/>
              <a:gd name="T42" fmla="*/ 2147483647 w 4950"/>
              <a:gd name="T43" fmla="*/ 2147483647 h 375"/>
              <a:gd name="T44" fmla="*/ 2147483647 w 4950"/>
              <a:gd name="T45" fmla="*/ 2147483647 h 375"/>
              <a:gd name="T46" fmla="*/ 2147483647 w 4950"/>
              <a:gd name="T47" fmla="*/ 2147483647 h 37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950"/>
              <a:gd name="T73" fmla="*/ 0 h 375"/>
              <a:gd name="T74" fmla="*/ 4950 w 4950"/>
              <a:gd name="T75" fmla="*/ 375 h 375"/>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950" h="375">
                <a:moveTo>
                  <a:pt x="0" y="7"/>
                </a:moveTo>
                <a:lnTo>
                  <a:pt x="323" y="7"/>
                </a:lnTo>
                <a:lnTo>
                  <a:pt x="323" y="375"/>
                </a:lnTo>
                <a:lnTo>
                  <a:pt x="600" y="375"/>
                </a:lnTo>
                <a:lnTo>
                  <a:pt x="600" y="0"/>
                </a:lnTo>
                <a:lnTo>
                  <a:pt x="1193" y="0"/>
                </a:lnTo>
                <a:lnTo>
                  <a:pt x="1193" y="367"/>
                </a:lnTo>
                <a:lnTo>
                  <a:pt x="1793" y="367"/>
                </a:lnTo>
                <a:lnTo>
                  <a:pt x="1793" y="0"/>
                </a:lnTo>
                <a:lnTo>
                  <a:pt x="2400" y="0"/>
                </a:lnTo>
                <a:lnTo>
                  <a:pt x="2400" y="375"/>
                </a:lnTo>
                <a:lnTo>
                  <a:pt x="2708" y="375"/>
                </a:lnTo>
                <a:lnTo>
                  <a:pt x="2708" y="7"/>
                </a:lnTo>
                <a:lnTo>
                  <a:pt x="3015" y="7"/>
                </a:lnTo>
                <a:lnTo>
                  <a:pt x="3015" y="367"/>
                </a:lnTo>
                <a:lnTo>
                  <a:pt x="3360" y="367"/>
                </a:lnTo>
                <a:lnTo>
                  <a:pt x="3360" y="7"/>
                </a:lnTo>
                <a:lnTo>
                  <a:pt x="3675" y="7"/>
                </a:lnTo>
                <a:lnTo>
                  <a:pt x="3675" y="367"/>
                </a:lnTo>
                <a:lnTo>
                  <a:pt x="4020" y="367"/>
                </a:lnTo>
                <a:lnTo>
                  <a:pt x="4020" y="7"/>
                </a:lnTo>
                <a:lnTo>
                  <a:pt x="4313" y="7"/>
                </a:lnTo>
                <a:lnTo>
                  <a:pt x="4313" y="375"/>
                </a:lnTo>
                <a:lnTo>
                  <a:pt x="4950" y="375"/>
                </a:lnTo>
              </a:path>
            </a:pathLst>
          </a:custGeom>
          <a:noFill/>
          <a:ln w="28575">
            <a:solidFill>
              <a:srgbClr val="008000"/>
            </a:solidFill>
            <a:round/>
            <a:headEnd/>
            <a:tailEnd/>
          </a:ln>
        </p:spPr>
        <p:txBody>
          <a:bodyPr/>
          <a:lstStyle/>
          <a:p>
            <a:endParaRPr lang="zh-CN" altLang="en-US"/>
          </a:p>
        </p:txBody>
      </p:sp>
      <p:sp>
        <p:nvSpPr>
          <p:cNvPr id="357411" name="Freeform 36"/>
          <p:cNvSpPr>
            <a:spLocks/>
          </p:cNvSpPr>
          <p:nvPr/>
        </p:nvSpPr>
        <p:spPr bwMode="auto">
          <a:xfrm>
            <a:off x="2185988" y="4706938"/>
            <a:ext cx="5911850" cy="441325"/>
          </a:xfrm>
          <a:custGeom>
            <a:avLst/>
            <a:gdLst>
              <a:gd name="T0" fmla="*/ 0 w 4942"/>
              <a:gd name="T1" fmla="*/ 2147483647 h 367"/>
              <a:gd name="T2" fmla="*/ 2147483647 w 4942"/>
              <a:gd name="T3" fmla="*/ 2147483647 h 367"/>
              <a:gd name="T4" fmla="*/ 2147483647 w 4942"/>
              <a:gd name="T5" fmla="*/ 0 h 367"/>
              <a:gd name="T6" fmla="*/ 2147483647 w 4942"/>
              <a:gd name="T7" fmla="*/ 0 h 367"/>
              <a:gd name="T8" fmla="*/ 2147483647 w 4942"/>
              <a:gd name="T9" fmla="*/ 2147483647 h 367"/>
              <a:gd name="T10" fmla="*/ 2147483647 w 4942"/>
              <a:gd name="T11" fmla="*/ 2147483647 h 367"/>
              <a:gd name="T12" fmla="*/ 2147483647 w 4942"/>
              <a:gd name="T13" fmla="*/ 2147483647 h 367"/>
              <a:gd name="T14" fmla="*/ 2147483647 w 4942"/>
              <a:gd name="T15" fmla="*/ 2147483647 h 367"/>
              <a:gd name="T16" fmla="*/ 2147483647 w 4942"/>
              <a:gd name="T17" fmla="*/ 2147483647 h 367"/>
              <a:gd name="T18" fmla="*/ 2147483647 w 4942"/>
              <a:gd name="T19" fmla="*/ 2147483647 h 367"/>
              <a:gd name="T20" fmla="*/ 2147483647 w 4942"/>
              <a:gd name="T21" fmla="*/ 0 h 367"/>
              <a:gd name="T22" fmla="*/ 2147483647 w 4942"/>
              <a:gd name="T23" fmla="*/ 0 h 367"/>
              <a:gd name="T24" fmla="*/ 2147483647 w 4942"/>
              <a:gd name="T25" fmla="*/ 2147483647 h 367"/>
              <a:gd name="T26" fmla="*/ 2147483647 w 4942"/>
              <a:gd name="T27" fmla="*/ 2147483647 h 36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942"/>
              <a:gd name="T43" fmla="*/ 0 h 367"/>
              <a:gd name="T44" fmla="*/ 4942 w 4942"/>
              <a:gd name="T45" fmla="*/ 367 h 36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942" h="367">
                <a:moveTo>
                  <a:pt x="0" y="360"/>
                </a:moveTo>
                <a:lnTo>
                  <a:pt x="322" y="360"/>
                </a:lnTo>
                <a:lnTo>
                  <a:pt x="322" y="0"/>
                </a:lnTo>
                <a:lnTo>
                  <a:pt x="1192" y="0"/>
                </a:lnTo>
                <a:lnTo>
                  <a:pt x="1192" y="367"/>
                </a:lnTo>
                <a:lnTo>
                  <a:pt x="1777" y="367"/>
                </a:lnTo>
                <a:lnTo>
                  <a:pt x="1777" y="7"/>
                </a:lnTo>
                <a:lnTo>
                  <a:pt x="2700" y="7"/>
                </a:lnTo>
                <a:lnTo>
                  <a:pt x="2700" y="367"/>
                </a:lnTo>
                <a:lnTo>
                  <a:pt x="3360" y="367"/>
                </a:lnTo>
                <a:lnTo>
                  <a:pt x="3360" y="0"/>
                </a:lnTo>
                <a:lnTo>
                  <a:pt x="4012" y="0"/>
                </a:lnTo>
                <a:lnTo>
                  <a:pt x="4012" y="367"/>
                </a:lnTo>
                <a:lnTo>
                  <a:pt x="4942" y="367"/>
                </a:lnTo>
              </a:path>
            </a:pathLst>
          </a:custGeom>
          <a:noFill/>
          <a:ln w="28575">
            <a:solidFill>
              <a:schemeClr val="accent2"/>
            </a:solidFill>
            <a:round/>
            <a:headEnd/>
            <a:tailEnd/>
          </a:ln>
        </p:spPr>
        <p:txBody>
          <a:bodyPr/>
          <a:lstStyle/>
          <a:p>
            <a:endParaRPr lang="zh-CN" altLang="en-US"/>
          </a:p>
        </p:txBody>
      </p:sp>
      <p:sp>
        <p:nvSpPr>
          <p:cNvPr id="1039397" name="Text Box 37"/>
          <p:cNvSpPr txBox="1">
            <a:spLocks noChangeArrowheads="1"/>
          </p:cNvSpPr>
          <p:nvPr/>
        </p:nvSpPr>
        <p:spPr bwMode="auto">
          <a:xfrm>
            <a:off x="2354263"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8" name="Text Box 38"/>
          <p:cNvSpPr txBox="1">
            <a:spLocks noChangeArrowheads="1"/>
          </p:cNvSpPr>
          <p:nvPr/>
        </p:nvSpPr>
        <p:spPr bwMode="auto">
          <a:xfrm>
            <a:off x="308927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399" name="Text Box 39"/>
          <p:cNvSpPr txBox="1">
            <a:spLocks noChangeArrowheads="1"/>
          </p:cNvSpPr>
          <p:nvPr/>
        </p:nvSpPr>
        <p:spPr bwMode="auto">
          <a:xfrm>
            <a:off x="38068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0" name="Text Box 40"/>
          <p:cNvSpPr txBox="1">
            <a:spLocks noChangeArrowheads="1"/>
          </p:cNvSpPr>
          <p:nvPr/>
        </p:nvSpPr>
        <p:spPr bwMode="auto">
          <a:xfrm>
            <a:off x="4479925"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1" name="Text Box 41"/>
          <p:cNvSpPr txBox="1">
            <a:spLocks noChangeArrowheads="1"/>
          </p:cNvSpPr>
          <p:nvPr/>
        </p:nvSpPr>
        <p:spPr bwMode="auto">
          <a:xfrm>
            <a:off x="5260975" y="1344613"/>
            <a:ext cx="363538"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2" name="Text Box 42"/>
          <p:cNvSpPr txBox="1">
            <a:spLocks noChangeArrowheads="1"/>
          </p:cNvSpPr>
          <p:nvPr/>
        </p:nvSpPr>
        <p:spPr bwMode="auto">
          <a:xfrm>
            <a:off x="601345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3" name="Text Box 43"/>
          <p:cNvSpPr txBox="1">
            <a:spLocks noChangeArrowheads="1"/>
          </p:cNvSpPr>
          <p:nvPr/>
        </p:nvSpPr>
        <p:spPr bwMode="auto">
          <a:xfrm>
            <a:off x="6802438" y="1344613"/>
            <a:ext cx="366712"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4" name="Text Box 44"/>
          <p:cNvSpPr txBox="1">
            <a:spLocks noChangeArrowheads="1"/>
          </p:cNvSpPr>
          <p:nvPr/>
        </p:nvSpPr>
        <p:spPr bwMode="auto">
          <a:xfrm>
            <a:off x="7556500" y="1344613"/>
            <a:ext cx="365125"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5" name="Text Box 45"/>
          <p:cNvSpPr txBox="1">
            <a:spLocks noChangeArrowheads="1"/>
          </p:cNvSpPr>
          <p:nvPr/>
        </p:nvSpPr>
        <p:spPr bwMode="auto">
          <a:xfrm>
            <a:off x="1011238" y="1344613"/>
            <a:ext cx="1011237" cy="244475"/>
          </a:xfrm>
          <a:prstGeom prst="rect">
            <a:avLst/>
          </a:prstGeom>
          <a:noFill/>
          <a:ln w="16510">
            <a:noFill/>
            <a:miter lim="800000"/>
            <a:headEnd/>
            <a:tailEnd/>
          </a:ln>
        </p:spPr>
        <p:txBody>
          <a:bodyPr lIns="0" tIns="0" rIns="0" bIns="0"/>
          <a:lstStyle/>
          <a:p>
            <a:pPr algn="r">
              <a:defRPr/>
            </a:pPr>
            <a:r>
              <a:rPr lang="zh-CN" altLang="en-US">
                <a:latin typeface="Times New Roman" pitchFamily="18" charset="0"/>
                <a:ea typeface="华康简宋" charset="-122"/>
              </a:rPr>
              <a:t>数据序列</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039406" name="Text Box 46"/>
          <p:cNvSpPr txBox="1">
            <a:spLocks noChangeArrowheads="1"/>
          </p:cNvSpPr>
          <p:nvPr/>
        </p:nvSpPr>
        <p:spPr bwMode="auto">
          <a:xfrm>
            <a:off x="1220788" y="1908175"/>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7" name="Text Box 47"/>
          <p:cNvSpPr txBox="1">
            <a:spLocks noChangeArrowheads="1"/>
          </p:cNvSpPr>
          <p:nvPr/>
        </p:nvSpPr>
        <p:spPr bwMode="auto">
          <a:xfrm>
            <a:off x="1220788" y="2628900"/>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NRZ</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8" name="Text Box 48"/>
          <p:cNvSpPr txBox="1">
            <a:spLocks noChangeArrowheads="1"/>
          </p:cNvSpPr>
          <p:nvPr/>
        </p:nvSpPr>
        <p:spPr bwMode="auto">
          <a:xfrm>
            <a:off x="1220788" y="3395663"/>
            <a:ext cx="801687" cy="26035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PM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09" name="Text Box 49"/>
          <p:cNvSpPr txBox="1">
            <a:spLocks noChangeArrowheads="1"/>
          </p:cNvSpPr>
          <p:nvPr/>
        </p:nvSpPr>
        <p:spPr bwMode="auto">
          <a:xfrm>
            <a:off x="1220788" y="4122738"/>
            <a:ext cx="801687" cy="26511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039410" name="Text Box 50"/>
          <p:cNvSpPr txBox="1">
            <a:spLocks noChangeArrowheads="1"/>
          </p:cNvSpPr>
          <p:nvPr/>
        </p:nvSpPr>
        <p:spPr bwMode="auto">
          <a:xfrm>
            <a:off x="1220788" y="4865688"/>
            <a:ext cx="801687" cy="26193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MFM</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7426" name="Rectangle 51"/>
          <p:cNvSpPr>
            <a:spLocks noGrp="1" noChangeArrowheads="1"/>
          </p:cNvSpPr>
          <p:nvPr>
            <p:ph type="title"/>
          </p:nvPr>
        </p:nvSpPr>
        <p:spPr/>
        <p:txBody>
          <a:bodyPr/>
          <a:lstStyle/>
          <a:p>
            <a:pPr eaLnBrk="1" hangingPunct="1"/>
            <a:r>
              <a:rPr lang="zh-CN" altLang="en-US" smtClean="0"/>
              <a:t>磁记录方式</a:t>
            </a:r>
          </a:p>
        </p:txBody>
      </p:sp>
      <p:sp>
        <p:nvSpPr>
          <p:cNvPr id="357427" name="Rectangle 52"/>
          <p:cNvSpPr>
            <a:spLocks noGrp="1" noChangeArrowheads="1"/>
          </p:cNvSpPr>
          <p:nvPr>
            <p:ph idx="1"/>
          </p:nvPr>
        </p:nvSpPr>
        <p:spPr>
          <a:xfrm>
            <a:off x="573088" y="5589588"/>
            <a:ext cx="8220075" cy="792162"/>
          </a:xfrm>
        </p:spPr>
        <p:txBody>
          <a:bodyPr/>
          <a:lstStyle/>
          <a:p>
            <a:pPr eaLnBrk="1" hangingPunct="1">
              <a:lnSpc>
                <a:spcPct val="90000"/>
              </a:lnSpc>
            </a:pPr>
            <a:r>
              <a:rPr sz="2100" dirty="0" smtClean="0"/>
              <a:t>编码效率：  每次磁化方向变化所存取的数据的多少</a:t>
            </a:r>
          </a:p>
          <a:p>
            <a:pPr eaLnBrk="1" hangingPunct="1">
              <a:lnSpc>
                <a:spcPct val="90000"/>
              </a:lnSpc>
            </a:pPr>
            <a:r>
              <a:rPr sz="2100" dirty="0" smtClean="0"/>
              <a:t>自同步能力：从读出数据中自动提取同步信号的能力</a:t>
            </a:r>
          </a:p>
        </p:txBody>
      </p:sp>
      <p:sp>
        <p:nvSpPr>
          <p:cNvPr id="3574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0851EF-E49B-40FB-82C0-B124D205BC8B}" type="slidenum">
              <a:rPr lang="en-US" altLang="zh-CN">
                <a:latin typeface="Arial" charset="0"/>
              </a:rPr>
              <a:pPr/>
              <a:t>244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1" name="Rectangle 2"/>
          <p:cNvSpPr>
            <a:spLocks noGrp="1" noChangeArrowheads="1"/>
          </p:cNvSpPr>
          <p:nvPr>
            <p:ph type="title"/>
          </p:nvPr>
        </p:nvSpPr>
        <p:spPr/>
        <p:txBody>
          <a:bodyPr/>
          <a:lstStyle/>
          <a:p>
            <a:pPr eaLnBrk="1" hangingPunct="1"/>
            <a:r>
              <a:rPr lang="zh-CN" altLang="en-US" smtClean="0"/>
              <a:t>硬盘存储器</a:t>
            </a:r>
          </a:p>
        </p:txBody>
      </p:sp>
      <p:sp>
        <p:nvSpPr>
          <p:cNvPr id="358402"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smtClean="0"/>
              <a:t>硬盘基本组成</a:t>
            </a:r>
          </a:p>
          <a:p>
            <a:pPr eaLnBrk="1" hangingPunct="1">
              <a:lnSpc>
                <a:spcPct val="130000"/>
              </a:lnSpc>
            </a:pPr>
            <a:r>
              <a:rPr smtClean="0"/>
              <a:t>硬盘数据信息分布</a:t>
            </a:r>
          </a:p>
          <a:p>
            <a:pPr eaLnBrk="1" hangingPunct="1">
              <a:lnSpc>
                <a:spcPct val="130000"/>
              </a:lnSpc>
            </a:pPr>
            <a:r>
              <a:rPr smtClean="0"/>
              <a:t>硬盘读写过程</a:t>
            </a:r>
          </a:p>
          <a:p>
            <a:pPr eaLnBrk="1" hangingPunct="1">
              <a:buFont typeface="Wingdings" pitchFamily="2" charset="2"/>
              <a:buNone/>
            </a:pPr>
            <a:endParaRPr lang="en-US" altLang="zh-CN" smtClean="0"/>
          </a:p>
        </p:txBody>
      </p:sp>
      <p:sp>
        <p:nvSpPr>
          <p:cNvPr id="3584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864E0F-6D21-47F3-9ADE-99D3D5B2832E}" type="slidenum">
              <a:rPr lang="en-US" altLang="zh-CN">
                <a:latin typeface="Arial" charset="0"/>
              </a:rPr>
              <a:pPr/>
              <a:t>245</a:t>
            </a:fld>
            <a:r>
              <a:rPr lang="en-US" altLang="zh-CN">
                <a:latin typeface="Arial" charset="0"/>
              </a:rPr>
              <a:t>- </a:t>
            </a:r>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5" name="Rectangle 2"/>
          <p:cNvSpPr>
            <a:spLocks noGrp="1" noChangeArrowheads="1"/>
          </p:cNvSpPr>
          <p:nvPr>
            <p:ph type="title"/>
          </p:nvPr>
        </p:nvSpPr>
        <p:spPr/>
        <p:txBody>
          <a:bodyPr/>
          <a:lstStyle/>
          <a:p>
            <a:pPr eaLnBrk="1" hangingPunct="1"/>
            <a:r>
              <a:rPr lang="zh-CN" altLang="en-US" smtClean="0"/>
              <a:t>硬盘基本组成</a:t>
            </a:r>
          </a:p>
        </p:txBody>
      </p:sp>
      <p:sp>
        <p:nvSpPr>
          <p:cNvPr id="359426"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dirty="0" smtClean="0"/>
              <a:t>盘片组</a:t>
            </a:r>
          </a:p>
          <a:p>
            <a:pPr eaLnBrk="1" hangingPunct="1">
              <a:lnSpc>
                <a:spcPct val="125000"/>
              </a:lnSpc>
            </a:pPr>
            <a:r>
              <a:rPr dirty="0" smtClean="0"/>
              <a:t>主轴驱动机构</a:t>
            </a:r>
          </a:p>
          <a:p>
            <a:pPr eaLnBrk="1" hangingPunct="1">
              <a:lnSpc>
                <a:spcPct val="125000"/>
              </a:lnSpc>
            </a:pPr>
            <a:r>
              <a:rPr dirty="0" smtClean="0"/>
              <a:t>磁头</a:t>
            </a:r>
          </a:p>
          <a:p>
            <a:pPr eaLnBrk="1" hangingPunct="1">
              <a:lnSpc>
                <a:spcPct val="125000"/>
              </a:lnSpc>
            </a:pPr>
            <a:r>
              <a:rPr dirty="0" smtClean="0"/>
              <a:t>磁头驱动定位机构</a:t>
            </a:r>
          </a:p>
          <a:p>
            <a:pPr eaLnBrk="1" hangingPunct="1">
              <a:lnSpc>
                <a:spcPct val="125000"/>
              </a:lnSpc>
            </a:pPr>
            <a:r>
              <a:rPr dirty="0" smtClean="0"/>
              <a:t>读写电路</a:t>
            </a:r>
          </a:p>
          <a:p>
            <a:pPr eaLnBrk="1" hangingPunct="1">
              <a:lnSpc>
                <a:spcPct val="125000"/>
              </a:lnSpc>
            </a:pPr>
            <a:r>
              <a:rPr dirty="0" smtClean="0"/>
              <a:t>接口及控制电路</a:t>
            </a:r>
            <a:endParaRPr lang="en-US" dirty="0" smtClean="0"/>
          </a:p>
          <a:p>
            <a:pPr eaLnBrk="1" hangingPunct="1">
              <a:lnSpc>
                <a:spcPct val="125000"/>
              </a:lnSpc>
            </a:pPr>
            <a:r>
              <a:rPr lang="zh-CN" altLang="en-US" dirty="0" smtClean="0"/>
              <a:t>空气过滤系统</a:t>
            </a:r>
            <a:endParaRPr dirty="0" smtClean="0"/>
          </a:p>
          <a:p>
            <a:pPr eaLnBrk="1" hangingPunct="1"/>
            <a:endParaRPr lang="en-US" altLang="zh-CN" dirty="0" smtClean="0"/>
          </a:p>
        </p:txBody>
      </p:sp>
      <p:sp>
        <p:nvSpPr>
          <p:cNvPr id="3594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4237B8C-49D8-4029-879B-5C52CC530328}" type="slidenum">
              <a:rPr lang="en-US" altLang="zh-CN">
                <a:latin typeface="Arial" charset="0"/>
              </a:rPr>
              <a:pPr/>
              <a:t>246</a:t>
            </a:fld>
            <a:r>
              <a:rPr lang="en-US" altLang="zh-CN">
                <a:latin typeface="Arial" charset="0"/>
              </a:rPr>
              <a:t>- </a:t>
            </a:r>
          </a:p>
        </p:txBody>
      </p:sp>
      <p:pic>
        <p:nvPicPr>
          <p:cNvPr id="5" name="Picture 2"/>
          <p:cNvPicPr>
            <a:picLocks noChangeAspect="1" noChangeArrowheads="1"/>
          </p:cNvPicPr>
          <p:nvPr/>
        </p:nvPicPr>
        <p:blipFill>
          <a:blip r:embed="rId2" cstate="print"/>
          <a:srcRect/>
          <a:stretch>
            <a:fillRect/>
          </a:stretch>
        </p:blipFill>
        <p:spPr bwMode="auto">
          <a:xfrm>
            <a:off x="4657388" y="234888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5" name="Rectangle 2"/>
          <p:cNvSpPr>
            <a:spLocks noGrp="1" noChangeArrowheads="1"/>
          </p:cNvSpPr>
          <p:nvPr>
            <p:ph type="title"/>
          </p:nvPr>
        </p:nvSpPr>
        <p:spPr/>
        <p:txBody>
          <a:bodyPr/>
          <a:lstStyle/>
          <a:p>
            <a:pPr eaLnBrk="1" hangingPunct="1"/>
            <a:r>
              <a:rPr lang="en-US" altLang="zh-CN" smtClean="0"/>
              <a:t>Disk operation (multi-platter view)</a:t>
            </a:r>
          </a:p>
        </p:txBody>
      </p:sp>
      <p:grpSp>
        <p:nvGrpSpPr>
          <p:cNvPr id="364546" name="Group 30"/>
          <p:cNvGrpSpPr>
            <a:grpSpLocks/>
          </p:cNvGrpSpPr>
          <p:nvPr/>
        </p:nvGrpSpPr>
        <p:grpSpPr bwMode="auto">
          <a:xfrm>
            <a:off x="2566988" y="1628775"/>
            <a:ext cx="4600575" cy="3411538"/>
            <a:chOff x="1929" y="1411"/>
            <a:chExt cx="2440" cy="1887"/>
          </a:xfrm>
        </p:grpSpPr>
        <p:sp>
          <p:nvSpPr>
            <p:cNvPr id="364548" name="Line 4"/>
            <p:cNvSpPr>
              <a:spLocks noChangeShapeType="1"/>
            </p:cNvSpPr>
            <p:nvPr/>
          </p:nvSpPr>
          <p:spPr bwMode="auto">
            <a:xfrm flipH="1">
              <a:off x="3287" y="22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49" name="Oval 5"/>
            <p:cNvSpPr>
              <a:spLocks noChangeArrowheads="1"/>
            </p:cNvSpPr>
            <p:nvPr/>
          </p:nvSpPr>
          <p:spPr bwMode="auto">
            <a:xfrm>
              <a:off x="3199" y="22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0" name="Line 6"/>
            <p:cNvSpPr>
              <a:spLocks noChangeShapeType="1"/>
            </p:cNvSpPr>
            <p:nvPr/>
          </p:nvSpPr>
          <p:spPr bwMode="auto">
            <a:xfrm flipH="1">
              <a:off x="3289" y="261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1" name="Oval 7"/>
            <p:cNvSpPr>
              <a:spLocks noChangeArrowheads="1"/>
            </p:cNvSpPr>
            <p:nvPr/>
          </p:nvSpPr>
          <p:spPr bwMode="auto">
            <a:xfrm>
              <a:off x="3201" y="258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2" name="Line 8"/>
            <p:cNvSpPr>
              <a:spLocks noChangeShapeType="1"/>
            </p:cNvSpPr>
            <p:nvPr/>
          </p:nvSpPr>
          <p:spPr bwMode="auto">
            <a:xfrm flipH="1">
              <a:off x="3287" y="2994"/>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3" name="Oval 9"/>
            <p:cNvSpPr>
              <a:spLocks noChangeArrowheads="1"/>
            </p:cNvSpPr>
            <p:nvPr/>
          </p:nvSpPr>
          <p:spPr bwMode="auto">
            <a:xfrm>
              <a:off x="3199" y="2970"/>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4" name="AutoShape 10"/>
            <p:cNvSpPr>
              <a:spLocks noChangeArrowheads="1"/>
            </p:cNvSpPr>
            <p:nvPr/>
          </p:nvSpPr>
          <p:spPr bwMode="auto">
            <a:xfrm>
              <a:off x="2585" y="289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55" name="Oval 11"/>
            <p:cNvSpPr>
              <a:spLocks noChangeArrowheads="1"/>
            </p:cNvSpPr>
            <p:nvPr/>
          </p:nvSpPr>
          <p:spPr bwMode="auto">
            <a:xfrm>
              <a:off x="1937" y="2778"/>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56" name="Line 12"/>
            <p:cNvSpPr>
              <a:spLocks noChangeShapeType="1"/>
            </p:cNvSpPr>
            <p:nvPr/>
          </p:nvSpPr>
          <p:spPr bwMode="auto">
            <a:xfrm>
              <a:off x="3575" y="2106"/>
              <a:ext cx="2" cy="888"/>
            </a:xfrm>
            <a:prstGeom prst="line">
              <a:avLst/>
            </a:prstGeom>
            <a:noFill/>
            <a:ln w="38100">
              <a:solidFill>
                <a:schemeClr val="tx1"/>
              </a:solidFill>
              <a:round/>
              <a:headEnd/>
              <a:tailEnd/>
            </a:ln>
          </p:spPr>
          <p:txBody>
            <a:bodyPr anchor="ctr">
              <a:spAutoFit/>
            </a:bodyPr>
            <a:lstStyle/>
            <a:p>
              <a:endParaRPr lang="zh-CN" altLang="en-US"/>
            </a:p>
          </p:txBody>
        </p:sp>
        <p:sp>
          <p:nvSpPr>
            <p:cNvPr id="364557" name="Line 13"/>
            <p:cNvSpPr>
              <a:spLocks noChangeShapeType="1"/>
            </p:cNvSpPr>
            <p:nvPr/>
          </p:nvSpPr>
          <p:spPr bwMode="auto">
            <a:xfrm flipH="1">
              <a:off x="3287" y="2850"/>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58" name="Oval 14"/>
            <p:cNvSpPr>
              <a:spLocks noChangeArrowheads="1"/>
            </p:cNvSpPr>
            <p:nvPr/>
          </p:nvSpPr>
          <p:spPr bwMode="auto">
            <a:xfrm>
              <a:off x="3199" y="2826"/>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59" name="Line 15"/>
            <p:cNvSpPr>
              <a:spLocks noChangeShapeType="1"/>
            </p:cNvSpPr>
            <p:nvPr/>
          </p:nvSpPr>
          <p:spPr bwMode="auto">
            <a:xfrm>
              <a:off x="3577" y="2538"/>
              <a:ext cx="403" cy="0"/>
            </a:xfrm>
            <a:prstGeom prst="line">
              <a:avLst/>
            </a:prstGeom>
            <a:noFill/>
            <a:ln w="38100">
              <a:solidFill>
                <a:schemeClr val="tx1"/>
              </a:solidFill>
              <a:round/>
              <a:headEnd/>
              <a:tailEnd/>
            </a:ln>
          </p:spPr>
          <p:txBody>
            <a:bodyPr anchor="ctr">
              <a:spAutoFit/>
            </a:bodyPr>
            <a:lstStyle/>
            <a:p>
              <a:endParaRPr lang="zh-CN" altLang="en-US"/>
            </a:p>
          </p:txBody>
        </p:sp>
        <p:sp>
          <p:nvSpPr>
            <p:cNvPr id="364560" name="AutoShape 16"/>
            <p:cNvSpPr>
              <a:spLocks noChangeArrowheads="1"/>
            </p:cNvSpPr>
            <p:nvPr/>
          </p:nvSpPr>
          <p:spPr bwMode="auto">
            <a:xfrm>
              <a:off x="2585" y="253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1" name="Oval 17"/>
            <p:cNvSpPr>
              <a:spLocks noChangeArrowheads="1"/>
            </p:cNvSpPr>
            <p:nvPr/>
          </p:nvSpPr>
          <p:spPr bwMode="auto">
            <a:xfrm>
              <a:off x="1953" y="2394"/>
              <a:ext cx="1504" cy="272"/>
            </a:xfrm>
            <a:prstGeom prst="ellipse">
              <a:avLst/>
            </a:prstGeom>
            <a:solidFill>
              <a:schemeClr val="bg1"/>
            </a:solidFill>
            <a:ln w="12700">
              <a:solidFill>
                <a:schemeClr val="tx1"/>
              </a:solidFill>
              <a:round/>
              <a:headEnd/>
              <a:tailEnd/>
            </a:ln>
          </p:spPr>
          <p:txBody>
            <a:bodyPr anchor="ctr">
              <a:spAutoFit/>
            </a:bodyPr>
            <a:lstStyle/>
            <a:p>
              <a:pPr algn="r"/>
              <a:endParaRPr lang="zh-CN" altLang="en-US"/>
            </a:p>
          </p:txBody>
        </p:sp>
        <p:sp>
          <p:nvSpPr>
            <p:cNvPr id="364562" name="AutoShape 18"/>
            <p:cNvSpPr>
              <a:spLocks noChangeArrowheads="1"/>
            </p:cNvSpPr>
            <p:nvPr/>
          </p:nvSpPr>
          <p:spPr bwMode="auto">
            <a:xfrm>
              <a:off x="2585" y="2178"/>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3" name="Oval 19"/>
            <p:cNvSpPr>
              <a:spLocks noChangeArrowheads="1"/>
            </p:cNvSpPr>
            <p:nvPr/>
          </p:nvSpPr>
          <p:spPr bwMode="auto">
            <a:xfrm>
              <a:off x="1929" y="2050"/>
              <a:ext cx="1504" cy="272"/>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4564" name="AutoShape 20"/>
            <p:cNvSpPr>
              <a:spLocks noChangeArrowheads="1"/>
            </p:cNvSpPr>
            <p:nvPr/>
          </p:nvSpPr>
          <p:spPr bwMode="auto">
            <a:xfrm>
              <a:off x="2585" y="1802"/>
              <a:ext cx="240" cy="4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4565" name="Line 21"/>
            <p:cNvSpPr>
              <a:spLocks noChangeShapeType="1"/>
            </p:cNvSpPr>
            <p:nvPr/>
          </p:nvSpPr>
          <p:spPr bwMode="auto">
            <a:xfrm flipH="1">
              <a:off x="3287" y="2106"/>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6" name="Oval 22"/>
            <p:cNvSpPr>
              <a:spLocks noChangeArrowheads="1"/>
            </p:cNvSpPr>
            <p:nvPr/>
          </p:nvSpPr>
          <p:spPr bwMode="auto">
            <a:xfrm>
              <a:off x="3191" y="2082"/>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7" name="Line 23"/>
            <p:cNvSpPr>
              <a:spLocks noChangeShapeType="1"/>
            </p:cNvSpPr>
            <p:nvPr/>
          </p:nvSpPr>
          <p:spPr bwMode="auto">
            <a:xfrm flipH="1">
              <a:off x="3287" y="2458"/>
              <a:ext cx="288" cy="0"/>
            </a:xfrm>
            <a:prstGeom prst="line">
              <a:avLst/>
            </a:prstGeom>
            <a:noFill/>
            <a:ln w="38100">
              <a:solidFill>
                <a:schemeClr val="tx1"/>
              </a:solidFill>
              <a:round/>
              <a:headEnd/>
              <a:tailEnd/>
            </a:ln>
          </p:spPr>
          <p:txBody>
            <a:bodyPr wrap="none" anchor="ctr">
              <a:spAutoFit/>
            </a:bodyPr>
            <a:lstStyle/>
            <a:p>
              <a:endParaRPr lang="zh-CN" altLang="en-US"/>
            </a:p>
          </p:txBody>
        </p:sp>
        <p:sp>
          <p:nvSpPr>
            <p:cNvPr id="364568" name="Oval 24"/>
            <p:cNvSpPr>
              <a:spLocks noChangeArrowheads="1"/>
            </p:cNvSpPr>
            <p:nvPr/>
          </p:nvSpPr>
          <p:spPr bwMode="auto">
            <a:xfrm>
              <a:off x="3199" y="2434"/>
              <a:ext cx="192" cy="48"/>
            </a:xfrm>
            <a:prstGeom prst="ellipse">
              <a:avLst/>
            </a:prstGeom>
            <a:solidFill>
              <a:srgbClr val="C0C0C0"/>
            </a:solidFill>
            <a:ln w="12700">
              <a:solidFill>
                <a:schemeClr val="tx1"/>
              </a:solidFill>
              <a:round/>
              <a:headEnd/>
              <a:tailEnd/>
            </a:ln>
          </p:spPr>
          <p:txBody>
            <a:bodyPr wrap="none" anchor="ctr">
              <a:spAutoFit/>
            </a:bodyPr>
            <a:lstStyle/>
            <a:p>
              <a:pPr algn="r"/>
              <a:endParaRPr lang="zh-CN" altLang="en-US"/>
            </a:p>
          </p:txBody>
        </p:sp>
        <p:sp>
          <p:nvSpPr>
            <p:cNvPr id="364569" name="Text Box 25"/>
            <p:cNvSpPr txBox="1">
              <a:spLocks noChangeArrowheads="1"/>
            </p:cNvSpPr>
            <p:nvPr/>
          </p:nvSpPr>
          <p:spPr bwMode="auto">
            <a:xfrm>
              <a:off x="3664" y="2340"/>
              <a:ext cx="296"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arm</a:t>
              </a:r>
            </a:p>
          </p:txBody>
        </p:sp>
        <p:sp>
          <p:nvSpPr>
            <p:cNvPr id="364570" name="Text Box 26"/>
            <p:cNvSpPr txBox="1">
              <a:spLocks noChangeArrowheads="1"/>
            </p:cNvSpPr>
            <p:nvPr/>
          </p:nvSpPr>
          <p:spPr bwMode="auto">
            <a:xfrm>
              <a:off x="3016" y="1411"/>
              <a:ext cx="1353" cy="457"/>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read/write heads </a:t>
              </a:r>
            </a:p>
            <a:p>
              <a:pPr algn="r" eaLnBrk="0" hangingPunct="0"/>
              <a:r>
                <a:rPr lang="en-US" altLang="zh-CN" sz="1600" b="1">
                  <a:latin typeface="Helvetica"/>
                  <a:ea typeface="宋体" charset="-122"/>
                </a:rPr>
                <a:t>move in unison</a:t>
              </a:r>
            </a:p>
            <a:p>
              <a:pPr algn="r" eaLnBrk="0" hangingPunct="0"/>
              <a:r>
                <a:rPr lang="en-US" altLang="zh-CN" sz="1600" b="1">
                  <a:latin typeface="Helvetica"/>
                  <a:ea typeface="宋体" charset="-122"/>
                </a:rPr>
                <a:t>from cylinder to cylinder</a:t>
              </a:r>
            </a:p>
          </p:txBody>
        </p:sp>
        <p:sp>
          <p:nvSpPr>
            <p:cNvPr id="364571" name="Line 27"/>
            <p:cNvSpPr>
              <a:spLocks noChangeShapeType="1"/>
            </p:cNvSpPr>
            <p:nvPr/>
          </p:nvSpPr>
          <p:spPr bwMode="auto">
            <a:xfrm flipH="1">
              <a:off x="3377" y="1908"/>
              <a:ext cx="200" cy="142"/>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4572" name="Text Box 28"/>
            <p:cNvSpPr txBox="1">
              <a:spLocks noChangeArrowheads="1"/>
            </p:cNvSpPr>
            <p:nvPr/>
          </p:nvSpPr>
          <p:spPr bwMode="auto">
            <a:xfrm>
              <a:off x="2824" y="3099"/>
              <a:ext cx="475" cy="186"/>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4573" name="Line 29"/>
            <p:cNvSpPr>
              <a:spLocks noChangeShapeType="1"/>
            </p:cNvSpPr>
            <p:nvPr/>
          </p:nvSpPr>
          <p:spPr bwMode="auto">
            <a:xfrm flipH="1">
              <a:off x="3329" y="1908"/>
              <a:ext cx="246" cy="532"/>
            </a:xfrm>
            <a:prstGeom prst="line">
              <a:avLst/>
            </a:prstGeom>
            <a:noFill/>
            <a:ln w="12700">
              <a:solidFill>
                <a:schemeClr val="tx1"/>
              </a:solidFill>
              <a:round/>
              <a:headEnd/>
              <a:tailEnd type="triangle" w="med" len="med"/>
            </a:ln>
          </p:spPr>
          <p:txBody>
            <a:bodyPr anchor="ctr">
              <a:spAutoFit/>
            </a:bodyPr>
            <a:lstStyle/>
            <a:p>
              <a:endParaRPr lang="zh-CN" altLang="en-US"/>
            </a:p>
          </p:txBody>
        </p:sp>
      </p:grpSp>
      <p:sp>
        <p:nvSpPr>
          <p:cNvPr id="3645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2F10F38-EB4F-458F-A39D-63A2EE9C0643}" type="slidenum">
              <a:rPr lang="en-US" altLang="zh-CN">
                <a:latin typeface="Arial" charset="0"/>
              </a:rPr>
              <a:pPr/>
              <a:t>247</a:t>
            </a:fld>
            <a:r>
              <a:rPr lang="en-US" altLang="zh-CN">
                <a:latin typeface="Arial" charset="0"/>
              </a:rPr>
              <a:t>- </a:t>
            </a:r>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7" name="Rectangle 2"/>
          <p:cNvSpPr>
            <a:spLocks noGrp="1" noChangeArrowheads="1"/>
          </p:cNvSpPr>
          <p:nvPr>
            <p:ph type="title"/>
          </p:nvPr>
        </p:nvSpPr>
        <p:spPr/>
        <p:txBody>
          <a:bodyPr/>
          <a:lstStyle/>
          <a:p>
            <a:pPr eaLnBrk="1" hangingPunct="1"/>
            <a:r>
              <a:rPr lang="en-US" altLang="zh-CN" smtClean="0"/>
              <a:t>Disk geometry</a:t>
            </a:r>
          </a:p>
        </p:txBody>
      </p:sp>
      <p:sp>
        <p:nvSpPr>
          <p:cNvPr id="362498" name="Rectangle 3"/>
          <p:cNvSpPr>
            <a:spLocks noGrp="1" noChangeArrowheads="1"/>
          </p:cNvSpPr>
          <p:nvPr>
            <p:ph idx="1"/>
          </p:nvPr>
        </p:nvSpPr>
        <p:spPr>
          <a:xfrm>
            <a:off x="395288" y="981075"/>
            <a:ext cx="8218487" cy="5040313"/>
          </a:xfrm>
        </p:spPr>
        <p:txBody>
          <a:bodyPr/>
          <a:lstStyle/>
          <a:p>
            <a:pPr eaLnBrk="1" hangingPunct="1"/>
            <a:r>
              <a:rPr lang="en-US" altLang="zh-CN" sz="2000" i="1" dirty="0" smtClean="0"/>
              <a:t>Disks</a:t>
            </a:r>
            <a:r>
              <a:rPr lang="en-US" altLang="zh-CN" sz="2000" dirty="0" smtClean="0"/>
              <a:t> consist of </a:t>
            </a:r>
            <a:r>
              <a:rPr lang="en-US" altLang="zh-CN" sz="2000" i="1" dirty="0" smtClean="0"/>
              <a:t>platters</a:t>
            </a:r>
            <a:r>
              <a:rPr lang="en-US" altLang="zh-CN" sz="2000" dirty="0" smtClean="0"/>
              <a:t>, each with two </a:t>
            </a:r>
            <a:r>
              <a:rPr lang="en-US" altLang="zh-CN" sz="2000" i="1" dirty="0" smtClean="0"/>
              <a:t>surfaces</a:t>
            </a:r>
            <a:r>
              <a:rPr lang="en-US" altLang="zh-CN" sz="2000" dirty="0" smtClean="0"/>
              <a:t>.</a:t>
            </a:r>
          </a:p>
          <a:p>
            <a:pPr eaLnBrk="1" hangingPunct="1"/>
            <a:r>
              <a:rPr lang="en-US" altLang="zh-CN" sz="2000" dirty="0" smtClean="0"/>
              <a:t>Each </a:t>
            </a:r>
            <a:r>
              <a:rPr lang="en-US" altLang="zh-CN" sz="2000" i="1" dirty="0" smtClean="0"/>
              <a:t>surface</a:t>
            </a:r>
            <a:r>
              <a:rPr lang="en-US" altLang="zh-CN" sz="2000" dirty="0" smtClean="0"/>
              <a:t> consists of concentric rings called </a:t>
            </a:r>
            <a:r>
              <a:rPr lang="en-US" altLang="zh-CN" sz="2000" i="1" dirty="0" smtClean="0"/>
              <a:t>tracks</a:t>
            </a:r>
            <a:r>
              <a:rPr lang="en-US" altLang="zh-CN" sz="2000" dirty="0" smtClean="0"/>
              <a:t>.</a:t>
            </a:r>
          </a:p>
          <a:p>
            <a:pPr eaLnBrk="1" hangingPunct="1"/>
            <a:r>
              <a:rPr lang="en-US" altLang="zh-CN" sz="2000" dirty="0" smtClean="0"/>
              <a:t>Each </a:t>
            </a:r>
            <a:r>
              <a:rPr lang="en-US" altLang="zh-CN" sz="2000" i="1" dirty="0" smtClean="0"/>
              <a:t>track</a:t>
            </a:r>
            <a:r>
              <a:rPr lang="en-US" altLang="zh-CN" sz="2000" dirty="0" smtClean="0"/>
              <a:t> consists of </a:t>
            </a:r>
            <a:r>
              <a:rPr lang="en-US" altLang="zh-CN" sz="2000" i="1" dirty="0" smtClean="0"/>
              <a:t>sectors</a:t>
            </a:r>
            <a:r>
              <a:rPr lang="en-US" altLang="zh-CN" sz="2000" dirty="0" smtClean="0"/>
              <a:t> separated by </a:t>
            </a:r>
            <a:r>
              <a:rPr lang="en-US" altLang="zh-CN" sz="2000" i="1" dirty="0" smtClean="0"/>
              <a:t>gaps</a:t>
            </a:r>
            <a:r>
              <a:rPr lang="en-US" altLang="zh-CN" sz="2000" dirty="0" smtClean="0"/>
              <a:t>.</a:t>
            </a:r>
          </a:p>
        </p:txBody>
      </p:sp>
      <p:sp>
        <p:nvSpPr>
          <p:cNvPr id="362499" name="Oval 4"/>
          <p:cNvSpPr>
            <a:spLocks noChangeArrowheads="1"/>
          </p:cNvSpPr>
          <p:nvPr/>
        </p:nvSpPr>
        <p:spPr bwMode="auto">
          <a:xfrm>
            <a:off x="2036763" y="3286125"/>
            <a:ext cx="1851025" cy="1812925"/>
          </a:xfrm>
          <a:prstGeom prst="ellipse">
            <a:avLst/>
          </a:prstGeom>
          <a:noFill/>
          <a:ln w="12700">
            <a:solidFill>
              <a:schemeClr val="tx1"/>
            </a:solidFill>
            <a:round/>
            <a:headEnd/>
            <a:tailEnd/>
          </a:ln>
        </p:spPr>
        <p:txBody>
          <a:bodyPr wrap="none" anchor="ctr"/>
          <a:lstStyle/>
          <a:p>
            <a:pPr algn="r"/>
            <a:endParaRPr lang="zh-CN" altLang="en-US"/>
          </a:p>
        </p:txBody>
      </p:sp>
      <p:sp>
        <p:nvSpPr>
          <p:cNvPr id="362500" name="Oval 7"/>
          <p:cNvSpPr>
            <a:spLocks noChangeArrowheads="1"/>
          </p:cNvSpPr>
          <p:nvPr/>
        </p:nvSpPr>
        <p:spPr bwMode="auto">
          <a:xfrm>
            <a:off x="1447800" y="2708275"/>
            <a:ext cx="3030538" cy="2968625"/>
          </a:xfrm>
          <a:prstGeom prst="ellipse">
            <a:avLst/>
          </a:prstGeom>
          <a:noFill/>
          <a:ln w="38100">
            <a:solidFill>
              <a:schemeClr val="tx1"/>
            </a:solidFill>
            <a:round/>
            <a:headEnd/>
            <a:tailEnd/>
          </a:ln>
        </p:spPr>
        <p:txBody>
          <a:bodyPr wrap="none" anchor="ctr"/>
          <a:lstStyle/>
          <a:p>
            <a:pPr algn="r"/>
            <a:endParaRPr lang="zh-CN" altLang="en-US"/>
          </a:p>
        </p:txBody>
      </p:sp>
      <p:sp>
        <p:nvSpPr>
          <p:cNvPr id="362501" name="Oval 8"/>
          <p:cNvSpPr>
            <a:spLocks noChangeArrowheads="1"/>
          </p:cNvSpPr>
          <p:nvPr/>
        </p:nvSpPr>
        <p:spPr bwMode="auto">
          <a:xfrm>
            <a:off x="1638300" y="2895600"/>
            <a:ext cx="2649538" cy="2595563"/>
          </a:xfrm>
          <a:prstGeom prst="ellipse">
            <a:avLst/>
          </a:prstGeom>
          <a:noFill/>
          <a:ln w="12700">
            <a:solidFill>
              <a:schemeClr val="tx1"/>
            </a:solidFill>
            <a:round/>
            <a:headEnd/>
            <a:tailEnd/>
          </a:ln>
        </p:spPr>
        <p:txBody>
          <a:bodyPr wrap="none" anchor="ctr"/>
          <a:lstStyle/>
          <a:p>
            <a:pPr algn="r"/>
            <a:endParaRPr lang="zh-CN" altLang="en-US"/>
          </a:p>
        </p:txBody>
      </p:sp>
      <p:sp>
        <p:nvSpPr>
          <p:cNvPr id="362502" name="Oval 9"/>
          <p:cNvSpPr>
            <a:spLocks noChangeArrowheads="1"/>
          </p:cNvSpPr>
          <p:nvPr/>
        </p:nvSpPr>
        <p:spPr bwMode="auto">
          <a:xfrm>
            <a:off x="1827213" y="3081338"/>
            <a:ext cx="2270125" cy="2222500"/>
          </a:xfrm>
          <a:prstGeom prst="ellipse">
            <a:avLst/>
          </a:prstGeom>
          <a:noFill/>
          <a:ln w="38100">
            <a:solidFill>
              <a:schemeClr val="tx1"/>
            </a:solidFill>
            <a:round/>
            <a:headEnd/>
            <a:tailEnd/>
          </a:ln>
        </p:spPr>
        <p:txBody>
          <a:bodyPr wrap="none" anchor="ctr"/>
          <a:lstStyle/>
          <a:p>
            <a:pPr algn="r"/>
            <a:endParaRPr lang="zh-CN" altLang="en-US"/>
          </a:p>
        </p:txBody>
      </p:sp>
      <p:sp>
        <p:nvSpPr>
          <p:cNvPr id="362503" name="Oval 10"/>
          <p:cNvSpPr>
            <a:spLocks noChangeArrowheads="1"/>
          </p:cNvSpPr>
          <p:nvPr/>
        </p:nvSpPr>
        <p:spPr bwMode="auto">
          <a:xfrm>
            <a:off x="2208213" y="3454400"/>
            <a:ext cx="1508125" cy="1477963"/>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2504" name="Oval 11"/>
          <p:cNvSpPr>
            <a:spLocks noChangeArrowheads="1"/>
          </p:cNvSpPr>
          <p:nvPr/>
        </p:nvSpPr>
        <p:spPr bwMode="auto">
          <a:xfrm>
            <a:off x="2398713" y="3640138"/>
            <a:ext cx="1128712" cy="1104900"/>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sp>
        <p:nvSpPr>
          <p:cNvPr id="362505" name="Text Box 12"/>
          <p:cNvSpPr txBox="1">
            <a:spLocks noChangeArrowheads="1"/>
          </p:cNvSpPr>
          <p:nvPr/>
        </p:nvSpPr>
        <p:spPr bwMode="auto">
          <a:xfrm>
            <a:off x="2420938" y="2830513"/>
            <a:ext cx="1270000" cy="457200"/>
          </a:xfrm>
          <a:prstGeom prst="rect">
            <a:avLst/>
          </a:prstGeom>
          <a:noFill/>
          <a:ln w="9525">
            <a:noFill/>
            <a:miter lim="800000"/>
            <a:headEnd/>
            <a:tailEnd/>
          </a:ln>
        </p:spPr>
        <p:txBody>
          <a:bodyPr wrap="none">
            <a:spAutoFit/>
          </a:bodyPr>
          <a:lstStyle/>
          <a:p>
            <a:pPr eaLnBrk="0" hangingPunct="0"/>
            <a:r>
              <a:rPr lang="en-US" altLang="zh-CN" sz="2400" b="1">
                <a:solidFill>
                  <a:schemeClr val="accent2"/>
                </a:solidFill>
                <a:latin typeface="Helvetica"/>
                <a:ea typeface="宋体" charset="-122"/>
              </a:rPr>
              <a:t>surface</a:t>
            </a:r>
          </a:p>
        </p:txBody>
      </p:sp>
      <p:sp>
        <p:nvSpPr>
          <p:cNvPr id="362506" name="Line 13"/>
          <p:cNvSpPr>
            <a:spLocks noChangeShapeType="1"/>
          </p:cNvSpPr>
          <p:nvPr/>
        </p:nvSpPr>
        <p:spPr bwMode="auto">
          <a:xfrm>
            <a:off x="884238" y="3316288"/>
            <a:ext cx="990600" cy="676275"/>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7" name="Line 14"/>
          <p:cNvSpPr>
            <a:spLocks noChangeShapeType="1"/>
          </p:cNvSpPr>
          <p:nvPr/>
        </p:nvSpPr>
        <p:spPr bwMode="auto">
          <a:xfrm>
            <a:off x="1157288" y="3316288"/>
            <a:ext cx="673100" cy="4445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08" name="Text Box 15"/>
          <p:cNvSpPr txBox="1">
            <a:spLocks noChangeArrowheads="1"/>
          </p:cNvSpPr>
          <p:nvPr/>
        </p:nvSpPr>
        <p:spPr bwMode="auto">
          <a:xfrm>
            <a:off x="466725" y="2922588"/>
            <a:ext cx="931863" cy="396875"/>
          </a:xfrm>
          <a:prstGeom prst="rect">
            <a:avLst/>
          </a:prstGeom>
          <a:noFill/>
          <a:ln w="9525">
            <a:noFill/>
            <a:miter lim="800000"/>
            <a:headEnd/>
            <a:tailEnd/>
          </a:ln>
        </p:spPr>
        <p:txBody>
          <a:bodyPr wrap="none" anchor="ctr">
            <a:spAutoFit/>
          </a:bodyPr>
          <a:lstStyle/>
          <a:p>
            <a:pPr algn="r" eaLnBrk="0" hangingPunct="0"/>
            <a:r>
              <a:rPr lang="en-US" altLang="zh-CN" sz="2000" b="1">
                <a:latin typeface="Helvetica"/>
                <a:ea typeface="宋体" charset="-122"/>
              </a:rPr>
              <a:t>tracks</a:t>
            </a:r>
          </a:p>
        </p:txBody>
      </p:sp>
      <p:sp>
        <p:nvSpPr>
          <p:cNvPr id="362509" name="Oval 16"/>
          <p:cNvSpPr>
            <a:spLocks noChangeArrowheads="1"/>
          </p:cNvSpPr>
          <p:nvPr/>
        </p:nvSpPr>
        <p:spPr bwMode="auto">
          <a:xfrm>
            <a:off x="5675313" y="3314700"/>
            <a:ext cx="1851025" cy="1812925"/>
          </a:xfrm>
          <a:prstGeom prst="ellipse">
            <a:avLst/>
          </a:prstGeom>
          <a:solidFill>
            <a:schemeClr val="bg1"/>
          </a:solidFill>
          <a:ln w="57150">
            <a:solidFill>
              <a:schemeClr val="tx1"/>
            </a:solidFill>
            <a:round/>
            <a:headEnd/>
            <a:tailEnd/>
          </a:ln>
        </p:spPr>
        <p:txBody>
          <a:bodyPr wrap="none" anchor="ctr"/>
          <a:lstStyle/>
          <a:p>
            <a:pPr algn="r"/>
            <a:endParaRPr lang="zh-CN" altLang="en-US"/>
          </a:p>
        </p:txBody>
      </p:sp>
      <p:sp>
        <p:nvSpPr>
          <p:cNvPr id="362510" name="Text Box 17"/>
          <p:cNvSpPr txBox="1">
            <a:spLocks noChangeArrowheads="1"/>
          </p:cNvSpPr>
          <p:nvPr/>
        </p:nvSpPr>
        <p:spPr bwMode="auto">
          <a:xfrm>
            <a:off x="6224588" y="2892425"/>
            <a:ext cx="839787" cy="336550"/>
          </a:xfrm>
          <a:prstGeom prst="rect">
            <a:avLst/>
          </a:prstGeom>
          <a:noFill/>
          <a:ln w="9525">
            <a:noFill/>
            <a:miter lim="800000"/>
            <a:headEnd/>
            <a:tailEnd/>
          </a:ln>
        </p:spPr>
        <p:txBody>
          <a:bodyPr wrap="none">
            <a:spAutoFit/>
          </a:bodyPr>
          <a:lstStyle/>
          <a:p>
            <a:pPr eaLnBrk="0" hangingPunct="0"/>
            <a:r>
              <a:rPr lang="en-US" altLang="zh-CN" sz="1600" b="1">
                <a:latin typeface="Helvetica"/>
                <a:ea typeface="宋体" charset="-122"/>
              </a:rPr>
              <a:t>track k</a:t>
            </a:r>
          </a:p>
        </p:txBody>
      </p:sp>
      <p:grpSp>
        <p:nvGrpSpPr>
          <p:cNvPr id="362511" name="Group 18"/>
          <p:cNvGrpSpPr>
            <a:grpSpLocks/>
          </p:cNvGrpSpPr>
          <p:nvPr/>
        </p:nvGrpSpPr>
        <p:grpSpPr bwMode="auto">
          <a:xfrm>
            <a:off x="6611938" y="3259138"/>
            <a:ext cx="1066800" cy="990600"/>
            <a:chOff x="4320" y="690"/>
            <a:chExt cx="672" cy="624"/>
          </a:xfrm>
        </p:grpSpPr>
        <p:sp>
          <p:nvSpPr>
            <p:cNvPr id="362535" name="Line 1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6" name="Line 2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7" name="Line 2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8" name="Line 2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2" name="Group 23"/>
          <p:cNvGrpSpPr>
            <a:grpSpLocks/>
          </p:cNvGrpSpPr>
          <p:nvPr/>
        </p:nvGrpSpPr>
        <p:grpSpPr bwMode="auto">
          <a:xfrm flipV="1">
            <a:off x="6611938" y="4192588"/>
            <a:ext cx="1066800" cy="990600"/>
            <a:chOff x="4320" y="690"/>
            <a:chExt cx="672" cy="624"/>
          </a:xfrm>
        </p:grpSpPr>
        <p:sp>
          <p:nvSpPr>
            <p:cNvPr id="362531" name="Line 2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32" name="Line 2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33" name="Line 2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4" name="Line 2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3" name="Group 28"/>
          <p:cNvGrpSpPr>
            <a:grpSpLocks/>
          </p:cNvGrpSpPr>
          <p:nvPr/>
        </p:nvGrpSpPr>
        <p:grpSpPr bwMode="auto">
          <a:xfrm flipH="1" flipV="1">
            <a:off x="5545138" y="4192588"/>
            <a:ext cx="1066800" cy="990600"/>
            <a:chOff x="4320" y="690"/>
            <a:chExt cx="672" cy="624"/>
          </a:xfrm>
        </p:grpSpPr>
        <p:sp>
          <p:nvSpPr>
            <p:cNvPr id="362527" name="Line 29"/>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8" name="Line 30"/>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9" name="Line 31"/>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30" name="Line 32"/>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grpSp>
        <p:nvGrpSpPr>
          <p:cNvPr id="362514" name="Group 33"/>
          <p:cNvGrpSpPr>
            <a:grpSpLocks/>
          </p:cNvGrpSpPr>
          <p:nvPr/>
        </p:nvGrpSpPr>
        <p:grpSpPr bwMode="auto">
          <a:xfrm flipH="1">
            <a:off x="5545138" y="3259138"/>
            <a:ext cx="1066800" cy="990600"/>
            <a:chOff x="4320" y="690"/>
            <a:chExt cx="672" cy="624"/>
          </a:xfrm>
        </p:grpSpPr>
        <p:sp>
          <p:nvSpPr>
            <p:cNvPr id="362523" name="Line 34"/>
            <p:cNvSpPr>
              <a:spLocks noChangeShapeType="1"/>
            </p:cNvSpPr>
            <p:nvPr/>
          </p:nvSpPr>
          <p:spPr bwMode="auto">
            <a:xfrm flipV="1">
              <a:off x="4320" y="690"/>
              <a:ext cx="0" cy="624"/>
            </a:xfrm>
            <a:prstGeom prst="line">
              <a:avLst/>
            </a:prstGeom>
            <a:noFill/>
            <a:ln w="76200">
              <a:solidFill>
                <a:schemeClr val="bg1"/>
              </a:solidFill>
              <a:round/>
              <a:headEnd/>
              <a:tailEnd/>
            </a:ln>
          </p:spPr>
          <p:txBody>
            <a:bodyPr anchor="ctr">
              <a:spAutoFit/>
            </a:bodyPr>
            <a:lstStyle/>
            <a:p>
              <a:endParaRPr lang="zh-CN" altLang="en-US"/>
            </a:p>
          </p:txBody>
        </p:sp>
        <p:sp>
          <p:nvSpPr>
            <p:cNvPr id="362524" name="Line 35"/>
            <p:cNvSpPr>
              <a:spLocks noChangeShapeType="1"/>
            </p:cNvSpPr>
            <p:nvPr/>
          </p:nvSpPr>
          <p:spPr bwMode="auto">
            <a:xfrm flipV="1">
              <a:off x="4320" y="720"/>
              <a:ext cx="336" cy="570"/>
            </a:xfrm>
            <a:prstGeom prst="line">
              <a:avLst/>
            </a:prstGeom>
            <a:noFill/>
            <a:ln w="76200">
              <a:solidFill>
                <a:schemeClr val="bg1"/>
              </a:solidFill>
              <a:round/>
              <a:headEnd/>
              <a:tailEnd/>
            </a:ln>
          </p:spPr>
          <p:txBody>
            <a:bodyPr anchor="ctr">
              <a:spAutoFit/>
            </a:bodyPr>
            <a:lstStyle/>
            <a:p>
              <a:endParaRPr lang="zh-CN" altLang="en-US"/>
            </a:p>
          </p:txBody>
        </p:sp>
        <p:sp>
          <p:nvSpPr>
            <p:cNvPr id="362525" name="Line 36"/>
            <p:cNvSpPr>
              <a:spLocks noChangeShapeType="1"/>
            </p:cNvSpPr>
            <p:nvPr/>
          </p:nvSpPr>
          <p:spPr bwMode="auto">
            <a:xfrm flipV="1">
              <a:off x="4320" y="1296"/>
              <a:ext cx="672" cy="0"/>
            </a:xfrm>
            <a:prstGeom prst="line">
              <a:avLst/>
            </a:prstGeom>
            <a:noFill/>
            <a:ln w="76200">
              <a:solidFill>
                <a:schemeClr val="bg1"/>
              </a:solidFill>
              <a:round/>
              <a:headEnd/>
              <a:tailEnd/>
            </a:ln>
          </p:spPr>
          <p:txBody>
            <a:bodyPr anchor="ctr">
              <a:spAutoFit/>
            </a:bodyPr>
            <a:lstStyle/>
            <a:p>
              <a:endParaRPr lang="zh-CN" altLang="en-US"/>
            </a:p>
          </p:txBody>
        </p:sp>
        <p:sp>
          <p:nvSpPr>
            <p:cNvPr id="362526" name="Line 37"/>
            <p:cNvSpPr>
              <a:spLocks noChangeShapeType="1"/>
            </p:cNvSpPr>
            <p:nvPr/>
          </p:nvSpPr>
          <p:spPr bwMode="auto">
            <a:xfrm flipV="1">
              <a:off x="4320" y="960"/>
              <a:ext cx="576" cy="336"/>
            </a:xfrm>
            <a:prstGeom prst="line">
              <a:avLst/>
            </a:prstGeom>
            <a:noFill/>
            <a:ln w="76200">
              <a:solidFill>
                <a:schemeClr val="bg1"/>
              </a:solidFill>
              <a:round/>
              <a:headEnd/>
              <a:tailEnd/>
            </a:ln>
          </p:spPr>
          <p:txBody>
            <a:bodyPr anchor="ctr">
              <a:spAutoFit/>
            </a:bodyPr>
            <a:lstStyle/>
            <a:p>
              <a:endParaRPr lang="zh-CN" altLang="en-US"/>
            </a:p>
          </p:txBody>
        </p:sp>
      </p:grpSp>
      <p:sp>
        <p:nvSpPr>
          <p:cNvPr id="362515" name="Text Box 38"/>
          <p:cNvSpPr txBox="1">
            <a:spLocks noChangeArrowheads="1"/>
          </p:cNvSpPr>
          <p:nvPr/>
        </p:nvSpPr>
        <p:spPr bwMode="auto">
          <a:xfrm>
            <a:off x="6175375" y="5491163"/>
            <a:ext cx="906463"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sectors</a:t>
            </a:r>
          </a:p>
        </p:txBody>
      </p:sp>
      <p:sp>
        <p:nvSpPr>
          <p:cNvPr id="362516" name="Line 39"/>
          <p:cNvSpPr>
            <a:spLocks noChangeShapeType="1"/>
          </p:cNvSpPr>
          <p:nvPr/>
        </p:nvSpPr>
        <p:spPr bwMode="auto">
          <a:xfrm flipV="1">
            <a:off x="63833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7" name="Line 40"/>
          <p:cNvSpPr>
            <a:spLocks noChangeShapeType="1"/>
          </p:cNvSpPr>
          <p:nvPr/>
        </p:nvSpPr>
        <p:spPr bwMode="auto">
          <a:xfrm flipV="1">
            <a:off x="6840538" y="5135563"/>
            <a:ext cx="0" cy="4572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2518" name="AutoShape 41"/>
          <p:cNvSpPr>
            <a:spLocks noChangeArrowheads="1"/>
          </p:cNvSpPr>
          <p:nvPr/>
        </p:nvSpPr>
        <p:spPr bwMode="auto">
          <a:xfrm>
            <a:off x="4097338" y="4068763"/>
            <a:ext cx="1524000" cy="304800"/>
          </a:xfrm>
          <a:prstGeom prst="rightArrow">
            <a:avLst>
              <a:gd name="adj1" fmla="val 50000"/>
              <a:gd name="adj2" fmla="val 125000"/>
            </a:avLst>
          </a:prstGeom>
          <a:solidFill>
            <a:srgbClr val="FFFFFF"/>
          </a:solidFill>
          <a:ln w="12700">
            <a:solidFill>
              <a:schemeClr val="tx1"/>
            </a:solidFill>
            <a:miter lim="800000"/>
            <a:headEnd/>
            <a:tailEnd/>
          </a:ln>
        </p:spPr>
        <p:txBody>
          <a:bodyPr anchor="ctr">
            <a:spAutoFit/>
          </a:bodyPr>
          <a:lstStyle/>
          <a:p>
            <a:pPr algn="r"/>
            <a:endParaRPr lang="zh-CN" altLang="en-US"/>
          </a:p>
        </p:txBody>
      </p:sp>
      <p:sp>
        <p:nvSpPr>
          <p:cNvPr id="362519" name="Text Box 42"/>
          <p:cNvSpPr txBox="1">
            <a:spLocks noChangeArrowheads="1"/>
          </p:cNvSpPr>
          <p:nvPr/>
        </p:nvSpPr>
        <p:spPr bwMode="auto">
          <a:xfrm>
            <a:off x="7286625" y="2897188"/>
            <a:ext cx="6572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gaps</a:t>
            </a:r>
          </a:p>
        </p:txBody>
      </p:sp>
      <p:sp>
        <p:nvSpPr>
          <p:cNvPr id="362520" name="Line 43"/>
          <p:cNvSpPr>
            <a:spLocks noChangeShapeType="1"/>
          </p:cNvSpPr>
          <p:nvPr/>
        </p:nvSpPr>
        <p:spPr bwMode="auto">
          <a:xfrm flipH="1">
            <a:off x="7097713" y="3201988"/>
            <a:ext cx="247650" cy="219075"/>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2521" name="Line 44"/>
          <p:cNvSpPr>
            <a:spLocks noChangeShapeType="1"/>
          </p:cNvSpPr>
          <p:nvPr/>
        </p:nvSpPr>
        <p:spPr bwMode="auto">
          <a:xfrm flipV="1">
            <a:off x="7421563" y="3249613"/>
            <a:ext cx="190500" cy="514350"/>
          </a:xfrm>
          <a:prstGeom prst="line">
            <a:avLst/>
          </a:prstGeom>
          <a:noFill/>
          <a:ln w="12700">
            <a:solidFill>
              <a:schemeClr val="tx1"/>
            </a:solidFill>
            <a:round/>
            <a:headEnd type="triangle" w="med" len="med"/>
            <a:tailEnd/>
          </a:ln>
        </p:spPr>
        <p:txBody>
          <a:bodyPr anchor="ctr">
            <a:spAutoFit/>
          </a:bodyPr>
          <a:lstStyle/>
          <a:p>
            <a:endParaRPr lang="zh-CN" altLang="en-US"/>
          </a:p>
        </p:txBody>
      </p:sp>
      <p:sp>
        <p:nvSpPr>
          <p:cNvPr id="36252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549EA3-51AF-4555-8BB0-82BC694E1EE7}" type="slidenum">
              <a:rPr lang="en-US" altLang="zh-CN">
                <a:latin typeface="Arial" charset="0"/>
              </a:rPr>
              <a:pPr/>
              <a:t>248</a:t>
            </a:fld>
            <a:r>
              <a:rPr lang="en-US" altLang="zh-CN">
                <a:latin typeface="Arial" charset="0"/>
              </a:rPr>
              <a:t>- </a:t>
            </a:r>
          </a:p>
        </p:txBody>
      </p:sp>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3" name="Rectangle 2"/>
          <p:cNvSpPr>
            <a:spLocks noGrp="1" noChangeArrowheads="1"/>
          </p:cNvSpPr>
          <p:nvPr>
            <p:ph type="title"/>
          </p:nvPr>
        </p:nvSpPr>
        <p:spPr/>
        <p:txBody>
          <a:bodyPr/>
          <a:lstStyle/>
          <a:p>
            <a:pPr eaLnBrk="1" hangingPunct="1"/>
            <a:r>
              <a:rPr lang="en-US" altLang="zh-CN" dirty="0" smtClean="0"/>
              <a:t>Disk geometry </a:t>
            </a:r>
            <a:r>
              <a:rPr lang="en-US" altLang="zh-CN" sz="2600" dirty="0" smtClean="0">
                <a:solidFill>
                  <a:srgbClr val="FFC000"/>
                </a:solidFill>
              </a:rPr>
              <a:t>(</a:t>
            </a:r>
            <a:r>
              <a:rPr lang="en-US" altLang="zh-CN" sz="2600" dirty="0" err="1" smtClean="0">
                <a:solidFill>
                  <a:srgbClr val="FFC000"/>
                </a:solidFill>
              </a:rPr>
              <a:t>muliple</a:t>
            </a:r>
            <a:r>
              <a:rPr lang="en-US" altLang="zh-CN" sz="2600" dirty="0" smtClean="0">
                <a:solidFill>
                  <a:srgbClr val="FFC000"/>
                </a:solidFill>
              </a:rPr>
              <a:t>-platter view)</a:t>
            </a:r>
          </a:p>
        </p:txBody>
      </p:sp>
      <p:sp>
        <p:nvSpPr>
          <p:cNvPr id="366594" name="Rectangle 4"/>
          <p:cNvSpPr>
            <a:spLocks noGrp="1" noChangeArrowheads="1"/>
          </p:cNvSpPr>
          <p:nvPr>
            <p:ph idx="1"/>
          </p:nvPr>
        </p:nvSpPr>
        <p:spPr>
          <a:xfrm>
            <a:off x="395288" y="981075"/>
            <a:ext cx="8218487" cy="792163"/>
          </a:xfrm>
        </p:spPr>
        <p:txBody>
          <a:bodyPr/>
          <a:lstStyle/>
          <a:p>
            <a:pPr eaLnBrk="1" hangingPunct="1"/>
            <a:r>
              <a:rPr lang="en-US" altLang="zh-CN" smtClean="0"/>
              <a:t> Aligned tracks form a </a:t>
            </a:r>
            <a:r>
              <a:rPr lang="en-US" altLang="zh-CN" i="1" smtClean="0"/>
              <a:t>cylinder.</a:t>
            </a:r>
          </a:p>
        </p:txBody>
      </p:sp>
      <p:sp>
        <p:nvSpPr>
          <p:cNvPr id="366595" name="Line 5"/>
          <p:cNvSpPr>
            <a:spLocks noChangeShapeType="1"/>
          </p:cNvSpPr>
          <p:nvPr/>
        </p:nvSpPr>
        <p:spPr bwMode="auto">
          <a:xfrm flipV="1">
            <a:off x="2914650" y="37369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6" name="Line 6"/>
          <p:cNvSpPr>
            <a:spLocks noChangeShapeType="1"/>
          </p:cNvSpPr>
          <p:nvPr/>
        </p:nvSpPr>
        <p:spPr bwMode="auto">
          <a:xfrm flipV="1">
            <a:off x="2914650" y="4321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597" name="AutoShape 7"/>
          <p:cNvSpPr>
            <a:spLocks noChangeArrowheads="1"/>
          </p:cNvSpPr>
          <p:nvPr/>
        </p:nvSpPr>
        <p:spPr bwMode="auto">
          <a:xfrm>
            <a:off x="4146550" y="4270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598" name="Oval 8"/>
          <p:cNvSpPr>
            <a:spLocks noChangeArrowheads="1"/>
          </p:cNvSpPr>
          <p:nvPr/>
        </p:nvSpPr>
        <p:spPr bwMode="auto">
          <a:xfrm>
            <a:off x="3117850" y="40798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599" name="Line 9"/>
          <p:cNvSpPr>
            <a:spLocks noChangeShapeType="1"/>
          </p:cNvSpPr>
          <p:nvPr/>
        </p:nvSpPr>
        <p:spPr bwMode="auto">
          <a:xfrm flipV="1">
            <a:off x="2914650" y="31654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0" name="Text Box 10"/>
          <p:cNvSpPr txBox="1">
            <a:spLocks noChangeArrowheads="1"/>
          </p:cNvSpPr>
          <p:nvPr/>
        </p:nvSpPr>
        <p:spPr bwMode="auto">
          <a:xfrm>
            <a:off x="1866900" y="27654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0</a:t>
            </a:r>
          </a:p>
        </p:txBody>
      </p:sp>
      <p:sp>
        <p:nvSpPr>
          <p:cNvPr id="366601" name="Text Box 11"/>
          <p:cNvSpPr txBox="1">
            <a:spLocks noChangeArrowheads="1"/>
          </p:cNvSpPr>
          <p:nvPr/>
        </p:nvSpPr>
        <p:spPr bwMode="auto">
          <a:xfrm>
            <a:off x="1866900" y="31115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1</a:t>
            </a:r>
          </a:p>
        </p:txBody>
      </p:sp>
      <p:sp>
        <p:nvSpPr>
          <p:cNvPr id="366602" name="Text Box 12"/>
          <p:cNvSpPr txBox="1">
            <a:spLocks noChangeArrowheads="1"/>
          </p:cNvSpPr>
          <p:nvPr/>
        </p:nvSpPr>
        <p:spPr bwMode="auto">
          <a:xfrm>
            <a:off x="1866900" y="33369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2</a:t>
            </a:r>
          </a:p>
        </p:txBody>
      </p:sp>
      <p:sp>
        <p:nvSpPr>
          <p:cNvPr id="366603" name="Text Box 13"/>
          <p:cNvSpPr txBox="1">
            <a:spLocks noChangeArrowheads="1"/>
          </p:cNvSpPr>
          <p:nvPr/>
        </p:nvSpPr>
        <p:spPr bwMode="auto">
          <a:xfrm>
            <a:off x="1866900" y="36830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3</a:t>
            </a:r>
          </a:p>
        </p:txBody>
      </p:sp>
      <p:sp>
        <p:nvSpPr>
          <p:cNvPr id="366604" name="Text Box 14"/>
          <p:cNvSpPr txBox="1">
            <a:spLocks noChangeArrowheads="1"/>
          </p:cNvSpPr>
          <p:nvPr/>
        </p:nvSpPr>
        <p:spPr bwMode="auto">
          <a:xfrm>
            <a:off x="1866900" y="3921125"/>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4</a:t>
            </a:r>
          </a:p>
        </p:txBody>
      </p:sp>
      <p:sp>
        <p:nvSpPr>
          <p:cNvPr id="366605" name="Text Box 15"/>
          <p:cNvSpPr txBox="1">
            <a:spLocks noChangeArrowheads="1"/>
          </p:cNvSpPr>
          <p:nvPr/>
        </p:nvSpPr>
        <p:spPr bwMode="auto">
          <a:xfrm>
            <a:off x="1866900" y="4267200"/>
            <a:ext cx="1076325"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surface 5</a:t>
            </a:r>
          </a:p>
        </p:txBody>
      </p:sp>
      <p:sp>
        <p:nvSpPr>
          <p:cNvPr id="366606" name="Line 16"/>
          <p:cNvSpPr>
            <a:spLocks noChangeShapeType="1"/>
          </p:cNvSpPr>
          <p:nvPr/>
        </p:nvSpPr>
        <p:spPr bwMode="auto">
          <a:xfrm>
            <a:off x="2914650" y="40798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07" name="Oval 17"/>
          <p:cNvSpPr>
            <a:spLocks noChangeArrowheads="1"/>
          </p:cNvSpPr>
          <p:nvPr/>
        </p:nvSpPr>
        <p:spPr bwMode="auto">
          <a:xfrm>
            <a:off x="3765550" y="42322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08" name="AutoShape 18"/>
          <p:cNvSpPr>
            <a:spLocks noChangeArrowheads="1"/>
          </p:cNvSpPr>
          <p:nvPr/>
        </p:nvSpPr>
        <p:spPr bwMode="auto">
          <a:xfrm>
            <a:off x="4146550" y="36988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09" name="Oval 19"/>
          <p:cNvSpPr>
            <a:spLocks noChangeArrowheads="1"/>
          </p:cNvSpPr>
          <p:nvPr/>
        </p:nvSpPr>
        <p:spPr bwMode="auto">
          <a:xfrm>
            <a:off x="3143250" y="34702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0" name="Oval 20"/>
          <p:cNvSpPr>
            <a:spLocks noChangeArrowheads="1"/>
          </p:cNvSpPr>
          <p:nvPr/>
        </p:nvSpPr>
        <p:spPr bwMode="auto">
          <a:xfrm>
            <a:off x="3752850" y="36607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1" name="AutoShape 21"/>
          <p:cNvSpPr>
            <a:spLocks noChangeArrowheads="1"/>
          </p:cNvSpPr>
          <p:nvPr/>
        </p:nvSpPr>
        <p:spPr bwMode="auto">
          <a:xfrm>
            <a:off x="4146550" y="31273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2" name="Oval 22"/>
          <p:cNvSpPr>
            <a:spLocks noChangeArrowheads="1"/>
          </p:cNvSpPr>
          <p:nvPr/>
        </p:nvSpPr>
        <p:spPr bwMode="auto">
          <a:xfrm>
            <a:off x="3105150" y="2924175"/>
            <a:ext cx="2387600" cy="431800"/>
          </a:xfrm>
          <a:prstGeom prst="ellipse">
            <a:avLst/>
          </a:prstGeom>
          <a:solidFill>
            <a:schemeClr val="bg1"/>
          </a:solidFill>
          <a:ln w="12700">
            <a:solidFill>
              <a:schemeClr val="tx1"/>
            </a:solidFill>
            <a:round/>
            <a:headEnd/>
            <a:tailEnd/>
          </a:ln>
        </p:spPr>
        <p:txBody>
          <a:bodyPr wrap="none" anchor="ctr">
            <a:spAutoFit/>
          </a:bodyPr>
          <a:lstStyle/>
          <a:p>
            <a:pPr algn="r"/>
            <a:endParaRPr lang="zh-CN" altLang="en-US"/>
          </a:p>
        </p:txBody>
      </p:sp>
      <p:sp>
        <p:nvSpPr>
          <p:cNvPr id="366613" name="Oval 23"/>
          <p:cNvSpPr>
            <a:spLocks noChangeArrowheads="1"/>
          </p:cNvSpPr>
          <p:nvPr/>
        </p:nvSpPr>
        <p:spPr bwMode="auto">
          <a:xfrm>
            <a:off x="3752850" y="3051175"/>
            <a:ext cx="1193800" cy="165100"/>
          </a:xfrm>
          <a:prstGeom prst="ellipse">
            <a:avLst/>
          </a:prstGeom>
          <a:noFill/>
          <a:ln w="12700">
            <a:solidFill>
              <a:schemeClr val="tx1"/>
            </a:solidFill>
            <a:round/>
            <a:headEnd/>
            <a:tailEnd/>
          </a:ln>
        </p:spPr>
        <p:txBody>
          <a:bodyPr wrap="none" anchor="ctr">
            <a:spAutoFit/>
          </a:bodyPr>
          <a:lstStyle/>
          <a:p>
            <a:pPr algn="r"/>
            <a:endParaRPr lang="zh-CN" altLang="en-US"/>
          </a:p>
        </p:txBody>
      </p:sp>
      <p:sp>
        <p:nvSpPr>
          <p:cNvPr id="366614" name="AutoShape 24"/>
          <p:cNvSpPr>
            <a:spLocks noChangeArrowheads="1"/>
          </p:cNvSpPr>
          <p:nvPr/>
        </p:nvSpPr>
        <p:spPr bwMode="auto">
          <a:xfrm>
            <a:off x="4146550" y="2530475"/>
            <a:ext cx="381000" cy="635000"/>
          </a:xfrm>
          <a:prstGeom prst="can">
            <a:avLst>
              <a:gd name="adj" fmla="val 14244"/>
            </a:avLst>
          </a:prstGeom>
          <a:solidFill>
            <a:srgbClr val="C0C0C0"/>
          </a:solidFill>
          <a:ln w="12700">
            <a:solidFill>
              <a:schemeClr val="tx1"/>
            </a:solidFill>
            <a:round/>
            <a:headEnd/>
            <a:tailEnd/>
          </a:ln>
        </p:spPr>
        <p:txBody>
          <a:bodyPr anchor="ctr">
            <a:spAutoFit/>
          </a:bodyPr>
          <a:lstStyle/>
          <a:p>
            <a:pPr algn="r"/>
            <a:endParaRPr lang="zh-CN" altLang="en-US"/>
          </a:p>
        </p:txBody>
      </p:sp>
      <p:sp>
        <p:nvSpPr>
          <p:cNvPr id="366615" name="Line 25"/>
          <p:cNvSpPr>
            <a:spLocks noChangeShapeType="1"/>
          </p:cNvSpPr>
          <p:nvPr/>
        </p:nvSpPr>
        <p:spPr bwMode="auto">
          <a:xfrm>
            <a:off x="2914650" y="29241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6" name="Line 26"/>
          <p:cNvSpPr>
            <a:spLocks noChangeShapeType="1"/>
          </p:cNvSpPr>
          <p:nvPr/>
        </p:nvSpPr>
        <p:spPr bwMode="auto">
          <a:xfrm>
            <a:off x="2914650" y="3495675"/>
            <a:ext cx="520700" cy="127000"/>
          </a:xfrm>
          <a:prstGeom prst="line">
            <a:avLst/>
          </a:prstGeom>
          <a:noFill/>
          <a:ln w="12700">
            <a:solidFill>
              <a:schemeClr val="tx1"/>
            </a:solidFill>
            <a:round/>
            <a:headEnd/>
            <a:tailEnd type="triangle" w="med" len="med"/>
          </a:ln>
        </p:spPr>
        <p:txBody>
          <a:bodyPr anchor="ctr">
            <a:spAutoFit/>
          </a:bodyPr>
          <a:lstStyle/>
          <a:p>
            <a:endParaRPr lang="zh-CN" altLang="en-US"/>
          </a:p>
        </p:txBody>
      </p:sp>
      <p:sp>
        <p:nvSpPr>
          <p:cNvPr id="366617" name="Line 27"/>
          <p:cNvSpPr>
            <a:spLocks noChangeShapeType="1"/>
          </p:cNvSpPr>
          <p:nvPr/>
        </p:nvSpPr>
        <p:spPr bwMode="auto">
          <a:xfrm>
            <a:off x="3765550" y="31273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8" name="Line 28"/>
          <p:cNvSpPr>
            <a:spLocks noChangeShapeType="1"/>
          </p:cNvSpPr>
          <p:nvPr/>
        </p:nvSpPr>
        <p:spPr bwMode="auto">
          <a:xfrm>
            <a:off x="4946650" y="3140075"/>
            <a:ext cx="0" cy="1193800"/>
          </a:xfrm>
          <a:prstGeom prst="line">
            <a:avLst/>
          </a:prstGeom>
          <a:noFill/>
          <a:ln w="12700" cap="rnd">
            <a:solidFill>
              <a:schemeClr val="tx1"/>
            </a:solidFill>
            <a:prstDash val="sysDot"/>
            <a:round/>
            <a:headEnd/>
            <a:tailEnd/>
          </a:ln>
        </p:spPr>
        <p:txBody>
          <a:bodyPr wrap="none" anchor="ctr">
            <a:spAutoFit/>
          </a:bodyPr>
          <a:lstStyle/>
          <a:p>
            <a:endParaRPr lang="zh-CN" altLang="en-US"/>
          </a:p>
        </p:txBody>
      </p:sp>
      <p:sp>
        <p:nvSpPr>
          <p:cNvPr id="366619" name="Text Box 29"/>
          <p:cNvSpPr txBox="1">
            <a:spLocks noChangeArrowheads="1"/>
          </p:cNvSpPr>
          <p:nvPr/>
        </p:nvSpPr>
        <p:spPr bwMode="auto">
          <a:xfrm>
            <a:off x="4395788" y="2133600"/>
            <a:ext cx="1133475" cy="336550"/>
          </a:xfrm>
          <a:prstGeom prst="rect">
            <a:avLst/>
          </a:prstGeom>
          <a:noFill/>
          <a:ln w="9525">
            <a:noFill/>
            <a:miter lim="800000"/>
            <a:headEnd/>
            <a:tailEnd/>
          </a:ln>
        </p:spPr>
        <p:txBody>
          <a:bodyPr wrap="none" anchor="ctr">
            <a:spAutoFit/>
          </a:bodyPr>
          <a:lstStyle/>
          <a:p>
            <a:pPr algn="r" eaLnBrk="0" hangingPunct="0"/>
            <a:r>
              <a:rPr lang="en-US" altLang="zh-CN" sz="1600" b="1">
                <a:ea typeface="宋体" charset="-122"/>
              </a:rPr>
              <a:t>cylinder k</a:t>
            </a:r>
          </a:p>
        </p:txBody>
      </p:sp>
      <p:sp>
        <p:nvSpPr>
          <p:cNvPr id="366620" name="Line 30"/>
          <p:cNvSpPr>
            <a:spLocks noChangeShapeType="1"/>
          </p:cNvSpPr>
          <p:nvPr/>
        </p:nvSpPr>
        <p:spPr bwMode="auto">
          <a:xfrm flipH="1">
            <a:off x="4768850" y="2530475"/>
            <a:ext cx="177800" cy="520700"/>
          </a:xfrm>
          <a:prstGeom prst="line">
            <a:avLst/>
          </a:prstGeom>
          <a:noFill/>
          <a:ln w="12700">
            <a:solidFill>
              <a:schemeClr val="tx1"/>
            </a:solidFill>
            <a:round/>
            <a:headEnd/>
            <a:tailEnd type="triangle" w="med" len="med"/>
          </a:ln>
        </p:spPr>
        <p:txBody>
          <a:bodyPr wrap="none" anchor="ctr">
            <a:spAutoFit/>
          </a:bodyPr>
          <a:lstStyle/>
          <a:p>
            <a:endParaRPr lang="zh-CN" altLang="en-US"/>
          </a:p>
        </p:txBody>
      </p:sp>
      <p:sp>
        <p:nvSpPr>
          <p:cNvPr id="366621" name="Text Box 31"/>
          <p:cNvSpPr txBox="1">
            <a:spLocks noChangeArrowheads="1"/>
          </p:cNvSpPr>
          <p:nvPr/>
        </p:nvSpPr>
        <p:spPr bwMode="auto">
          <a:xfrm>
            <a:off x="3905250" y="4851400"/>
            <a:ext cx="895350"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spindle</a:t>
            </a:r>
          </a:p>
        </p:txBody>
      </p:sp>
      <p:sp>
        <p:nvSpPr>
          <p:cNvPr id="366622" name="Text Box 32"/>
          <p:cNvSpPr txBox="1">
            <a:spLocks noChangeArrowheads="1"/>
          </p:cNvSpPr>
          <p:nvPr/>
        </p:nvSpPr>
        <p:spPr bwMode="auto">
          <a:xfrm>
            <a:off x="5529263" y="29591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0</a:t>
            </a:r>
          </a:p>
        </p:txBody>
      </p:sp>
      <p:sp>
        <p:nvSpPr>
          <p:cNvPr id="366623" name="Text Box 33"/>
          <p:cNvSpPr txBox="1">
            <a:spLocks noChangeArrowheads="1"/>
          </p:cNvSpPr>
          <p:nvPr/>
        </p:nvSpPr>
        <p:spPr bwMode="auto">
          <a:xfrm>
            <a:off x="5529263" y="35179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1</a:t>
            </a:r>
          </a:p>
        </p:txBody>
      </p:sp>
      <p:sp>
        <p:nvSpPr>
          <p:cNvPr id="366624" name="Text Box 34"/>
          <p:cNvSpPr txBox="1">
            <a:spLocks noChangeArrowheads="1"/>
          </p:cNvSpPr>
          <p:nvPr/>
        </p:nvSpPr>
        <p:spPr bwMode="auto">
          <a:xfrm>
            <a:off x="5529263" y="4127500"/>
            <a:ext cx="976312" cy="336550"/>
          </a:xfrm>
          <a:prstGeom prst="rect">
            <a:avLst/>
          </a:prstGeom>
          <a:noFill/>
          <a:ln w="9525">
            <a:noFill/>
            <a:miter lim="800000"/>
            <a:headEnd/>
            <a:tailEnd/>
          </a:ln>
        </p:spPr>
        <p:txBody>
          <a:bodyPr wrap="none" anchor="ctr">
            <a:spAutoFit/>
          </a:bodyPr>
          <a:lstStyle/>
          <a:p>
            <a:pPr algn="r" eaLnBrk="0" hangingPunct="0"/>
            <a:r>
              <a:rPr lang="en-US" altLang="zh-CN" sz="1600" b="1">
                <a:latin typeface="Helvetica"/>
                <a:ea typeface="宋体" charset="-122"/>
              </a:rPr>
              <a:t>platter 2</a:t>
            </a:r>
          </a:p>
        </p:txBody>
      </p:sp>
      <p:sp>
        <p:nvSpPr>
          <p:cNvPr id="3666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3431721-DD78-46BA-92B3-10781DAA916D}" type="slidenum">
              <a:rPr lang="en-US" altLang="zh-CN">
                <a:latin typeface="Arial" charset="0"/>
              </a:rPr>
              <a:pPr/>
              <a:t>249</a:t>
            </a:fld>
            <a:r>
              <a:rPr lang="en-US" altLang="zh-CN">
                <a:latin typeface="Arial" charset="0"/>
              </a:rPr>
              <a:t>- </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2"/>
          <p:cNvSpPr>
            <a:spLocks noChangeArrowheads="1"/>
          </p:cNvSpPr>
          <p:nvPr/>
        </p:nvSpPr>
        <p:spPr bwMode="auto">
          <a:xfrm>
            <a:off x="977900" y="1714500"/>
            <a:ext cx="3594100" cy="33147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sp>
        <p:nvSpPr>
          <p:cNvPr id="53250" name="Rectangle 3"/>
          <p:cNvSpPr>
            <a:spLocks noGrp="1" noChangeArrowheads="1"/>
          </p:cNvSpPr>
          <p:nvPr>
            <p:ph type="title"/>
          </p:nvPr>
        </p:nvSpPr>
        <p:spPr/>
        <p:txBody>
          <a:bodyPr/>
          <a:lstStyle/>
          <a:p>
            <a:pPr eaLnBrk="1" hangingPunct="1"/>
            <a:r>
              <a:rPr lang="zh-CN" altLang="en-US" smtClean="0"/>
              <a:t>位存储体封装</a:t>
            </a:r>
          </a:p>
        </p:txBody>
      </p:sp>
      <p:sp>
        <p:nvSpPr>
          <p:cNvPr id="878596" name="Rectangle 4"/>
          <p:cNvSpPr>
            <a:spLocks noChangeArrowheads="1"/>
          </p:cNvSpPr>
          <p:nvPr/>
        </p:nvSpPr>
        <p:spPr bwMode="auto">
          <a:xfrm>
            <a:off x="2146300" y="2720975"/>
            <a:ext cx="1371600" cy="609600"/>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effectLst>
                  <a:outerShdw blurRad="38100" dist="38100" dir="2700000" algn="tl">
                    <a:srgbClr val="FFFFFF"/>
                  </a:outerShdw>
                </a:effectLst>
                <a:latin typeface="Tahoma" pitchFamily="34" charset="0"/>
                <a:ea typeface="宋体" pitchFamily="2" charset="-122"/>
              </a:rPr>
              <a:t>位存储体</a:t>
            </a:r>
          </a:p>
        </p:txBody>
      </p:sp>
      <p:sp>
        <p:nvSpPr>
          <p:cNvPr id="53252" name="Line 5"/>
          <p:cNvSpPr>
            <a:spLocks noChangeShapeType="1"/>
          </p:cNvSpPr>
          <p:nvPr/>
        </p:nvSpPr>
        <p:spPr bwMode="auto">
          <a:xfrm>
            <a:off x="1917700" y="3025775"/>
            <a:ext cx="0" cy="838200"/>
          </a:xfrm>
          <a:prstGeom prst="line">
            <a:avLst/>
          </a:prstGeom>
          <a:noFill/>
          <a:ln w="19050">
            <a:solidFill>
              <a:schemeClr val="tx1"/>
            </a:solidFill>
            <a:round/>
            <a:headEnd/>
            <a:tailEnd/>
          </a:ln>
        </p:spPr>
        <p:txBody>
          <a:bodyPr/>
          <a:lstStyle/>
          <a:p>
            <a:endParaRPr lang="zh-CN" altLang="en-US"/>
          </a:p>
        </p:txBody>
      </p:sp>
      <p:sp>
        <p:nvSpPr>
          <p:cNvPr id="53253" name="Line 6"/>
          <p:cNvSpPr>
            <a:spLocks noChangeShapeType="1"/>
          </p:cNvSpPr>
          <p:nvPr/>
        </p:nvSpPr>
        <p:spPr bwMode="auto">
          <a:xfrm>
            <a:off x="2832100" y="2035175"/>
            <a:ext cx="0" cy="685800"/>
          </a:xfrm>
          <a:prstGeom prst="line">
            <a:avLst/>
          </a:prstGeom>
          <a:noFill/>
          <a:ln w="19050">
            <a:solidFill>
              <a:schemeClr val="tx1"/>
            </a:solidFill>
            <a:round/>
            <a:headEnd/>
            <a:tailEnd type="triangle" w="med" len="med"/>
          </a:ln>
        </p:spPr>
        <p:txBody>
          <a:bodyPr/>
          <a:lstStyle/>
          <a:p>
            <a:endParaRPr lang="zh-CN" altLang="en-US"/>
          </a:p>
        </p:txBody>
      </p:sp>
      <p:sp>
        <p:nvSpPr>
          <p:cNvPr id="53254" name="Line 7"/>
          <p:cNvSpPr>
            <a:spLocks noChangeShapeType="1"/>
          </p:cNvSpPr>
          <p:nvPr/>
        </p:nvSpPr>
        <p:spPr bwMode="auto">
          <a:xfrm flipH="1">
            <a:off x="1917700" y="3025775"/>
            <a:ext cx="228600" cy="0"/>
          </a:xfrm>
          <a:prstGeom prst="line">
            <a:avLst/>
          </a:prstGeom>
          <a:noFill/>
          <a:ln w="19050">
            <a:solidFill>
              <a:schemeClr val="tx1"/>
            </a:solidFill>
            <a:round/>
            <a:headEnd/>
            <a:tailEnd/>
          </a:ln>
        </p:spPr>
        <p:txBody>
          <a:bodyPr/>
          <a:lstStyle/>
          <a:p>
            <a:endParaRPr lang="zh-CN" altLang="en-US"/>
          </a:p>
        </p:txBody>
      </p:sp>
      <p:sp>
        <p:nvSpPr>
          <p:cNvPr id="53255" name="Line 8"/>
          <p:cNvSpPr>
            <a:spLocks noChangeShapeType="1"/>
          </p:cNvSpPr>
          <p:nvPr/>
        </p:nvSpPr>
        <p:spPr bwMode="auto">
          <a:xfrm>
            <a:off x="3746500" y="3025775"/>
            <a:ext cx="0" cy="838200"/>
          </a:xfrm>
          <a:prstGeom prst="line">
            <a:avLst/>
          </a:prstGeom>
          <a:noFill/>
          <a:ln w="19050">
            <a:solidFill>
              <a:schemeClr val="tx1"/>
            </a:solidFill>
            <a:round/>
            <a:headEnd/>
            <a:tailEnd/>
          </a:ln>
        </p:spPr>
        <p:txBody>
          <a:bodyPr/>
          <a:lstStyle/>
          <a:p>
            <a:endParaRPr lang="zh-CN" altLang="en-US"/>
          </a:p>
        </p:txBody>
      </p:sp>
      <p:sp>
        <p:nvSpPr>
          <p:cNvPr id="53256" name="Line 9"/>
          <p:cNvSpPr>
            <a:spLocks noChangeShapeType="1"/>
          </p:cNvSpPr>
          <p:nvPr/>
        </p:nvSpPr>
        <p:spPr bwMode="auto">
          <a:xfrm flipH="1">
            <a:off x="3517900" y="3025775"/>
            <a:ext cx="228600" cy="0"/>
          </a:xfrm>
          <a:prstGeom prst="line">
            <a:avLst/>
          </a:prstGeom>
          <a:noFill/>
          <a:ln w="19050">
            <a:solidFill>
              <a:schemeClr val="tx1"/>
            </a:solidFill>
            <a:round/>
            <a:headEnd/>
            <a:tailEnd/>
          </a:ln>
        </p:spPr>
        <p:txBody>
          <a:bodyPr/>
          <a:lstStyle/>
          <a:p>
            <a:endParaRPr lang="zh-CN" altLang="en-US"/>
          </a:p>
        </p:txBody>
      </p:sp>
      <p:sp>
        <p:nvSpPr>
          <p:cNvPr id="53257" name="Rectangle 10"/>
          <p:cNvSpPr>
            <a:spLocks noChangeArrowheads="1"/>
          </p:cNvSpPr>
          <p:nvPr/>
        </p:nvSpPr>
        <p:spPr bwMode="auto">
          <a:xfrm>
            <a:off x="1536700" y="19589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58" name="Rectangle 11"/>
          <p:cNvSpPr>
            <a:spLocks noChangeArrowheads="1"/>
          </p:cNvSpPr>
          <p:nvPr/>
        </p:nvSpPr>
        <p:spPr bwMode="auto">
          <a:xfrm>
            <a:off x="1612900" y="2949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53259" name="Group 12"/>
          <p:cNvGrpSpPr>
            <a:grpSpLocks/>
          </p:cNvGrpSpPr>
          <p:nvPr/>
        </p:nvGrpSpPr>
        <p:grpSpPr bwMode="auto">
          <a:xfrm>
            <a:off x="3822700" y="2949575"/>
            <a:ext cx="228600" cy="304800"/>
            <a:chOff x="5040" y="2688"/>
            <a:chExt cx="144" cy="192"/>
          </a:xfrm>
        </p:grpSpPr>
        <p:sp>
          <p:nvSpPr>
            <p:cNvPr id="53280" name="Rectangle 13"/>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53281" name="Line 14"/>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53260" name="Group 15"/>
          <p:cNvGrpSpPr>
            <a:grpSpLocks noChangeAspect="1"/>
          </p:cNvGrpSpPr>
          <p:nvPr/>
        </p:nvGrpSpPr>
        <p:grpSpPr bwMode="auto">
          <a:xfrm>
            <a:off x="1917700" y="3787775"/>
            <a:ext cx="381000" cy="304800"/>
            <a:chOff x="3360" y="2544"/>
            <a:chExt cx="240" cy="192"/>
          </a:xfrm>
        </p:grpSpPr>
        <p:sp>
          <p:nvSpPr>
            <p:cNvPr id="53275" name="Line 1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3276" name="Line 1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3277" name="Line 1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3278" name="Line 1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3279" name="Line 2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3261" name="Group 21"/>
          <p:cNvGrpSpPr>
            <a:grpSpLocks noChangeAspect="1"/>
          </p:cNvGrpSpPr>
          <p:nvPr/>
        </p:nvGrpSpPr>
        <p:grpSpPr bwMode="auto">
          <a:xfrm>
            <a:off x="3365500" y="3787775"/>
            <a:ext cx="381000" cy="304800"/>
            <a:chOff x="4032" y="2544"/>
            <a:chExt cx="240" cy="192"/>
          </a:xfrm>
        </p:grpSpPr>
        <p:sp>
          <p:nvSpPr>
            <p:cNvPr id="53270" name="Line 2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3271" name="Line 2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3272" name="Line 2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3273" name="Line 2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3274" name="Line 2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3262" name="Line 27"/>
          <p:cNvSpPr>
            <a:spLocks noChangeShapeType="1"/>
          </p:cNvSpPr>
          <p:nvPr/>
        </p:nvSpPr>
        <p:spPr bwMode="auto">
          <a:xfrm>
            <a:off x="2298700" y="3940175"/>
            <a:ext cx="1143000" cy="0"/>
          </a:xfrm>
          <a:prstGeom prst="line">
            <a:avLst/>
          </a:prstGeom>
          <a:noFill/>
          <a:ln w="19050">
            <a:solidFill>
              <a:schemeClr val="tx1"/>
            </a:solidFill>
            <a:round/>
            <a:headEnd/>
            <a:tailEnd/>
          </a:ln>
        </p:spPr>
        <p:txBody>
          <a:bodyPr/>
          <a:lstStyle/>
          <a:p>
            <a:endParaRPr lang="zh-CN" altLang="en-US"/>
          </a:p>
        </p:txBody>
      </p:sp>
      <p:sp>
        <p:nvSpPr>
          <p:cNvPr id="53263" name="Line 28"/>
          <p:cNvSpPr>
            <a:spLocks noChangeShapeType="1"/>
          </p:cNvSpPr>
          <p:nvPr/>
        </p:nvSpPr>
        <p:spPr bwMode="auto">
          <a:xfrm>
            <a:off x="2832100" y="39401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53264" name="Rectangle 29"/>
          <p:cNvSpPr>
            <a:spLocks noChangeArrowheads="1"/>
          </p:cNvSpPr>
          <p:nvPr/>
        </p:nvSpPr>
        <p:spPr bwMode="auto">
          <a:xfrm>
            <a:off x="2984500" y="44735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53265" name="Line 30"/>
          <p:cNvSpPr>
            <a:spLocks noChangeShapeType="1"/>
          </p:cNvSpPr>
          <p:nvPr/>
        </p:nvSpPr>
        <p:spPr bwMode="auto">
          <a:xfrm>
            <a:off x="19177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6" name="Line 31"/>
          <p:cNvSpPr>
            <a:spLocks noChangeShapeType="1"/>
          </p:cNvSpPr>
          <p:nvPr/>
        </p:nvSpPr>
        <p:spPr bwMode="auto">
          <a:xfrm>
            <a:off x="3746500" y="4016375"/>
            <a:ext cx="0" cy="457200"/>
          </a:xfrm>
          <a:prstGeom prst="line">
            <a:avLst/>
          </a:prstGeom>
          <a:noFill/>
          <a:ln w="19050">
            <a:solidFill>
              <a:schemeClr val="tx1"/>
            </a:solidFill>
            <a:round/>
            <a:headEnd/>
            <a:tailEnd type="triangle" w="med" len="med"/>
          </a:ln>
        </p:spPr>
        <p:txBody>
          <a:bodyPr/>
          <a:lstStyle/>
          <a:p>
            <a:endParaRPr lang="zh-CN" altLang="en-US"/>
          </a:p>
        </p:txBody>
      </p:sp>
      <p:sp>
        <p:nvSpPr>
          <p:cNvPr id="53267" name="Rectangle 32"/>
          <p:cNvSpPr>
            <a:spLocks noChangeArrowheads="1"/>
          </p:cNvSpPr>
          <p:nvPr/>
        </p:nvSpPr>
        <p:spPr bwMode="auto">
          <a:xfrm>
            <a:off x="2908300" y="24161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sp>
        <p:nvSpPr>
          <p:cNvPr id="40982" name="Rectangle 33"/>
          <p:cNvSpPr>
            <a:spLocks noGrp="1" noChangeArrowheads="1"/>
          </p:cNvSpPr>
          <p:nvPr>
            <p:ph type="body" idx="1"/>
          </p:nvPr>
        </p:nvSpPr>
        <p:spPr>
          <a:xfrm>
            <a:off x="5105400" y="2963863"/>
            <a:ext cx="3582988" cy="2606675"/>
          </a:xfrm>
        </p:spPr>
        <p:txBody>
          <a:bodyPr/>
          <a:lstStyle/>
          <a:p>
            <a:pPr eaLnBrk="1" hangingPunct="1">
              <a:defRPr/>
            </a:pPr>
            <a:r>
              <a:rPr lang="en-US" altLang="zh-CN" sz="2000" kern="1200" dirty="0" smtClean="0"/>
              <a:t>X</a:t>
            </a:r>
            <a:r>
              <a:rPr sz="2000" kern="1200" dirty="0" smtClean="0"/>
              <a:t>为行选择线</a:t>
            </a:r>
          </a:p>
          <a:p>
            <a:pPr eaLnBrk="1" hangingPunct="1">
              <a:defRPr/>
            </a:pPr>
            <a:r>
              <a:rPr lang="en-US" altLang="zh-CN" sz="2000" kern="1200" dirty="0" smtClean="0"/>
              <a:t>D</a:t>
            </a:r>
            <a:r>
              <a:rPr sz="2000" kern="1200" dirty="0" smtClean="0"/>
              <a:t>为数据输出口</a:t>
            </a:r>
          </a:p>
          <a:p>
            <a:pPr eaLnBrk="1" hangingPunct="1">
              <a:defRPr/>
            </a:pPr>
            <a:r>
              <a:rPr sz="2000" kern="1200" dirty="0" smtClean="0"/>
              <a:t>位存储体的行选择线选中方能读出或者写入数据</a:t>
            </a:r>
          </a:p>
        </p:txBody>
      </p:sp>
      <p:sp>
        <p:nvSpPr>
          <p:cNvPr id="5326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4D14385-D148-42CE-B99B-784CFFB5B1F7}" type="slidenum">
              <a:rPr lang="en-US" altLang="zh-CN">
                <a:latin typeface="Arial" charset="0"/>
              </a:rPr>
              <a:pPr/>
              <a:t>25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1" name="Rectangle 2"/>
          <p:cNvSpPr>
            <a:spLocks noGrp="1" noChangeArrowheads="1"/>
          </p:cNvSpPr>
          <p:nvPr>
            <p:ph type="title"/>
          </p:nvPr>
        </p:nvSpPr>
        <p:spPr/>
        <p:txBody>
          <a:bodyPr/>
          <a:lstStyle/>
          <a:p>
            <a:pPr eaLnBrk="1" hangingPunct="1"/>
            <a:r>
              <a:rPr lang="en-US" altLang="zh-CN" smtClean="0"/>
              <a:t>Disk operation </a:t>
            </a:r>
            <a:r>
              <a:rPr lang="en-US" altLang="zh-CN" sz="2600" smtClean="0">
                <a:solidFill>
                  <a:srgbClr val="99FF66"/>
                </a:solidFill>
              </a:rPr>
              <a:t>(single-platter view)</a:t>
            </a:r>
          </a:p>
        </p:txBody>
      </p:sp>
      <p:sp>
        <p:nvSpPr>
          <p:cNvPr id="1384451" name="Rectangle 3"/>
          <p:cNvSpPr>
            <a:spLocks noChangeArrowheads="1"/>
          </p:cNvSpPr>
          <p:nvPr/>
        </p:nvSpPr>
        <p:spPr bwMode="auto">
          <a:xfrm>
            <a:off x="5715000" y="4621213"/>
            <a:ext cx="2946400" cy="822325"/>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By moving radially, the arm can position the read/write head over any track.</a:t>
            </a:r>
          </a:p>
        </p:txBody>
      </p:sp>
      <p:sp>
        <p:nvSpPr>
          <p:cNvPr id="1384461" name="Arc 13"/>
          <p:cNvSpPr>
            <a:spLocks/>
          </p:cNvSpPr>
          <p:nvPr/>
        </p:nvSpPr>
        <p:spPr bwMode="auto">
          <a:xfrm rot="-1879939">
            <a:off x="1941513" y="2141538"/>
            <a:ext cx="1231900" cy="508000"/>
          </a:xfrm>
          <a:custGeom>
            <a:avLst/>
            <a:gdLst>
              <a:gd name="T0" fmla="*/ 0 w 19775"/>
              <a:gd name="T1" fmla="*/ 2147483647 h 21600"/>
              <a:gd name="T2" fmla="*/ 2147483647 w 19775"/>
              <a:gd name="T3" fmla="*/ 0 h 21600"/>
              <a:gd name="T4" fmla="*/ 2147483647 w 19775"/>
              <a:gd name="T5" fmla="*/ 2147483647 h 21600"/>
              <a:gd name="T6" fmla="*/ 0 60000 65536"/>
              <a:gd name="T7" fmla="*/ 0 60000 65536"/>
              <a:gd name="T8" fmla="*/ 0 60000 65536"/>
              <a:gd name="T9" fmla="*/ 0 w 19775"/>
              <a:gd name="T10" fmla="*/ 0 h 21600"/>
              <a:gd name="T11" fmla="*/ 19775 w 19775"/>
              <a:gd name="T12" fmla="*/ 21600 h 21600"/>
            </a:gdLst>
            <a:ahLst/>
            <a:cxnLst>
              <a:cxn ang="T6">
                <a:pos x="T0" y="T1"/>
              </a:cxn>
              <a:cxn ang="T7">
                <a:pos x="T2" y="T3"/>
              </a:cxn>
              <a:cxn ang="T8">
                <a:pos x="T4" y="T5"/>
              </a:cxn>
            </a:cxnLst>
            <a:rect l="T9" t="T10" r="T11" b="T12"/>
            <a:pathLst>
              <a:path w="19775" h="21600" fill="none" extrusionOk="0">
                <a:moveTo>
                  <a:pt x="0" y="12910"/>
                </a:moveTo>
                <a:cubicBezTo>
                  <a:pt x="3443" y="5073"/>
                  <a:pt x="11190" y="9"/>
                  <a:pt x="19750" y="0"/>
                </a:cubicBezTo>
              </a:path>
              <a:path w="19775" h="21600" stroke="0" extrusionOk="0">
                <a:moveTo>
                  <a:pt x="0" y="12910"/>
                </a:moveTo>
                <a:cubicBezTo>
                  <a:pt x="3443" y="5073"/>
                  <a:pt x="11190" y="9"/>
                  <a:pt x="19750" y="0"/>
                </a:cubicBezTo>
                <a:lnTo>
                  <a:pt x="19775" y="21600"/>
                </a:lnTo>
                <a:close/>
              </a:path>
            </a:pathLst>
          </a:custGeom>
          <a:noFill/>
          <a:ln w="28575">
            <a:solidFill>
              <a:schemeClr val="accent2"/>
            </a:solidFill>
            <a:prstDash val="dash"/>
            <a:round/>
            <a:headEnd/>
            <a:tailEnd type="triangle" w="med" len="med"/>
          </a:ln>
        </p:spPr>
        <p:txBody>
          <a:bodyPr wrap="none" anchor="ctr"/>
          <a:lstStyle/>
          <a:p>
            <a:endParaRPr lang="zh-CN" altLang="en-US"/>
          </a:p>
        </p:txBody>
      </p:sp>
      <p:sp>
        <p:nvSpPr>
          <p:cNvPr id="1384462" name="Rectangle 14"/>
          <p:cNvSpPr>
            <a:spLocks noChangeArrowheads="1"/>
          </p:cNvSpPr>
          <p:nvPr/>
        </p:nvSpPr>
        <p:spPr bwMode="auto">
          <a:xfrm>
            <a:off x="647700" y="1484313"/>
            <a:ext cx="1735138" cy="1066800"/>
          </a:xfrm>
          <a:prstGeom prst="rect">
            <a:avLst/>
          </a:prstGeom>
          <a:noFill/>
          <a:ln w="9525">
            <a:noFill/>
            <a:miter lim="800000"/>
            <a:headEnd/>
            <a:tailEnd/>
          </a:ln>
        </p:spPr>
        <p:txBody>
          <a:bodyPr lIns="90487" tIns="44450" rIns="90487" bIns="44450">
            <a:spAutoFit/>
          </a:bodyPr>
          <a:lstStyle/>
          <a:p>
            <a:pPr eaLnBrk="0" hangingPunct="0"/>
            <a:r>
              <a:rPr lang="en-US" altLang="zh-CN" sz="1600" b="1">
                <a:latin typeface="Helvetica"/>
                <a:ea typeface="宋体" charset="-122"/>
              </a:rPr>
              <a:t>The disk surface </a:t>
            </a:r>
          </a:p>
          <a:p>
            <a:pPr eaLnBrk="0" hangingPunct="0"/>
            <a:r>
              <a:rPr lang="en-US" altLang="zh-CN" sz="1600" b="1">
                <a:latin typeface="Helvetica"/>
                <a:ea typeface="宋体" charset="-122"/>
              </a:rPr>
              <a:t>spins at a fixed</a:t>
            </a:r>
          </a:p>
          <a:p>
            <a:pPr eaLnBrk="0" hangingPunct="0"/>
            <a:r>
              <a:rPr lang="en-US" altLang="zh-CN" sz="1600" b="1">
                <a:latin typeface="Helvetica"/>
                <a:ea typeface="宋体" charset="-122"/>
              </a:rPr>
              <a:t>rotational rate</a:t>
            </a:r>
          </a:p>
        </p:txBody>
      </p:sp>
      <p:sp>
        <p:nvSpPr>
          <p:cNvPr id="1384463" name="Rectangle 15"/>
          <p:cNvSpPr>
            <a:spLocks noChangeArrowheads="1"/>
          </p:cNvSpPr>
          <p:nvPr/>
        </p:nvSpPr>
        <p:spPr bwMode="auto">
          <a:xfrm>
            <a:off x="5848350" y="1814513"/>
            <a:ext cx="2530475" cy="1311275"/>
          </a:xfrm>
          <a:prstGeom prst="rect">
            <a:avLst/>
          </a:prstGeom>
          <a:noFill/>
          <a:ln w="9525">
            <a:noFill/>
            <a:miter lim="800000"/>
            <a:headEnd/>
            <a:tailEnd/>
          </a:ln>
        </p:spPr>
        <p:txBody>
          <a:bodyPr wrap="none" lIns="90487" tIns="44450" rIns="90487" bIns="44450">
            <a:spAutoFit/>
          </a:bodyPr>
          <a:lstStyle/>
          <a:p>
            <a:pPr eaLnBrk="0" hangingPunct="0"/>
            <a:r>
              <a:rPr lang="en-US" altLang="zh-CN" sz="1600" b="1">
                <a:latin typeface="Helvetica"/>
                <a:ea typeface="宋体" charset="-122"/>
              </a:rPr>
              <a:t>The read/write head</a:t>
            </a:r>
          </a:p>
          <a:p>
            <a:pPr eaLnBrk="0" hangingPunct="0"/>
            <a:r>
              <a:rPr lang="en-US" altLang="zh-CN" sz="1600" b="1">
                <a:latin typeface="Helvetica"/>
                <a:ea typeface="宋体" charset="-122"/>
              </a:rPr>
              <a:t>is attached to the end</a:t>
            </a:r>
          </a:p>
          <a:p>
            <a:pPr eaLnBrk="0" hangingPunct="0"/>
            <a:r>
              <a:rPr lang="en-US" altLang="zh-CN" sz="1600" b="1">
                <a:latin typeface="Helvetica"/>
                <a:ea typeface="宋体" charset="-122"/>
              </a:rPr>
              <a:t>of the arm and flies over</a:t>
            </a:r>
          </a:p>
          <a:p>
            <a:pPr eaLnBrk="0" hangingPunct="0"/>
            <a:r>
              <a:rPr lang="en-US" altLang="zh-CN" sz="1600" b="1">
                <a:latin typeface="Helvetica"/>
                <a:ea typeface="宋体" charset="-122"/>
              </a:rPr>
              <a:t> the disk surface on</a:t>
            </a:r>
          </a:p>
          <a:p>
            <a:pPr eaLnBrk="0" hangingPunct="0"/>
            <a:r>
              <a:rPr lang="en-US" altLang="zh-CN" sz="1600" b="1">
                <a:latin typeface="Helvetica"/>
                <a:ea typeface="宋体" charset="-122"/>
              </a:rPr>
              <a:t>a thin cushion of air.</a:t>
            </a:r>
          </a:p>
        </p:txBody>
      </p:sp>
      <p:sp>
        <p:nvSpPr>
          <p:cNvPr id="363526" name="Oval 26"/>
          <p:cNvSpPr>
            <a:spLocks noChangeAspect="1" noChangeArrowheads="1"/>
          </p:cNvSpPr>
          <p:nvPr/>
        </p:nvSpPr>
        <p:spPr bwMode="auto">
          <a:xfrm rot="4845866">
            <a:off x="6202363" y="3186113"/>
            <a:ext cx="36512" cy="36512"/>
          </a:xfrm>
          <a:prstGeom prst="ellipse">
            <a:avLst/>
          </a:prstGeom>
          <a:solidFill>
            <a:schemeClr val="tx1"/>
          </a:solidFill>
          <a:ln w="76200">
            <a:solidFill>
              <a:schemeClr val="tx1"/>
            </a:solidFill>
            <a:round/>
            <a:headEnd/>
            <a:tailEnd/>
          </a:ln>
        </p:spPr>
        <p:txBody>
          <a:bodyPr wrap="none" anchor="ctr">
            <a:spAutoFit/>
          </a:bodyPr>
          <a:lstStyle/>
          <a:p>
            <a:pPr algn="r"/>
            <a:endParaRPr lang="zh-CN" altLang="en-US"/>
          </a:p>
        </p:txBody>
      </p:sp>
      <p:grpSp>
        <p:nvGrpSpPr>
          <p:cNvPr id="2" name="Group 45"/>
          <p:cNvGrpSpPr>
            <a:grpSpLocks/>
          </p:cNvGrpSpPr>
          <p:nvPr/>
        </p:nvGrpSpPr>
        <p:grpSpPr bwMode="auto">
          <a:xfrm>
            <a:off x="2032000" y="1830388"/>
            <a:ext cx="3822700" cy="3721100"/>
            <a:chOff x="1248" y="1408"/>
            <a:chExt cx="2408" cy="2344"/>
          </a:xfrm>
        </p:grpSpPr>
        <p:sp>
          <p:nvSpPr>
            <p:cNvPr id="363537" name="Oval 5"/>
            <p:cNvSpPr>
              <a:spLocks noChangeArrowheads="1"/>
            </p:cNvSpPr>
            <p:nvPr/>
          </p:nvSpPr>
          <p:spPr bwMode="auto">
            <a:xfrm>
              <a:off x="1866" y="2011"/>
              <a:ext cx="1166" cy="1142"/>
            </a:xfrm>
            <a:prstGeom prst="ellipse">
              <a:avLst/>
            </a:prstGeom>
            <a:solidFill>
              <a:schemeClr val="bg1"/>
            </a:solidFill>
            <a:ln w="12700">
              <a:solidFill>
                <a:schemeClr val="tx1"/>
              </a:solidFill>
              <a:round/>
              <a:headEnd/>
              <a:tailEnd/>
            </a:ln>
          </p:spPr>
          <p:txBody>
            <a:bodyPr wrap="none" anchor="ctr"/>
            <a:lstStyle/>
            <a:p>
              <a:pPr algn="r"/>
              <a:endParaRPr lang="zh-CN" altLang="en-US"/>
            </a:p>
          </p:txBody>
        </p:sp>
        <p:sp>
          <p:nvSpPr>
            <p:cNvPr id="363538" name="Oval 6"/>
            <p:cNvSpPr>
              <a:spLocks noChangeArrowheads="1"/>
            </p:cNvSpPr>
            <p:nvPr/>
          </p:nvSpPr>
          <p:spPr bwMode="auto">
            <a:xfrm>
              <a:off x="1255" y="1413"/>
              <a:ext cx="2388" cy="2339"/>
            </a:xfrm>
            <a:prstGeom prst="ellipse">
              <a:avLst/>
            </a:prstGeom>
            <a:solidFill>
              <a:schemeClr val="bg1"/>
            </a:solidFill>
            <a:ln w="38100">
              <a:solidFill>
                <a:schemeClr val="tx1"/>
              </a:solidFill>
              <a:round/>
              <a:headEnd/>
              <a:tailEnd/>
            </a:ln>
          </p:spPr>
          <p:txBody>
            <a:bodyPr wrap="none" anchor="ctr"/>
            <a:lstStyle/>
            <a:p>
              <a:pPr algn="r"/>
              <a:endParaRPr lang="zh-CN" altLang="en-US"/>
            </a:p>
          </p:txBody>
        </p:sp>
        <p:sp>
          <p:nvSpPr>
            <p:cNvPr id="363539" name="Oval 7"/>
            <p:cNvSpPr>
              <a:spLocks noChangeArrowheads="1"/>
            </p:cNvSpPr>
            <p:nvPr/>
          </p:nvSpPr>
          <p:spPr bwMode="auto">
            <a:xfrm>
              <a:off x="1375" y="1530"/>
              <a:ext cx="2148" cy="2104"/>
            </a:xfrm>
            <a:prstGeom prst="ellipse">
              <a:avLst/>
            </a:prstGeom>
            <a:noFill/>
            <a:ln w="12700">
              <a:solidFill>
                <a:schemeClr val="tx1"/>
              </a:solidFill>
              <a:round/>
              <a:headEnd/>
              <a:tailEnd/>
            </a:ln>
          </p:spPr>
          <p:txBody>
            <a:bodyPr wrap="none" anchor="ctr"/>
            <a:lstStyle/>
            <a:p>
              <a:pPr algn="r"/>
              <a:endParaRPr lang="zh-CN" altLang="en-US"/>
            </a:p>
          </p:txBody>
        </p:sp>
        <p:sp>
          <p:nvSpPr>
            <p:cNvPr id="363540" name="Oval 8"/>
            <p:cNvSpPr>
              <a:spLocks noChangeArrowheads="1"/>
            </p:cNvSpPr>
            <p:nvPr/>
          </p:nvSpPr>
          <p:spPr bwMode="auto">
            <a:xfrm>
              <a:off x="1495" y="1647"/>
              <a:ext cx="1909" cy="1870"/>
            </a:xfrm>
            <a:prstGeom prst="ellipse">
              <a:avLst/>
            </a:prstGeom>
            <a:noFill/>
            <a:ln w="12700">
              <a:solidFill>
                <a:schemeClr val="tx1"/>
              </a:solidFill>
              <a:round/>
              <a:headEnd/>
              <a:tailEnd/>
            </a:ln>
          </p:spPr>
          <p:txBody>
            <a:bodyPr wrap="none" anchor="ctr"/>
            <a:lstStyle/>
            <a:p>
              <a:pPr algn="r"/>
              <a:endParaRPr lang="zh-CN" altLang="en-US"/>
            </a:p>
          </p:txBody>
        </p:sp>
        <p:sp>
          <p:nvSpPr>
            <p:cNvPr id="363541" name="Oval 9"/>
            <p:cNvSpPr>
              <a:spLocks noChangeArrowheads="1"/>
            </p:cNvSpPr>
            <p:nvPr/>
          </p:nvSpPr>
          <p:spPr bwMode="auto">
            <a:xfrm>
              <a:off x="1615" y="1765"/>
              <a:ext cx="1669" cy="1635"/>
            </a:xfrm>
            <a:prstGeom prst="ellipse">
              <a:avLst/>
            </a:prstGeom>
            <a:noFill/>
            <a:ln w="12700">
              <a:solidFill>
                <a:schemeClr val="tx1"/>
              </a:solidFill>
              <a:round/>
              <a:headEnd/>
              <a:tailEnd/>
            </a:ln>
          </p:spPr>
          <p:txBody>
            <a:bodyPr wrap="none" anchor="ctr"/>
            <a:lstStyle/>
            <a:p>
              <a:pPr algn="r"/>
              <a:endParaRPr lang="zh-CN" altLang="en-US"/>
            </a:p>
          </p:txBody>
        </p:sp>
        <p:sp>
          <p:nvSpPr>
            <p:cNvPr id="363542" name="Oval 10"/>
            <p:cNvSpPr>
              <a:spLocks noChangeArrowheads="1"/>
            </p:cNvSpPr>
            <p:nvPr/>
          </p:nvSpPr>
          <p:spPr bwMode="auto">
            <a:xfrm>
              <a:off x="1734" y="1882"/>
              <a:ext cx="1430" cy="1400"/>
            </a:xfrm>
            <a:prstGeom prst="ellipse">
              <a:avLst/>
            </a:prstGeom>
            <a:noFill/>
            <a:ln w="12700">
              <a:solidFill>
                <a:schemeClr val="tx1"/>
              </a:solidFill>
              <a:round/>
              <a:headEnd/>
              <a:tailEnd/>
            </a:ln>
          </p:spPr>
          <p:txBody>
            <a:bodyPr wrap="none" anchor="ctr"/>
            <a:lstStyle/>
            <a:p>
              <a:pPr algn="r"/>
              <a:endParaRPr lang="zh-CN" altLang="en-US"/>
            </a:p>
          </p:txBody>
        </p:sp>
        <p:sp>
          <p:nvSpPr>
            <p:cNvPr id="363543" name="Line 35"/>
            <p:cNvSpPr>
              <a:spLocks noChangeShapeType="1"/>
            </p:cNvSpPr>
            <p:nvPr/>
          </p:nvSpPr>
          <p:spPr bwMode="auto">
            <a:xfrm>
              <a:off x="2800" y="2600"/>
              <a:ext cx="856" cy="0"/>
            </a:xfrm>
            <a:prstGeom prst="line">
              <a:avLst/>
            </a:prstGeom>
            <a:noFill/>
            <a:ln w="9525">
              <a:solidFill>
                <a:schemeClr val="hlink"/>
              </a:solidFill>
              <a:round/>
              <a:headEnd/>
              <a:tailEnd/>
            </a:ln>
          </p:spPr>
          <p:txBody>
            <a:bodyPr anchor="ctr"/>
            <a:lstStyle/>
            <a:p>
              <a:endParaRPr lang="zh-CN" altLang="en-US"/>
            </a:p>
          </p:txBody>
        </p:sp>
        <p:sp>
          <p:nvSpPr>
            <p:cNvPr id="363544" name="Line 36"/>
            <p:cNvSpPr>
              <a:spLocks noChangeShapeType="1"/>
            </p:cNvSpPr>
            <p:nvPr/>
          </p:nvSpPr>
          <p:spPr bwMode="auto">
            <a:xfrm>
              <a:off x="1248" y="2592"/>
              <a:ext cx="856" cy="0"/>
            </a:xfrm>
            <a:prstGeom prst="line">
              <a:avLst/>
            </a:prstGeom>
            <a:noFill/>
            <a:ln w="9525">
              <a:solidFill>
                <a:schemeClr val="hlink"/>
              </a:solidFill>
              <a:round/>
              <a:headEnd/>
              <a:tailEnd/>
            </a:ln>
          </p:spPr>
          <p:txBody>
            <a:bodyPr anchor="ctr"/>
            <a:lstStyle/>
            <a:p>
              <a:endParaRPr lang="zh-CN" altLang="en-US"/>
            </a:p>
          </p:txBody>
        </p:sp>
        <p:sp>
          <p:nvSpPr>
            <p:cNvPr id="363545" name="Line 37"/>
            <p:cNvSpPr>
              <a:spLocks noChangeShapeType="1"/>
            </p:cNvSpPr>
            <p:nvPr/>
          </p:nvSpPr>
          <p:spPr bwMode="auto">
            <a:xfrm>
              <a:off x="2456" y="1408"/>
              <a:ext cx="0" cy="824"/>
            </a:xfrm>
            <a:prstGeom prst="line">
              <a:avLst/>
            </a:prstGeom>
            <a:noFill/>
            <a:ln w="9525">
              <a:solidFill>
                <a:schemeClr val="hlink"/>
              </a:solidFill>
              <a:round/>
              <a:headEnd/>
              <a:tailEnd/>
            </a:ln>
          </p:spPr>
          <p:txBody>
            <a:bodyPr anchor="ctr"/>
            <a:lstStyle/>
            <a:p>
              <a:endParaRPr lang="zh-CN" altLang="en-US"/>
            </a:p>
          </p:txBody>
        </p:sp>
        <p:sp>
          <p:nvSpPr>
            <p:cNvPr id="363546" name="Line 38"/>
            <p:cNvSpPr>
              <a:spLocks noChangeShapeType="1"/>
            </p:cNvSpPr>
            <p:nvPr/>
          </p:nvSpPr>
          <p:spPr bwMode="auto">
            <a:xfrm>
              <a:off x="2440" y="2928"/>
              <a:ext cx="0" cy="824"/>
            </a:xfrm>
            <a:prstGeom prst="line">
              <a:avLst/>
            </a:prstGeom>
            <a:noFill/>
            <a:ln w="9525">
              <a:solidFill>
                <a:schemeClr val="hlink"/>
              </a:solidFill>
              <a:round/>
              <a:headEnd/>
              <a:tailEnd/>
            </a:ln>
          </p:spPr>
          <p:txBody>
            <a:bodyPr anchor="ctr"/>
            <a:lstStyle/>
            <a:p>
              <a:endParaRPr lang="zh-CN" altLang="en-US"/>
            </a:p>
          </p:txBody>
        </p:sp>
        <p:sp>
          <p:nvSpPr>
            <p:cNvPr id="363547" name="Line 39"/>
            <p:cNvSpPr>
              <a:spLocks noChangeShapeType="1"/>
            </p:cNvSpPr>
            <p:nvPr/>
          </p:nvSpPr>
          <p:spPr bwMode="auto">
            <a:xfrm>
              <a:off x="1560" y="1792"/>
              <a:ext cx="632" cy="544"/>
            </a:xfrm>
            <a:prstGeom prst="line">
              <a:avLst/>
            </a:prstGeom>
            <a:noFill/>
            <a:ln w="9525">
              <a:solidFill>
                <a:schemeClr val="hlink"/>
              </a:solidFill>
              <a:round/>
              <a:headEnd/>
              <a:tailEnd/>
            </a:ln>
          </p:spPr>
          <p:txBody>
            <a:bodyPr anchor="ctr"/>
            <a:lstStyle/>
            <a:p>
              <a:endParaRPr lang="zh-CN" altLang="en-US"/>
            </a:p>
          </p:txBody>
        </p:sp>
        <p:sp>
          <p:nvSpPr>
            <p:cNvPr id="363548" name="Line 40"/>
            <p:cNvSpPr>
              <a:spLocks noChangeShapeType="1"/>
            </p:cNvSpPr>
            <p:nvPr/>
          </p:nvSpPr>
          <p:spPr bwMode="auto">
            <a:xfrm>
              <a:off x="2688" y="2848"/>
              <a:ext cx="632" cy="544"/>
            </a:xfrm>
            <a:prstGeom prst="line">
              <a:avLst/>
            </a:prstGeom>
            <a:noFill/>
            <a:ln w="9525">
              <a:solidFill>
                <a:schemeClr val="hlink"/>
              </a:solidFill>
              <a:round/>
              <a:headEnd/>
              <a:tailEnd/>
            </a:ln>
          </p:spPr>
          <p:txBody>
            <a:bodyPr anchor="ctr"/>
            <a:lstStyle/>
            <a:p>
              <a:endParaRPr lang="zh-CN" altLang="en-US"/>
            </a:p>
          </p:txBody>
        </p:sp>
        <p:sp>
          <p:nvSpPr>
            <p:cNvPr id="363549" name="Line 42"/>
            <p:cNvSpPr>
              <a:spLocks noChangeShapeType="1"/>
            </p:cNvSpPr>
            <p:nvPr/>
          </p:nvSpPr>
          <p:spPr bwMode="auto">
            <a:xfrm flipV="1">
              <a:off x="1592" y="2848"/>
              <a:ext cx="592" cy="560"/>
            </a:xfrm>
            <a:prstGeom prst="line">
              <a:avLst/>
            </a:prstGeom>
            <a:noFill/>
            <a:ln w="9525">
              <a:solidFill>
                <a:schemeClr val="hlink"/>
              </a:solidFill>
              <a:round/>
              <a:headEnd/>
              <a:tailEnd/>
            </a:ln>
          </p:spPr>
          <p:txBody>
            <a:bodyPr anchor="ctr"/>
            <a:lstStyle/>
            <a:p>
              <a:endParaRPr lang="zh-CN" altLang="en-US"/>
            </a:p>
          </p:txBody>
        </p:sp>
        <p:sp>
          <p:nvSpPr>
            <p:cNvPr id="363550" name="Line 43"/>
            <p:cNvSpPr>
              <a:spLocks noChangeShapeType="1"/>
            </p:cNvSpPr>
            <p:nvPr/>
          </p:nvSpPr>
          <p:spPr bwMode="auto">
            <a:xfrm flipV="1">
              <a:off x="2736" y="1784"/>
              <a:ext cx="592" cy="560"/>
            </a:xfrm>
            <a:prstGeom prst="line">
              <a:avLst/>
            </a:prstGeom>
            <a:noFill/>
            <a:ln w="9525">
              <a:solidFill>
                <a:schemeClr val="hlink"/>
              </a:solidFill>
              <a:round/>
              <a:headEnd/>
              <a:tailEnd/>
            </a:ln>
          </p:spPr>
          <p:txBody>
            <a:bodyPr anchor="ctr"/>
            <a:lstStyle/>
            <a:p>
              <a:endParaRPr lang="zh-CN" altLang="en-US"/>
            </a:p>
          </p:txBody>
        </p:sp>
        <p:sp>
          <p:nvSpPr>
            <p:cNvPr id="363551" name="Oval 11"/>
            <p:cNvSpPr>
              <a:spLocks noChangeArrowheads="1"/>
            </p:cNvSpPr>
            <p:nvPr/>
          </p:nvSpPr>
          <p:spPr bwMode="auto">
            <a:xfrm>
              <a:off x="1974" y="2117"/>
              <a:ext cx="950" cy="931"/>
            </a:xfrm>
            <a:prstGeom prst="ellipse">
              <a:avLst/>
            </a:prstGeom>
            <a:solidFill>
              <a:srgbClr val="FFCC00"/>
            </a:solidFill>
            <a:ln w="12700">
              <a:solidFill>
                <a:schemeClr val="tx1"/>
              </a:solidFill>
              <a:round/>
              <a:headEnd/>
              <a:tailEnd/>
            </a:ln>
          </p:spPr>
          <p:txBody>
            <a:bodyPr wrap="none" anchor="ctr"/>
            <a:lstStyle/>
            <a:p>
              <a:pPr algn="r"/>
              <a:endParaRPr lang="zh-CN" altLang="en-US"/>
            </a:p>
          </p:txBody>
        </p:sp>
        <p:sp>
          <p:nvSpPr>
            <p:cNvPr id="363552" name="Oval 12"/>
            <p:cNvSpPr>
              <a:spLocks noChangeArrowheads="1"/>
            </p:cNvSpPr>
            <p:nvPr/>
          </p:nvSpPr>
          <p:spPr bwMode="auto">
            <a:xfrm>
              <a:off x="2094" y="2234"/>
              <a:ext cx="711" cy="696"/>
            </a:xfrm>
            <a:prstGeom prst="ellipse">
              <a:avLst/>
            </a:prstGeom>
            <a:solidFill>
              <a:srgbClr val="CCFF66"/>
            </a:solidFill>
            <a:ln w="38100">
              <a:solidFill>
                <a:schemeClr val="tx1"/>
              </a:solidFill>
              <a:round/>
              <a:headEnd/>
              <a:tailEnd/>
            </a:ln>
          </p:spPr>
          <p:txBody>
            <a:bodyPr wrap="none" anchor="ctr"/>
            <a:lstStyle/>
            <a:p>
              <a:pPr algn="r" eaLnBrk="0" hangingPunct="0"/>
              <a:r>
                <a:rPr lang="en-US" altLang="zh-CN" sz="1600" b="1">
                  <a:latin typeface="Helvetica"/>
                  <a:ea typeface="宋体" charset="-122"/>
                </a:rPr>
                <a:t>spindle</a:t>
              </a:r>
            </a:p>
          </p:txBody>
        </p:sp>
      </p:grpSp>
      <p:grpSp>
        <p:nvGrpSpPr>
          <p:cNvPr id="3" name="Group 34"/>
          <p:cNvGrpSpPr>
            <a:grpSpLocks/>
          </p:cNvGrpSpPr>
          <p:nvPr/>
        </p:nvGrpSpPr>
        <p:grpSpPr bwMode="auto">
          <a:xfrm rot="668448">
            <a:off x="4330700" y="2408238"/>
            <a:ext cx="3673475" cy="1682750"/>
            <a:chOff x="0" y="2300"/>
            <a:chExt cx="2314" cy="1060"/>
          </a:xfrm>
        </p:grpSpPr>
        <p:grpSp>
          <p:nvGrpSpPr>
            <p:cNvPr id="363531" name="Group 28"/>
            <p:cNvGrpSpPr>
              <a:grpSpLocks/>
            </p:cNvGrpSpPr>
            <p:nvPr/>
          </p:nvGrpSpPr>
          <p:grpSpPr bwMode="auto">
            <a:xfrm rot="-2659851">
              <a:off x="0" y="3244"/>
              <a:ext cx="1354" cy="116"/>
              <a:chOff x="2264" y="2992"/>
              <a:chExt cx="1389" cy="128"/>
            </a:xfrm>
          </p:grpSpPr>
          <p:sp>
            <p:nvSpPr>
              <p:cNvPr id="363535" name="Oval 29"/>
              <p:cNvSpPr>
                <a:spLocks noChangeArrowheads="1"/>
              </p:cNvSpPr>
              <p:nvPr/>
            </p:nvSpPr>
            <p:spPr bwMode="auto">
              <a:xfrm>
                <a:off x="2264" y="2992"/>
                <a:ext cx="128" cy="128"/>
              </a:xfrm>
              <a:prstGeom prst="ellipse">
                <a:avLst/>
              </a:prstGeom>
              <a:solidFill>
                <a:srgbClr val="99FFCC"/>
              </a:solidFill>
              <a:ln w="12700">
                <a:solidFill>
                  <a:schemeClr val="tx1"/>
                </a:solidFill>
                <a:round/>
                <a:headEnd/>
                <a:tailEnd/>
              </a:ln>
            </p:spPr>
            <p:txBody>
              <a:bodyPr anchor="ctr">
                <a:spAutoFit/>
              </a:bodyPr>
              <a:lstStyle/>
              <a:p>
                <a:pPr algn="r"/>
                <a:endParaRPr lang="zh-CN" altLang="en-US"/>
              </a:p>
            </p:txBody>
          </p:sp>
          <p:sp>
            <p:nvSpPr>
              <p:cNvPr id="363536" name="Rectangle 30"/>
              <p:cNvSpPr>
                <a:spLocks noChangeArrowheads="1"/>
              </p:cNvSpPr>
              <p:nvPr/>
            </p:nvSpPr>
            <p:spPr bwMode="auto">
              <a:xfrm>
                <a:off x="2371" y="3022"/>
                <a:ext cx="1282" cy="63"/>
              </a:xfrm>
              <a:prstGeom prst="rect">
                <a:avLst/>
              </a:prstGeom>
              <a:solidFill>
                <a:srgbClr val="99FFCC"/>
              </a:solidFill>
              <a:ln w="12700">
                <a:solidFill>
                  <a:schemeClr val="tx1"/>
                </a:solidFill>
                <a:miter lim="800000"/>
                <a:headEnd/>
                <a:tailEnd/>
              </a:ln>
            </p:spPr>
            <p:txBody>
              <a:bodyPr wrap="none" anchor="ctr"/>
              <a:lstStyle/>
              <a:p>
                <a:pPr algn="r"/>
                <a:endParaRPr lang="zh-CN" altLang="en-US"/>
              </a:p>
            </p:txBody>
          </p:sp>
        </p:grpSp>
        <p:grpSp>
          <p:nvGrpSpPr>
            <p:cNvPr id="363532" name="Group 31"/>
            <p:cNvGrpSpPr>
              <a:grpSpLocks/>
            </p:cNvGrpSpPr>
            <p:nvPr/>
          </p:nvGrpSpPr>
          <p:grpSpPr bwMode="auto">
            <a:xfrm rot="8140149">
              <a:off x="960" y="2300"/>
              <a:ext cx="1354" cy="116"/>
              <a:chOff x="2264" y="2992"/>
              <a:chExt cx="1389" cy="128"/>
            </a:xfrm>
          </p:grpSpPr>
          <p:sp>
            <p:nvSpPr>
              <p:cNvPr id="363533" name="Oval 32"/>
              <p:cNvSpPr>
                <a:spLocks noChangeArrowheads="1"/>
              </p:cNvSpPr>
              <p:nvPr/>
            </p:nvSpPr>
            <p:spPr bwMode="auto">
              <a:xfrm>
                <a:off x="2264" y="2992"/>
                <a:ext cx="128" cy="128"/>
              </a:xfrm>
              <a:prstGeom prst="ellipse">
                <a:avLst/>
              </a:prstGeom>
              <a:noFill/>
              <a:ln w="9525">
                <a:noFill/>
                <a:round/>
                <a:headEnd/>
                <a:tailEnd/>
              </a:ln>
            </p:spPr>
            <p:txBody>
              <a:bodyPr anchor="ctr">
                <a:spAutoFit/>
              </a:bodyPr>
              <a:lstStyle/>
              <a:p>
                <a:pPr algn="r"/>
                <a:endParaRPr lang="zh-CN" altLang="en-US"/>
              </a:p>
            </p:txBody>
          </p:sp>
          <p:sp>
            <p:nvSpPr>
              <p:cNvPr id="363534" name="Rectangle 33"/>
              <p:cNvSpPr>
                <a:spLocks noChangeArrowheads="1"/>
              </p:cNvSpPr>
              <p:nvPr/>
            </p:nvSpPr>
            <p:spPr bwMode="auto">
              <a:xfrm>
                <a:off x="2371" y="3022"/>
                <a:ext cx="1282" cy="63"/>
              </a:xfrm>
              <a:prstGeom prst="rect">
                <a:avLst/>
              </a:prstGeom>
              <a:noFill/>
              <a:ln w="9525">
                <a:noFill/>
                <a:miter lim="800000"/>
                <a:headEnd/>
                <a:tailEnd/>
              </a:ln>
            </p:spPr>
            <p:txBody>
              <a:bodyPr wrap="none" anchor="ctr"/>
              <a:lstStyle/>
              <a:p>
                <a:pPr algn="r"/>
                <a:endParaRPr lang="zh-CN" altLang="en-US"/>
              </a:p>
            </p:txBody>
          </p:sp>
        </p:grpSp>
      </p:grpSp>
      <p:sp>
        <p:nvSpPr>
          <p:cNvPr id="1384464" name="Arc 16"/>
          <p:cNvSpPr>
            <a:spLocks noChangeAspect="1"/>
          </p:cNvSpPr>
          <p:nvPr/>
        </p:nvSpPr>
        <p:spPr bwMode="auto">
          <a:xfrm rot="2822162" flipV="1">
            <a:off x="4021138" y="4691062"/>
            <a:ext cx="1131888" cy="258763"/>
          </a:xfrm>
          <a:custGeom>
            <a:avLst/>
            <a:gdLst>
              <a:gd name="T0" fmla="*/ 0 w 37393"/>
              <a:gd name="T1" fmla="*/ 2147483647 h 21600"/>
              <a:gd name="T2" fmla="*/ 2147483647 w 37393"/>
              <a:gd name="T3" fmla="*/ 2147483647 h 21600"/>
              <a:gd name="T4" fmla="*/ 2147483647 w 37393"/>
              <a:gd name="T5" fmla="*/ 2147483647 h 21600"/>
              <a:gd name="T6" fmla="*/ 0 60000 65536"/>
              <a:gd name="T7" fmla="*/ 0 60000 65536"/>
              <a:gd name="T8" fmla="*/ 0 60000 65536"/>
              <a:gd name="T9" fmla="*/ 0 w 37393"/>
              <a:gd name="T10" fmla="*/ 0 h 21600"/>
              <a:gd name="T11" fmla="*/ 37393 w 37393"/>
              <a:gd name="T12" fmla="*/ 21600 h 21600"/>
            </a:gdLst>
            <a:ahLst/>
            <a:cxnLst>
              <a:cxn ang="T6">
                <a:pos x="T0" y="T1"/>
              </a:cxn>
              <a:cxn ang="T7">
                <a:pos x="T2" y="T3"/>
              </a:cxn>
              <a:cxn ang="T8">
                <a:pos x="T4" y="T5"/>
              </a:cxn>
            </a:cxnLst>
            <a:rect l="T9" t="T10" r="T11" b="T12"/>
            <a:pathLst>
              <a:path w="37393" h="21600" fill="none" extrusionOk="0">
                <a:moveTo>
                  <a:pt x="-1" y="10886"/>
                </a:moveTo>
                <a:cubicBezTo>
                  <a:pt x="3845" y="4154"/>
                  <a:pt x="11003" y="-1"/>
                  <a:pt x="18756" y="0"/>
                </a:cubicBezTo>
                <a:cubicBezTo>
                  <a:pt x="26423" y="0"/>
                  <a:pt x="33516" y="4065"/>
                  <a:pt x="37392" y="10681"/>
                </a:cubicBezTo>
              </a:path>
              <a:path w="37393" h="21600" stroke="0" extrusionOk="0">
                <a:moveTo>
                  <a:pt x="-1" y="10886"/>
                </a:moveTo>
                <a:cubicBezTo>
                  <a:pt x="3845" y="4154"/>
                  <a:pt x="11003" y="-1"/>
                  <a:pt x="18756" y="0"/>
                </a:cubicBezTo>
                <a:cubicBezTo>
                  <a:pt x="26423" y="0"/>
                  <a:pt x="33516" y="4065"/>
                  <a:pt x="37392" y="10681"/>
                </a:cubicBezTo>
                <a:lnTo>
                  <a:pt x="18756" y="21600"/>
                </a:lnTo>
                <a:close/>
              </a:path>
            </a:pathLst>
          </a:custGeom>
          <a:noFill/>
          <a:ln w="28575">
            <a:solidFill>
              <a:schemeClr val="accent2"/>
            </a:solidFill>
            <a:prstDash val="dash"/>
            <a:round/>
            <a:headEnd type="triangle" w="med" len="med"/>
            <a:tailEnd type="triangle" w="med" len="med"/>
          </a:ln>
        </p:spPr>
        <p:txBody>
          <a:bodyPr anchor="ctr">
            <a:spAutoFit/>
          </a:bodyPr>
          <a:lstStyle/>
          <a:p>
            <a:endParaRPr lang="zh-CN" altLang="en-US"/>
          </a:p>
        </p:txBody>
      </p:sp>
      <p:sp>
        <p:nvSpPr>
          <p:cNvPr id="36353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7FF2F99-1B7F-4FD9-BD55-10B525B0333A}" type="slidenum">
              <a:rPr lang="en-US" altLang="zh-CN">
                <a:latin typeface="Arial" charset="0"/>
              </a:rPr>
              <a:pPr/>
              <a:t>250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mph" presetSubtype="0" repeatCount="indefinite" fill="hold" nodeType="clickEffect">
                                  <p:stCondLst>
                                    <p:cond delay="0"/>
                                  </p:stCondLst>
                                  <p:childTnLst>
                                    <p:animRot by="21600000">
                                      <p:cBhvr>
                                        <p:cTn id="6" dur="2000" fill="hold"/>
                                        <p:tgtEl>
                                          <p:spTgt spid="2"/>
                                        </p:tgtEl>
                                        <p:attrNameLst>
                                          <p:attrName>r</p:attrName>
                                        </p:attrNameLst>
                                      </p:cBhvr>
                                    </p:animRot>
                                  </p:childTnLst>
                                </p:cTn>
                              </p:par>
                              <p:par>
                                <p:cTn id="7" presetID="8" presetClass="emph" presetSubtype="0" repeatCount="indefinite" autoRev="1" fill="hold" nodeType="withEffect">
                                  <p:stCondLst>
                                    <p:cond delay="0"/>
                                  </p:stCondLst>
                                  <p:childTnLst>
                                    <p:animRot by="-1620000">
                                      <p:cBhvr>
                                        <p:cTn id="8" dur="1000" fill="hold"/>
                                        <p:tgtEl>
                                          <p:spTgt spid="3"/>
                                        </p:tgtEl>
                                        <p:attrNameLst>
                                          <p:attrName>r</p:attrName>
                                        </p:attrNameLst>
                                      </p:cBhvr>
                                    </p:animRo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repeatCount="3000" fill="hold" grpId="0" nodeType="clickEffect">
                                  <p:stCondLst>
                                    <p:cond delay="0"/>
                                  </p:stCondLst>
                                  <p:childTnLst>
                                    <p:set>
                                      <p:cBhvr>
                                        <p:cTn id="12" dur="1" fill="hold">
                                          <p:stCondLst>
                                            <p:cond delay="0"/>
                                          </p:stCondLst>
                                        </p:cTn>
                                        <p:tgtEl>
                                          <p:spTgt spid="1384461"/>
                                        </p:tgtEl>
                                        <p:attrNameLst>
                                          <p:attrName>style.visibility</p:attrName>
                                        </p:attrNameLst>
                                      </p:cBhvr>
                                      <p:to>
                                        <p:strVal val="visible"/>
                                      </p:to>
                                    </p:set>
                                    <p:animEffect transition="in" filter="wipe(down)">
                                      <p:cBhvr>
                                        <p:cTn id="13" dur="500"/>
                                        <p:tgtEl>
                                          <p:spTgt spid="1384461"/>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384462"/>
                                        </p:tgtEl>
                                        <p:attrNameLst>
                                          <p:attrName>style.visibility</p:attrName>
                                        </p:attrNameLst>
                                      </p:cBhvr>
                                      <p:to>
                                        <p:strVal val="visible"/>
                                      </p:to>
                                    </p:set>
                                    <p:anim calcmode="lin" valueType="num">
                                      <p:cBhvr additive="base">
                                        <p:cTn id="18" dur="500" fill="hold"/>
                                        <p:tgtEl>
                                          <p:spTgt spid="1384462"/>
                                        </p:tgtEl>
                                        <p:attrNameLst>
                                          <p:attrName>ppt_x</p:attrName>
                                        </p:attrNameLst>
                                      </p:cBhvr>
                                      <p:tavLst>
                                        <p:tav tm="0">
                                          <p:val>
                                            <p:strVal val="#ppt_x"/>
                                          </p:val>
                                        </p:tav>
                                        <p:tav tm="100000">
                                          <p:val>
                                            <p:strVal val="#ppt_x"/>
                                          </p:val>
                                        </p:tav>
                                      </p:tavLst>
                                    </p:anim>
                                    <p:anim calcmode="lin" valueType="num">
                                      <p:cBhvr additive="base">
                                        <p:cTn id="19" dur="500" fill="hold"/>
                                        <p:tgtEl>
                                          <p:spTgt spid="138446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384463"/>
                                        </p:tgtEl>
                                        <p:attrNameLst>
                                          <p:attrName>style.visibility</p:attrName>
                                        </p:attrNameLst>
                                      </p:cBhvr>
                                      <p:to>
                                        <p:strVal val="visible"/>
                                      </p:to>
                                    </p:set>
                                    <p:anim calcmode="lin" valueType="num">
                                      <p:cBhvr additive="base">
                                        <p:cTn id="24" dur="500" fill="hold"/>
                                        <p:tgtEl>
                                          <p:spTgt spid="1384463"/>
                                        </p:tgtEl>
                                        <p:attrNameLst>
                                          <p:attrName>ppt_x</p:attrName>
                                        </p:attrNameLst>
                                      </p:cBhvr>
                                      <p:tavLst>
                                        <p:tav tm="0">
                                          <p:val>
                                            <p:strVal val="#ppt_x"/>
                                          </p:val>
                                        </p:tav>
                                        <p:tav tm="100000">
                                          <p:val>
                                            <p:strVal val="#ppt_x"/>
                                          </p:val>
                                        </p:tav>
                                      </p:tavLst>
                                    </p:anim>
                                    <p:anim calcmode="lin" valueType="num">
                                      <p:cBhvr additive="base">
                                        <p:cTn id="25" dur="500" fill="hold"/>
                                        <p:tgtEl>
                                          <p:spTgt spid="138446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4" repeatCount="3000" fill="hold" grpId="0" nodeType="clickEffect">
                                  <p:stCondLst>
                                    <p:cond delay="0"/>
                                  </p:stCondLst>
                                  <p:childTnLst>
                                    <p:set>
                                      <p:cBhvr>
                                        <p:cTn id="29" dur="1" fill="hold">
                                          <p:stCondLst>
                                            <p:cond delay="0"/>
                                          </p:stCondLst>
                                        </p:cTn>
                                        <p:tgtEl>
                                          <p:spTgt spid="1384464"/>
                                        </p:tgtEl>
                                        <p:attrNameLst>
                                          <p:attrName>style.visibility</p:attrName>
                                        </p:attrNameLst>
                                      </p:cBhvr>
                                      <p:to>
                                        <p:strVal val="visible"/>
                                      </p:to>
                                    </p:set>
                                    <p:animEffect transition="in" filter="wipe(down)">
                                      <p:cBhvr>
                                        <p:cTn id="30" dur="500"/>
                                        <p:tgtEl>
                                          <p:spTgt spid="1384464"/>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84451"/>
                                        </p:tgtEl>
                                        <p:attrNameLst>
                                          <p:attrName>style.visibility</p:attrName>
                                        </p:attrNameLst>
                                      </p:cBhvr>
                                      <p:to>
                                        <p:strVal val="visible"/>
                                      </p:to>
                                    </p:set>
                                    <p:anim calcmode="lin" valueType="num">
                                      <p:cBhvr additive="base">
                                        <p:cTn id="35" dur="500" fill="hold"/>
                                        <p:tgtEl>
                                          <p:spTgt spid="1384451"/>
                                        </p:tgtEl>
                                        <p:attrNameLst>
                                          <p:attrName>ppt_x</p:attrName>
                                        </p:attrNameLst>
                                      </p:cBhvr>
                                      <p:tavLst>
                                        <p:tav tm="0">
                                          <p:val>
                                            <p:strVal val="#ppt_x"/>
                                          </p:val>
                                        </p:tav>
                                        <p:tav tm="100000">
                                          <p:val>
                                            <p:strVal val="#ppt_x"/>
                                          </p:val>
                                        </p:tav>
                                      </p:tavLst>
                                    </p:anim>
                                    <p:anim calcmode="lin" valueType="num">
                                      <p:cBhvr additive="base">
                                        <p:cTn id="36" dur="500" fill="hold"/>
                                        <p:tgtEl>
                                          <p:spTgt spid="13844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4451" grpId="0"/>
      <p:bldP spid="1384461" grpId="0" animBg="1"/>
      <p:bldP spid="1384462" grpId="0"/>
      <p:bldP spid="1384463" grpId="0"/>
      <p:bldP spid="1384464" grpId="0" animBg="1"/>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69" name="Rectangle 2"/>
          <p:cNvSpPr>
            <a:spLocks noGrp="1" noChangeArrowheads="1"/>
          </p:cNvSpPr>
          <p:nvPr>
            <p:ph type="title"/>
          </p:nvPr>
        </p:nvSpPr>
        <p:spPr/>
        <p:txBody>
          <a:bodyPr/>
          <a:lstStyle/>
          <a:p>
            <a:pPr eaLnBrk="1" hangingPunct="1"/>
            <a:r>
              <a:rPr lang="zh-CN" altLang="en-US" smtClean="0"/>
              <a:t>磁盘信息编址和记录格式</a:t>
            </a:r>
          </a:p>
        </p:txBody>
      </p:sp>
      <p:sp>
        <p:nvSpPr>
          <p:cNvPr id="365570" name="Rectangle 3"/>
          <p:cNvSpPr>
            <a:spLocks noGrp="1" noChangeArrowheads="1"/>
          </p:cNvSpPr>
          <p:nvPr>
            <p:ph idx="1"/>
          </p:nvPr>
        </p:nvSpPr>
        <p:spPr>
          <a:xfrm>
            <a:off x="395288" y="981075"/>
            <a:ext cx="8218487" cy="2807965"/>
          </a:xfrm>
        </p:spPr>
        <p:txBody>
          <a:bodyPr/>
          <a:lstStyle/>
          <a:p>
            <a:pPr algn="just" eaLnBrk="1" hangingPunct="1">
              <a:lnSpc>
                <a:spcPct val="125000"/>
              </a:lnSpc>
            </a:pPr>
            <a:r>
              <a:rPr dirty="0" smtClean="0"/>
              <a:t>盘面号区分要访问哪个记录面。</a:t>
            </a:r>
          </a:p>
          <a:p>
            <a:pPr algn="just" eaLnBrk="1" hangingPunct="1">
              <a:lnSpc>
                <a:spcPct val="125000"/>
              </a:lnSpc>
            </a:pPr>
            <a:r>
              <a:rPr dirty="0" smtClean="0"/>
              <a:t>所有记录面上</a:t>
            </a:r>
            <a:r>
              <a:rPr u="sng" dirty="0" smtClean="0">
                <a:solidFill>
                  <a:srgbClr val="FF0000"/>
                </a:solidFill>
              </a:rPr>
              <a:t>半径相等的磁道的集合称为圆柱面</a:t>
            </a:r>
            <a:r>
              <a:rPr lang="en-US" altLang="zh-CN" b="1" dirty="0" smtClean="0">
                <a:solidFill>
                  <a:schemeClr val="accent2"/>
                </a:solidFill>
              </a:rPr>
              <a:t>Cylinder</a:t>
            </a:r>
            <a:r>
              <a:rPr dirty="0" smtClean="0">
                <a:solidFill>
                  <a:schemeClr val="accent2"/>
                </a:solidFill>
              </a:rPr>
              <a:t>。</a:t>
            </a:r>
            <a:endParaRPr lang="en-US" dirty="0" smtClean="0">
              <a:solidFill>
                <a:schemeClr val="accent2"/>
              </a:solidFill>
            </a:endParaRPr>
          </a:p>
          <a:p>
            <a:pPr lvl="1" algn="just" eaLnBrk="1" hangingPunct="1">
              <a:lnSpc>
                <a:spcPct val="125000"/>
              </a:lnSpc>
            </a:pPr>
            <a:r>
              <a:rPr dirty="0" smtClean="0"/>
              <a:t>圆柱面数等于一个记录面上的磁道数。</a:t>
            </a:r>
          </a:p>
          <a:p>
            <a:pPr algn="just" eaLnBrk="1" hangingPunct="1">
              <a:lnSpc>
                <a:spcPct val="125000"/>
              </a:lnSpc>
            </a:pPr>
            <a:r>
              <a:rPr dirty="0" smtClean="0"/>
              <a:t>一台主机如果配有几台磁盘驱动器，则还要给它们编号，以区分是哪台磁盘机工作。因此磁盘地址格式为：</a:t>
            </a:r>
          </a:p>
        </p:txBody>
      </p:sp>
      <p:sp>
        <p:nvSpPr>
          <p:cNvPr id="1168388" name="Rectangle 4"/>
          <p:cNvSpPr>
            <a:spLocks noChangeArrowheads="1"/>
          </p:cNvSpPr>
          <p:nvPr/>
        </p:nvSpPr>
        <p:spPr bwMode="auto">
          <a:xfrm>
            <a:off x="20002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en-US" altLang="zh-CN" i="0">
                <a:solidFill>
                  <a:srgbClr val="0066FF"/>
                </a:solidFill>
              </a:rPr>
              <a:t> </a:t>
            </a:r>
            <a:r>
              <a:rPr lang="zh-CN" altLang="en-US" i="0">
                <a:solidFill>
                  <a:srgbClr val="0066FF"/>
                </a:solidFill>
              </a:rPr>
              <a:t>驱动器号 </a:t>
            </a:r>
          </a:p>
        </p:txBody>
      </p:sp>
      <p:sp>
        <p:nvSpPr>
          <p:cNvPr id="1168389" name="Rectangle 5"/>
          <p:cNvSpPr>
            <a:spLocks noChangeArrowheads="1"/>
          </p:cNvSpPr>
          <p:nvPr/>
        </p:nvSpPr>
        <p:spPr bwMode="auto">
          <a:xfrm>
            <a:off x="32194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盘面号</a:t>
            </a:r>
          </a:p>
        </p:txBody>
      </p:sp>
      <p:sp>
        <p:nvSpPr>
          <p:cNvPr id="1168390" name="Rectangle 6"/>
          <p:cNvSpPr>
            <a:spLocks noChangeArrowheads="1"/>
          </p:cNvSpPr>
          <p:nvPr/>
        </p:nvSpPr>
        <p:spPr bwMode="auto">
          <a:xfrm>
            <a:off x="44386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defRPr/>
            </a:pPr>
            <a:r>
              <a:rPr lang="zh-CN" altLang="en-US" i="0">
                <a:solidFill>
                  <a:srgbClr val="0066FF"/>
                </a:solidFill>
              </a:rPr>
              <a:t>柱面号</a:t>
            </a:r>
          </a:p>
        </p:txBody>
      </p:sp>
      <p:sp>
        <p:nvSpPr>
          <p:cNvPr id="1168391" name="Rectangle 7"/>
          <p:cNvSpPr>
            <a:spLocks noChangeArrowheads="1"/>
          </p:cNvSpPr>
          <p:nvPr/>
        </p:nvSpPr>
        <p:spPr bwMode="auto">
          <a:xfrm>
            <a:off x="5657850" y="5013325"/>
            <a:ext cx="1219200" cy="381000"/>
          </a:xfrm>
          <a:prstGeom prst="rect">
            <a:avLst/>
          </a:prstGeom>
          <a:solidFill>
            <a:srgbClr val="FFC000"/>
          </a:solidFill>
          <a:ln>
            <a:headEnd/>
            <a:tailEnd/>
          </a:ln>
        </p:spPr>
        <p:style>
          <a:lnRef idx="3">
            <a:schemeClr val="lt1"/>
          </a:lnRef>
          <a:fillRef idx="1">
            <a:schemeClr val="dk1"/>
          </a:fillRef>
          <a:effectRef idx="1">
            <a:schemeClr val="dk1"/>
          </a:effectRef>
          <a:fontRef idx="minor">
            <a:schemeClr val="lt1"/>
          </a:fontRef>
        </p:style>
        <p:txBody>
          <a:bodyPr wrap="none" anchor="ctr"/>
          <a:lstStyle/>
          <a:p>
            <a:pPr algn="ctr">
              <a:spcBef>
                <a:spcPct val="20000"/>
              </a:spcBef>
              <a:defRPr/>
            </a:pPr>
            <a:r>
              <a:rPr lang="zh-CN" altLang="en-US" i="0">
                <a:solidFill>
                  <a:srgbClr val="0066FF"/>
                </a:solidFill>
              </a:rPr>
              <a:t>扇区号</a:t>
            </a:r>
          </a:p>
        </p:txBody>
      </p:sp>
      <p:sp>
        <p:nvSpPr>
          <p:cNvPr id="3655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8619C1-981B-4FC8-BDEC-63DAD5099C1B}" type="slidenum">
              <a:rPr lang="en-US" altLang="zh-CN">
                <a:latin typeface="Arial" charset="0"/>
              </a:rPr>
              <a:pPr/>
              <a:t>251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68388"/>
                                        </p:tgtEl>
                                        <p:attrNameLst>
                                          <p:attrName>style.visibility</p:attrName>
                                        </p:attrNameLst>
                                      </p:cBhvr>
                                      <p:to>
                                        <p:strVal val="visible"/>
                                      </p:to>
                                    </p:set>
                                    <p:anim calcmode="lin" valueType="num">
                                      <p:cBhvr additive="base">
                                        <p:cTn id="7" dur="500" fill="hold"/>
                                        <p:tgtEl>
                                          <p:spTgt spid="1168388"/>
                                        </p:tgtEl>
                                        <p:attrNameLst>
                                          <p:attrName>ppt_x</p:attrName>
                                        </p:attrNameLst>
                                      </p:cBhvr>
                                      <p:tavLst>
                                        <p:tav tm="0">
                                          <p:val>
                                            <p:strVal val="#ppt_x"/>
                                          </p:val>
                                        </p:tav>
                                        <p:tav tm="100000">
                                          <p:val>
                                            <p:strVal val="#ppt_x"/>
                                          </p:val>
                                        </p:tav>
                                      </p:tavLst>
                                    </p:anim>
                                    <p:anim calcmode="lin" valueType="num">
                                      <p:cBhvr additive="base">
                                        <p:cTn id="8" dur="500" fill="hold"/>
                                        <p:tgtEl>
                                          <p:spTgt spid="116838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68389"/>
                                        </p:tgtEl>
                                        <p:attrNameLst>
                                          <p:attrName>style.visibility</p:attrName>
                                        </p:attrNameLst>
                                      </p:cBhvr>
                                      <p:to>
                                        <p:strVal val="visible"/>
                                      </p:to>
                                    </p:set>
                                    <p:anim calcmode="lin" valueType="num">
                                      <p:cBhvr additive="base">
                                        <p:cTn id="11" dur="500" fill="hold"/>
                                        <p:tgtEl>
                                          <p:spTgt spid="1168389"/>
                                        </p:tgtEl>
                                        <p:attrNameLst>
                                          <p:attrName>ppt_x</p:attrName>
                                        </p:attrNameLst>
                                      </p:cBhvr>
                                      <p:tavLst>
                                        <p:tav tm="0">
                                          <p:val>
                                            <p:strVal val="#ppt_x"/>
                                          </p:val>
                                        </p:tav>
                                        <p:tav tm="100000">
                                          <p:val>
                                            <p:strVal val="#ppt_x"/>
                                          </p:val>
                                        </p:tav>
                                      </p:tavLst>
                                    </p:anim>
                                    <p:anim calcmode="lin" valueType="num">
                                      <p:cBhvr additive="base">
                                        <p:cTn id="12" dur="500" fill="hold"/>
                                        <p:tgtEl>
                                          <p:spTgt spid="116838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168390"/>
                                        </p:tgtEl>
                                        <p:attrNameLst>
                                          <p:attrName>style.visibility</p:attrName>
                                        </p:attrNameLst>
                                      </p:cBhvr>
                                      <p:to>
                                        <p:strVal val="visible"/>
                                      </p:to>
                                    </p:set>
                                    <p:anim calcmode="lin" valueType="num">
                                      <p:cBhvr additive="base">
                                        <p:cTn id="15" dur="500" fill="hold"/>
                                        <p:tgtEl>
                                          <p:spTgt spid="1168390"/>
                                        </p:tgtEl>
                                        <p:attrNameLst>
                                          <p:attrName>ppt_x</p:attrName>
                                        </p:attrNameLst>
                                      </p:cBhvr>
                                      <p:tavLst>
                                        <p:tav tm="0">
                                          <p:val>
                                            <p:strVal val="#ppt_x"/>
                                          </p:val>
                                        </p:tav>
                                        <p:tav tm="100000">
                                          <p:val>
                                            <p:strVal val="#ppt_x"/>
                                          </p:val>
                                        </p:tav>
                                      </p:tavLst>
                                    </p:anim>
                                    <p:anim calcmode="lin" valueType="num">
                                      <p:cBhvr additive="base">
                                        <p:cTn id="16" dur="500" fill="hold"/>
                                        <p:tgtEl>
                                          <p:spTgt spid="1168390"/>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68391"/>
                                        </p:tgtEl>
                                        <p:attrNameLst>
                                          <p:attrName>style.visibility</p:attrName>
                                        </p:attrNameLst>
                                      </p:cBhvr>
                                      <p:to>
                                        <p:strVal val="visible"/>
                                      </p:to>
                                    </p:set>
                                    <p:anim calcmode="lin" valueType="num">
                                      <p:cBhvr additive="base">
                                        <p:cTn id="19" dur="500" fill="hold"/>
                                        <p:tgtEl>
                                          <p:spTgt spid="1168391"/>
                                        </p:tgtEl>
                                        <p:attrNameLst>
                                          <p:attrName>ppt_x</p:attrName>
                                        </p:attrNameLst>
                                      </p:cBhvr>
                                      <p:tavLst>
                                        <p:tav tm="0">
                                          <p:val>
                                            <p:strVal val="#ppt_x"/>
                                          </p:val>
                                        </p:tav>
                                        <p:tav tm="100000">
                                          <p:val>
                                            <p:strVal val="#ppt_x"/>
                                          </p:val>
                                        </p:tav>
                                      </p:tavLst>
                                    </p:anim>
                                    <p:anim calcmode="lin" valueType="num">
                                      <p:cBhvr additive="base">
                                        <p:cTn id="20" dur="500" fill="hold"/>
                                        <p:tgtEl>
                                          <p:spTgt spid="1168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8388" grpId="0" animBg="1"/>
      <p:bldP spid="1168389" grpId="0" animBg="1"/>
      <p:bldP spid="1168390" grpId="0" animBg="1"/>
      <p:bldP spid="1168391" grpId="0" animBg="1"/>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7" name="Rectangle 2"/>
          <p:cNvSpPr>
            <a:spLocks noGrp="1" noChangeArrowheads="1"/>
          </p:cNvSpPr>
          <p:nvPr>
            <p:ph type="title"/>
          </p:nvPr>
        </p:nvSpPr>
        <p:spPr/>
        <p:txBody>
          <a:bodyPr/>
          <a:lstStyle/>
          <a:p>
            <a:pPr eaLnBrk="1" hangingPunct="1"/>
            <a:r>
              <a:rPr lang="en-US" altLang="zh-CN" smtClean="0"/>
              <a:t>Invention of HDD: 1956</a:t>
            </a:r>
          </a:p>
        </p:txBody>
      </p:sp>
      <p:pic>
        <p:nvPicPr>
          <p:cNvPr id="367618" name="Picture 4"/>
          <p:cNvPicPr>
            <a:picLocks noChangeAspect="1" noChangeArrowheads="1"/>
          </p:cNvPicPr>
          <p:nvPr/>
        </p:nvPicPr>
        <p:blipFill>
          <a:blip r:embed="rId2" cstate="print"/>
          <a:srcRect/>
          <a:stretch>
            <a:fillRect/>
          </a:stretch>
        </p:blipFill>
        <p:spPr bwMode="auto">
          <a:xfrm>
            <a:off x="552450" y="1341438"/>
            <a:ext cx="6407150" cy="2424112"/>
          </a:xfrm>
          <a:prstGeom prst="rect">
            <a:avLst/>
          </a:prstGeom>
          <a:noFill/>
          <a:ln w="9525">
            <a:noFill/>
            <a:miter lim="800000"/>
            <a:headEnd/>
            <a:tailEnd/>
          </a:ln>
        </p:spPr>
      </p:pic>
      <p:pic>
        <p:nvPicPr>
          <p:cNvPr id="367619" name="Picture 5" descr="chick"/>
          <p:cNvPicPr>
            <a:picLocks noChangeAspect="1" noChangeArrowheads="1"/>
          </p:cNvPicPr>
          <p:nvPr/>
        </p:nvPicPr>
        <p:blipFill>
          <a:blip r:embed="rId3" cstate="print"/>
          <a:srcRect/>
          <a:stretch>
            <a:fillRect/>
          </a:stretch>
        </p:blipFill>
        <p:spPr bwMode="auto">
          <a:xfrm>
            <a:off x="7199313" y="4379913"/>
            <a:ext cx="1177925" cy="1474787"/>
          </a:xfrm>
          <a:prstGeom prst="rect">
            <a:avLst/>
          </a:prstGeom>
          <a:noFill/>
          <a:ln w="9525">
            <a:noFill/>
            <a:miter lim="800000"/>
            <a:headEnd/>
            <a:tailEnd/>
          </a:ln>
        </p:spPr>
      </p:pic>
      <p:pic>
        <p:nvPicPr>
          <p:cNvPr id="367620" name="Picture 6" descr="Seagate_ST1"/>
          <p:cNvPicPr>
            <a:picLocks noChangeAspect="1" noChangeArrowheads="1"/>
          </p:cNvPicPr>
          <p:nvPr/>
        </p:nvPicPr>
        <p:blipFill>
          <a:blip r:embed="rId4" cstate="print"/>
          <a:srcRect/>
          <a:stretch>
            <a:fillRect/>
          </a:stretch>
        </p:blipFill>
        <p:spPr bwMode="auto">
          <a:xfrm>
            <a:off x="5106988" y="4395788"/>
            <a:ext cx="1893887" cy="1420812"/>
          </a:xfrm>
          <a:prstGeom prst="rect">
            <a:avLst/>
          </a:prstGeom>
          <a:noFill/>
          <a:ln w="9525">
            <a:noFill/>
            <a:miter lim="800000"/>
            <a:headEnd/>
            <a:tailEnd/>
          </a:ln>
        </p:spPr>
      </p:pic>
      <p:sp>
        <p:nvSpPr>
          <p:cNvPr id="367621" name="Rectangle 9"/>
          <p:cNvSpPr>
            <a:spLocks noChangeArrowheads="1"/>
          </p:cNvSpPr>
          <p:nvPr/>
        </p:nvSpPr>
        <p:spPr bwMode="auto">
          <a:xfrm>
            <a:off x="7007225" y="3092450"/>
            <a:ext cx="1531938" cy="923925"/>
          </a:xfrm>
          <a:prstGeom prst="rect">
            <a:avLst/>
          </a:prstGeom>
          <a:noFill/>
          <a:ln w="9525">
            <a:noFill/>
            <a:miter lim="800000"/>
            <a:headEnd/>
            <a:tailEnd/>
          </a:ln>
        </p:spPr>
        <p:txBody>
          <a:bodyPr>
            <a:spAutoFit/>
          </a:bodyPr>
          <a:lstStyle/>
          <a:p>
            <a:pPr marL="363538" indent="-363538" algn="r"/>
            <a:r>
              <a:rPr lang="en-US" altLang="zh-CN" i="0" dirty="0">
                <a:solidFill>
                  <a:schemeClr val="accent2"/>
                </a:solidFill>
                <a:latin typeface="Tahoma" pitchFamily="34" charset="0"/>
                <a:ea typeface="宋体" charset="-122"/>
              </a:rPr>
              <a:t> 5 Mbytes,</a:t>
            </a:r>
          </a:p>
          <a:p>
            <a:pPr marL="363538" indent="-363538" algn="r"/>
            <a:r>
              <a:rPr lang="en-US" altLang="zh-CN" i="0" dirty="0">
                <a:solidFill>
                  <a:schemeClr val="accent2"/>
                </a:solidFill>
                <a:latin typeface="Tahoma" pitchFamily="34" charset="0"/>
                <a:ea typeface="宋体" charset="-122"/>
              </a:rPr>
              <a:t> 24 disks,</a:t>
            </a:r>
          </a:p>
          <a:p>
            <a:pPr marL="363538" indent="-363538" algn="r"/>
            <a:r>
              <a:rPr lang="en-US" altLang="zh-CN" i="0" dirty="0">
                <a:solidFill>
                  <a:schemeClr val="accent2"/>
                </a:solidFill>
                <a:latin typeface="Tahoma" pitchFamily="34" charset="0"/>
                <a:ea typeface="宋体" charset="-122"/>
              </a:rPr>
              <a:t> 2kbits/in</a:t>
            </a:r>
            <a:r>
              <a:rPr lang="en-US" altLang="zh-CN" i="0" baseline="30000" dirty="0">
                <a:solidFill>
                  <a:schemeClr val="accent2"/>
                </a:solidFill>
                <a:latin typeface="Tahoma" pitchFamily="34" charset="0"/>
                <a:ea typeface="宋体" charset="-122"/>
              </a:rPr>
              <a:t>2</a:t>
            </a:r>
          </a:p>
        </p:txBody>
      </p:sp>
      <p:sp>
        <p:nvSpPr>
          <p:cNvPr id="367622" name="Text Box 10"/>
          <p:cNvSpPr txBox="1">
            <a:spLocks noChangeArrowheads="1"/>
          </p:cNvSpPr>
          <p:nvPr/>
        </p:nvSpPr>
        <p:spPr bwMode="auto">
          <a:xfrm>
            <a:off x="2797412" y="4497625"/>
            <a:ext cx="2136290" cy="461665"/>
          </a:xfrm>
          <a:prstGeom prst="rect">
            <a:avLst/>
          </a:prstGeom>
          <a:noFill/>
          <a:ln w="9525">
            <a:noFill/>
            <a:miter lim="800000"/>
            <a:headEnd/>
            <a:tailEnd/>
          </a:ln>
        </p:spPr>
        <p:txBody>
          <a:bodyPr wrap="none">
            <a:spAutoFit/>
          </a:bodyPr>
          <a:lstStyle/>
          <a:p>
            <a:pPr algn="r"/>
            <a:r>
              <a:rPr lang="en-US" altLang="zh-CN" sz="2400" i="0" dirty="0">
                <a:latin typeface="Tahoma" pitchFamily="34" charset="0"/>
                <a:ea typeface="宋体" charset="-122"/>
              </a:rPr>
              <a:t>6</a:t>
            </a:r>
            <a:r>
              <a:rPr lang="en-US" altLang="zh-CN" sz="2400" i="0" dirty="0" smtClean="0">
                <a:latin typeface="Tahoma" pitchFamily="34" charset="0"/>
                <a:ea typeface="宋体" charset="-122"/>
              </a:rPr>
              <a:t>0 </a:t>
            </a:r>
            <a:r>
              <a:rPr lang="en-US" altLang="zh-CN" sz="2400" i="0" dirty="0">
                <a:latin typeface="Tahoma" pitchFamily="34" charset="0"/>
                <a:ea typeface="宋体" charset="-122"/>
              </a:rPr>
              <a:t>Years Later</a:t>
            </a:r>
          </a:p>
        </p:txBody>
      </p:sp>
      <p:sp>
        <p:nvSpPr>
          <p:cNvPr id="367623" name="Text Box 12"/>
          <p:cNvSpPr txBox="1">
            <a:spLocks noChangeArrowheads="1"/>
          </p:cNvSpPr>
          <p:nvPr/>
        </p:nvSpPr>
        <p:spPr bwMode="auto">
          <a:xfrm>
            <a:off x="755576" y="5106194"/>
            <a:ext cx="4608512" cy="707886"/>
          </a:xfrm>
          <a:prstGeom prst="rect">
            <a:avLst/>
          </a:prstGeom>
          <a:noFill/>
          <a:ln w="9525">
            <a:noFill/>
            <a:miter lim="800000"/>
            <a:headEnd/>
            <a:tailEnd/>
          </a:ln>
        </p:spPr>
        <p:txBody>
          <a:bodyPr>
            <a:spAutoFit/>
          </a:bodyPr>
          <a:lstStyle/>
          <a:p>
            <a:pPr marL="363538" indent="-363538"/>
            <a:r>
              <a:rPr lang="en-US" altLang="zh-CN" sz="2000" i="0" dirty="0" smtClean="0"/>
              <a:t>         </a:t>
            </a:r>
            <a:r>
              <a:rPr lang="zh-CN" altLang="en-US" sz="2000" i="0" dirty="0" smtClean="0"/>
              <a:t>硬盘最大容量</a:t>
            </a:r>
            <a:r>
              <a:rPr lang="en-US" altLang="zh-CN" sz="2000" i="0" dirty="0" smtClean="0"/>
              <a:t>10TB</a:t>
            </a:r>
            <a:r>
              <a:rPr lang="zh-CN" altLang="en-US" sz="2000" i="0" dirty="0" smtClean="0"/>
              <a:t>，单</a:t>
            </a:r>
            <a:r>
              <a:rPr lang="zh-CN" altLang="en-US" sz="2000" i="0" dirty="0"/>
              <a:t>碟容量</a:t>
            </a:r>
            <a:r>
              <a:rPr lang="en-US" altLang="zh-CN" sz="2000" i="0" dirty="0"/>
              <a:t>1.3-1.5TB</a:t>
            </a:r>
            <a:r>
              <a:rPr lang="zh-CN" altLang="en-US" sz="2000" i="0" dirty="0"/>
              <a:t>，存储密度约为</a:t>
            </a:r>
            <a:r>
              <a:rPr lang="en-US" altLang="zh-CN" sz="2000" i="0" dirty="0"/>
              <a:t>1Tbpsi</a:t>
            </a:r>
            <a:endParaRPr lang="en-US" altLang="zh-CN" sz="2000" i="0" dirty="0">
              <a:solidFill>
                <a:schemeClr val="accent2"/>
              </a:solidFill>
              <a:latin typeface="Tahoma" pitchFamily="34" charset="0"/>
              <a:ea typeface="宋体" charset="-122"/>
            </a:endParaRPr>
          </a:p>
        </p:txBody>
      </p:sp>
      <p:sp>
        <p:nvSpPr>
          <p:cNvPr id="36762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210D636-D55E-4B02-9564-814B29D4F4FF}" type="slidenum">
              <a:rPr lang="en-US" altLang="zh-CN">
                <a:latin typeface="Arial" charset="0"/>
              </a:rPr>
              <a:pPr/>
              <a:t>252</a:t>
            </a:fld>
            <a:r>
              <a:rPr lang="en-US" altLang="zh-CN">
                <a:latin typeface="Arial" charset="0"/>
              </a:rPr>
              <a:t>- </a:t>
            </a:r>
          </a:p>
        </p:txBody>
      </p:sp>
    </p:spTree>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5234" name="Picture 2"/>
          <p:cNvPicPr>
            <a:picLocks noChangeAspect="1" noChangeArrowheads="1"/>
          </p:cNvPicPr>
          <p:nvPr/>
        </p:nvPicPr>
        <p:blipFill>
          <a:blip r:embed="rId2" cstate="print"/>
          <a:srcRect/>
          <a:stretch>
            <a:fillRect/>
          </a:stretch>
        </p:blipFill>
        <p:spPr bwMode="auto">
          <a:xfrm>
            <a:off x="673100" y="1765300"/>
            <a:ext cx="3538538" cy="3489325"/>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5" name="Picture 3"/>
          <p:cNvPicPr>
            <a:picLocks noChangeAspect="1" noChangeArrowheads="1"/>
          </p:cNvPicPr>
          <p:nvPr/>
        </p:nvPicPr>
        <p:blipFill>
          <a:blip r:embed="rId3" cstate="print"/>
          <a:srcRect/>
          <a:stretch>
            <a:fillRect/>
          </a:stretch>
        </p:blipFill>
        <p:spPr bwMode="auto">
          <a:xfrm>
            <a:off x="5287963" y="3789363"/>
            <a:ext cx="3233737" cy="2386012"/>
          </a:xfrm>
          <a:prstGeom prst="rect">
            <a:avLst/>
          </a:prstGeom>
          <a:noFill/>
          <a:ln w="9525" algn="ctr">
            <a:noFill/>
            <a:miter lim="800000"/>
            <a:headEnd/>
            <a:tailEnd/>
          </a:ln>
          <a:effectLst>
            <a:outerShdw dist="107763" dir="2700000" algn="ctr" rotWithShape="0">
              <a:schemeClr val="accent1">
                <a:alpha val="50000"/>
              </a:schemeClr>
            </a:outerShdw>
          </a:effectLst>
        </p:spPr>
      </p:pic>
      <p:pic>
        <p:nvPicPr>
          <p:cNvPr id="1375236" name="Picture 4"/>
          <p:cNvPicPr>
            <a:picLocks noChangeAspect="1" noChangeArrowheads="1"/>
          </p:cNvPicPr>
          <p:nvPr/>
        </p:nvPicPr>
        <p:blipFill>
          <a:blip r:embed="rId4" cstate="print"/>
          <a:srcRect/>
          <a:stretch>
            <a:fillRect/>
          </a:stretch>
        </p:blipFill>
        <p:spPr bwMode="auto">
          <a:xfrm>
            <a:off x="5276850" y="1125538"/>
            <a:ext cx="3244850" cy="2327275"/>
          </a:xfrm>
          <a:prstGeom prst="rect">
            <a:avLst/>
          </a:prstGeom>
          <a:noFill/>
          <a:ln w="9525" algn="ctr">
            <a:noFill/>
            <a:miter lim="800000"/>
            <a:headEnd/>
            <a:tailEnd/>
          </a:ln>
          <a:effectLst>
            <a:outerShdw dist="107763" dir="2700000" algn="ctr" rotWithShape="0">
              <a:schemeClr val="accent1">
                <a:alpha val="50000"/>
              </a:schemeClr>
            </a:outerShdw>
          </a:effectLst>
        </p:spPr>
      </p:pic>
      <p:sp>
        <p:nvSpPr>
          <p:cNvPr id="36864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DBDBF42-88A6-45D7-AE8F-6D31FFEC08C0}" type="slidenum">
              <a:rPr lang="en-US" altLang="zh-CN">
                <a:latin typeface="Arial" charset="0"/>
              </a:rPr>
              <a:pPr/>
              <a:t>253</a:t>
            </a:fld>
            <a:r>
              <a:rPr lang="en-US" altLang="zh-CN">
                <a:latin typeface="Arial" charset="0"/>
              </a:rPr>
              <a:t>- </a:t>
            </a:r>
          </a:p>
        </p:txBody>
      </p:sp>
    </p:spTree>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9665" name="灯片编号占位符 4"/>
          <p:cNvSpPr>
            <a:spLocks noGrp="1"/>
          </p:cNvSpPr>
          <p:nvPr>
            <p:ph type="sldNum" sz="quarter" idx="10"/>
          </p:nvPr>
        </p:nvSpPr>
        <p:spPr bwMode="auto">
          <a:xfrm>
            <a:off x="533400" y="6153150"/>
            <a:ext cx="2743200" cy="476250"/>
          </a:xfrm>
          <a:noFill/>
          <a:ln>
            <a:miter lim="800000"/>
            <a:headEnd/>
            <a:tailEnd/>
          </a:ln>
        </p:spPr>
        <p:txBody>
          <a:bodyPr vert="horz" wrap="square" lIns="91440" tIns="45720" rIns="91440" bIns="45720" numCol="1" anchor="t" anchorCtr="0" compatLnSpc="1">
            <a:prstTxWarp prst="textNoShape">
              <a:avLst/>
            </a:prstTxWarp>
          </a:bodyPr>
          <a:lstStyle/>
          <a:p>
            <a:r>
              <a:rPr lang="zh-CN" altLang="en-US" sz="1800">
                <a:solidFill>
                  <a:schemeClr val="tx1"/>
                </a:solidFill>
                <a:latin typeface="Arial" charset="0"/>
              </a:rPr>
              <a:t>计算机组成原理 </a:t>
            </a:r>
            <a:r>
              <a:rPr lang="zh-CN" altLang="en-US">
                <a:solidFill>
                  <a:schemeClr val="tx1"/>
                </a:solidFill>
                <a:latin typeface="Arial" charset="0"/>
              </a:rPr>
              <a:t> </a:t>
            </a:r>
            <a:r>
              <a:rPr lang="en-US" altLang="zh-CN">
                <a:solidFill>
                  <a:schemeClr val="tx1"/>
                </a:solidFill>
                <a:latin typeface="Arial" charset="0"/>
              </a:rPr>
              <a:t>Slide</a:t>
            </a:r>
            <a:r>
              <a:rPr lang="en-US" altLang="zh-CN" sz="1200">
                <a:solidFill>
                  <a:schemeClr val="tx1"/>
                </a:solidFill>
                <a:latin typeface="Arial" charset="0"/>
              </a:rPr>
              <a:t> </a:t>
            </a:r>
            <a:fld id="{1950642B-85A9-4AE0-BD82-1031184765DE}" type="slidenum">
              <a:rPr lang="en-US" altLang="zh-CN" sz="1200">
                <a:solidFill>
                  <a:schemeClr val="accent2"/>
                </a:solidFill>
                <a:latin typeface="Arial" charset="0"/>
              </a:rPr>
              <a:pPr/>
              <a:t>254</a:t>
            </a:fld>
            <a:r>
              <a:rPr lang="en-US" altLang="zh-CN" sz="1200">
                <a:solidFill>
                  <a:schemeClr val="tx1"/>
                </a:solidFill>
                <a:latin typeface="Arial" charset="0"/>
              </a:rPr>
              <a:t> </a:t>
            </a:r>
          </a:p>
        </p:txBody>
      </p:sp>
      <p:pic>
        <p:nvPicPr>
          <p:cNvPr id="369666" name="Picture 4" descr="diskdrive"/>
          <p:cNvPicPr>
            <a:picLocks noChangeAspect="1" noChangeArrowheads="1"/>
          </p:cNvPicPr>
          <p:nvPr/>
        </p:nvPicPr>
        <p:blipFill>
          <a:blip r:embed="rId2" cstate="print"/>
          <a:srcRect/>
          <a:stretch>
            <a:fillRect/>
          </a:stretch>
        </p:blipFill>
        <p:spPr bwMode="auto">
          <a:xfrm>
            <a:off x="0" y="-152400"/>
            <a:ext cx="9144000" cy="7286625"/>
          </a:xfrm>
          <a:prstGeom prst="rect">
            <a:avLst/>
          </a:prstGeom>
          <a:noFill/>
          <a:ln w="9525">
            <a:noFill/>
            <a:miter lim="800000"/>
            <a:headEnd/>
            <a:tailEnd/>
          </a:ln>
        </p:spPr>
      </p:pic>
      <p:sp>
        <p:nvSpPr>
          <p:cNvPr id="369667" name="灯片编号占位符 3"/>
          <p:cNvSpPr txBox="1">
            <a:spLocks noGrp="1"/>
          </p:cNvSpPr>
          <p:nvPr/>
        </p:nvSpPr>
        <p:spPr bwMode="auto">
          <a:xfrm>
            <a:off x="7667625" y="6237288"/>
            <a:ext cx="1016000" cy="476250"/>
          </a:xfrm>
          <a:prstGeom prst="rect">
            <a:avLst/>
          </a:prstGeom>
          <a:noFill/>
          <a:ln w="9525">
            <a:noFill/>
            <a:miter lim="800000"/>
            <a:headEnd/>
            <a:tailEnd/>
          </a:ln>
        </p:spPr>
        <p:txBody>
          <a:bodyPr/>
          <a:lstStyle/>
          <a:p>
            <a:pPr algn="r"/>
            <a:r>
              <a:rPr lang="en-US" altLang="zh-CN" sz="1400">
                <a:solidFill>
                  <a:srgbClr val="0D7157"/>
                </a:solidFill>
              </a:rPr>
              <a:t> -</a:t>
            </a:r>
            <a:fld id="{0CAB8C85-86C3-4092-8F60-284A0BCABF89}" type="slidenum">
              <a:rPr lang="en-US" altLang="zh-CN" sz="1400">
                <a:solidFill>
                  <a:srgbClr val="0D7157"/>
                </a:solidFill>
              </a:rPr>
              <a:pPr algn="r"/>
              <a:t>254</a:t>
            </a:fld>
            <a:r>
              <a:rPr lang="en-US" altLang="zh-CN" sz="1400">
                <a:solidFill>
                  <a:srgbClr val="0D7157"/>
                </a:solidFill>
              </a:rPr>
              <a:t>- </a:t>
            </a:r>
          </a:p>
        </p:txBody>
      </p:sp>
    </p:spTree>
  </p:cSld>
  <p:clrMapOvr>
    <a:masterClrMapping/>
  </p:clrMapOvr>
  <p:timing>
    <p:tnLst>
      <p:par>
        <p:cTn id="1" dur="indefinite" restart="never" nodeType="tmRoot"/>
      </p:par>
    </p:tn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89" name="Rectangle 2"/>
          <p:cNvSpPr>
            <a:spLocks noGrp="1" noChangeArrowheads="1"/>
          </p:cNvSpPr>
          <p:nvPr>
            <p:ph type="title"/>
          </p:nvPr>
        </p:nvSpPr>
        <p:spPr/>
        <p:txBody>
          <a:bodyPr/>
          <a:lstStyle/>
          <a:p>
            <a:pPr eaLnBrk="1" hangingPunct="1"/>
            <a:r>
              <a:rPr lang="en-US" altLang="zh-CN" smtClean="0"/>
              <a:t>50 Years and Still Going</a:t>
            </a:r>
            <a:r>
              <a:rPr lang="en-US" altLang="zh-CN" smtClean="0">
                <a:latin typeface="Arial" charset="0"/>
              </a:rPr>
              <a:t>…</a:t>
            </a:r>
            <a:endParaRPr lang="en-US" altLang="zh-CN" smtClean="0"/>
          </a:p>
        </p:txBody>
      </p:sp>
      <p:pic>
        <p:nvPicPr>
          <p:cNvPr id="370690" name="Picture 4"/>
          <p:cNvPicPr>
            <a:picLocks noChangeAspect="1" noChangeArrowheads="1"/>
          </p:cNvPicPr>
          <p:nvPr/>
        </p:nvPicPr>
        <p:blipFill>
          <a:blip r:embed="rId2" cstate="print"/>
          <a:srcRect/>
          <a:stretch>
            <a:fillRect/>
          </a:stretch>
        </p:blipFill>
        <p:spPr bwMode="auto">
          <a:xfrm>
            <a:off x="1460500" y="1768475"/>
            <a:ext cx="5668963" cy="4127500"/>
          </a:xfrm>
          <a:prstGeom prst="rect">
            <a:avLst/>
          </a:prstGeom>
          <a:noFill/>
          <a:ln w="9525">
            <a:noFill/>
            <a:miter lim="800000"/>
            <a:headEnd/>
            <a:tailEnd/>
          </a:ln>
        </p:spPr>
      </p:pic>
      <p:sp>
        <p:nvSpPr>
          <p:cNvPr id="3706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0FCB4-2A13-4A22-97B3-27E1C0A2C4C7}" type="slidenum">
              <a:rPr lang="en-US" altLang="zh-CN">
                <a:latin typeface="Arial" charset="0"/>
              </a:rPr>
              <a:pPr/>
              <a:t>255</a:t>
            </a:fld>
            <a:r>
              <a:rPr lang="en-US" altLang="zh-CN">
                <a:latin typeface="Arial" charset="0"/>
              </a:rPr>
              <a:t>- </a:t>
            </a:r>
          </a:p>
        </p:txBody>
      </p:sp>
    </p:spTree>
  </p:cSld>
  <p:clrMapOvr>
    <a:masterClrMapping/>
  </p:clrMapOvr>
  <p:timing>
    <p:tnLst>
      <p:par>
        <p:cTn id="1" dur="indefinite" restart="never" nodeType="tmRoot"/>
      </p:par>
    </p:tn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3" name="Rectangle 2"/>
          <p:cNvSpPr>
            <a:spLocks noGrp="1" noChangeArrowheads="1"/>
          </p:cNvSpPr>
          <p:nvPr>
            <p:ph type="title"/>
          </p:nvPr>
        </p:nvSpPr>
        <p:spPr/>
        <p:txBody>
          <a:bodyPr/>
          <a:lstStyle/>
          <a:p>
            <a:pPr eaLnBrk="1" hangingPunct="1"/>
            <a:r>
              <a:rPr lang="en-US" altLang="zh-CN" dirty="0" smtClean="0"/>
              <a:t>Recording</a:t>
            </a:r>
          </a:p>
        </p:txBody>
      </p:sp>
      <p:pic>
        <p:nvPicPr>
          <p:cNvPr id="371714" name="Picture 4" descr="figure02_recording_zhu"/>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7038" y="1244600"/>
            <a:ext cx="8516937" cy="5184775"/>
          </a:xfrm>
          <a:prstGeom prst="rect">
            <a:avLst/>
          </a:prstGeom>
          <a:noFill/>
          <a:ln w="9525">
            <a:noFill/>
            <a:miter lim="800000"/>
            <a:headEnd/>
            <a:tailEnd/>
          </a:ln>
        </p:spPr>
      </p:pic>
      <p:sp>
        <p:nvSpPr>
          <p:cNvPr id="3717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0EC30C-E737-4DB8-A7CA-00DC6316136A}" type="slidenum">
              <a:rPr lang="en-US" altLang="zh-CN">
                <a:latin typeface="Arial" charset="0"/>
              </a:rPr>
              <a:pPr/>
              <a:t>256</a:t>
            </a:fld>
            <a:r>
              <a:rPr lang="en-US" altLang="zh-CN">
                <a:latin typeface="Arial" charset="0"/>
              </a:rPr>
              <a:t>- </a:t>
            </a:r>
          </a:p>
        </p:txBody>
      </p:sp>
    </p:spTree>
  </p:cSld>
  <p:clrMapOvr>
    <a:masterClrMapping/>
  </p:clrMapOvr>
  <p:timing>
    <p:tnLst>
      <p:par>
        <p:cTn id="1" dur="indefinite" restart="never" nodeType="tmRoot"/>
      </p:par>
    </p:tnLst>
  </p:timing>
</p:sld>
</file>

<file path=ppt/slides/slide2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硬盘发展</a:t>
            </a:r>
          </a:p>
        </p:txBody>
      </p:sp>
      <p:sp>
        <p:nvSpPr>
          <p:cNvPr id="3" name="内容占位符 2"/>
          <p:cNvSpPr>
            <a:spLocks noGrp="1"/>
          </p:cNvSpPr>
          <p:nvPr>
            <p:ph idx="1"/>
          </p:nvPr>
        </p:nvSpPr>
        <p:spPr/>
        <p:txBody>
          <a:bodyPr/>
          <a:lstStyle/>
          <a:p>
            <a:r>
              <a:rPr lang="zh-CN" altLang="en-US" dirty="0" smtClean="0"/>
              <a:t>巨磁阻技术</a:t>
            </a:r>
            <a:endParaRPr lang="en-US" altLang="zh-CN" dirty="0" smtClean="0"/>
          </a:p>
          <a:p>
            <a:r>
              <a:rPr lang="zh-CN" altLang="en-US" dirty="0" smtClean="0"/>
              <a:t>垂直磁记录</a:t>
            </a:r>
            <a:endParaRPr lang="en-US" altLang="zh-CN" dirty="0" smtClean="0"/>
          </a:p>
          <a:p>
            <a:r>
              <a:rPr lang="zh-CN" altLang="en-US" dirty="0" smtClean="0"/>
              <a:t>叠瓦记录</a:t>
            </a:r>
            <a:endParaRPr lang="en-US" altLang="zh-CN" dirty="0" smtClean="0"/>
          </a:p>
          <a:p>
            <a:pPr lvl="1"/>
            <a:r>
              <a:rPr lang="en-US" altLang="zh-CN" dirty="0" smtClean="0"/>
              <a:t>shingled </a:t>
            </a:r>
            <a:r>
              <a:rPr lang="en-US" altLang="zh-CN" dirty="0"/>
              <a:t>write recording</a:t>
            </a:r>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257</a:t>
            </a:fld>
            <a:r>
              <a:rPr lang="en-US" altLang="zh-CN" smtClean="0"/>
              <a:t>- </a:t>
            </a:r>
            <a:endParaRPr lang="en-US" altLang="zh-CN"/>
          </a:p>
        </p:txBody>
      </p:sp>
      <p:pic>
        <p:nvPicPr>
          <p:cNvPr id="5" name="内容占位符 4"/>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4504780" y="3193159"/>
            <a:ext cx="3024336" cy="2207765"/>
          </a:xfrm>
          <a:prstGeom prst="rect">
            <a:avLst/>
          </a:prstGeom>
          <a:noFill/>
          <a:ln w="9525">
            <a:noFill/>
            <a:miter lim="800000"/>
            <a:headEnd/>
            <a:tailEnd/>
          </a:ln>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04780" y="1066378"/>
            <a:ext cx="3024336" cy="211031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576" y="3068960"/>
            <a:ext cx="3601734" cy="3500562"/>
          </a:xfrm>
          <a:prstGeom prst="rect">
            <a:avLst/>
          </a:prstGeom>
        </p:spPr>
      </p:pic>
    </p:spTree>
    <p:extLst>
      <p:ext uri="{BB962C8B-B14F-4D97-AF65-F5344CB8AC3E}">
        <p14:creationId xmlns:p14="http://schemas.microsoft.com/office/powerpoint/2010/main" val="249474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 calcmode="lin" valueType="num">
                                      <p:cBhvr additive="base">
                                        <p:cTn id="2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 calcmode="lin" valueType="num">
                                      <p:cBhvr additive="base">
                                        <p:cTn id="3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SSD</a:t>
            </a:r>
            <a:r>
              <a:rPr lang="zh-CN" altLang="en-US" dirty="0" smtClean="0"/>
              <a:t>超越，硬盘末日黄花</a:t>
            </a:r>
            <a:endParaRPr lang="zh-CN" altLang="en-US" dirty="0"/>
          </a:p>
        </p:txBody>
      </p:sp>
      <p:sp>
        <p:nvSpPr>
          <p:cNvPr id="3" name="内容占位符 2"/>
          <p:cNvSpPr>
            <a:spLocks noGrp="1"/>
          </p:cNvSpPr>
          <p:nvPr>
            <p:ph idx="1"/>
          </p:nvPr>
        </p:nvSpPr>
        <p:spPr/>
        <p:txBody>
          <a:bodyPr/>
          <a:lstStyle/>
          <a:p>
            <a:r>
              <a:rPr lang="en-US" altLang="zh-CN" dirty="0" smtClean="0"/>
              <a:t>10TB SSD</a:t>
            </a:r>
            <a:r>
              <a:rPr lang="zh-CN" altLang="en-US" dirty="0" smtClean="0"/>
              <a:t>发布</a:t>
            </a:r>
            <a:endParaRPr lang="en-US" altLang="zh-CN" dirty="0" smtClean="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258</a:t>
            </a:fld>
            <a:r>
              <a:rPr lang="en-US" altLang="zh-CN" smtClean="0"/>
              <a:t>- </a:t>
            </a:r>
            <a:endParaRPr lang="en-US" altLang="zh-CN"/>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5656" y="1768391"/>
            <a:ext cx="6264696" cy="4234070"/>
          </a:xfrm>
          <a:prstGeom prst="rect">
            <a:avLst/>
          </a:prstGeom>
        </p:spPr>
      </p:pic>
    </p:spTree>
    <p:extLst>
      <p:ext uri="{BB962C8B-B14F-4D97-AF65-F5344CB8AC3E}">
        <p14:creationId xmlns:p14="http://schemas.microsoft.com/office/powerpoint/2010/main" val="3463858496"/>
      </p:ext>
    </p:extLst>
  </p:cSld>
  <p:clrMapOvr>
    <a:masterClrMapping/>
  </p:clrMapOvr>
  <p:timing>
    <p:tnLst>
      <p:par>
        <p:cTn id="1" dur="indefinite" restart="never" nodeType="tmRoot"/>
      </p:par>
    </p:tn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761" name="Rectangle 2"/>
          <p:cNvSpPr>
            <a:spLocks noGrp="1" noChangeArrowheads="1"/>
          </p:cNvSpPr>
          <p:nvPr>
            <p:ph type="title"/>
          </p:nvPr>
        </p:nvSpPr>
        <p:spPr/>
        <p:txBody>
          <a:bodyPr/>
          <a:lstStyle/>
          <a:p>
            <a:pPr eaLnBrk="1" hangingPunct="1"/>
            <a:r>
              <a:rPr lang="zh-CN" altLang="en-US" smtClean="0"/>
              <a:t>硬盘存储器技术指标</a:t>
            </a:r>
          </a:p>
        </p:txBody>
      </p:sp>
      <p:sp>
        <p:nvSpPr>
          <p:cNvPr id="373762"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mtClean="0"/>
              <a:t>存储容量</a:t>
            </a:r>
          </a:p>
          <a:p>
            <a:pPr lvl="1" eaLnBrk="1" hangingPunct="1">
              <a:lnSpc>
                <a:spcPct val="125000"/>
              </a:lnSpc>
            </a:pPr>
            <a:r>
              <a:rPr lang="en-US" altLang="zh-CN" smtClean="0">
                <a:solidFill>
                  <a:schemeClr val="accent2"/>
                </a:solidFill>
              </a:rPr>
              <a:t>(1GB=10</a:t>
            </a:r>
            <a:r>
              <a:rPr lang="en-US" altLang="zh-CN" baseline="50000" smtClean="0">
                <a:solidFill>
                  <a:schemeClr val="accent2"/>
                </a:solidFill>
              </a:rPr>
              <a:t>6</a:t>
            </a:r>
            <a:r>
              <a:rPr lang="en-US" altLang="zh-CN" smtClean="0">
                <a:solidFill>
                  <a:schemeClr val="accent2"/>
                </a:solidFill>
              </a:rPr>
              <a:t>byte)</a:t>
            </a:r>
          </a:p>
          <a:p>
            <a:pPr eaLnBrk="1" hangingPunct="1">
              <a:lnSpc>
                <a:spcPct val="125000"/>
              </a:lnSpc>
            </a:pPr>
            <a:r>
              <a:rPr smtClean="0"/>
              <a:t>存储密度</a:t>
            </a:r>
          </a:p>
          <a:p>
            <a:pPr eaLnBrk="1" hangingPunct="1">
              <a:lnSpc>
                <a:spcPct val="125000"/>
              </a:lnSpc>
            </a:pPr>
            <a:r>
              <a:rPr smtClean="0"/>
              <a:t>平均存取时间</a:t>
            </a:r>
          </a:p>
          <a:p>
            <a:pPr eaLnBrk="1" hangingPunct="1"/>
            <a:endParaRPr lang="en-US" altLang="zh-CN" smtClean="0"/>
          </a:p>
        </p:txBody>
      </p:sp>
      <p:sp>
        <p:nvSpPr>
          <p:cNvPr id="3737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BFD87-4DA6-42BA-A947-F4583E1B21DE}" type="slidenum">
              <a:rPr lang="en-US" altLang="zh-CN">
                <a:latin typeface="Arial" charset="0"/>
              </a:rPr>
              <a:pPr/>
              <a:t>259</a:t>
            </a:fld>
            <a:r>
              <a:rPr lang="en-US" altLang="zh-CN">
                <a:latin typeface="Arial" charset="0"/>
              </a:rPr>
              <a:t>- </a:t>
            </a: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9618" name="Line 2"/>
          <p:cNvSpPr>
            <a:spLocks noChangeShapeType="1"/>
          </p:cNvSpPr>
          <p:nvPr/>
        </p:nvSpPr>
        <p:spPr bwMode="auto">
          <a:xfrm>
            <a:off x="2565400" y="1828800"/>
            <a:ext cx="0" cy="3962400"/>
          </a:xfrm>
          <a:prstGeom prst="line">
            <a:avLst/>
          </a:prstGeom>
          <a:noFill/>
          <a:ln w="12700">
            <a:solidFill>
              <a:schemeClr val="tx1"/>
            </a:solidFill>
            <a:round/>
            <a:headEnd/>
            <a:tailEnd/>
          </a:ln>
        </p:spPr>
        <p:txBody>
          <a:bodyPr/>
          <a:lstStyle/>
          <a:p>
            <a:endParaRPr lang="zh-CN" altLang="en-US"/>
          </a:p>
        </p:txBody>
      </p:sp>
      <p:sp>
        <p:nvSpPr>
          <p:cNvPr id="879619" name="Rectangle 3"/>
          <p:cNvSpPr>
            <a:spLocks noChangeArrowheads="1"/>
          </p:cNvSpPr>
          <p:nvPr/>
        </p:nvSpPr>
        <p:spPr bwMode="auto">
          <a:xfrm>
            <a:off x="1498600" y="11430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0</a:t>
            </a:r>
          </a:p>
        </p:txBody>
      </p:sp>
      <p:grpSp>
        <p:nvGrpSpPr>
          <p:cNvPr id="2" name="Group 4"/>
          <p:cNvGrpSpPr>
            <a:grpSpLocks/>
          </p:cNvGrpSpPr>
          <p:nvPr/>
        </p:nvGrpSpPr>
        <p:grpSpPr bwMode="auto">
          <a:xfrm>
            <a:off x="2565400" y="5715000"/>
            <a:ext cx="2286000" cy="914400"/>
            <a:chOff x="960" y="2736"/>
            <a:chExt cx="1440" cy="576"/>
          </a:xfrm>
        </p:grpSpPr>
        <p:grpSp>
          <p:nvGrpSpPr>
            <p:cNvPr id="54387" name="Group 5"/>
            <p:cNvGrpSpPr>
              <a:grpSpLocks noChangeAspect="1"/>
            </p:cNvGrpSpPr>
            <p:nvPr/>
          </p:nvGrpSpPr>
          <p:grpSpPr bwMode="auto">
            <a:xfrm>
              <a:off x="960" y="2736"/>
              <a:ext cx="240" cy="192"/>
              <a:chOff x="3360" y="2544"/>
              <a:chExt cx="240" cy="192"/>
            </a:xfrm>
          </p:grpSpPr>
          <p:sp>
            <p:nvSpPr>
              <p:cNvPr id="54399" name="Line 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4400" name="Line 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4401" name="Line 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4402" name="Line 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4403" name="Line 1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4388" name="Group 11"/>
            <p:cNvGrpSpPr>
              <a:grpSpLocks noChangeAspect="1"/>
            </p:cNvGrpSpPr>
            <p:nvPr/>
          </p:nvGrpSpPr>
          <p:grpSpPr bwMode="auto">
            <a:xfrm>
              <a:off x="1872" y="2736"/>
              <a:ext cx="240" cy="192"/>
              <a:chOff x="4032" y="2544"/>
              <a:chExt cx="240" cy="192"/>
            </a:xfrm>
          </p:grpSpPr>
          <p:sp>
            <p:nvSpPr>
              <p:cNvPr id="54394" name="Line 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4395" name="Line 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4396" name="Line 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4397" name="Line 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4398" name="Line 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4389" name="Line 17"/>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a:p>
          </p:txBody>
        </p:sp>
        <p:sp>
          <p:nvSpPr>
            <p:cNvPr id="54390" name="Line 18"/>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a:p>
          </p:txBody>
        </p:sp>
        <p:sp>
          <p:nvSpPr>
            <p:cNvPr id="54391" name="Rectangle 19"/>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Y</a:t>
              </a:r>
              <a:r>
                <a:rPr lang="en-US" altLang="zh-CN" sz="1600" baseline="-25000">
                  <a:solidFill>
                    <a:schemeClr val="accent2"/>
                  </a:solidFill>
                  <a:latin typeface="Times New Roman" pitchFamily="18" charset="0"/>
                  <a:ea typeface="宋体" charset="-122"/>
                </a:rPr>
                <a:t>0</a:t>
              </a:r>
            </a:p>
          </p:txBody>
        </p:sp>
        <p:sp>
          <p:nvSpPr>
            <p:cNvPr id="54392" name="Line 20"/>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a:p>
          </p:txBody>
        </p:sp>
        <p:sp>
          <p:nvSpPr>
            <p:cNvPr id="54393" name="Line 21"/>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a:p>
          </p:txBody>
        </p:sp>
      </p:grpSp>
      <p:sp>
        <p:nvSpPr>
          <p:cNvPr id="879638" name="Line 22"/>
          <p:cNvSpPr>
            <a:spLocks noChangeShapeType="1"/>
          </p:cNvSpPr>
          <p:nvPr/>
        </p:nvSpPr>
        <p:spPr bwMode="auto">
          <a:xfrm>
            <a:off x="1803400" y="1219200"/>
            <a:ext cx="5410200" cy="0"/>
          </a:xfrm>
          <a:prstGeom prst="line">
            <a:avLst/>
          </a:prstGeom>
          <a:noFill/>
          <a:ln w="12700">
            <a:solidFill>
              <a:schemeClr val="tx1"/>
            </a:solidFill>
            <a:round/>
            <a:headEnd/>
            <a:tailEnd/>
          </a:ln>
        </p:spPr>
        <p:txBody>
          <a:bodyPr/>
          <a:lstStyle/>
          <a:p>
            <a:endParaRPr lang="zh-CN" altLang="en-US"/>
          </a:p>
        </p:txBody>
      </p:sp>
      <p:grpSp>
        <p:nvGrpSpPr>
          <p:cNvPr id="5" name="Group 23"/>
          <p:cNvGrpSpPr>
            <a:grpSpLocks/>
          </p:cNvGrpSpPr>
          <p:nvPr/>
        </p:nvGrpSpPr>
        <p:grpSpPr bwMode="auto">
          <a:xfrm>
            <a:off x="2565400" y="1219200"/>
            <a:ext cx="1828800" cy="914400"/>
            <a:chOff x="1584" y="864"/>
            <a:chExt cx="1152" cy="576"/>
          </a:xfrm>
        </p:grpSpPr>
        <p:sp>
          <p:nvSpPr>
            <p:cNvPr id="54378" name="Rectangle 24"/>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41" name="Rectangle 25"/>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80" name="Line 26"/>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81" name="Line 27"/>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82" name="Line 28"/>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83" name="Group 29"/>
            <p:cNvGrpSpPr>
              <a:grpSpLocks/>
            </p:cNvGrpSpPr>
            <p:nvPr/>
          </p:nvGrpSpPr>
          <p:grpSpPr bwMode="auto">
            <a:xfrm>
              <a:off x="2496" y="1104"/>
              <a:ext cx="144" cy="192"/>
              <a:chOff x="5040" y="2688"/>
              <a:chExt cx="144" cy="192"/>
            </a:xfrm>
          </p:grpSpPr>
          <p:sp>
            <p:nvSpPr>
              <p:cNvPr id="54385" name="Rectangle 30"/>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86" name="Line 31"/>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84" name="Rectangle 32"/>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a:solidFill>
                    <a:schemeClr val="accent2"/>
                  </a:solidFill>
                  <a:latin typeface="Times New Roman" pitchFamily="18" charset="0"/>
                  <a:ea typeface="宋体" charset="-122"/>
                </a:rPr>
                <a:t>X</a:t>
              </a:r>
              <a:endParaRPr lang="en-US" altLang="zh-CN">
                <a:solidFill>
                  <a:schemeClr val="accent2"/>
                </a:solidFill>
                <a:latin typeface="Tahoma" pitchFamily="34" charset="0"/>
                <a:ea typeface="宋体" charset="-122"/>
              </a:endParaRPr>
            </a:p>
          </p:txBody>
        </p:sp>
      </p:grpSp>
      <p:sp>
        <p:nvSpPr>
          <p:cNvPr id="879649" name="Line 33"/>
          <p:cNvSpPr>
            <a:spLocks noChangeShapeType="1"/>
          </p:cNvSpPr>
          <p:nvPr/>
        </p:nvSpPr>
        <p:spPr bwMode="auto">
          <a:xfrm>
            <a:off x="1803400" y="2286000"/>
            <a:ext cx="5410200" cy="0"/>
          </a:xfrm>
          <a:prstGeom prst="line">
            <a:avLst/>
          </a:prstGeom>
          <a:noFill/>
          <a:ln w="12700">
            <a:solidFill>
              <a:schemeClr val="tx1"/>
            </a:solidFill>
            <a:round/>
            <a:headEnd/>
            <a:tailEnd/>
          </a:ln>
        </p:spPr>
        <p:txBody>
          <a:bodyPr/>
          <a:lstStyle/>
          <a:p>
            <a:endParaRPr lang="zh-CN" altLang="en-US"/>
          </a:p>
        </p:txBody>
      </p:sp>
      <p:sp>
        <p:nvSpPr>
          <p:cNvPr id="879650" name="Line 34"/>
          <p:cNvSpPr>
            <a:spLocks noChangeShapeType="1"/>
          </p:cNvSpPr>
          <p:nvPr/>
        </p:nvSpPr>
        <p:spPr bwMode="auto">
          <a:xfrm>
            <a:off x="1803400" y="3352800"/>
            <a:ext cx="5410200" cy="0"/>
          </a:xfrm>
          <a:prstGeom prst="line">
            <a:avLst/>
          </a:prstGeom>
          <a:noFill/>
          <a:ln w="12700">
            <a:solidFill>
              <a:schemeClr val="tx1"/>
            </a:solidFill>
            <a:round/>
            <a:headEnd/>
            <a:tailEnd/>
          </a:ln>
        </p:spPr>
        <p:txBody>
          <a:bodyPr/>
          <a:lstStyle/>
          <a:p>
            <a:endParaRPr lang="zh-CN" altLang="en-US"/>
          </a:p>
        </p:txBody>
      </p:sp>
      <p:sp>
        <p:nvSpPr>
          <p:cNvPr id="879651" name="Line 35"/>
          <p:cNvSpPr>
            <a:spLocks noChangeShapeType="1"/>
          </p:cNvSpPr>
          <p:nvPr/>
        </p:nvSpPr>
        <p:spPr bwMode="auto">
          <a:xfrm>
            <a:off x="1803400" y="4419600"/>
            <a:ext cx="5410200" cy="0"/>
          </a:xfrm>
          <a:prstGeom prst="line">
            <a:avLst/>
          </a:prstGeom>
          <a:noFill/>
          <a:ln w="12700">
            <a:solidFill>
              <a:schemeClr val="tx1"/>
            </a:solidFill>
            <a:round/>
            <a:headEnd/>
            <a:tailEnd/>
          </a:ln>
        </p:spPr>
        <p:txBody>
          <a:bodyPr/>
          <a:lstStyle/>
          <a:p>
            <a:endParaRPr lang="zh-CN" altLang="en-US"/>
          </a:p>
        </p:txBody>
      </p:sp>
      <p:sp>
        <p:nvSpPr>
          <p:cNvPr id="879652" name="Line 36"/>
          <p:cNvSpPr>
            <a:spLocks noChangeShapeType="1"/>
          </p:cNvSpPr>
          <p:nvPr/>
        </p:nvSpPr>
        <p:spPr bwMode="auto">
          <a:xfrm>
            <a:off x="4394200" y="1828800"/>
            <a:ext cx="0" cy="3962400"/>
          </a:xfrm>
          <a:prstGeom prst="line">
            <a:avLst/>
          </a:prstGeom>
          <a:noFill/>
          <a:ln w="12700">
            <a:solidFill>
              <a:schemeClr val="tx1"/>
            </a:solidFill>
            <a:round/>
            <a:headEnd/>
            <a:tailEnd/>
          </a:ln>
        </p:spPr>
        <p:txBody>
          <a:bodyPr/>
          <a:lstStyle/>
          <a:p>
            <a:endParaRPr lang="zh-CN" altLang="en-US"/>
          </a:p>
        </p:txBody>
      </p:sp>
      <p:sp>
        <p:nvSpPr>
          <p:cNvPr id="879653" name="Rectangle 37"/>
          <p:cNvSpPr>
            <a:spLocks noChangeArrowheads="1"/>
          </p:cNvSpPr>
          <p:nvPr/>
        </p:nvSpPr>
        <p:spPr bwMode="auto">
          <a:xfrm>
            <a:off x="1498600" y="21336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1</a:t>
            </a:r>
          </a:p>
        </p:txBody>
      </p:sp>
      <p:sp>
        <p:nvSpPr>
          <p:cNvPr id="879654" name="Rectangle 38"/>
          <p:cNvSpPr>
            <a:spLocks noChangeArrowheads="1"/>
          </p:cNvSpPr>
          <p:nvPr/>
        </p:nvSpPr>
        <p:spPr bwMode="auto">
          <a:xfrm>
            <a:off x="1498600" y="32004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2</a:t>
            </a:r>
          </a:p>
        </p:txBody>
      </p:sp>
      <p:sp>
        <p:nvSpPr>
          <p:cNvPr id="879655" name="Rectangle 39"/>
          <p:cNvSpPr>
            <a:spLocks noChangeArrowheads="1"/>
          </p:cNvSpPr>
          <p:nvPr/>
        </p:nvSpPr>
        <p:spPr bwMode="auto">
          <a:xfrm>
            <a:off x="1498600" y="4267200"/>
            <a:ext cx="381000" cy="2286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r>
              <a:rPr lang="en-US" altLang="zh-CN" sz="1600" baseline="-25000">
                <a:solidFill>
                  <a:schemeClr val="accent2"/>
                </a:solidFill>
                <a:latin typeface="Times New Roman" pitchFamily="18" charset="0"/>
                <a:ea typeface="宋体" charset="-122"/>
              </a:rPr>
              <a:t>3</a:t>
            </a:r>
          </a:p>
        </p:txBody>
      </p:sp>
      <p:grpSp>
        <p:nvGrpSpPr>
          <p:cNvPr id="7" name="Group 40"/>
          <p:cNvGrpSpPr>
            <a:grpSpLocks/>
          </p:cNvGrpSpPr>
          <p:nvPr/>
        </p:nvGrpSpPr>
        <p:grpSpPr bwMode="auto">
          <a:xfrm>
            <a:off x="4927600" y="5715000"/>
            <a:ext cx="2286000" cy="914400"/>
            <a:chOff x="960" y="2736"/>
            <a:chExt cx="1440" cy="576"/>
          </a:xfrm>
        </p:grpSpPr>
        <p:grpSp>
          <p:nvGrpSpPr>
            <p:cNvPr id="54361" name="Group 41"/>
            <p:cNvGrpSpPr>
              <a:grpSpLocks noChangeAspect="1"/>
            </p:cNvGrpSpPr>
            <p:nvPr/>
          </p:nvGrpSpPr>
          <p:grpSpPr bwMode="auto">
            <a:xfrm>
              <a:off x="960" y="2736"/>
              <a:ext cx="240" cy="192"/>
              <a:chOff x="3360" y="2544"/>
              <a:chExt cx="240" cy="192"/>
            </a:xfrm>
          </p:grpSpPr>
          <p:sp>
            <p:nvSpPr>
              <p:cNvPr id="54373" name="Line 4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54374" name="Line 4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54375" name="Line 4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54376" name="Line 4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54377" name="Line 4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54362" name="Group 47"/>
            <p:cNvGrpSpPr>
              <a:grpSpLocks noChangeAspect="1"/>
            </p:cNvGrpSpPr>
            <p:nvPr/>
          </p:nvGrpSpPr>
          <p:grpSpPr bwMode="auto">
            <a:xfrm>
              <a:off x="1872" y="2736"/>
              <a:ext cx="240" cy="192"/>
              <a:chOff x="4032" y="2544"/>
              <a:chExt cx="240" cy="192"/>
            </a:xfrm>
          </p:grpSpPr>
          <p:sp>
            <p:nvSpPr>
              <p:cNvPr id="54368" name="Line 4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54369" name="Line 4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54370" name="Line 5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54371" name="Line 5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54372" name="Line 5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54363" name="Line 53"/>
            <p:cNvSpPr>
              <a:spLocks noChangeShapeType="1"/>
            </p:cNvSpPr>
            <p:nvPr/>
          </p:nvSpPr>
          <p:spPr bwMode="auto">
            <a:xfrm>
              <a:off x="1200" y="2832"/>
              <a:ext cx="720" cy="0"/>
            </a:xfrm>
            <a:prstGeom prst="line">
              <a:avLst/>
            </a:prstGeom>
            <a:noFill/>
            <a:ln w="19050">
              <a:solidFill>
                <a:schemeClr val="tx1"/>
              </a:solidFill>
              <a:round/>
              <a:headEnd/>
              <a:tailEnd/>
            </a:ln>
          </p:spPr>
          <p:txBody>
            <a:bodyPr/>
            <a:lstStyle/>
            <a:p>
              <a:endParaRPr lang="zh-CN" altLang="en-US"/>
            </a:p>
          </p:txBody>
        </p:sp>
        <p:sp>
          <p:nvSpPr>
            <p:cNvPr id="54364" name="Line 54"/>
            <p:cNvSpPr>
              <a:spLocks noChangeShapeType="1"/>
            </p:cNvSpPr>
            <p:nvPr/>
          </p:nvSpPr>
          <p:spPr bwMode="auto">
            <a:xfrm>
              <a:off x="1536" y="2832"/>
              <a:ext cx="0" cy="336"/>
            </a:xfrm>
            <a:prstGeom prst="line">
              <a:avLst/>
            </a:prstGeom>
            <a:noFill/>
            <a:ln w="19050">
              <a:solidFill>
                <a:schemeClr val="tx1"/>
              </a:solidFill>
              <a:round/>
              <a:headEnd type="triangle" w="med" len="med"/>
              <a:tailEnd/>
            </a:ln>
          </p:spPr>
          <p:txBody>
            <a:bodyPr/>
            <a:lstStyle/>
            <a:p>
              <a:endParaRPr lang="zh-CN" altLang="en-US"/>
            </a:p>
          </p:txBody>
        </p:sp>
        <p:sp>
          <p:nvSpPr>
            <p:cNvPr id="54365" name="Rectangle 55"/>
            <p:cNvSpPr>
              <a:spLocks noChangeArrowheads="1"/>
            </p:cNvSpPr>
            <p:nvPr/>
          </p:nvSpPr>
          <p:spPr bwMode="auto">
            <a:xfrm>
              <a:off x="1632" y="3168"/>
              <a:ext cx="768" cy="144"/>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Y</a:t>
              </a:r>
              <a:r>
                <a:rPr lang="en-US" altLang="zh-CN" sz="1600" baseline="-25000">
                  <a:solidFill>
                    <a:schemeClr val="accent2"/>
                  </a:solidFill>
                  <a:latin typeface="Times New Roman" pitchFamily="18" charset="0"/>
                  <a:ea typeface="宋体" charset="-122"/>
                </a:rPr>
                <a:t>1</a:t>
              </a:r>
            </a:p>
          </p:txBody>
        </p:sp>
        <p:sp>
          <p:nvSpPr>
            <p:cNvPr id="54366" name="Line 56"/>
            <p:cNvSpPr>
              <a:spLocks noChangeShapeType="1"/>
            </p:cNvSpPr>
            <p:nvPr/>
          </p:nvSpPr>
          <p:spPr bwMode="auto">
            <a:xfrm>
              <a:off x="960" y="2880"/>
              <a:ext cx="0" cy="288"/>
            </a:xfrm>
            <a:prstGeom prst="line">
              <a:avLst/>
            </a:prstGeom>
            <a:noFill/>
            <a:ln w="19050">
              <a:solidFill>
                <a:schemeClr val="tx1"/>
              </a:solidFill>
              <a:round/>
              <a:headEnd/>
              <a:tailEnd type="triangle" w="med" len="med"/>
            </a:ln>
          </p:spPr>
          <p:txBody>
            <a:bodyPr/>
            <a:lstStyle/>
            <a:p>
              <a:endParaRPr lang="zh-CN" altLang="en-US"/>
            </a:p>
          </p:txBody>
        </p:sp>
        <p:sp>
          <p:nvSpPr>
            <p:cNvPr id="54367" name="Line 57"/>
            <p:cNvSpPr>
              <a:spLocks noChangeShapeType="1"/>
            </p:cNvSpPr>
            <p:nvPr/>
          </p:nvSpPr>
          <p:spPr bwMode="auto">
            <a:xfrm>
              <a:off x="2112" y="2880"/>
              <a:ext cx="0" cy="288"/>
            </a:xfrm>
            <a:prstGeom prst="line">
              <a:avLst/>
            </a:prstGeom>
            <a:noFill/>
            <a:ln w="19050">
              <a:solidFill>
                <a:schemeClr val="tx1"/>
              </a:solidFill>
              <a:round/>
              <a:headEnd/>
              <a:tailEnd type="triangle" w="med" len="med"/>
            </a:ln>
          </p:spPr>
          <p:txBody>
            <a:bodyPr/>
            <a:lstStyle/>
            <a:p>
              <a:endParaRPr lang="zh-CN" altLang="en-US"/>
            </a:p>
          </p:txBody>
        </p:sp>
      </p:grpSp>
      <p:sp>
        <p:nvSpPr>
          <p:cNvPr id="54286" name="Rectangle 58"/>
          <p:cNvSpPr>
            <a:spLocks noGrp="1" noChangeArrowheads="1"/>
          </p:cNvSpPr>
          <p:nvPr>
            <p:ph type="title"/>
          </p:nvPr>
        </p:nvSpPr>
        <p:spPr>
          <a:xfrm>
            <a:off x="381000" y="203200"/>
            <a:ext cx="8229600" cy="812800"/>
          </a:xfrm>
        </p:spPr>
        <p:txBody>
          <a:bodyPr/>
          <a:lstStyle/>
          <a:p>
            <a:pPr eaLnBrk="1" hangingPunct="1"/>
            <a:r>
              <a:rPr lang="zh-CN" altLang="en-US" smtClean="0"/>
              <a:t>存储矩阵</a:t>
            </a:r>
          </a:p>
        </p:txBody>
      </p:sp>
      <p:grpSp>
        <p:nvGrpSpPr>
          <p:cNvPr id="10" name="Group 59"/>
          <p:cNvGrpSpPr>
            <a:grpSpLocks/>
          </p:cNvGrpSpPr>
          <p:nvPr/>
        </p:nvGrpSpPr>
        <p:grpSpPr bwMode="auto">
          <a:xfrm>
            <a:off x="2565400" y="2286000"/>
            <a:ext cx="1828800" cy="914400"/>
            <a:chOff x="1584" y="864"/>
            <a:chExt cx="1152" cy="576"/>
          </a:xfrm>
        </p:grpSpPr>
        <p:sp>
          <p:nvSpPr>
            <p:cNvPr id="54352" name="Rectangle 6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77" name="Rectangle 6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sz="1400" i="0" dirty="0">
                  <a:latin typeface="微软雅黑" pitchFamily="34" charset="-122"/>
                  <a:ea typeface="微软雅黑" pitchFamily="34" charset="-122"/>
                </a:rPr>
                <a:t>位存储体</a:t>
              </a:r>
            </a:p>
          </p:txBody>
        </p:sp>
        <p:sp>
          <p:nvSpPr>
            <p:cNvPr id="54354" name="Line 6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55" name="Line 6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56" name="Line 6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57" name="Group 65"/>
            <p:cNvGrpSpPr>
              <a:grpSpLocks/>
            </p:cNvGrpSpPr>
            <p:nvPr/>
          </p:nvGrpSpPr>
          <p:grpSpPr bwMode="auto">
            <a:xfrm>
              <a:off x="2496" y="1104"/>
              <a:ext cx="144" cy="192"/>
              <a:chOff x="5040" y="2688"/>
              <a:chExt cx="144" cy="192"/>
            </a:xfrm>
          </p:grpSpPr>
          <p:sp>
            <p:nvSpPr>
              <p:cNvPr id="54359" name="Rectangle 6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60" name="Line 6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58" name="Rectangle 6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2" name="Group 69"/>
          <p:cNvGrpSpPr>
            <a:grpSpLocks/>
          </p:cNvGrpSpPr>
          <p:nvPr/>
        </p:nvGrpSpPr>
        <p:grpSpPr bwMode="auto">
          <a:xfrm>
            <a:off x="2565400" y="3352800"/>
            <a:ext cx="1828800" cy="914400"/>
            <a:chOff x="1584" y="864"/>
            <a:chExt cx="1152" cy="576"/>
          </a:xfrm>
        </p:grpSpPr>
        <p:sp>
          <p:nvSpPr>
            <p:cNvPr id="54343" name="Rectangle 7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87" name="Rectangle 7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45" name="Line 7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46" name="Line 7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47" name="Line 7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48" name="Group 75"/>
            <p:cNvGrpSpPr>
              <a:grpSpLocks/>
            </p:cNvGrpSpPr>
            <p:nvPr/>
          </p:nvGrpSpPr>
          <p:grpSpPr bwMode="auto">
            <a:xfrm>
              <a:off x="2496" y="1104"/>
              <a:ext cx="144" cy="192"/>
              <a:chOff x="5040" y="2688"/>
              <a:chExt cx="144" cy="192"/>
            </a:xfrm>
          </p:grpSpPr>
          <p:sp>
            <p:nvSpPr>
              <p:cNvPr id="54350" name="Rectangle 7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51" name="Line 7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49" name="Rectangle 7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4" name="Group 79"/>
          <p:cNvGrpSpPr>
            <a:grpSpLocks/>
          </p:cNvGrpSpPr>
          <p:nvPr/>
        </p:nvGrpSpPr>
        <p:grpSpPr bwMode="auto">
          <a:xfrm>
            <a:off x="2565400" y="4419600"/>
            <a:ext cx="1828800" cy="914400"/>
            <a:chOff x="1584" y="864"/>
            <a:chExt cx="1152" cy="576"/>
          </a:xfrm>
        </p:grpSpPr>
        <p:sp>
          <p:nvSpPr>
            <p:cNvPr id="54334" name="Rectangle 80"/>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697" name="Rectangle 81"/>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dirty="0">
                  <a:latin typeface="Tahoma" pitchFamily="34" charset="0"/>
                </a:rPr>
                <a:t>位存储体</a:t>
              </a:r>
            </a:p>
          </p:txBody>
        </p:sp>
        <p:sp>
          <p:nvSpPr>
            <p:cNvPr id="54336" name="Line 82"/>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37" name="Line 83"/>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38" name="Line 84"/>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39" name="Group 85"/>
            <p:cNvGrpSpPr>
              <a:grpSpLocks/>
            </p:cNvGrpSpPr>
            <p:nvPr/>
          </p:nvGrpSpPr>
          <p:grpSpPr bwMode="auto">
            <a:xfrm>
              <a:off x="2496" y="1104"/>
              <a:ext cx="144" cy="192"/>
              <a:chOff x="5040" y="2688"/>
              <a:chExt cx="144" cy="192"/>
            </a:xfrm>
          </p:grpSpPr>
          <p:sp>
            <p:nvSpPr>
              <p:cNvPr id="54341" name="Rectangle 86"/>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42" name="Line 87"/>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40" name="Rectangle 88"/>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16" name="Group 89"/>
          <p:cNvGrpSpPr>
            <a:grpSpLocks/>
          </p:cNvGrpSpPr>
          <p:nvPr/>
        </p:nvGrpSpPr>
        <p:grpSpPr bwMode="auto">
          <a:xfrm>
            <a:off x="4927600" y="1219200"/>
            <a:ext cx="1828800" cy="4572000"/>
            <a:chOff x="3072" y="864"/>
            <a:chExt cx="1152" cy="2880"/>
          </a:xfrm>
        </p:grpSpPr>
        <p:sp>
          <p:nvSpPr>
            <p:cNvPr id="54292" name="Line 90"/>
            <p:cNvSpPr>
              <a:spLocks noChangeShapeType="1"/>
            </p:cNvSpPr>
            <p:nvPr/>
          </p:nvSpPr>
          <p:spPr bwMode="auto">
            <a:xfrm>
              <a:off x="3072" y="1248"/>
              <a:ext cx="0" cy="2496"/>
            </a:xfrm>
            <a:prstGeom prst="line">
              <a:avLst/>
            </a:prstGeom>
            <a:noFill/>
            <a:ln w="12700">
              <a:solidFill>
                <a:schemeClr val="tx1"/>
              </a:solidFill>
              <a:round/>
              <a:headEnd/>
              <a:tailEnd/>
            </a:ln>
          </p:spPr>
          <p:txBody>
            <a:bodyPr/>
            <a:lstStyle/>
            <a:p>
              <a:endParaRPr lang="zh-CN" altLang="en-US"/>
            </a:p>
          </p:txBody>
        </p:sp>
        <p:sp>
          <p:nvSpPr>
            <p:cNvPr id="54293" name="Line 91"/>
            <p:cNvSpPr>
              <a:spLocks noChangeShapeType="1"/>
            </p:cNvSpPr>
            <p:nvPr/>
          </p:nvSpPr>
          <p:spPr bwMode="auto">
            <a:xfrm>
              <a:off x="4224" y="1248"/>
              <a:ext cx="0" cy="2496"/>
            </a:xfrm>
            <a:prstGeom prst="line">
              <a:avLst/>
            </a:prstGeom>
            <a:noFill/>
            <a:ln w="12700">
              <a:solidFill>
                <a:schemeClr val="tx1"/>
              </a:solidFill>
              <a:round/>
              <a:headEnd/>
              <a:tailEnd/>
            </a:ln>
          </p:spPr>
          <p:txBody>
            <a:bodyPr/>
            <a:lstStyle/>
            <a:p>
              <a:endParaRPr lang="zh-CN" altLang="en-US"/>
            </a:p>
          </p:txBody>
        </p:sp>
        <p:grpSp>
          <p:nvGrpSpPr>
            <p:cNvPr id="54294" name="Group 92"/>
            <p:cNvGrpSpPr>
              <a:grpSpLocks/>
            </p:cNvGrpSpPr>
            <p:nvPr/>
          </p:nvGrpSpPr>
          <p:grpSpPr bwMode="auto">
            <a:xfrm>
              <a:off x="3072" y="864"/>
              <a:ext cx="1152" cy="576"/>
              <a:chOff x="1584" y="864"/>
              <a:chExt cx="1152" cy="576"/>
            </a:xfrm>
          </p:grpSpPr>
          <p:sp>
            <p:nvSpPr>
              <p:cNvPr id="54325" name="Rectangle 9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10" name="Rectangle 9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27" name="Line 9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28" name="Line 9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29" name="Line 9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30" name="Group 98"/>
              <p:cNvGrpSpPr>
                <a:grpSpLocks/>
              </p:cNvGrpSpPr>
              <p:nvPr/>
            </p:nvGrpSpPr>
            <p:grpSpPr bwMode="auto">
              <a:xfrm>
                <a:off x="2496" y="1104"/>
                <a:ext cx="144" cy="192"/>
                <a:chOff x="5040" y="2688"/>
                <a:chExt cx="144" cy="192"/>
              </a:xfrm>
            </p:grpSpPr>
            <p:sp>
              <p:nvSpPr>
                <p:cNvPr id="54332" name="Rectangle 9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33" name="Line 10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31" name="Rectangle 10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X</a:t>
                </a:r>
                <a:endParaRPr lang="en-US" altLang="zh-CN" sz="1600">
                  <a:solidFill>
                    <a:schemeClr val="accent2"/>
                  </a:solidFill>
                  <a:latin typeface="Tahoma" pitchFamily="34" charset="0"/>
                  <a:ea typeface="宋体" charset="-122"/>
                </a:endParaRPr>
              </a:p>
            </p:txBody>
          </p:sp>
        </p:grpSp>
        <p:grpSp>
          <p:nvGrpSpPr>
            <p:cNvPr id="54295" name="Group 102"/>
            <p:cNvGrpSpPr>
              <a:grpSpLocks/>
            </p:cNvGrpSpPr>
            <p:nvPr/>
          </p:nvGrpSpPr>
          <p:grpSpPr bwMode="auto">
            <a:xfrm>
              <a:off x="3072" y="1536"/>
              <a:ext cx="1152" cy="576"/>
              <a:chOff x="1584" y="864"/>
              <a:chExt cx="1152" cy="576"/>
            </a:xfrm>
          </p:grpSpPr>
          <p:sp>
            <p:nvSpPr>
              <p:cNvPr id="54316" name="Rectangle 10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20" name="Rectangle 10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18" name="Line 10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19" name="Line 10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20" name="Line 10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21" name="Group 108"/>
              <p:cNvGrpSpPr>
                <a:grpSpLocks/>
              </p:cNvGrpSpPr>
              <p:nvPr/>
            </p:nvGrpSpPr>
            <p:grpSpPr bwMode="auto">
              <a:xfrm>
                <a:off x="2496" y="1104"/>
                <a:ext cx="144" cy="192"/>
                <a:chOff x="5040" y="2688"/>
                <a:chExt cx="144" cy="192"/>
              </a:xfrm>
            </p:grpSpPr>
            <p:sp>
              <p:nvSpPr>
                <p:cNvPr id="54323" name="Rectangle 10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24" name="Line 11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22" name="Rectangle 11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54296" name="Group 112"/>
            <p:cNvGrpSpPr>
              <a:grpSpLocks/>
            </p:cNvGrpSpPr>
            <p:nvPr/>
          </p:nvGrpSpPr>
          <p:grpSpPr bwMode="auto">
            <a:xfrm>
              <a:off x="3072" y="2208"/>
              <a:ext cx="1152" cy="576"/>
              <a:chOff x="1584" y="864"/>
              <a:chExt cx="1152" cy="576"/>
            </a:xfrm>
          </p:grpSpPr>
          <p:sp>
            <p:nvSpPr>
              <p:cNvPr id="54307" name="Rectangle 11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30" name="Rectangle 11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09" name="Line 11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10" name="Line 11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11" name="Line 11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12" name="Group 118"/>
              <p:cNvGrpSpPr>
                <a:grpSpLocks/>
              </p:cNvGrpSpPr>
              <p:nvPr/>
            </p:nvGrpSpPr>
            <p:grpSpPr bwMode="auto">
              <a:xfrm>
                <a:off x="2496" y="1104"/>
                <a:ext cx="144" cy="192"/>
                <a:chOff x="5040" y="2688"/>
                <a:chExt cx="144" cy="192"/>
              </a:xfrm>
            </p:grpSpPr>
            <p:sp>
              <p:nvSpPr>
                <p:cNvPr id="54314" name="Rectangle 11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15" name="Line 12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13" name="Rectangle 12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endParaRPr lang="en-US" altLang="zh-CN" sz="1600">
                  <a:solidFill>
                    <a:schemeClr val="folHlink"/>
                  </a:solidFill>
                  <a:latin typeface="Tahoma" pitchFamily="34" charset="0"/>
                  <a:ea typeface="宋体" charset="-122"/>
                </a:endParaRPr>
              </a:p>
            </p:txBody>
          </p:sp>
        </p:grpSp>
        <p:grpSp>
          <p:nvGrpSpPr>
            <p:cNvPr id="54297" name="Group 122"/>
            <p:cNvGrpSpPr>
              <a:grpSpLocks/>
            </p:cNvGrpSpPr>
            <p:nvPr/>
          </p:nvGrpSpPr>
          <p:grpSpPr bwMode="auto">
            <a:xfrm>
              <a:off x="3072" y="2880"/>
              <a:ext cx="1152" cy="576"/>
              <a:chOff x="1584" y="864"/>
              <a:chExt cx="1152" cy="576"/>
            </a:xfrm>
          </p:grpSpPr>
          <p:sp>
            <p:nvSpPr>
              <p:cNvPr id="54298" name="Rectangle 123"/>
              <p:cNvSpPr>
                <a:spLocks noChangeArrowheads="1"/>
              </p:cNvSpPr>
              <p:nvPr/>
            </p:nvSpPr>
            <p:spPr bwMode="auto">
              <a:xfrm>
                <a:off x="1680" y="110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879740" name="Rectangle 124"/>
              <p:cNvSpPr>
                <a:spLocks noChangeArrowheads="1"/>
              </p:cNvSpPr>
              <p:nvPr/>
            </p:nvSpPr>
            <p:spPr bwMode="auto">
              <a:xfrm>
                <a:off x="1824" y="1056"/>
                <a:ext cx="624" cy="384"/>
              </a:xfrm>
              <a:prstGeom prst="rect">
                <a:avLst/>
              </a:prstGeom>
              <a:solidFill>
                <a:srgbClr val="FFCC00"/>
              </a:solidFill>
              <a:ln w="19050" algn="ctr">
                <a:solidFill>
                  <a:srgbClr val="FFCC00"/>
                </a:solidFill>
                <a:miter lim="800000"/>
                <a:headEnd/>
                <a:tailEnd/>
              </a:ln>
              <a:effectLst>
                <a:outerShdw dist="107763" dir="2700000" algn="ctr" rotWithShape="0">
                  <a:srgbClr val="808080">
                    <a:alpha val="50000"/>
                  </a:srgbClr>
                </a:outerShdw>
              </a:effectLst>
            </p:spPr>
            <p:txBody>
              <a:bodyPr wrap="none" anchor="ctr"/>
              <a:lstStyle/>
              <a:p>
                <a:pPr algn="r">
                  <a:defRPr/>
                </a:pPr>
                <a:r>
                  <a:rPr lang="zh-CN" altLang="en-US">
                    <a:latin typeface="Tahoma" pitchFamily="34" charset="0"/>
                  </a:rPr>
                  <a:t>位存储体</a:t>
                </a:r>
              </a:p>
            </p:txBody>
          </p:sp>
          <p:sp>
            <p:nvSpPr>
              <p:cNvPr id="54300" name="Line 125"/>
              <p:cNvSpPr>
                <a:spLocks noChangeShapeType="1"/>
              </p:cNvSpPr>
              <p:nvPr/>
            </p:nvSpPr>
            <p:spPr bwMode="auto">
              <a:xfrm>
                <a:off x="2160" y="864"/>
                <a:ext cx="0" cy="192"/>
              </a:xfrm>
              <a:prstGeom prst="line">
                <a:avLst/>
              </a:prstGeom>
              <a:noFill/>
              <a:ln w="19050">
                <a:solidFill>
                  <a:schemeClr val="tx1"/>
                </a:solidFill>
                <a:round/>
                <a:headEnd/>
                <a:tailEnd type="triangle" w="med" len="med"/>
              </a:ln>
            </p:spPr>
            <p:txBody>
              <a:bodyPr/>
              <a:lstStyle/>
              <a:p>
                <a:endParaRPr lang="zh-CN" altLang="en-US"/>
              </a:p>
            </p:txBody>
          </p:sp>
          <p:sp>
            <p:nvSpPr>
              <p:cNvPr id="54301" name="Line 126"/>
              <p:cNvSpPr>
                <a:spLocks noChangeShapeType="1"/>
              </p:cNvSpPr>
              <p:nvPr/>
            </p:nvSpPr>
            <p:spPr bwMode="auto">
              <a:xfrm flipH="1">
                <a:off x="1584" y="1248"/>
                <a:ext cx="240" cy="0"/>
              </a:xfrm>
              <a:prstGeom prst="line">
                <a:avLst/>
              </a:prstGeom>
              <a:noFill/>
              <a:ln w="19050">
                <a:solidFill>
                  <a:schemeClr val="tx1"/>
                </a:solidFill>
                <a:round/>
                <a:headEnd/>
                <a:tailEnd/>
              </a:ln>
            </p:spPr>
            <p:txBody>
              <a:bodyPr/>
              <a:lstStyle/>
              <a:p>
                <a:endParaRPr lang="zh-CN" altLang="en-US"/>
              </a:p>
            </p:txBody>
          </p:sp>
          <p:sp>
            <p:nvSpPr>
              <p:cNvPr id="54302" name="Line 127"/>
              <p:cNvSpPr>
                <a:spLocks noChangeShapeType="1"/>
              </p:cNvSpPr>
              <p:nvPr/>
            </p:nvSpPr>
            <p:spPr bwMode="auto">
              <a:xfrm flipH="1">
                <a:off x="2448" y="1248"/>
                <a:ext cx="288" cy="0"/>
              </a:xfrm>
              <a:prstGeom prst="line">
                <a:avLst/>
              </a:prstGeom>
              <a:noFill/>
              <a:ln w="19050">
                <a:solidFill>
                  <a:schemeClr val="tx1"/>
                </a:solidFill>
                <a:round/>
                <a:headEnd/>
                <a:tailEnd/>
              </a:ln>
            </p:spPr>
            <p:txBody>
              <a:bodyPr/>
              <a:lstStyle/>
              <a:p>
                <a:endParaRPr lang="zh-CN" altLang="en-US"/>
              </a:p>
            </p:txBody>
          </p:sp>
          <p:grpSp>
            <p:nvGrpSpPr>
              <p:cNvPr id="54303" name="Group 128"/>
              <p:cNvGrpSpPr>
                <a:grpSpLocks/>
              </p:cNvGrpSpPr>
              <p:nvPr/>
            </p:nvGrpSpPr>
            <p:grpSpPr bwMode="auto">
              <a:xfrm>
                <a:off x="2496" y="1104"/>
                <a:ext cx="144" cy="192"/>
                <a:chOff x="5040" y="2688"/>
                <a:chExt cx="144" cy="192"/>
              </a:xfrm>
            </p:grpSpPr>
            <p:sp>
              <p:nvSpPr>
                <p:cNvPr id="54305" name="Rectangle 129"/>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D</a:t>
                  </a:r>
                  <a:endParaRPr lang="en-US" altLang="zh-CN" sz="1600">
                    <a:solidFill>
                      <a:srgbClr val="0000FF"/>
                    </a:solidFill>
                    <a:latin typeface="Tahoma" pitchFamily="34" charset="0"/>
                    <a:ea typeface="宋体" charset="-122"/>
                  </a:endParaRPr>
                </a:p>
              </p:txBody>
            </p:sp>
            <p:sp>
              <p:nvSpPr>
                <p:cNvPr id="54306" name="Line 130"/>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54304" name="Rectangle 131"/>
              <p:cNvSpPr>
                <a:spLocks noChangeArrowheads="1"/>
              </p:cNvSpPr>
              <p:nvPr/>
            </p:nvSpPr>
            <p:spPr bwMode="auto">
              <a:xfrm>
                <a:off x="2256" y="864"/>
                <a:ext cx="144" cy="192"/>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endParaRPr lang="en-US" altLang="zh-CN" sz="1600">
                  <a:solidFill>
                    <a:srgbClr val="0000FF"/>
                  </a:solidFill>
                  <a:latin typeface="Tahoma" pitchFamily="34" charset="0"/>
                  <a:ea typeface="宋体" charset="-122"/>
                </a:endParaRPr>
              </a:p>
            </p:txBody>
          </p:sp>
        </p:grpSp>
      </p:grpSp>
      <p:sp>
        <p:nvSpPr>
          <p:cNvPr id="54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860C8-243E-4D9C-A902-DA6C72CBF8E2}" type="slidenum">
              <a:rPr lang="en-US" altLang="zh-CN">
                <a:latin typeface="Arial" charset="0"/>
              </a:rPr>
              <a:pPr/>
              <a:t>26</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fill="hold"/>
                                        <p:tgtEl>
                                          <p:spTgt spid="14"/>
                                        </p:tgtEl>
                                        <p:attrNameLst>
                                          <p:attrName>ppt_x</p:attrName>
                                        </p:attrNameLst>
                                      </p:cBhvr>
                                      <p:tavLst>
                                        <p:tav tm="0">
                                          <p:val>
                                            <p:strVal val="#ppt_x"/>
                                          </p:val>
                                        </p:tav>
                                        <p:tav tm="100000">
                                          <p:val>
                                            <p:strVal val="#ppt_x"/>
                                          </p:val>
                                        </p:tav>
                                      </p:tavLst>
                                    </p:anim>
                                    <p:anim calcmode="lin" valueType="num">
                                      <p:cBhvr additive="base">
                                        <p:cTn id="26"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879619"/>
                                        </p:tgtEl>
                                        <p:attrNameLst>
                                          <p:attrName>style.visibility</p:attrName>
                                        </p:attrNameLst>
                                      </p:cBhvr>
                                      <p:to>
                                        <p:strVal val="visible"/>
                                      </p:to>
                                    </p:set>
                                    <p:animEffect transition="in" filter="wipe(down)">
                                      <p:cBhvr>
                                        <p:cTn id="31" dur="500"/>
                                        <p:tgtEl>
                                          <p:spTgt spid="879619"/>
                                        </p:tgtEl>
                                      </p:cBhvr>
                                    </p:animEffect>
                                  </p:childTnLst>
                                </p:cTn>
                              </p:par>
                              <p:par>
                                <p:cTn id="32" presetID="22" presetClass="entr" presetSubtype="8" repeatCount="3000" fill="hold" grpId="0" nodeType="withEffect">
                                  <p:stCondLst>
                                    <p:cond delay="0"/>
                                  </p:stCondLst>
                                  <p:childTnLst>
                                    <p:set>
                                      <p:cBhvr>
                                        <p:cTn id="33" dur="1" fill="hold">
                                          <p:stCondLst>
                                            <p:cond delay="0"/>
                                          </p:stCondLst>
                                        </p:cTn>
                                        <p:tgtEl>
                                          <p:spTgt spid="879638"/>
                                        </p:tgtEl>
                                        <p:attrNameLst>
                                          <p:attrName>style.visibility</p:attrName>
                                        </p:attrNameLst>
                                      </p:cBhvr>
                                      <p:to>
                                        <p:strVal val="visible"/>
                                      </p:to>
                                    </p:set>
                                    <p:animEffect transition="in" filter="wipe(left)">
                                      <p:cBhvr>
                                        <p:cTn id="34" dur="1000"/>
                                        <p:tgtEl>
                                          <p:spTgt spid="879638"/>
                                        </p:tgtEl>
                                      </p:cBhvr>
                                    </p:animEffect>
                                  </p:childTnLst>
                                </p:cTn>
                              </p:par>
                              <p:par>
                                <p:cTn id="35" presetID="22" presetClass="entr" presetSubtype="8" repeatCount="3000" fill="hold" grpId="1" nodeType="withEffect">
                                  <p:stCondLst>
                                    <p:cond delay="0"/>
                                  </p:stCondLst>
                                  <p:childTnLst>
                                    <p:set>
                                      <p:cBhvr>
                                        <p:cTn id="36" dur="1" fill="hold">
                                          <p:stCondLst>
                                            <p:cond delay="0"/>
                                          </p:stCondLst>
                                        </p:cTn>
                                        <p:tgtEl>
                                          <p:spTgt spid="879638"/>
                                        </p:tgtEl>
                                        <p:attrNameLst>
                                          <p:attrName>style.visibility</p:attrName>
                                        </p:attrNameLst>
                                      </p:cBhvr>
                                      <p:to>
                                        <p:strVal val="visible"/>
                                      </p:to>
                                    </p:set>
                                    <p:animEffect transition="in" filter="wipe(left)">
                                      <p:cBhvr>
                                        <p:cTn id="37" dur="1000"/>
                                        <p:tgtEl>
                                          <p:spTgt spid="8796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repeatCount="3000" fill="hold" grpId="0" nodeType="clickEffect">
                                  <p:stCondLst>
                                    <p:cond delay="0"/>
                                  </p:stCondLst>
                                  <p:childTnLst>
                                    <p:set>
                                      <p:cBhvr>
                                        <p:cTn id="41" dur="1" fill="hold">
                                          <p:stCondLst>
                                            <p:cond delay="0"/>
                                          </p:stCondLst>
                                        </p:cTn>
                                        <p:tgtEl>
                                          <p:spTgt spid="879649"/>
                                        </p:tgtEl>
                                        <p:attrNameLst>
                                          <p:attrName>style.visibility</p:attrName>
                                        </p:attrNameLst>
                                      </p:cBhvr>
                                      <p:to>
                                        <p:strVal val="visible"/>
                                      </p:to>
                                    </p:set>
                                    <p:animEffect transition="in" filter="wipe(left)">
                                      <p:cBhvr>
                                        <p:cTn id="42" dur="1000"/>
                                        <p:tgtEl>
                                          <p:spTgt spid="879649"/>
                                        </p:tgtEl>
                                      </p:cBhvr>
                                    </p:animEffect>
                                  </p:childTnLst>
                                </p:cTn>
                              </p:par>
                              <p:par>
                                <p:cTn id="43" presetID="22" presetClass="entr" presetSubtype="8" repeatCount="3000" fill="hold" grpId="0" nodeType="withEffect">
                                  <p:stCondLst>
                                    <p:cond delay="0"/>
                                  </p:stCondLst>
                                  <p:childTnLst>
                                    <p:set>
                                      <p:cBhvr>
                                        <p:cTn id="44" dur="1" fill="hold">
                                          <p:stCondLst>
                                            <p:cond delay="0"/>
                                          </p:stCondLst>
                                        </p:cTn>
                                        <p:tgtEl>
                                          <p:spTgt spid="879653"/>
                                        </p:tgtEl>
                                        <p:attrNameLst>
                                          <p:attrName>style.visibility</p:attrName>
                                        </p:attrNameLst>
                                      </p:cBhvr>
                                      <p:to>
                                        <p:strVal val="visible"/>
                                      </p:to>
                                    </p:set>
                                    <p:animEffect transition="in" filter="wipe(left)">
                                      <p:cBhvr>
                                        <p:cTn id="45" dur="1000"/>
                                        <p:tgtEl>
                                          <p:spTgt spid="87965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879650"/>
                                        </p:tgtEl>
                                        <p:attrNameLst>
                                          <p:attrName>style.visibility</p:attrName>
                                        </p:attrNameLst>
                                      </p:cBhvr>
                                      <p:to>
                                        <p:strVal val="visible"/>
                                      </p:to>
                                    </p:set>
                                    <p:animEffect transition="in" filter="wipe(left)">
                                      <p:cBhvr>
                                        <p:cTn id="50" dur="1000"/>
                                        <p:tgtEl>
                                          <p:spTgt spid="879650"/>
                                        </p:tgtEl>
                                      </p:cBhvr>
                                    </p:animEffect>
                                  </p:childTnLst>
                                </p:cTn>
                              </p:par>
                              <p:par>
                                <p:cTn id="51" presetID="22" presetClass="entr" presetSubtype="8" repeatCount="3000" fill="hold" grpId="0" nodeType="withEffect">
                                  <p:stCondLst>
                                    <p:cond delay="0"/>
                                  </p:stCondLst>
                                  <p:childTnLst>
                                    <p:set>
                                      <p:cBhvr>
                                        <p:cTn id="52" dur="1" fill="hold">
                                          <p:stCondLst>
                                            <p:cond delay="0"/>
                                          </p:stCondLst>
                                        </p:cTn>
                                        <p:tgtEl>
                                          <p:spTgt spid="879654"/>
                                        </p:tgtEl>
                                        <p:attrNameLst>
                                          <p:attrName>style.visibility</p:attrName>
                                        </p:attrNameLst>
                                      </p:cBhvr>
                                      <p:to>
                                        <p:strVal val="visible"/>
                                      </p:to>
                                    </p:set>
                                    <p:animEffect transition="in" filter="wipe(left)">
                                      <p:cBhvr>
                                        <p:cTn id="53" dur="1000"/>
                                        <p:tgtEl>
                                          <p:spTgt spid="879654"/>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repeatCount="3000" fill="hold" grpId="0" nodeType="clickEffect">
                                  <p:stCondLst>
                                    <p:cond delay="0"/>
                                  </p:stCondLst>
                                  <p:childTnLst>
                                    <p:set>
                                      <p:cBhvr>
                                        <p:cTn id="57" dur="1" fill="hold">
                                          <p:stCondLst>
                                            <p:cond delay="0"/>
                                          </p:stCondLst>
                                        </p:cTn>
                                        <p:tgtEl>
                                          <p:spTgt spid="879651"/>
                                        </p:tgtEl>
                                        <p:attrNameLst>
                                          <p:attrName>style.visibility</p:attrName>
                                        </p:attrNameLst>
                                      </p:cBhvr>
                                      <p:to>
                                        <p:strVal val="visible"/>
                                      </p:to>
                                    </p:set>
                                    <p:animEffect transition="in" filter="wipe(left)">
                                      <p:cBhvr>
                                        <p:cTn id="58" dur="1000"/>
                                        <p:tgtEl>
                                          <p:spTgt spid="879651"/>
                                        </p:tgtEl>
                                      </p:cBhvr>
                                    </p:animEffect>
                                  </p:childTnLst>
                                </p:cTn>
                              </p:par>
                              <p:par>
                                <p:cTn id="59" presetID="22" presetClass="entr" presetSubtype="8" repeatCount="3000" fill="hold" grpId="0" nodeType="withEffect">
                                  <p:stCondLst>
                                    <p:cond delay="0"/>
                                  </p:stCondLst>
                                  <p:childTnLst>
                                    <p:set>
                                      <p:cBhvr>
                                        <p:cTn id="60" dur="1" fill="hold">
                                          <p:stCondLst>
                                            <p:cond delay="0"/>
                                          </p:stCondLst>
                                        </p:cTn>
                                        <p:tgtEl>
                                          <p:spTgt spid="879655"/>
                                        </p:tgtEl>
                                        <p:attrNameLst>
                                          <p:attrName>style.visibility</p:attrName>
                                        </p:attrNameLst>
                                      </p:cBhvr>
                                      <p:to>
                                        <p:strVal val="visible"/>
                                      </p:to>
                                    </p:set>
                                    <p:animEffect transition="in" filter="wipe(left)">
                                      <p:cBhvr>
                                        <p:cTn id="61" dur="1000"/>
                                        <p:tgtEl>
                                          <p:spTgt spid="879655"/>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repeatCount="3000" fill="hold" grpId="0" nodeType="clickEffect">
                                  <p:stCondLst>
                                    <p:cond delay="0"/>
                                  </p:stCondLst>
                                  <p:childTnLst>
                                    <p:set>
                                      <p:cBhvr>
                                        <p:cTn id="65" dur="1" fill="hold">
                                          <p:stCondLst>
                                            <p:cond delay="0"/>
                                          </p:stCondLst>
                                        </p:cTn>
                                        <p:tgtEl>
                                          <p:spTgt spid="879618"/>
                                        </p:tgtEl>
                                        <p:attrNameLst>
                                          <p:attrName>style.visibility</p:attrName>
                                        </p:attrNameLst>
                                      </p:cBhvr>
                                      <p:to>
                                        <p:strVal val="visible"/>
                                      </p:to>
                                    </p:set>
                                    <p:animEffect transition="in" filter="wipe(up)">
                                      <p:cBhvr>
                                        <p:cTn id="66" dur="1000"/>
                                        <p:tgtEl>
                                          <p:spTgt spid="87961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repeatCount="3000" fill="hold" grpId="0" nodeType="clickEffect">
                                  <p:stCondLst>
                                    <p:cond delay="0"/>
                                  </p:stCondLst>
                                  <p:childTnLst>
                                    <p:set>
                                      <p:cBhvr>
                                        <p:cTn id="70" dur="1" fill="hold">
                                          <p:stCondLst>
                                            <p:cond delay="0"/>
                                          </p:stCondLst>
                                        </p:cTn>
                                        <p:tgtEl>
                                          <p:spTgt spid="879652"/>
                                        </p:tgtEl>
                                        <p:attrNameLst>
                                          <p:attrName>style.visibility</p:attrName>
                                        </p:attrNameLst>
                                      </p:cBhvr>
                                      <p:to>
                                        <p:strVal val="visible"/>
                                      </p:to>
                                    </p:set>
                                    <p:animEffect transition="in" filter="wipe(up)">
                                      <p:cBhvr>
                                        <p:cTn id="71" dur="1000"/>
                                        <p:tgtEl>
                                          <p:spTgt spid="879652"/>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nodeType="clickEffect">
                                  <p:stCondLst>
                                    <p:cond delay="0"/>
                                  </p:stCondLst>
                                  <p:childTnLst>
                                    <p:set>
                                      <p:cBhvr>
                                        <p:cTn id="75" dur="1" fill="hold">
                                          <p:stCondLst>
                                            <p:cond delay="0"/>
                                          </p:stCondLst>
                                        </p:cTn>
                                        <p:tgtEl>
                                          <p:spTgt spid="2"/>
                                        </p:tgtEl>
                                        <p:attrNameLst>
                                          <p:attrName>style.visibility</p:attrName>
                                        </p:attrNameLst>
                                      </p:cBhvr>
                                      <p:to>
                                        <p:strVal val="visible"/>
                                      </p:to>
                                    </p:set>
                                    <p:anim calcmode="lin" valueType="num">
                                      <p:cBhvr additive="base">
                                        <p:cTn id="76" dur="500" fill="hold"/>
                                        <p:tgtEl>
                                          <p:spTgt spid="2"/>
                                        </p:tgtEl>
                                        <p:attrNameLst>
                                          <p:attrName>ppt_x</p:attrName>
                                        </p:attrNameLst>
                                      </p:cBhvr>
                                      <p:tavLst>
                                        <p:tav tm="0">
                                          <p:val>
                                            <p:strVal val="#ppt_x"/>
                                          </p:val>
                                        </p:tav>
                                        <p:tav tm="100000">
                                          <p:val>
                                            <p:strVal val="#ppt_x"/>
                                          </p:val>
                                        </p:tav>
                                      </p:tavLst>
                                    </p:anim>
                                    <p:anim calcmode="lin" valueType="num">
                                      <p:cBhvr additive="base">
                                        <p:cTn id="7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1+#ppt_w/2"/>
                                          </p:val>
                                        </p:tav>
                                        <p:tav tm="100000">
                                          <p:val>
                                            <p:strVal val="#ppt_x"/>
                                          </p:val>
                                        </p:tav>
                                      </p:tavLst>
                                    </p:anim>
                                    <p:anim calcmode="lin" valueType="num">
                                      <p:cBhvr additive="base">
                                        <p:cTn id="8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2" presetClass="entr" presetSubtype="4" fill="hold" nodeType="clickEffect">
                                  <p:stCondLst>
                                    <p:cond delay="0"/>
                                  </p:stCondLst>
                                  <p:childTnLst>
                                    <p:set>
                                      <p:cBhvr>
                                        <p:cTn id="87" dur="1" fill="hold">
                                          <p:stCondLst>
                                            <p:cond delay="0"/>
                                          </p:stCondLst>
                                        </p:cTn>
                                        <p:tgtEl>
                                          <p:spTgt spid="7"/>
                                        </p:tgtEl>
                                        <p:attrNameLst>
                                          <p:attrName>style.visibility</p:attrName>
                                        </p:attrNameLst>
                                      </p:cBhvr>
                                      <p:to>
                                        <p:strVal val="visible"/>
                                      </p:to>
                                    </p:set>
                                    <p:anim calcmode="lin" valueType="num">
                                      <p:cBhvr additive="base">
                                        <p:cTn id="88" dur="500" fill="hold"/>
                                        <p:tgtEl>
                                          <p:spTgt spid="7"/>
                                        </p:tgtEl>
                                        <p:attrNameLst>
                                          <p:attrName>ppt_x</p:attrName>
                                        </p:attrNameLst>
                                      </p:cBhvr>
                                      <p:tavLst>
                                        <p:tav tm="0">
                                          <p:val>
                                            <p:strVal val="#ppt_x"/>
                                          </p:val>
                                        </p:tav>
                                        <p:tav tm="100000">
                                          <p:val>
                                            <p:strVal val="#ppt_x"/>
                                          </p:val>
                                        </p:tav>
                                      </p:tavLst>
                                    </p:anim>
                                    <p:anim calcmode="lin" valueType="num">
                                      <p:cBhvr additive="base">
                                        <p:cTn id="8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9618" grpId="0" animBg="1"/>
      <p:bldP spid="879619" grpId="0"/>
      <p:bldP spid="879638" grpId="0" animBg="1"/>
      <p:bldP spid="879638" grpId="1" animBg="1"/>
      <p:bldP spid="879649" grpId="0" animBg="1"/>
      <p:bldP spid="879650" grpId="0" animBg="1"/>
      <p:bldP spid="879651" grpId="0" animBg="1"/>
      <p:bldP spid="879652" grpId="0" animBg="1"/>
      <p:bldP spid="879653" grpId="0"/>
      <p:bldP spid="879654" grpId="0"/>
      <p:bldP spid="879655" grpId="0"/>
    </p:bldLst>
  </p:timing>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785" name="Rectangle 2"/>
          <p:cNvSpPr>
            <a:spLocks noGrp="1" noChangeArrowheads="1"/>
          </p:cNvSpPr>
          <p:nvPr>
            <p:ph type="title"/>
          </p:nvPr>
        </p:nvSpPr>
        <p:spPr/>
        <p:txBody>
          <a:bodyPr/>
          <a:lstStyle/>
          <a:p>
            <a:pPr eaLnBrk="1" hangingPunct="1"/>
            <a:r>
              <a:rPr lang="zh-CN" altLang="en-US" smtClean="0"/>
              <a:t>存储密度</a:t>
            </a:r>
          </a:p>
        </p:txBody>
      </p:sp>
      <p:sp>
        <p:nvSpPr>
          <p:cNvPr id="374786" name="Rectangle 3"/>
          <p:cNvSpPr>
            <a:spLocks noGrp="1" noChangeArrowheads="1"/>
          </p:cNvSpPr>
          <p:nvPr>
            <p:ph idx="1"/>
          </p:nvPr>
        </p:nvSpPr>
        <p:spPr>
          <a:xfrm>
            <a:off x="395288" y="981075"/>
            <a:ext cx="8218487" cy="5040313"/>
          </a:xfrm>
        </p:spPr>
        <p:txBody>
          <a:bodyPr/>
          <a:lstStyle/>
          <a:p>
            <a:pPr eaLnBrk="1" hangingPunct="1"/>
            <a:r>
              <a:rPr lang="en-US" altLang="zh-CN" smtClean="0"/>
              <a:t> </a:t>
            </a:r>
            <a:r>
              <a:rPr smtClean="0"/>
              <a:t>磁盘单位面积上所能存储的二进制信息量</a:t>
            </a:r>
          </a:p>
          <a:p>
            <a:pPr lvl="1" eaLnBrk="1" hangingPunct="1"/>
            <a:r>
              <a:rPr smtClean="0">
                <a:solidFill>
                  <a:srgbClr val="0000FF"/>
                </a:solidFill>
              </a:rPr>
              <a:t>道密度</a:t>
            </a:r>
            <a:r>
              <a:rPr smtClean="0"/>
              <a:t>是沿磁盘半径方向单位长度上的磁道数，单位为道／英寸  </a:t>
            </a:r>
            <a:r>
              <a:rPr lang="en-US" altLang="zh-CN" i="1" smtClean="0">
                <a:solidFill>
                  <a:srgbClr val="0000FF"/>
                </a:solidFill>
              </a:rPr>
              <a:t>(TPI)</a:t>
            </a:r>
            <a:r>
              <a:rPr lang="en-US" altLang="zh-CN" i="1" smtClean="0"/>
              <a:t> </a:t>
            </a:r>
          </a:p>
          <a:p>
            <a:pPr lvl="1" eaLnBrk="1" hangingPunct="1"/>
            <a:r>
              <a:rPr smtClean="0">
                <a:solidFill>
                  <a:srgbClr val="0000FF"/>
                </a:solidFill>
              </a:rPr>
              <a:t>位密度</a:t>
            </a:r>
            <a:r>
              <a:rPr smtClean="0"/>
              <a:t>是磁道单位长度上记录的二进制代码的位数，单位是位／英寸 </a:t>
            </a:r>
            <a:r>
              <a:rPr lang="en-US" altLang="zh-CN" i="1" smtClean="0">
                <a:solidFill>
                  <a:srgbClr val="0000FF"/>
                </a:solidFill>
              </a:rPr>
              <a:t>(BPI)</a:t>
            </a:r>
            <a:endParaRPr lang="en-US" altLang="zh-CN" i="1" smtClean="0"/>
          </a:p>
          <a:p>
            <a:pPr lvl="1" eaLnBrk="1" hangingPunct="1"/>
            <a:r>
              <a:rPr smtClean="0">
                <a:solidFill>
                  <a:srgbClr val="0000FF"/>
                </a:solidFill>
              </a:rPr>
              <a:t>面密度：</a:t>
            </a:r>
            <a:r>
              <a:rPr smtClean="0"/>
              <a:t>道密度</a:t>
            </a:r>
            <a:r>
              <a:rPr lang="en-US" altLang="zh-CN" smtClean="0"/>
              <a:t>×</a:t>
            </a:r>
            <a:r>
              <a:rPr smtClean="0"/>
              <a:t>位密度</a:t>
            </a:r>
            <a:r>
              <a:rPr sz="3000" smtClean="0">
                <a:solidFill>
                  <a:srgbClr val="66FF33"/>
                </a:solidFill>
              </a:rPr>
              <a:t> </a:t>
            </a:r>
          </a:p>
          <a:p>
            <a:pPr eaLnBrk="1" hangingPunct="1"/>
            <a:r>
              <a:rPr smtClean="0"/>
              <a:t> </a:t>
            </a:r>
            <a:r>
              <a:rPr lang="en-US" altLang="zh-CN" smtClean="0"/>
              <a:t>ZONE</a:t>
            </a:r>
          </a:p>
        </p:txBody>
      </p:sp>
      <p:sp>
        <p:nvSpPr>
          <p:cNvPr id="37478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D8C43AF-8A5C-4C3B-A076-D347D7B10906}" type="slidenum">
              <a:rPr lang="en-US" altLang="zh-CN">
                <a:latin typeface="Arial" charset="0"/>
              </a:rPr>
              <a:pPr/>
              <a:t>260</a:t>
            </a:fld>
            <a:r>
              <a:rPr lang="en-US" altLang="zh-CN">
                <a:latin typeface="Arial" charset="0"/>
              </a:rPr>
              <a:t>- </a:t>
            </a:r>
          </a:p>
        </p:txBody>
      </p:sp>
    </p:spTree>
  </p:cSld>
  <p:clrMapOvr>
    <a:masterClrMapping/>
  </p:clrMapOvr>
  <p:timing>
    <p:tnLst>
      <p:par>
        <p:cTn id="1" dur="indefinite" restart="never" nodeType="tmRoot"/>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809" name="Rectangle 2"/>
          <p:cNvSpPr>
            <a:spLocks noGrp="1" noChangeArrowheads="1"/>
          </p:cNvSpPr>
          <p:nvPr>
            <p:ph type="title"/>
          </p:nvPr>
        </p:nvSpPr>
        <p:spPr/>
        <p:txBody>
          <a:bodyPr/>
          <a:lstStyle/>
          <a:p>
            <a:pPr eaLnBrk="1" hangingPunct="1"/>
            <a:r>
              <a:rPr lang="en-US" altLang="zh-CN" smtClean="0"/>
              <a:t>Computing disk capacity</a:t>
            </a:r>
          </a:p>
        </p:txBody>
      </p:sp>
      <p:sp>
        <p:nvSpPr>
          <p:cNvPr id="375810" name="Rectangle 3"/>
          <p:cNvSpPr>
            <a:spLocks noGrp="1" noChangeArrowheads="1"/>
          </p:cNvSpPr>
          <p:nvPr>
            <p:ph idx="1"/>
          </p:nvPr>
        </p:nvSpPr>
        <p:spPr>
          <a:xfrm>
            <a:off x="395288" y="981075"/>
            <a:ext cx="8497887" cy="5040313"/>
          </a:xfrm>
        </p:spPr>
        <p:txBody>
          <a:bodyPr/>
          <a:lstStyle/>
          <a:p>
            <a:pPr eaLnBrk="1" hangingPunct="1">
              <a:lnSpc>
                <a:spcPct val="100000"/>
              </a:lnSpc>
            </a:pPr>
            <a:r>
              <a:rPr lang="en-US" altLang="zh-CN" sz="2000" smtClean="0"/>
              <a:t>Capacity = (# platters/disk) x (# surfaces/platter)</a:t>
            </a:r>
          </a:p>
          <a:p>
            <a:pPr eaLnBrk="1" hangingPunct="1">
              <a:lnSpc>
                <a:spcPct val="100000"/>
              </a:lnSpc>
            </a:pPr>
            <a:r>
              <a:rPr lang="en-US" altLang="zh-CN" sz="2000" smtClean="0"/>
              <a:t>                  x (#tracks/surface) x (avg. # sectors/track) </a:t>
            </a:r>
          </a:p>
          <a:p>
            <a:pPr eaLnBrk="1" hangingPunct="1">
              <a:lnSpc>
                <a:spcPct val="100000"/>
              </a:lnSpc>
              <a:buFont typeface="Wingdings" pitchFamily="2" charset="2"/>
              <a:buNone/>
            </a:pPr>
            <a:r>
              <a:rPr lang="en-US" altLang="zh-CN" sz="2000" smtClean="0"/>
              <a:t>                       x (# bytes/sector) </a:t>
            </a:r>
          </a:p>
          <a:p>
            <a:pPr eaLnBrk="1" hangingPunct="1">
              <a:lnSpc>
                <a:spcPct val="100000"/>
              </a:lnSpc>
              <a:buFont typeface="Wingdings" pitchFamily="2" charset="2"/>
              <a:buNone/>
            </a:pPr>
            <a:endParaRPr lang="en-US" altLang="zh-CN" sz="2000" smtClean="0"/>
          </a:p>
          <a:p>
            <a:pPr eaLnBrk="1" hangingPunct="1">
              <a:lnSpc>
                <a:spcPct val="100000"/>
              </a:lnSpc>
            </a:pPr>
            <a:r>
              <a:rPr lang="en-US" altLang="zh-CN" sz="2000" smtClean="0"/>
              <a:t>Example:</a:t>
            </a:r>
          </a:p>
          <a:p>
            <a:pPr lvl="1" eaLnBrk="1" hangingPunct="1">
              <a:lnSpc>
                <a:spcPct val="100000"/>
              </a:lnSpc>
            </a:pPr>
            <a:r>
              <a:rPr lang="en-US" altLang="zh-CN" sz="1800" smtClean="0"/>
              <a:t>512 bytes/sector</a:t>
            </a:r>
          </a:p>
          <a:p>
            <a:pPr lvl="1" eaLnBrk="1" hangingPunct="1">
              <a:lnSpc>
                <a:spcPct val="100000"/>
              </a:lnSpc>
            </a:pPr>
            <a:r>
              <a:rPr lang="en-US" altLang="zh-CN" sz="1800" smtClean="0"/>
              <a:t>300 sectors/track (on average)</a:t>
            </a:r>
          </a:p>
          <a:p>
            <a:pPr lvl="1" eaLnBrk="1" hangingPunct="1">
              <a:lnSpc>
                <a:spcPct val="100000"/>
              </a:lnSpc>
            </a:pPr>
            <a:r>
              <a:rPr lang="en-US" altLang="zh-CN" sz="1800" smtClean="0"/>
              <a:t>20,000 tracks/surface</a:t>
            </a:r>
          </a:p>
          <a:p>
            <a:pPr lvl="1" eaLnBrk="1" hangingPunct="1">
              <a:lnSpc>
                <a:spcPct val="100000"/>
              </a:lnSpc>
            </a:pPr>
            <a:r>
              <a:rPr lang="en-US" altLang="zh-CN" sz="1800" smtClean="0"/>
              <a:t>2 surfaces/platter</a:t>
            </a:r>
          </a:p>
          <a:p>
            <a:pPr lvl="1" eaLnBrk="1" hangingPunct="1">
              <a:lnSpc>
                <a:spcPct val="100000"/>
              </a:lnSpc>
            </a:pPr>
            <a:r>
              <a:rPr lang="en-US" altLang="zh-CN" sz="1800" smtClean="0"/>
              <a:t>5 platters/disk</a:t>
            </a:r>
          </a:p>
          <a:p>
            <a:pPr lvl="1" eaLnBrk="1" hangingPunct="1">
              <a:lnSpc>
                <a:spcPct val="100000"/>
              </a:lnSpc>
            </a:pPr>
            <a:endParaRPr lang="en-US" altLang="zh-CN" sz="1800" smtClean="0"/>
          </a:p>
          <a:p>
            <a:pPr eaLnBrk="1" hangingPunct="1">
              <a:lnSpc>
                <a:spcPct val="100000"/>
              </a:lnSpc>
            </a:pPr>
            <a:r>
              <a:rPr lang="en-US" altLang="zh-CN" sz="2000" smtClean="0"/>
              <a:t>Capacity = 512 x 300 x 20000 x 2 x 5</a:t>
            </a:r>
          </a:p>
          <a:p>
            <a:pPr eaLnBrk="1" hangingPunct="1">
              <a:lnSpc>
                <a:spcPct val="100000"/>
              </a:lnSpc>
              <a:buFont typeface="Wingdings" pitchFamily="2" charset="2"/>
              <a:buNone/>
            </a:pPr>
            <a:r>
              <a:rPr lang="en-US" altLang="zh-CN" sz="2000" smtClean="0"/>
              <a:t>    	             = 30,720,000,000 = 30.72 GB </a:t>
            </a:r>
          </a:p>
        </p:txBody>
      </p:sp>
      <p:sp>
        <p:nvSpPr>
          <p:cNvPr id="3758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9A3959D-A041-4AC8-ABFA-6155403CB8CC}" type="slidenum">
              <a:rPr lang="en-US" altLang="zh-CN">
                <a:latin typeface="Arial" charset="0"/>
              </a:rPr>
              <a:pPr/>
              <a:t>261</a:t>
            </a:fld>
            <a:r>
              <a:rPr lang="en-US" altLang="zh-CN">
                <a:latin typeface="Arial" charset="0"/>
              </a:rPr>
              <a:t>- </a:t>
            </a:r>
          </a:p>
        </p:txBody>
      </p:sp>
    </p:spTree>
  </p:cSld>
  <p:clrMapOvr>
    <a:masterClrMapping/>
  </p:clrMapOvr>
  <p:timing>
    <p:tnLst>
      <p:par>
        <p:cTn id="1" dur="indefinite" restart="never" nodeType="tmRoot"/>
      </p:par>
    </p:tn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833" name="Rectangle 2"/>
          <p:cNvSpPr>
            <a:spLocks noGrp="1" noChangeArrowheads="1"/>
          </p:cNvSpPr>
          <p:nvPr>
            <p:ph type="title"/>
          </p:nvPr>
        </p:nvSpPr>
        <p:spPr/>
        <p:txBody>
          <a:bodyPr/>
          <a:lstStyle/>
          <a:p>
            <a:pPr eaLnBrk="1" hangingPunct="1"/>
            <a:r>
              <a:rPr lang="zh-CN" altLang="en-US" smtClean="0"/>
              <a:t>数据传输率 </a:t>
            </a:r>
            <a:r>
              <a:rPr lang="en-US" altLang="zh-CN" smtClean="0"/>
              <a:t>byte/s</a:t>
            </a:r>
            <a:r>
              <a:rPr lang="zh-CN" altLang="en-US" smtClean="0"/>
              <a:t>。</a:t>
            </a:r>
          </a:p>
        </p:txBody>
      </p:sp>
      <p:sp>
        <p:nvSpPr>
          <p:cNvPr id="376834" name="Rectangle 3"/>
          <p:cNvSpPr>
            <a:spLocks noGrp="1" noChangeArrowheads="1"/>
          </p:cNvSpPr>
          <p:nvPr>
            <p:ph type="body" idx="1"/>
          </p:nvPr>
        </p:nvSpPr>
        <p:spPr>
          <a:xfrm>
            <a:off x="395288" y="981075"/>
            <a:ext cx="8218487" cy="5040313"/>
          </a:xfrm>
        </p:spPr>
        <p:txBody>
          <a:bodyPr/>
          <a:lstStyle/>
          <a:p>
            <a:pPr eaLnBrk="1" hangingPunct="1">
              <a:lnSpc>
                <a:spcPct val="125000"/>
              </a:lnSpc>
            </a:pPr>
            <a:r>
              <a:rPr sz="2600" u="sng" dirty="0" smtClean="0">
                <a:solidFill>
                  <a:srgbClr val="0070C0"/>
                </a:solidFill>
              </a:rPr>
              <a:t>数据传输速率</a:t>
            </a:r>
            <a:r>
              <a:rPr lang="en-US" altLang="zh-CN" sz="2600" dirty="0" smtClean="0"/>
              <a:t>:</a:t>
            </a:r>
            <a:r>
              <a:rPr sz="2600" dirty="0" smtClean="0"/>
              <a:t>单位时间从磁盘读</a:t>
            </a:r>
            <a:r>
              <a:rPr lang="en-US" altLang="zh-CN" sz="2600" dirty="0" smtClean="0"/>
              <a:t>/</a:t>
            </a:r>
            <a:r>
              <a:rPr sz="2600" dirty="0" smtClean="0"/>
              <a:t>写信息的数量</a:t>
            </a:r>
            <a:r>
              <a:rPr sz="2600" u="sng" dirty="0" smtClean="0"/>
              <a:t> </a:t>
            </a:r>
          </a:p>
          <a:p>
            <a:pPr lvl="1" eaLnBrk="1" hangingPunct="1">
              <a:lnSpc>
                <a:spcPct val="125000"/>
              </a:lnSpc>
            </a:pPr>
            <a:r>
              <a:rPr sz="2500" dirty="0" smtClean="0"/>
              <a:t>磁头定位之后，传输速率与转速、存储密度相关。</a:t>
            </a:r>
          </a:p>
          <a:p>
            <a:pPr lvl="1" eaLnBrk="1" hangingPunct="1">
              <a:lnSpc>
                <a:spcPct val="125000"/>
              </a:lnSpc>
            </a:pPr>
            <a:r>
              <a:rPr sz="2400" dirty="0" smtClean="0"/>
              <a:t>位密度为</a:t>
            </a:r>
            <a:r>
              <a:rPr lang="en-US" altLang="zh-CN" sz="2100" dirty="0" smtClean="0"/>
              <a:t>M b</a:t>
            </a:r>
            <a:r>
              <a:rPr sz="2400" dirty="0" smtClean="0"/>
              <a:t>／英寸，转速（线速度）为 </a:t>
            </a:r>
            <a:r>
              <a:rPr lang="en-US" altLang="zh-CN" sz="2400" dirty="0" smtClean="0"/>
              <a:t>V</a:t>
            </a:r>
            <a:r>
              <a:rPr sz="2400" dirty="0" smtClean="0"/>
              <a:t>英寸</a:t>
            </a:r>
            <a:r>
              <a:rPr lang="en-US" altLang="zh-CN" sz="2400" dirty="0" smtClean="0"/>
              <a:t>/s</a:t>
            </a:r>
            <a:r>
              <a:rPr sz="2400" dirty="0" smtClean="0"/>
              <a:t>，则数据传输速率为</a:t>
            </a:r>
            <a:r>
              <a:rPr lang="en-US" altLang="zh-CN" sz="2400" dirty="0" smtClean="0"/>
              <a:t>MV   b</a:t>
            </a:r>
            <a:r>
              <a:rPr sz="2400" dirty="0" smtClean="0"/>
              <a:t>／</a:t>
            </a:r>
            <a:r>
              <a:rPr lang="en-US" altLang="zh-CN" sz="2400" dirty="0" smtClean="0"/>
              <a:t>s</a:t>
            </a:r>
            <a:r>
              <a:rPr sz="2400" dirty="0" smtClean="0"/>
              <a:t>。</a:t>
            </a:r>
          </a:p>
          <a:p>
            <a:pPr lvl="1" eaLnBrk="1" hangingPunct="1">
              <a:lnSpc>
                <a:spcPct val="125000"/>
              </a:lnSpc>
            </a:pPr>
            <a:r>
              <a:rPr sz="2400" dirty="0" smtClean="0"/>
              <a:t>转速为</a:t>
            </a:r>
            <a:r>
              <a:rPr lang="en-US" altLang="zh-CN" sz="2400" dirty="0" smtClean="0"/>
              <a:t>m</a:t>
            </a:r>
            <a:r>
              <a:rPr sz="2400" dirty="0" smtClean="0"/>
              <a:t>转</a:t>
            </a:r>
            <a:r>
              <a:rPr lang="en-US" altLang="zh-CN" sz="2400" dirty="0" smtClean="0"/>
              <a:t>/s,</a:t>
            </a:r>
            <a:r>
              <a:rPr sz="2400" dirty="0" smtClean="0"/>
              <a:t>单磁道容量为</a:t>
            </a:r>
            <a:r>
              <a:rPr lang="en-US" altLang="zh-CN" sz="2400" dirty="0" smtClean="0"/>
              <a:t>n</a:t>
            </a:r>
            <a:r>
              <a:rPr sz="2400" dirty="0" smtClean="0"/>
              <a:t>字节，则数据传输率为</a:t>
            </a:r>
            <a:r>
              <a:rPr lang="en-US" altLang="zh-CN" sz="2400" dirty="0" err="1" smtClean="0"/>
              <a:t>mn</a:t>
            </a:r>
            <a:r>
              <a:rPr sz="2400" dirty="0" smtClean="0"/>
              <a:t>字节</a:t>
            </a:r>
            <a:r>
              <a:rPr lang="en-US" altLang="zh-CN" sz="2400" dirty="0" smtClean="0"/>
              <a:t>/s</a:t>
            </a:r>
            <a:r>
              <a:rPr sz="2400" dirty="0" smtClean="0"/>
              <a:t>。</a:t>
            </a:r>
          </a:p>
          <a:p>
            <a:pPr lvl="1" eaLnBrk="1" hangingPunct="1">
              <a:lnSpc>
                <a:spcPct val="125000"/>
              </a:lnSpc>
            </a:pPr>
            <a:endParaRPr sz="2400" dirty="0" smtClean="0"/>
          </a:p>
          <a:p>
            <a:pPr eaLnBrk="1" hangingPunct="1"/>
            <a:endParaRPr lang="en-US" altLang="zh-CN" dirty="0" smtClean="0"/>
          </a:p>
        </p:txBody>
      </p:sp>
      <p:sp>
        <p:nvSpPr>
          <p:cNvPr id="3768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2B2D33A-D319-4995-978C-B89C253CF2E9}" type="slidenum">
              <a:rPr lang="en-US" altLang="zh-CN">
                <a:latin typeface="Arial" charset="0"/>
              </a:rPr>
              <a:pPr/>
              <a:t>262</a:t>
            </a:fld>
            <a:r>
              <a:rPr lang="en-US" altLang="zh-CN">
                <a:latin typeface="Arial" charset="0"/>
              </a:rPr>
              <a:t>- </a:t>
            </a:r>
          </a:p>
        </p:txBody>
      </p:sp>
    </p:spTree>
  </p:cSld>
  <p:clrMapOvr>
    <a:masterClrMapping/>
  </p:clrMapOvr>
  <p:timing>
    <p:tnLst>
      <p:par>
        <p:cTn id="1" dur="indefinite" restart="never" nodeType="tmRoot"/>
      </p:par>
    </p:tn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857" name="Rectangle 2"/>
          <p:cNvSpPr>
            <a:spLocks noGrp="1" noChangeArrowheads="1"/>
          </p:cNvSpPr>
          <p:nvPr>
            <p:ph type="title"/>
          </p:nvPr>
        </p:nvSpPr>
        <p:spPr/>
        <p:txBody>
          <a:bodyPr/>
          <a:lstStyle/>
          <a:p>
            <a:pPr eaLnBrk="1" hangingPunct="1"/>
            <a:r>
              <a:rPr lang="zh-CN" altLang="en-US" dirty="0" smtClean="0"/>
              <a:t>平均定位时间</a:t>
            </a:r>
          </a:p>
        </p:txBody>
      </p:sp>
      <p:sp>
        <p:nvSpPr>
          <p:cNvPr id="377858" name="Rectangle 3"/>
          <p:cNvSpPr>
            <a:spLocks noGrp="1" noChangeArrowheads="1"/>
          </p:cNvSpPr>
          <p:nvPr>
            <p:ph type="body" idx="1"/>
          </p:nvPr>
        </p:nvSpPr>
        <p:spPr>
          <a:xfrm>
            <a:off x="395288" y="981075"/>
            <a:ext cx="8218487" cy="5040313"/>
          </a:xfrm>
        </p:spPr>
        <p:txBody>
          <a:bodyPr/>
          <a:lstStyle/>
          <a:p>
            <a:pPr eaLnBrk="1" hangingPunct="1">
              <a:lnSpc>
                <a:spcPct val="130000"/>
              </a:lnSpc>
            </a:pPr>
            <a:r>
              <a:rPr lang="zh-CN" altLang="en-US" dirty="0" smtClean="0">
                <a:solidFill>
                  <a:schemeClr val="accent2"/>
                </a:solidFill>
              </a:rPr>
              <a:t>定位</a:t>
            </a:r>
            <a:r>
              <a:rPr dirty="0" smtClean="0">
                <a:solidFill>
                  <a:schemeClr val="accent2"/>
                </a:solidFill>
              </a:rPr>
              <a:t>时间</a:t>
            </a:r>
            <a:r>
              <a:rPr lang="en-US" altLang="zh-CN" dirty="0" smtClean="0">
                <a:solidFill>
                  <a:schemeClr val="accent2"/>
                </a:solidFill>
              </a:rPr>
              <a:t>:  </a:t>
            </a:r>
            <a:r>
              <a:rPr dirty="0" smtClean="0"/>
              <a:t>从发出磁盘读写命令起，磁头从当前位置移动到指定的记录位置，并开始读写操作所需时间。</a:t>
            </a:r>
          </a:p>
          <a:p>
            <a:pPr eaLnBrk="1" hangingPunct="1">
              <a:lnSpc>
                <a:spcPct val="130000"/>
              </a:lnSpc>
            </a:pPr>
            <a:r>
              <a:rPr dirty="0" smtClean="0">
                <a:solidFill>
                  <a:schemeClr val="accent2"/>
                </a:solidFill>
              </a:rPr>
              <a:t>寻道时间 </a:t>
            </a:r>
            <a:r>
              <a:rPr lang="en-US" altLang="zh-CN" dirty="0" err="1" smtClean="0">
                <a:solidFill>
                  <a:schemeClr val="accent2"/>
                </a:solidFill>
              </a:rPr>
              <a:t>t</a:t>
            </a:r>
            <a:r>
              <a:rPr lang="en-US" altLang="zh-CN" baseline="-25000" dirty="0" err="1" smtClean="0">
                <a:solidFill>
                  <a:schemeClr val="accent2"/>
                </a:solidFill>
              </a:rPr>
              <a:t>s</a:t>
            </a:r>
            <a:r>
              <a:rPr lang="en-US" altLang="zh-CN" baseline="-25000" dirty="0" smtClean="0">
                <a:solidFill>
                  <a:schemeClr val="accent2"/>
                </a:solidFill>
              </a:rPr>
              <a:t> </a:t>
            </a:r>
            <a:r>
              <a:rPr lang="en-US" altLang="zh-CN" dirty="0" smtClean="0">
                <a:solidFill>
                  <a:schemeClr val="accent2"/>
                </a:solidFill>
              </a:rPr>
              <a:t>:</a:t>
            </a:r>
            <a:r>
              <a:rPr lang="en-US" altLang="zh-CN" baseline="-25000" dirty="0" smtClean="0">
                <a:solidFill>
                  <a:srgbClr val="FF3300"/>
                </a:solidFill>
              </a:rPr>
              <a:t> </a:t>
            </a:r>
            <a:r>
              <a:rPr dirty="0" smtClean="0"/>
              <a:t>将磁头定位到指定磁道上所需的时间</a:t>
            </a:r>
          </a:p>
          <a:p>
            <a:pPr eaLnBrk="1" hangingPunct="1">
              <a:lnSpc>
                <a:spcPct val="130000"/>
              </a:lnSpc>
            </a:pPr>
            <a:r>
              <a:rPr dirty="0" smtClean="0">
                <a:solidFill>
                  <a:schemeClr val="accent2"/>
                </a:solidFill>
              </a:rPr>
              <a:t>等待时间 </a:t>
            </a:r>
            <a:r>
              <a:rPr lang="en-US" altLang="zh-CN" dirty="0" err="1" smtClean="0">
                <a:solidFill>
                  <a:schemeClr val="accent2"/>
                </a:solidFill>
              </a:rPr>
              <a:t>t</a:t>
            </a:r>
            <a:r>
              <a:rPr lang="en-US" altLang="zh-CN" baseline="-25000" dirty="0" err="1" smtClean="0">
                <a:solidFill>
                  <a:schemeClr val="accent2"/>
                </a:solidFill>
              </a:rPr>
              <a:t>r</a:t>
            </a:r>
            <a:r>
              <a:rPr lang="en-US" altLang="zh-CN" baseline="-25000" dirty="0" smtClean="0">
                <a:solidFill>
                  <a:schemeClr val="accent2"/>
                </a:solidFill>
              </a:rPr>
              <a:t> </a:t>
            </a:r>
            <a:r>
              <a:rPr dirty="0" smtClean="0">
                <a:solidFill>
                  <a:schemeClr val="accent2"/>
                </a:solidFill>
              </a:rPr>
              <a:t>（旋转延时） </a:t>
            </a:r>
            <a:r>
              <a:rPr lang="en-US" altLang="zh-CN" dirty="0" smtClean="0">
                <a:solidFill>
                  <a:schemeClr val="accent2"/>
                </a:solidFill>
              </a:rPr>
              <a:t>:</a:t>
            </a:r>
          </a:p>
          <a:p>
            <a:pPr lvl="1" eaLnBrk="1" hangingPunct="1">
              <a:lnSpc>
                <a:spcPct val="130000"/>
              </a:lnSpc>
            </a:pPr>
            <a:r>
              <a:rPr dirty="0" smtClean="0"/>
              <a:t>找到指定道后至指定的记录旋转至磁头下的时间，</a:t>
            </a:r>
          </a:p>
          <a:p>
            <a:pPr lvl="1" eaLnBrk="1" hangingPunct="1">
              <a:lnSpc>
                <a:spcPct val="130000"/>
              </a:lnSpc>
            </a:pPr>
            <a:r>
              <a:rPr lang="en-US" altLang="zh-CN" dirty="0" err="1" smtClean="0"/>
              <a:t>t</a:t>
            </a:r>
            <a:r>
              <a:rPr lang="en-US" altLang="zh-CN" baseline="-25000" dirty="0" err="1" smtClean="0"/>
              <a:t>s</a:t>
            </a:r>
            <a:r>
              <a:rPr lang="en-US" altLang="zh-CN" baseline="-25000" dirty="0" smtClean="0"/>
              <a:t> </a:t>
            </a:r>
            <a:r>
              <a:rPr dirty="0" smtClean="0"/>
              <a:t>和 </a:t>
            </a:r>
            <a:r>
              <a:rPr lang="en-US" altLang="zh-CN" dirty="0" err="1" smtClean="0"/>
              <a:t>t</a:t>
            </a:r>
            <a:r>
              <a:rPr lang="en-US" altLang="zh-CN" baseline="-25000" dirty="0" err="1" smtClean="0"/>
              <a:t>r</a:t>
            </a:r>
            <a:r>
              <a:rPr lang="en-US" altLang="zh-CN" baseline="-25000" dirty="0" smtClean="0"/>
              <a:t> </a:t>
            </a:r>
            <a:r>
              <a:rPr dirty="0" smtClean="0"/>
              <a:t>都是随机变化的，所以往往用平均值表示。</a:t>
            </a:r>
          </a:p>
          <a:p>
            <a:pPr lvl="1" eaLnBrk="1" hangingPunct="1">
              <a:lnSpc>
                <a:spcPct val="110000"/>
              </a:lnSpc>
            </a:pPr>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1/RPMs x 60 sec/1 min</a:t>
            </a:r>
          </a:p>
          <a:p>
            <a:pPr eaLnBrk="1" hangingPunct="1">
              <a:lnSpc>
                <a:spcPct val="130000"/>
              </a:lnSpc>
            </a:pPr>
            <a:r>
              <a:rPr dirty="0" smtClean="0">
                <a:solidFill>
                  <a:schemeClr val="accent2"/>
                </a:solidFill>
              </a:rPr>
              <a:t>平均</a:t>
            </a:r>
            <a:r>
              <a:rPr lang="zh-CN" altLang="en-US" dirty="0" smtClean="0">
                <a:solidFill>
                  <a:schemeClr val="accent2"/>
                </a:solidFill>
              </a:rPr>
              <a:t>定位</a:t>
            </a:r>
            <a:r>
              <a:rPr dirty="0" smtClean="0">
                <a:solidFill>
                  <a:schemeClr val="accent2"/>
                </a:solidFill>
              </a:rPr>
              <a:t>时间</a:t>
            </a:r>
            <a:r>
              <a:rPr dirty="0" smtClean="0">
                <a:solidFill>
                  <a:srgbClr val="66FF33"/>
                </a:solidFill>
              </a:rPr>
              <a:t>  </a:t>
            </a:r>
          </a:p>
          <a:p>
            <a:pPr lvl="1" eaLnBrk="1" hangingPunct="1">
              <a:lnSpc>
                <a:spcPct val="130000"/>
              </a:lnSpc>
            </a:pPr>
            <a:r>
              <a:rPr lang="en-US" altLang="zh-CN" dirty="0" err="1" smtClean="0">
                <a:solidFill>
                  <a:schemeClr val="accent2"/>
                </a:solidFill>
              </a:rPr>
              <a:t>T</a:t>
            </a:r>
            <a:r>
              <a:rPr lang="en-US" altLang="zh-CN" baseline="-25000" dirty="0" err="1" smtClean="0">
                <a:solidFill>
                  <a:schemeClr val="accent2"/>
                </a:solidFill>
              </a:rPr>
              <a:t>position</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p>
        </p:txBody>
      </p:sp>
      <p:sp>
        <p:nvSpPr>
          <p:cNvPr id="3778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0A25000-A3C5-4284-A3C5-CCD254CED524}" type="slidenum">
              <a:rPr lang="en-US" altLang="zh-CN">
                <a:latin typeface="Arial" charset="0"/>
              </a:rPr>
              <a:pPr/>
              <a:t>263</a:t>
            </a:fld>
            <a:r>
              <a:rPr lang="en-US" altLang="zh-CN">
                <a:latin typeface="Arial" charset="0"/>
              </a:rPr>
              <a:t>- </a:t>
            </a:r>
          </a:p>
        </p:txBody>
      </p:sp>
    </p:spTree>
  </p:cSld>
  <p:clrMapOvr>
    <a:masterClrMapping/>
  </p:clrMapOvr>
  <p:timing>
    <p:tnLst>
      <p:par>
        <p:cTn id="1" dur="indefinite" restart="never" nodeType="tmRoot"/>
      </p:par>
    </p:tn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1" name="Rectangle 2"/>
          <p:cNvSpPr>
            <a:spLocks noGrp="1" noChangeArrowheads="1"/>
          </p:cNvSpPr>
          <p:nvPr>
            <p:ph type="title"/>
          </p:nvPr>
        </p:nvSpPr>
        <p:spPr/>
        <p:txBody>
          <a:bodyPr/>
          <a:lstStyle/>
          <a:p>
            <a:pPr eaLnBrk="1" hangingPunct="1"/>
            <a:r>
              <a:rPr lang="en-US" altLang="zh-CN" dirty="0" smtClean="0"/>
              <a:t>Disk access time</a:t>
            </a:r>
          </a:p>
        </p:txBody>
      </p:sp>
      <p:sp>
        <p:nvSpPr>
          <p:cNvPr id="378882"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Average time to access some target sector approximated by :</a:t>
            </a:r>
          </a:p>
          <a:p>
            <a:pPr lvl="1" eaLnBrk="1" hangingPunct="1"/>
            <a:r>
              <a:rPr lang="en-US" altLang="zh-CN" dirty="0" err="1" smtClean="0">
                <a:solidFill>
                  <a:schemeClr val="accent2"/>
                </a:solidFill>
              </a:rPr>
              <a:t>T</a:t>
            </a:r>
            <a:r>
              <a:rPr lang="en-US" altLang="zh-CN" baseline="-25000" dirty="0" err="1" smtClean="0">
                <a:solidFill>
                  <a:schemeClr val="accent2"/>
                </a:solidFill>
              </a:rPr>
              <a:t>access</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seek</a:t>
            </a:r>
            <a:r>
              <a:rPr lang="en-US" altLang="zh-CN" dirty="0" smtClean="0">
                <a:solidFill>
                  <a:schemeClr val="accent2"/>
                </a:solidFill>
              </a:rPr>
              <a:t> +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rotation</a:t>
            </a:r>
            <a:r>
              <a:rPr lang="en-US" altLang="zh-CN" dirty="0" smtClean="0">
                <a:solidFill>
                  <a:schemeClr val="accent2"/>
                </a:solidFill>
              </a:rPr>
              <a:t>+  </a:t>
            </a:r>
            <a:r>
              <a:rPr lang="en-US" altLang="zh-CN" dirty="0" err="1" smtClean="0">
                <a:solidFill>
                  <a:schemeClr val="accent2"/>
                </a:solidFill>
              </a:rPr>
              <a:t>T</a:t>
            </a:r>
            <a:r>
              <a:rPr lang="en-US" altLang="zh-CN" baseline="-25000" dirty="0" err="1" smtClean="0">
                <a:solidFill>
                  <a:schemeClr val="accent2"/>
                </a:solidFill>
              </a:rPr>
              <a:t>avg</a:t>
            </a:r>
            <a:r>
              <a:rPr lang="en-US" altLang="zh-CN" dirty="0" smtClean="0">
                <a:solidFill>
                  <a:schemeClr val="accent2"/>
                </a:solidFill>
              </a:rPr>
              <a:t> </a:t>
            </a:r>
            <a:r>
              <a:rPr lang="en-US" altLang="zh-CN" baseline="-25000" dirty="0" smtClean="0">
                <a:solidFill>
                  <a:schemeClr val="accent2"/>
                </a:solidFill>
              </a:rPr>
              <a:t>transfer</a:t>
            </a:r>
            <a:endParaRPr lang="en-US" altLang="zh-CN" dirty="0" smtClean="0">
              <a:solidFill>
                <a:schemeClr val="accent2"/>
              </a:solidFill>
            </a:endParaRPr>
          </a:p>
          <a:p>
            <a:pPr eaLnBrk="1" hangingPunct="1"/>
            <a:r>
              <a:rPr lang="en-US" altLang="zh-CN" dirty="0" smtClean="0"/>
              <a:t>Transfer time	</a:t>
            </a:r>
          </a:p>
          <a:p>
            <a:pPr lvl="1" eaLnBrk="1" hangingPunct="1"/>
            <a:r>
              <a:rPr lang="en-US" altLang="zh-CN" dirty="0" smtClean="0"/>
              <a:t>Time to read the bits in the target sector.</a:t>
            </a:r>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1/RPM x 1/</a:t>
            </a:r>
          </a:p>
          <a:p>
            <a:pPr lvl="2" eaLnBrk="1" hangingPunct="1">
              <a:buFont typeface="Wingdings" pitchFamily="2" charset="2"/>
              <a:buNone/>
            </a:pPr>
            <a:r>
              <a:rPr lang="en-US" altLang="zh-CN" sz="1900" dirty="0" smtClean="0"/>
              <a:t>       </a:t>
            </a:r>
            <a:r>
              <a:rPr lang="en-US" altLang="zh-CN" sz="2100" dirty="0" smtClean="0"/>
              <a:t>(</a:t>
            </a:r>
            <a:r>
              <a:rPr lang="en-US" altLang="zh-CN" sz="2100" dirty="0" err="1" smtClean="0"/>
              <a:t>avg</a:t>
            </a:r>
            <a:r>
              <a:rPr lang="en-US" altLang="zh-CN" sz="2100" dirty="0" smtClean="0"/>
              <a:t> #sectors/track) x 60 </a:t>
            </a:r>
            <a:r>
              <a:rPr lang="en-US" altLang="zh-CN" sz="2100" dirty="0" err="1" smtClean="0"/>
              <a:t>secs</a:t>
            </a:r>
            <a:r>
              <a:rPr lang="en-US" altLang="zh-CN" sz="2100" dirty="0" smtClean="0"/>
              <a:t>/1 min.</a:t>
            </a:r>
          </a:p>
        </p:txBody>
      </p:sp>
      <p:sp>
        <p:nvSpPr>
          <p:cNvPr id="37888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CB11557-6100-4C71-9EE5-197730376662}" type="slidenum">
              <a:rPr lang="en-US" altLang="zh-CN">
                <a:latin typeface="Arial" charset="0"/>
              </a:rPr>
              <a:pPr/>
              <a:t>264</a:t>
            </a:fld>
            <a:r>
              <a:rPr lang="en-US" altLang="zh-CN">
                <a:latin typeface="Arial" charset="0"/>
              </a:rPr>
              <a:t>- </a:t>
            </a:r>
          </a:p>
        </p:txBody>
      </p:sp>
    </p:spTree>
  </p:cSld>
  <p:clrMapOvr>
    <a:masterClrMapping/>
  </p:clrMapOvr>
  <p:timing>
    <p:tnLst>
      <p:par>
        <p:cTn id="1" dur="indefinite" restart="never" nodeType="tmRoot"/>
      </p:par>
    </p:tn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5" name="Rectangle 2"/>
          <p:cNvSpPr>
            <a:spLocks noGrp="1" noChangeArrowheads="1"/>
          </p:cNvSpPr>
          <p:nvPr>
            <p:ph type="title"/>
          </p:nvPr>
        </p:nvSpPr>
        <p:spPr/>
        <p:txBody>
          <a:bodyPr/>
          <a:lstStyle/>
          <a:p>
            <a:pPr eaLnBrk="1" hangingPunct="1"/>
            <a:r>
              <a:rPr lang="en-US" altLang="zh-CN" smtClean="0"/>
              <a:t>Disk access time example</a:t>
            </a:r>
          </a:p>
        </p:txBody>
      </p:sp>
      <p:sp>
        <p:nvSpPr>
          <p:cNvPr id="379906" name="Rectangle 3"/>
          <p:cNvSpPr>
            <a:spLocks noGrp="1" noChangeArrowheads="1"/>
          </p:cNvSpPr>
          <p:nvPr>
            <p:ph type="body" idx="1"/>
          </p:nvPr>
        </p:nvSpPr>
        <p:spPr>
          <a:xfrm>
            <a:off x="395288" y="981075"/>
            <a:ext cx="8218487" cy="5040313"/>
          </a:xfrm>
        </p:spPr>
        <p:txBody>
          <a:bodyPr/>
          <a:lstStyle/>
          <a:p>
            <a:pPr eaLnBrk="1" hangingPunct="1"/>
            <a:r>
              <a:rPr lang="en-US" altLang="zh-CN" sz="2600" dirty="0" smtClean="0"/>
              <a:t>Given:</a:t>
            </a:r>
          </a:p>
          <a:p>
            <a:pPr lvl="1" eaLnBrk="1" hangingPunct="1"/>
            <a:r>
              <a:rPr lang="en-US" altLang="zh-CN" sz="2200" dirty="0" smtClean="0"/>
              <a:t>Rotational rate = 7,200 RPM</a:t>
            </a:r>
          </a:p>
          <a:p>
            <a:pPr lvl="1" eaLnBrk="1" hangingPunct="1"/>
            <a:r>
              <a:rPr lang="en-US" altLang="zh-CN" sz="2200" dirty="0" smtClean="0"/>
              <a:t>Average seek time  = 9 </a:t>
            </a:r>
            <a:r>
              <a:rPr lang="en-US" altLang="zh-CN" sz="2200" dirty="0" err="1" smtClean="0"/>
              <a:t>ms.</a:t>
            </a:r>
            <a:endParaRPr lang="en-US" altLang="zh-CN" sz="2200" dirty="0" smtClean="0"/>
          </a:p>
          <a:p>
            <a:pPr lvl="1" eaLnBrk="1" hangingPunct="1"/>
            <a:r>
              <a:rPr lang="en-US" altLang="zh-CN" sz="2200" dirty="0" err="1" smtClean="0"/>
              <a:t>Avg</a:t>
            </a:r>
            <a:r>
              <a:rPr lang="en-US" altLang="zh-CN" sz="2200" dirty="0" smtClean="0"/>
              <a:t> # sectors/track = 400.</a:t>
            </a:r>
          </a:p>
          <a:p>
            <a:pPr eaLnBrk="1" hangingPunct="1"/>
            <a:r>
              <a:rPr lang="en-US" altLang="zh-CN" sz="2600" dirty="0" smtClean="0"/>
              <a:t>Derived:</a:t>
            </a:r>
          </a:p>
          <a:p>
            <a:pPr lvl="1" eaLnBrk="1" hangingPunct="1"/>
            <a:r>
              <a:rPr lang="en-US" altLang="zh-CN" dirty="0" err="1" smtClean="0"/>
              <a:t>T</a:t>
            </a:r>
            <a:r>
              <a:rPr lang="en-US" altLang="zh-CN" baseline="-25000" dirty="0" err="1" smtClean="0"/>
              <a:t>avg</a:t>
            </a:r>
            <a:r>
              <a:rPr lang="en-US" altLang="zh-CN" dirty="0" smtClean="0"/>
              <a:t> </a:t>
            </a:r>
            <a:r>
              <a:rPr lang="en-US" altLang="zh-CN" baseline="-25000" dirty="0" smtClean="0"/>
              <a:t>rotation</a:t>
            </a:r>
            <a:r>
              <a:rPr lang="en-US" altLang="zh-CN" dirty="0" smtClean="0"/>
              <a:t> = 1/2 x (60 /7200 ) x 1000  = 4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avg</a:t>
            </a:r>
            <a:r>
              <a:rPr lang="en-US" altLang="zh-CN" baseline="-25000" dirty="0" smtClean="0"/>
              <a:t> transfer</a:t>
            </a:r>
            <a:r>
              <a:rPr lang="en-US" altLang="zh-CN" dirty="0" smtClean="0"/>
              <a:t> = 60/7200 x 1/400  x 1000  = 0.02 </a:t>
            </a:r>
            <a:r>
              <a:rPr lang="en-US" altLang="zh-CN" dirty="0" err="1" smtClean="0"/>
              <a:t>ms</a:t>
            </a:r>
            <a:endParaRPr lang="en-US" altLang="zh-CN" dirty="0" smtClean="0"/>
          </a:p>
          <a:p>
            <a:pPr lvl="1" eaLnBrk="1" hangingPunct="1"/>
            <a:r>
              <a:rPr lang="en-US" altLang="zh-CN" dirty="0" err="1" smtClean="0"/>
              <a:t>T</a:t>
            </a:r>
            <a:r>
              <a:rPr lang="en-US" altLang="zh-CN" baseline="-25000" dirty="0" err="1" smtClean="0"/>
              <a:t>access</a:t>
            </a:r>
            <a:r>
              <a:rPr lang="en-US" altLang="zh-CN" dirty="0" smtClean="0"/>
              <a:t>      = 9 </a:t>
            </a:r>
            <a:r>
              <a:rPr lang="en-US" altLang="zh-CN" dirty="0" err="1" smtClean="0"/>
              <a:t>ms</a:t>
            </a:r>
            <a:r>
              <a:rPr lang="en-US" altLang="zh-CN" dirty="0" smtClean="0"/>
              <a:t> + 4 </a:t>
            </a:r>
            <a:r>
              <a:rPr lang="en-US" altLang="zh-CN" dirty="0" err="1" smtClean="0"/>
              <a:t>ms</a:t>
            </a:r>
            <a:r>
              <a:rPr lang="en-US" altLang="zh-CN" dirty="0" smtClean="0"/>
              <a:t> + </a:t>
            </a:r>
            <a:r>
              <a:rPr lang="en-US" altLang="zh-CN" dirty="0" smtClean="0">
                <a:solidFill>
                  <a:srgbClr val="0070C0"/>
                </a:solidFill>
              </a:rPr>
              <a:t>0.02 </a:t>
            </a:r>
            <a:r>
              <a:rPr lang="en-US" altLang="zh-CN" dirty="0" err="1" smtClean="0">
                <a:solidFill>
                  <a:srgbClr val="0070C0"/>
                </a:solidFill>
              </a:rPr>
              <a:t>ms</a:t>
            </a:r>
            <a:endParaRPr lang="en-US" altLang="zh-CN" dirty="0" smtClean="0">
              <a:solidFill>
                <a:srgbClr val="0070C0"/>
              </a:solidFill>
            </a:endParaRPr>
          </a:p>
          <a:p>
            <a:pPr lvl="1" eaLnBrk="1" hangingPunct="1"/>
            <a:endParaRPr lang="en-US" altLang="zh-CN" dirty="0" smtClean="0">
              <a:solidFill>
                <a:srgbClr val="0070C0"/>
              </a:solidFill>
            </a:endParaRPr>
          </a:p>
          <a:p>
            <a:pPr marL="457200" lvl="1" indent="0" eaLnBrk="1" hangingPunct="1">
              <a:buNone/>
            </a:pPr>
            <a:r>
              <a:rPr lang="zh-CN" altLang="en-US" sz="2200" dirty="0" smtClean="0"/>
              <a:t>有效时间？</a:t>
            </a:r>
            <a:endParaRPr lang="en-US" altLang="zh-CN" sz="2200" dirty="0" smtClean="0"/>
          </a:p>
        </p:txBody>
      </p:sp>
      <p:sp>
        <p:nvSpPr>
          <p:cNvPr id="37990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82922C-A410-494D-8B3E-E2BA737F570B}" type="slidenum">
              <a:rPr lang="en-US" altLang="zh-CN">
                <a:latin typeface="Arial" charset="0"/>
              </a:rPr>
              <a:pPr/>
              <a:t>265</a:t>
            </a:fld>
            <a:r>
              <a:rPr lang="en-US" altLang="zh-CN">
                <a:latin typeface="Arial" charset="0"/>
              </a:rPr>
              <a:t>- </a:t>
            </a:r>
          </a:p>
        </p:txBody>
      </p:sp>
    </p:spTree>
  </p:cSld>
  <p:clrMapOvr>
    <a:masterClrMapping/>
  </p:clrMapOvr>
  <p:timing>
    <p:tnLst>
      <p:par>
        <p:cTn id="1" dur="indefinite" restart="never" nodeType="tmRoot"/>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0929" name="Rectangle 2"/>
          <p:cNvSpPr>
            <a:spLocks noGrp="1" noChangeArrowheads="1"/>
          </p:cNvSpPr>
          <p:nvPr>
            <p:ph type="title"/>
          </p:nvPr>
        </p:nvSpPr>
        <p:spPr/>
        <p:txBody>
          <a:bodyPr/>
          <a:lstStyle/>
          <a:p>
            <a:pPr eaLnBrk="1" hangingPunct="1"/>
            <a:r>
              <a:rPr lang="en-US" altLang="zh-CN" smtClean="0"/>
              <a:t>Important points</a:t>
            </a:r>
          </a:p>
        </p:txBody>
      </p:sp>
      <p:sp>
        <p:nvSpPr>
          <p:cNvPr id="380930" name="Rectangle 3"/>
          <p:cNvSpPr>
            <a:spLocks noGrp="1" noChangeArrowheads="1"/>
          </p:cNvSpPr>
          <p:nvPr>
            <p:ph type="body" idx="1"/>
          </p:nvPr>
        </p:nvSpPr>
        <p:spPr>
          <a:xfrm>
            <a:off x="395288" y="981075"/>
            <a:ext cx="8218487" cy="5040313"/>
          </a:xfrm>
        </p:spPr>
        <p:txBody>
          <a:bodyPr/>
          <a:lstStyle/>
          <a:p>
            <a:pPr eaLnBrk="1" hangingPunct="1"/>
            <a:r>
              <a:rPr lang="en-US" altLang="zh-CN" dirty="0" smtClean="0"/>
              <a:t>Access time dominated by seek time and rotational latency.</a:t>
            </a:r>
          </a:p>
          <a:p>
            <a:pPr eaLnBrk="1" hangingPunct="1"/>
            <a:r>
              <a:rPr lang="en-US" altLang="zh-CN" dirty="0" smtClean="0"/>
              <a:t>First bit in a sector is the most expensive, the rest are free.</a:t>
            </a:r>
          </a:p>
          <a:p>
            <a:pPr eaLnBrk="1" hangingPunct="1"/>
            <a:r>
              <a:rPr lang="en-US" altLang="zh-CN" dirty="0" smtClean="0"/>
              <a:t>SRAM access time is about  4ns/</a:t>
            </a:r>
            <a:r>
              <a:rPr lang="en-US" altLang="zh-CN" dirty="0" err="1" smtClean="0"/>
              <a:t>doubleword</a:t>
            </a:r>
            <a:r>
              <a:rPr lang="en-US" altLang="zh-CN" dirty="0" smtClean="0"/>
              <a:t>, DRAM about  60 ns</a:t>
            </a:r>
          </a:p>
          <a:p>
            <a:pPr lvl="1" eaLnBrk="1" hangingPunct="1"/>
            <a:r>
              <a:rPr lang="en-US" altLang="zh-CN" dirty="0" smtClean="0"/>
              <a:t>Disk is about 40,000 times slower than SRAM, </a:t>
            </a:r>
          </a:p>
          <a:p>
            <a:pPr lvl="1" eaLnBrk="1" hangingPunct="1"/>
            <a:r>
              <a:rPr lang="en-US" altLang="zh-CN" dirty="0" smtClean="0"/>
              <a:t>2,500 times slower then DRAM.</a:t>
            </a:r>
          </a:p>
        </p:txBody>
      </p:sp>
      <p:sp>
        <p:nvSpPr>
          <p:cNvPr id="38093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7BCC61A-7F09-4869-A251-BA9BD5980A41}" type="slidenum">
              <a:rPr lang="en-US" altLang="zh-CN">
                <a:latin typeface="Arial" charset="0"/>
              </a:rPr>
              <a:pPr/>
              <a:t>266</a:t>
            </a:fld>
            <a:r>
              <a:rPr lang="en-US" altLang="zh-CN">
                <a:latin typeface="Arial" charset="0"/>
              </a:rPr>
              <a:t>- </a:t>
            </a:r>
          </a:p>
        </p:txBody>
      </p:sp>
    </p:spTree>
  </p:cSld>
  <p:clrMapOvr>
    <a:masterClrMapping/>
  </p:clrMapOvr>
  <p:timing>
    <p:tnLst>
      <p:par>
        <p:cTn id="1" dur="indefinite" restart="never" nodeType="tmRoot"/>
      </p:par>
    </p:tnLst>
  </p:timing>
</p:sld>
</file>

<file path=ppt/slides/slide26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57794" name="Rectangle 2"/>
          <p:cNvSpPr>
            <a:spLocks noGrp="1" noChangeArrowheads="1"/>
          </p:cNvSpPr>
          <p:nvPr>
            <p:ph type="body" idx="4294967295"/>
          </p:nvPr>
        </p:nvSpPr>
        <p:spPr>
          <a:xfrm>
            <a:off x="539750" y="333375"/>
            <a:ext cx="7772400" cy="6300788"/>
          </a:xfrm>
        </p:spPr>
        <p:txBody>
          <a:bodyPr/>
          <a:lstStyle/>
          <a:p>
            <a:pPr marL="0" indent="0" eaLnBrk="1" hangingPunct="1">
              <a:buFont typeface="Wingdings" pitchFamily="2" charset="2"/>
              <a:buNone/>
            </a:pPr>
            <a:r>
              <a:rPr lang="zh-CN" altLang="en-US" b="1" dirty="0" smtClean="0">
                <a:latin typeface="华文楷体" pitchFamily="2" charset="-122"/>
                <a:ea typeface="华文楷体" pitchFamily="2" charset="-122"/>
              </a:rPr>
              <a:t>例：</a:t>
            </a:r>
            <a:r>
              <a:rPr b="1" dirty="0" smtClean="0">
                <a:latin typeface="华文楷体" pitchFamily="2" charset="-122"/>
                <a:ea typeface="华文楷体" pitchFamily="2" charset="-122"/>
              </a:rPr>
              <a:t>某磁盘组共有</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个记录面。盘面存储区内径</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英寸</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外径</a:t>
            </a:r>
            <a:r>
              <a:rPr lang="en-US" altLang="zh-CN" b="1" dirty="0">
                <a:latin typeface="华文楷体" pitchFamily="2" charset="-122"/>
                <a:ea typeface="华文楷体" pitchFamily="2" charset="-122"/>
              </a:rPr>
              <a:t>8</a:t>
            </a:r>
            <a:r>
              <a:rPr b="1" dirty="0">
                <a:latin typeface="华文楷体" pitchFamily="2" charset="-122"/>
                <a:ea typeface="华文楷体" pitchFamily="2" charset="-122"/>
              </a:rPr>
              <a:t>英寸，道密度为</a:t>
            </a:r>
            <a:r>
              <a:rPr lang="en-US" altLang="zh-CN" b="1" dirty="0">
                <a:latin typeface="华文楷体" pitchFamily="2" charset="-122"/>
                <a:ea typeface="华文楷体" pitchFamily="2" charset="-122"/>
              </a:rPr>
              <a:t>100TPI</a:t>
            </a:r>
            <a:r>
              <a:rPr b="1" dirty="0">
                <a:latin typeface="华文楷体" pitchFamily="2" charset="-122"/>
                <a:ea typeface="华文楷体" pitchFamily="2" charset="-122"/>
              </a:rPr>
              <a:t>，最内磁道上的位密度为</a:t>
            </a:r>
            <a:r>
              <a:rPr lang="en-US" altLang="zh-CN" b="1" dirty="0">
                <a:latin typeface="华文楷体" pitchFamily="2" charset="-122"/>
                <a:ea typeface="华文楷体" pitchFamily="2" charset="-122"/>
              </a:rPr>
              <a:t>5000BPI</a:t>
            </a:r>
            <a:r>
              <a:rPr b="1" dirty="0">
                <a:latin typeface="华文楷体" pitchFamily="2" charset="-122"/>
                <a:ea typeface="华文楷体" pitchFamily="2" charset="-122"/>
              </a:rPr>
              <a:t>，转速为</a:t>
            </a:r>
            <a:r>
              <a:rPr lang="en-US" altLang="zh-CN" b="1" dirty="0">
                <a:latin typeface="华文楷体" pitchFamily="2" charset="-122"/>
                <a:ea typeface="华文楷体" pitchFamily="2" charset="-122"/>
              </a:rPr>
              <a:t>3000</a:t>
            </a:r>
            <a:r>
              <a:rPr b="1" dirty="0">
                <a:latin typeface="华文楷体" pitchFamily="2" charset="-122"/>
                <a:ea typeface="华文楷体" pitchFamily="2" charset="-122"/>
              </a:rPr>
              <a:t>转</a:t>
            </a:r>
            <a:r>
              <a:rPr lang="en-US" altLang="zh-CN" b="1" dirty="0">
                <a:latin typeface="华文楷体" pitchFamily="2" charset="-122"/>
                <a:ea typeface="华文楷体" pitchFamily="2" charset="-122"/>
              </a:rPr>
              <a:t>/</a:t>
            </a:r>
            <a:r>
              <a:rPr b="1" dirty="0">
                <a:latin typeface="华文楷体" pitchFamily="2" charset="-122"/>
                <a:ea typeface="华文楷体" pitchFamily="2" charset="-122"/>
              </a:rPr>
              <a:t>分，平均找道时间为</a:t>
            </a:r>
            <a:r>
              <a:rPr lang="en-US" altLang="zh-CN" b="1" dirty="0">
                <a:latin typeface="华文楷体" pitchFamily="2" charset="-122"/>
                <a:ea typeface="华文楷体" pitchFamily="2" charset="-122"/>
              </a:rPr>
              <a:t>10ms</a:t>
            </a:r>
            <a:r>
              <a:rPr b="1" dirty="0">
                <a:latin typeface="华文楷体" pitchFamily="2" charset="-122"/>
                <a:ea typeface="华文楷体" pitchFamily="2" charset="-122"/>
              </a:rPr>
              <a:t>。问：</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1</a:t>
            </a:r>
            <a:r>
              <a:rPr lang="en-US" altLang="zh-CN" b="1" dirty="0">
                <a:latin typeface="华文楷体" pitchFamily="2" charset="-122"/>
                <a:ea typeface="华文楷体" pitchFamily="2" charset="-122"/>
              </a:rPr>
              <a:t>) </a:t>
            </a:r>
            <a:r>
              <a:rPr b="1" dirty="0" smtClean="0">
                <a:latin typeface="华文楷体" pitchFamily="2" charset="-122"/>
                <a:ea typeface="华文楷体" pitchFamily="2" charset="-122"/>
              </a:rPr>
              <a:t>平均</a:t>
            </a:r>
            <a:r>
              <a:rPr lang="zh-CN" altLang="en-US" b="1" dirty="0" smtClean="0">
                <a:latin typeface="华文楷体" pitchFamily="2" charset="-122"/>
                <a:ea typeface="华文楷体" pitchFamily="2" charset="-122"/>
              </a:rPr>
              <a:t>定位</a:t>
            </a:r>
            <a:r>
              <a:rPr b="1" dirty="0" smtClean="0">
                <a:latin typeface="华文楷体" pitchFamily="2" charset="-122"/>
                <a:ea typeface="华文楷体" pitchFamily="2" charset="-122"/>
              </a:rPr>
              <a:t>时间是多少</a:t>
            </a:r>
            <a:r>
              <a:rPr b="1" dirty="0">
                <a:latin typeface="华文楷体" pitchFamily="2" charset="-122"/>
                <a:ea typeface="华文楷体" pitchFamily="2" charset="-122"/>
              </a:rPr>
              <a:t>？      </a:t>
            </a:r>
            <a:r>
              <a:rPr lang="en-US" altLang="zh-CN" b="1" dirty="0">
                <a:latin typeface="华文楷体" pitchFamily="2" charset="-122"/>
                <a:ea typeface="华文楷体" pitchFamily="2" charset="-122"/>
              </a:rPr>
              <a:t>2</a:t>
            </a:r>
            <a:r>
              <a:rPr b="1" dirty="0">
                <a:latin typeface="华文楷体" pitchFamily="2" charset="-122"/>
                <a:ea typeface="华文楷体" pitchFamily="2" charset="-122"/>
              </a:rPr>
              <a:t>）共有多少圆柱面？</a:t>
            </a:r>
          </a:p>
          <a:p>
            <a:pPr marL="0" indent="0" algn="just" eaLnBrk="1" hangingPunct="1">
              <a:buFont typeface="Wingdings" pitchFamily="2" charset="2"/>
              <a:buNone/>
            </a:pPr>
            <a:r>
              <a:rPr b="1" dirty="0">
                <a:latin typeface="华文楷体" pitchFamily="2" charset="-122"/>
                <a:ea typeface="华文楷体" pitchFamily="2" charset="-122"/>
              </a:rPr>
              <a:t>         </a:t>
            </a:r>
            <a:r>
              <a:rPr lang="en-US" altLang="zh-CN" b="1" dirty="0" smtClean="0">
                <a:latin typeface="华文楷体" pitchFamily="2" charset="-122"/>
                <a:ea typeface="华文楷体" pitchFamily="2" charset="-122"/>
              </a:rPr>
              <a:t>3</a:t>
            </a:r>
            <a:r>
              <a:rPr b="1" dirty="0">
                <a:latin typeface="华文楷体" pitchFamily="2" charset="-122"/>
                <a:ea typeface="华文楷体" pitchFamily="2" charset="-122"/>
              </a:rPr>
              <a:t>）总存储容量是多少？  </a:t>
            </a:r>
            <a:r>
              <a:rPr b="1" dirty="0" smtClean="0">
                <a:latin typeface="华文楷体" pitchFamily="2" charset="-122"/>
                <a:ea typeface="华文楷体" pitchFamily="2" charset="-122"/>
              </a:rPr>
              <a:t>     </a:t>
            </a:r>
            <a:r>
              <a:rPr lang="en-US" altLang="zh-CN" b="1" dirty="0">
                <a:latin typeface="华文楷体" pitchFamily="2" charset="-122"/>
                <a:ea typeface="华文楷体" pitchFamily="2" charset="-122"/>
              </a:rPr>
              <a:t>4</a:t>
            </a:r>
            <a:r>
              <a:rPr b="1" dirty="0">
                <a:latin typeface="华文楷体" pitchFamily="2" charset="-122"/>
                <a:ea typeface="华文楷体" pitchFamily="2" charset="-122"/>
              </a:rPr>
              <a:t>）数据传输率是多少</a:t>
            </a:r>
            <a:r>
              <a:rPr sz="2000" b="1" dirty="0">
                <a:latin typeface="华文楷体" pitchFamily="2" charset="-122"/>
                <a:ea typeface="华文楷体" pitchFamily="2" charset="-122"/>
              </a:rPr>
              <a:t>？</a:t>
            </a:r>
          </a:p>
          <a:p>
            <a:pPr algn="just" eaLnBrk="1" hangingPunct="1">
              <a:buFont typeface="Wingdings" pitchFamily="2" charset="2"/>
              <a:buNone/>
            </a:pPr>
            <a:r>
              <a:rPr sz="2000" dirty="0"/>
              <a:t>解：</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1</a:t>
            </a:r>
            <a:r>
              <a:rPr sz="2000" dirty="0">
                <a:solidFill>
                  <a:schemeClr val="accent2"/>
                </a:solidFill>
              </a:rPr>
              <a:t>）</a:t>
            </a:r>
            <a:r>
              <a:rPr sz="2000" dirty="0" smtClean="0">
                <a:solidFill>
                  <a:schemeClr val="accent2"/>
                </a:solidFill>
              </a:rPr>
              <a:t>平均</a:t>
            </a:r>
            <a:r>
              <a:rPr lang="zh-CN" altLang="en-US" sz="2000" dirty="0" smtClean="0">
                <a:solidFill>
                  <a:schemeClr val="accent2"/>
                </a:solidFill>
              </a:rPr>
              <a:t>定位</a:t>
            </a:r>
            <a:r>
              <a:rPr sz="2000" dirty="0" smtClean="0">
                <a:solidFill>
                  <a:schemeClr val="accent2"/>
                </a:solidFill>
              </a:rPr>
              <a:t>时间</a:t>
            </a:r>
            <a:r>
              <a:rPr lang="en-US" altLang="zh-CN" sz="2000" dirty="0">
                <a:solidFill>
                  <a:schemeClr val="accent2"/>
                </a:solidFill>
              </a:rPr>
              <a:t>=</a:t>
            </a:r>
            <a:r>
              <a:rPr sz="2000" dirty="0" err="1">
                <a:solidFill>
                  <a:schemeClr val="accent2"/>
                </a:solidFill>
              </a:rPr>
              <a:t>平均找道时间</a:t>
            </a:r>
            <a:r>
              <a:rPr lang="en-US" altLang="zh-CN" sz="2000" dirty="0" err="1">
                <a:solidFill>
                  <a:schemeClr val="accent2"/>
                </a:solidFill>
              </a:rPr>
              <a:t>+</a:t>
            </a:r>
            <a:r>
              <a:rPr sz="2000" dirty="0" err="1">
                <a:solidFill>
                  <a:schemeClr val="accent2"/>
                </a:solidFill>
              </a:rPr>
              <a:t>平均等待时间</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sz="2000" dirty="0" err="1">
                <a:solidFill>
                  <a:schemeClr val="accent2"/>
                </a:solidFill>
              </a:rPr>
              <a:t>平均等待时间</a:t>
            </a:r>
            <a:r>
              <a:rPr lang="en-US" altLang="zh-CN" sz="2000" dirty="0">
                <a:solidFill>
                  <a:schemeClr val="accent2"/>
                </a:solidFill>
              </a:rPr>
              <a:t>=</a:t>
            </a:r>
            <a:r>
              <a:rPr sz="2000" dirty="0">
                <a:solidFill>
                  <a:schemeClr val="accent2"/>
                </a:solidFill>
              </a:rPr>
              <a:t>（</a:t>
            </a:r>
            <a:r>
              <a:rPr lang="en-US" altLang="zh-CN" sz="2000" dirty="0">
                <a:solidFill>
                  <a:schemeClr val="accent2"/>
                </a:solidFill>
              </a:rPr>
              <a:t>1/3000/60</a:t>
            </a:r>
            <a:r>
              <a:rPr sz="2000" dirty="0">
                <a:solidFill>
                  <a:schemeClr val="accent2"/>
                </a:solidFill>
              </a:rPr>
              <a:t>）</a:t>
            </a:r>
            <a:r>
              <a:rPr lang="en-US" altLang="zh-CN" sz="2000" dirty="0">
                <a:solidFill>
                  <a:schemeClr val="accent2"/>
                </a:solidFill>
              </a:rPr>
              <a:t>/2=10 ms</a:t>
            </a:r>
          </a:p>
          <a:p>
            <a:pPr algn="just" eaLnBrk="1" hangingPunct="1">
              <a:buFont typeface="Wingdings" pitchFamily="2" charset="2"/>
              <a:buNone/>
            </a:pPr>
            <a:r>
              <a:rPr lang="en-US" altLang="zh-CN" sz="2000" dirty="0">
                <a:solidFill>
                  <a:schemeClr val="accent2"/>
                </a:solidFill>
              </a:rPr>
              <a:t>               </a:t>
            </a:r>
            <a:r>
              <a:rPr sz="2000" dirty="0" err="1">
                <a:solidFill>
                  <a:schemeClr val="accent2"/>
                </a:solidFill>
              </a:rPr>
              <a:t>平均存取时间</a:t>
            </a:r>
            <a:r>
              <a:rPr lang="en-US" altLang="zh-CN" sz="2000" dirty="0">
                <a:solidFill>
                  <a:schemeClr val="accent2"/>
                </a:solidFill>
              </a:rPr>
              <a:t>=10ms+10ms=20ms</a:t>
            </a:r>
          </a:p>
          <a:p>
            <a:pPr algn="just" eaLnBrk="1" hangingPunct="1">
              <a:buFont typeface="Wingdings" pitchFamily="2" charset="2"/>
              <a:buNone/>
            </a:pPr>
            <a:r>
              <a:rPr lang="en-US" altLang="zh-CN" sz="2000" dirty="0">
                <a:solidFill>
                  <a:schemeClr val="accent2"/>
                </a:solidFill>
              </a:rPr>
              <a:t>       2) </a:t>
            </a:r>
            <a:r>
              <a:rPr sz="2000" dirty="0" err="1">
                <a:solidFill>
                  <a:schemeClr val="accent2"/>
                </a:solidFill>
              </a:rPr>
              <a:t>圆柱面数</a:t>
            </a:r>
            <a:r>
              <a:rPr lang="en-US" altLang="zh-CN" sz="2000" dirty="0">
                <a:solidFill>
                  <a:schemeClr val="accent2"/>
                </a:solidFill>
              </a:rPr>
              <a:t>=</a:t>
            </a:r>
            <a:r>
              <a:rPr sz="2000" dirty="0" err="1">
                <a:solidFill>
                  <a:schemeClr val="accent2"/>
                </a:solidFill>
              </a:rPr>
              <a:t>有效存储区域长度</a:t>
            </a:r>
            <a:r>
              <a:rPr lang="en-US" altLang="zh-CN" sz="2000" dirty="0" err="1">
                <a:solidFill>
                  <a:schemeClr val="accent2"/>
                </a:solidFill>
              </a:rPr>
              <a:t>×</a:t>
            </a:r>
            <a:r>
              <a:rPr sz="2000" dirty="0" err="1">
                <a:solidFill>
                  <a:schemeClr val="accent2"/>
                </a:solidFill>
              </a:rPr>
              <a:t>道密度</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8</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/2</a:t>
            </a:r>
            <a:r>
              <a:rPr sz="2000" dirty="0">
                <a:solidFill>
                  <a:schemeClr val="accent2"/>
                </a:solidFill>
              </a:rPr>
              <a:t>）</a:t>
            </a:r>
            <a:r>
              <a:rPr lang="en-US" altLang="zh-CN" sz="2000" dirty="0">
                <a:solidFill>
                  <a:schemeClr val="accent2"/>
                </a:solidFill>
              </a:rPr>
              <a:t>×100</a:t>
            </a:r>
            <a:r>
              <a:rPr sz="2000" dirty="0">
                <a:solidFill>
                  <a:schemeClr val="accent2"/>
                </a:solidFill>
              </a:rPr>
              <a:t>道</a:t>
            </a:r>
            <a:r>
              <a:rPr lang="en-US" altLang="zh-CN" sz="2000" dirty="0">
                <a:solidFill>
                  <a:schemeClr val="accent2"/>
                </a:solidFill>
              </a:rPr>
              <a:t>=300</a:t>
            </a:r>
            <a:r>
              <a:rPr sz="2000" dirty="0">
                <a:solidFill>
                  <a:schemeClr val="accent2"/>
                </a:solidFill>
              </a:rPr>
              <a:t>道</a:t>
            </a: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3</a:t>
            </a:r>
            <a:r>
              <a:rPr sz="2000" dirty="0">
                <a:solidFill>
                  <a:schemeClr val="accent2"/>
                </a:solidFill>
              </a:rPr>
              <a:t>）总存储容量</a:t>
            </a:r>
            <a:r>
              <a:rPr lang="en-US" altLang="zh-CN" sz="2000" dirty="0">
                <a:solidFill>
                  <a:schemeClr val="accent2"/>
                </a:solidFill>
              </a:rPr>
              <a:t>=</a:t>
            </a:r>
            <a:r>
              <a:rPr sz="2000" dirty="0" err="1">
                <a:solidFill>
                  <a:schemeClr val="accent2"/>
                </a:solidFill>
              </a:rPr>
              <a:t>磁道长度</a:t>
            </a:r>
            <a:r>
              <a:rPr lang="en-US" altLang="zh-CN" sz="2000" dirty="0" err="1">
                <a:solidFill>
                  <a:schemeClr val="accent2"/>
                </a:solidFill>
              </a:rPr>
              <a:t>×</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柱面数</a:t>
            </a:r>
            <a:r>
              <a:rPr lang="en-US" altLang="zh-CN" sz="2000" dirty="0" err="1">
                <a:solidFill>
                  <a:schemeClr val="accent2"/>
                </a:solidFill>
              </a:rPr>
              <a:t>×</a:t>
            </a:r>
            <a:r>
              <a:rPr sz="2000" dirty="0" err="1">
                <a:solidFill>
                  <a:schemeClr val="accent2"/>
                </a:solidFill>
              </a:rPr>
              <a:t>盘面数</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2×3.14 × 1×5000×300×8= 75.36(MB)</a:t>
            </a:r>
          </a:p>
          <a:p>
            <a:pPr algn="just" eaLnBrk="1" hangingPunct="1">
              <a:buFont typeface="Wingdings" pitchFamily="2" charset="2"/>
              <a:buNone/>
            </a:pPr>
            <a:r>
              <a:rPr lang="en-US" altLang="zh-CN" sz="2000" dirty="0">
                <a:solidFill>
                  <a:schemeClr val="accent2"/>
                </a:solidFill>
              </a:rPr>
              <a:t>       4) </a:t>
            </a:r>
            <a:r>
              <a:rPr sz="2000" dirty="0" err="1">
                <a:solidFill>
                  <a:schemeClr val="accent2"/>
                </a:solidFill>
              </a:rPr>
              <a:t>数据传输率</a:t>
            </a:r>
            <a:r>
              <a:rPr lang="en-US" altLang="zh-CN" sz="2000" dirty="0">
                <a:solidFill>
                  <a:schemeClr val="accent2"/>
                </a:solidFill>
              </a:rPr>
              <a:t>= </a:t>
            </a:r>
            <a:r>
              <a:rPr sz="2000" dirty="0" err="1">
                <a:solidFill>
                  <a:schemeClr val="accent2"/>
                </a:solidFill>
              </a:rPr>
              <a:t>位密度</a:t>
            </a:r>
            <a:r>
              <a:rPr lang="en-US" altLang="zh-CN" sz="2000" dirty="0" err="1">
                <a:solidFill>
                  <a:schemeClr val="accent2"/>
                </a:solidFill>
              </a:rPr>
              <a:t>×</a:t>
            </a:r>
            <a:r>
              <a:rPr sz="2000" dirty="0" err="1">
                <a:solidFill>
                  <a:schemeClr val="accent2"/>
                </a:solidFill>
              </a:rPr>
              <a:t>周长</a:t>
            </a:r>
            <a:r>
              <a:rPr lang="en-US" altLang="zh-CN" sz="2000" dirty="0" err="1">
                <a:solidFill>
                  <a:schemeClr val="accent2"/>
                </a:solidFill>
              </a:rPr>
              <a:t>×</a:t>
            </a:r>
            <a:r>
              <a:rPr sz="2000" dirty="0" err="1">
                <a:solidFill>
                  <a:schemeClr val="accent2"/>
                </a:solidFill>
              </a:rPr>
              <a:t>转速</a:t>
            </a:r>
            <a:endParaRPr sz="2000" dirty="0">
              <a:solidFill>
                <a:schemeClr val="accent2"/>
              </a:solidFill>
            </a:endParaRPr>
          </a:p>
          <a:p>
            <a:pPr algn="just" eaLnBrk="1" hangingPunct="1">
              <a:buFont typeface="Wingdings" pitchFamily="2" charset="2"/>
              <a:buNone/>
            </a:pPr>
            <a:r>
              <a:rPr sz="2000" dirty="0">
                <a:solidFill>
                  <a:schemeClr val="accent2"/>
                </a:solidFill>
              </a:rPr>
              <a:t>                         ＝</a:t>
            </a:r>
            <a:r>
              <a:rPr lang="en-US" altLang="zh-CN" sz="2000" dirty="0">
                <a:solidFill>
                  <a:schemeClr val="accent2"/>
                </a:solidFill>
              </a:rPr>
              <a:t>5000×2×3.14 × 1× (3000/60)=2.5(MB/s)</a:t>
            </a:r>
          </a:p>
          <a:p>
            <a:pPr eaLnBrk="1" hangingPunct="1">
              <a:buFont typeface="Wingdings" pitchFamily="2" charset="2"/>
              <a:buNone/>
            </a:pPr>
            <a:endParaRPr lang="en-US" altLang="zh-CN" sz="1700" dirty="0">
              <a:solidFill>
                <a:schemeClr val="accent2"/>
              </a:solidFill>
            </a:endParaRPr>
          </a:p>
        </p:txBody>
      </p:sp>
      <p:sp>
        <p:nvSpPr>
          <p:cNvPr id="38297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1A8A220-3CC2-4C85-A945-A42357110D79}" type="slidenum">
              <a:rPr lang="en-US" altLang="zh-CN">
                <a:latin typeface="Arial" charset="0"/>
              </a:rPr>
              <a:pPr/>
              <a:t>267</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57794">
                                            <p:txEl>
                                              <p:pRg st="0" end="0"/>
                                            </p:txEl>
                                          </p:spTgt>
                                        </p:tgtEl>
                                        <p:attrNameLst>
                                          <p:attrName>style.visibility</p:attrName>
                                        </p:attrNameLst>
                                      </p:cBhvr>
                                      <p:to>
                                        <p:strVal val="visible"/>
                                      </p:to>
                                    </p:set>
                                    <p:anim calcmode="lin" valueType="num">
                                      <p:cBhvr additive="base">
                                        <p:cTn id="7" dur="500" fill="hold"/>
                                        <p:tgtEl>
                                          <p:spTgt spid="10577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577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57794">
                                            <p:txEl>
                                              <p:pRg st="1" end="1"/>
                                            </p:txEl>
                                          </p:spTgt>
                                        </p:tgtEl>
                                        <p:attrNameLst>
                                          <p:attrName>style.visibility</p:attrName>
                                        </p:attrNameLst>
                                      </p:cBhvr>
                                      <p:to>
                                        <p:strVal val="visible"/>
                                      </p:to>
                                    </p:set>
                                    <p:anim calcmode="lin" valueType="num">
                                      <p:cBhvr additive="base">
                                        <p:cTn id="13" dur="500" fill="hold"/>
                                        <p:tgtEl>
                                          <p:spTgt spid="10577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577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57794">
                                            <p:txEl>
                                              <p:pRg st="2" end="2"/>
                                            </p:txEl>
                                          </p:spTgt>
                                        </p:tgtEl>
                                        <p:attrNameLst>
                                          <p:attrName>style.visibility</p:attrName>
                                        </p:attrNameLst>
                                      </p:cBhvr>
                                      <p:to>
                                        <p:strVal val="visible"/>
                                      </p:to>
                                    </p:set>
                                    <p:anim calcmode="lin" valueType="num">
                                      <p:cBhvr additive="base">
                                        <p:cTn id="19" dur="500" fill="hold"/>
                                        <p:tgtEl>
                                          <p:spTgt spid="10577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0577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57794">
                                            <p:txEl>
                                              <p:pRg st="3" end="3"/>
                                            </p:txEl>
                                          </p:spTgt>
                                        </p:tgtEl>
                                        <p:attrNameLst>
                                          <p:attrName>style.visibility</p:attrName>
                                        </p:attrNameLst>
                                      </p:cBhvr>
                                      <p:to>
                                        <p:strVal val="visible"/>
                                      </p:to>
                                    </p:set>
                                    <p:anim calcmode="lin" valueType="num">
                                      <p:cBhvr additive="base">
                                        <p:cTn id="25" dur="500" fill="hold"/>
                                        <p:tgtEl>
                                          <p:spTgt spid="10577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057794">
                                            <p:txEl>
                                              <p:pRg st="3" end="3"/>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3" end="3"/>
                                            </p:txEl>
                                          </p:spTgt>
                                        </p:tgtEl>
                                        <p:attrNameLst>
                                          <p:attrName>ppt_c</p:attrName>
                                        </p:attrNameLst>
                                      </p:cBhvr>
                                      <p:to>
                                        <a:srgbClr val="0000FF"/>
                                      </p:to>
                                    </p:animClr>
                                  </p:sub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57794">
                                            <p:txEl>
                                              <p:pRg st="4" end="4"/>
                                            </p:txEl>
                                          </p:spTgt>
                                        </p:tgtEl>
                                        <p:attrNameLst>
                                          <p:attrName>style.visibility</p:attrName>
                                        </p:attrNameLst>
                                      </p:cBhvr>
                                      <p:to>
                                        <p:strVal val="visible"/>
                                      </p:to>
                                    </p:set>
                                    <p:anim calcmode="lin" valueType="num">
                                      <p:cBhvr additive="base">
                                        <p:cTn id="31" dur="500" fill="hold"/>
                                        <p:tgtEl>
                                          <p:spTgt spid="1057794">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057794">
                                            <p:txEl>
                                              <p:pRg st="4" end="4"/>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4" end="4"/>
                                            </p:txEl>
                                          </p:spTgt>
                                        </p:tgtEl>
                                        <p:attrNameLst>
                                          <p:attrName>ppt_c</p:attrName>
                                        </p:attrNameLst>
                                      </p:cBhvr>
                                      <p:to>
                                        <a:srgbClr val="0000FF"/>
                                      </p:to>
                                    </p:animClr>
                                  </p:sub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57794">
                                            <p:txEl>
                                              <p:pRg st="5" end="5"/>
                                            </p:txEl>
                                          </p:spTgt>
                                        </p:tgtEl>
                                        <p:attrNameLst>
                                          <p:attrName>style.visibility</p:attrName>
                                        </p:attrNameLst>
                                      </p:cBhvr>
                                      <p:to>
                                        <p:strVal val="visible"/>
                                      </p:to>
                                    </p:set>
                                    <p:anim calcmode="lin" valueType="num">
                                      <p:cBhvr additive="base">
                                        <p:cTn id="37" dur="500" fill="hold"/>
                                        <p:tgtEl>
                                          <p:spTgt spid="1057794">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057794">
                                            <p:txEl>
                                              <p:pRg st="5" end="5"/>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5" end="5"/>
                                            </p:txEl>
                                          </p:spTgt>
                                        </p:tgtEl>
                                        <p:attrNameLst>
                                          <p:attrName>ppt_c</p:attrName>
                                        </p:attrNameLst>
                                      </p:cBhvr>
                                      <p:to>
                                        <a:srgbClr val="0000FF"/>
                                      </p:to>
                                    </p:animClr>
                                  </p:sub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57794">
                                            <p:txEl>
                                              <p:pRg st="6" end="6"/>
                                            </p:txEl>
                                          </p:spTgt>
                                        </p:tgtEl>
                                        <p:attrNameLst>
                                          <p:attrName>style.visibility</p:attrName>
                                        </p:attrNameLst>
                                      </p:cBhvr>
                                      <p:to>
                                        <p:strVal val="visible"/>
                                      </p:to>
                                    </p:set>
                                    <p:anim calcmode="lin" valueType="num">
                                      <p:cBhvr additive="base">
                                        <p:cTn id="43" dur="500" fill="hold"/>
                                        <p:tgtEl>
                                          <p:spTgt spid="1057794">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1057794">
                                            <p:txEl>
                                              <p:pRg st="6" end="6"/>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6" end="6"/>
                                            </p:txEl>
                                          </p:spTgt>
                                        </p:tgtEl>
                                        <p:attrNameLst>
                                          <p:attrName>ppt_c</p:attrName>
                                        </p:attrNameLst>
                                      </p:cBhvr>
                                      <p:to>
                                        <a:srgbClr val="0000FF"/>
                                      </p:to>
                                    </p:animClr>
                                  </p:sub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57794">
                                            <p:txEl>
                                              <p:pRg st="7" end="7"/>
                                            </p:txEl>
                                          </p:spTgt>
                                        </p:tgtEl>
                                        <p:attrNameLst>
                                          <p:attrName>style.visibility</p:attrName>
                                        </p:attrNameLst>
                                      </p:cBhvr>
                                      <p:to>
                                        <p:strVal val="visible"/>
                                      </p:to>
                                    </p:set>
                                    <p:anim calcmode="lin" valueType="num">
                                      <p:cBhvr additive="base">
                                        <p:cTn id="49" dur="500" fill="hold"/>
                                        <p:tgtEl>
                                          <p:spTgt spid="1057794">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1057794">
                                            <p:txEl>
                                              <p:pRg st="7" end="7"/>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7" end="7"/>
                                            </p:txEl>
                                          </p:spTgt>
                                        </p:tgtEl>
                                        <p:attrNameLst>
                                          <p:attrName>ppt_c</p:attrName>
                                        </p:attrNameLst>
                                      </p:cBhvr>
                                      <p:to>
                                        <a:srgbClr val="0000FF"/>
                                      </p:to>
                                    </p:animClr>
                                  </p:sub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57794">
                                            <p:txEl>
                                              <p:pRg st="8" end="8"/>
                                            </p:txEl>
                                          </p:spTgt>
                                        </p:tgtEl>
                                        <p:attrNameLst>
                                          <p:attrName>style.visibility</p:attrName>
                                        </p:attrNameLst>
                                      </p:cBhvr>
                                      <p:to>
                                        <p:strVal val="visible"/>
                                      </p:to>
                                    </p:set>
                                    <p:anim calcmode="lin" valueType="num">
                                      <p:cBhvr additive="base">
                                        <p:cTn id="55" dur="500" fill="hold"/>
                                        <p:tgtEl>
                                          <p:spTgt spid="1057794">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1057794">
                                            <p:txEl>
                                              <p:pRg st="8" end="8"/>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8" end="8"/>
                                            </p:txEl>
                                          </p:spTgt>
                                        </p:tgtEl>
                                        <p:attrNameLst>
                                          <p:attrName>ppt_c</p:attrName>
                                        </p:attrNameLst>
                                      </p:cBhvr>
                                      <p:to>
                                        <a:srgbClr val="0000FF"/>
                                      </p:to>
                                    </p:animClr>
                                  </p:sub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57794">
                                            <p:txEl>
                                              <p:pRg st="9" end="9"/>
                                            </p:txEl>
                                          </p:spTgt>
                                        </p:tgtEl>
                                        <p:attrNameLst>
                                          <p:attrName>style.visibility</p:attrName>
                                        </p:attrNameLst>
                                      </p:cBhvr>
                                      <p:to>
                                        <p:strVal val="visible"/>
                                      </p:to>
                                    </p:set>
                                    <p:anim calcmode="lin" valueType="num">
                                      <p:cBhvr additive="base">
                                        <p:cTn id="61" dur="500" fill="hold"/>
                                        <p:tgtEl>
                                          <p:spTgt spid="1057794">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1057794">
                                            <p:txEl>
                                              <p:pRg st="9" end="9"/>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9" end="9"/>
                                            </p:txEl>
                                          </p:spTgt>
                                        </p:tgtEl>
                                        <p:attrNameLst>
                                          <p:attrName>ppt_c</p:attrName>
                                        </p:attrNameLst>
                                      </p:cBhvr>
                                      <p:to>
                                        <a:srgbClr val="0000FF"/>
                                      </p:to>
                                    </p:animClr>
                                  </p:sub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57794">
                                            <p:txEl>
                                              <p:pRg st="10" end="10"/>
                                            </p:txEl>
                                          </p:spTgt>
                                        </p:tgtEl>
                                        <p:attrNameLst>
                                          <p:attrName>style.visibility</p:attrName>
                                        </p:attrNameLst>
                                      </p:cBhvr>
                                      <p:to>
                                        <p:strVal val="visible"/>
                                      </p:to>
                                    </p:set>
                                    <p:anim calcmode="lin" valueType="num">
                                      <p:cBhvr additive="base">
                                        <p:cTn id="67" dur="500" fill="hold"/>
                                        <p:tgtEl>
                                          <p:spTgt spid="1057794">
                                            <p:txEl>
                                              <p:pRg st="10" end="10"/>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1057794">
                                            <p:txEl>
                                              <p:pRg st="10" end="10"/>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0" end="10"/>
                                            </p:txEl>
                                          </p:spTgt>
                                        </p:tgtEl>
                                        <p:attrNameLst>
                                          <p:attrName>ppt_c</p:attrName>
                                        </p:attrNameLst>
                                      </p:cBhvr>
                                      <p:to>
                                        <a:srgbClr val="0000FF"/>
                                      </p:to>
                                    </p:animClr>
                                  </p:sub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1057794">
                                            <p:txEl>
                                              <p:pRg st="11" end="11"/>
                                            </p:txEl>
                                          </p:spTgt>
                                        </p:tgtEl>
                                        <p:attrNameLst>
                                          <p:attrName>style.visibility</p:attrName>
                                        </p:attrNameLst>
                                      </p:cBhvr>
                                      <p:to>
                                        <p:strVal val="visible"/>
                                      </p:to>
                                    </p:set>
                                    <p:anim calcmode="lin" valueType="num">
                                      <p:cBhvr additive="base">
                                        <p:cTn id="73" dur="500" fill="hold"/>
                                        <p:tgtEl>
                                          <p:spTgt spid="1057794">
                                            <p:txEl>
                                              <p:pRg st="11" end="11"/>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057794">
                                            <p:txEl>
                                              <p:pRg st="11" end="11"/>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1" end="11"/>
                                            </p:txEl>
                                          </p:spTgt>
                                        </p:tgtEl>
                                        <p:attrNameLst>
                                          <p:attrName>ppt_c</p:attrName>
                                        </p:attrNameLst>
                                      </p:cBhvr>
                                      <p:to>
                                        <a:srgbClr val="0000FF"/>
                                      </p:to>
                                    </p:animClr>
                                  </p:sub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1057794">
                                            <p:txEl>
                                              <p:pRg st="12" end="12"/>
                                            </p:txEl>
                                          </p:spTgt>
                                        </p:tgtEl>
                                        <p:attrNameLst>
                                          <p:attrName>style.visibility</p:attrName>
                                        </p:attrNameLst>
                                      </p:cBhvr>
                                      <p:to>
                                        <p:strVal val="visible"/>
                                      </p:to>
                                    </p:set>
                                    <p:anim calcmode="lin" valueType="num">
                                      <p:cBhvr additive="base">
                                        <p:cTn id="79" dur="500" fill="hold"/>
                                        <p:tgtEl>
                                          <p:spTgt spid="1057794">
                                            <p:txEl>
                                              <p:pRg st="12" end="12"/>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1057794">
                                            <p:txEl>
                                              <p:pRg st="12" end="12"/>
                                            </p:txEl>
                                          </p:spTgt>
                                        </p:tgtEl>
                                        <p:attrNameLst>
                                          <p:attrName>ppt_y</p:attrName>
                                        </p:attrNameLst>
                                      </p:cBhvr>
                                      <p:tavLst>
                                        <p:tav tm="0">
                                          <p:val>
                                            <p:strVal val="1+#ppt_h/2"/>
                                          </p:val>
                                        </p:tav>
                                        <p:tav tm="100000">
                                          <p:val>
                                            <p:strVal val="#ppt_y"/>
                                          </p:val>
                                        </p:tav>
                                      </p:tavLst>
                                    </p:anim>
                                  </p:childTnLst>
                                  <p:subTnLst>
                                    <p:animClr clrSpc="rgb" dir="cw">
                                      <p:cBhvr override="childStyle">
                                        <p:cTn dur="1" fill="hold" display="0" masterRel="nextClick" afterEffect="1"/>
                                        <p:tgtEl>
                                          <p:spTgt spid="1057794">
                                            <p:txEl>
                                              <p:pRg st="12" end="12"/>
                                            </p:txEl>
                                          </p:spTgt>
                                        </p:tgtEl>
                                        <p:attrNameLst>
                                          <p:attrName>ppt_c</p:attrName>
                                        </p:attrNameLst>
                                      </p:cBhvr>
                                      <p:to>
                                        <a:srgbClr val="0000FF"/>
                                      </p:to>
                                    </p:animClr>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7794" grpId="0" build="p"/>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5025" name="Rectangle 2"/>
          <p:cNvSpPr>
            <a:spLocks noGrp="1" noChangeArrowheads="1"/>
          </p:cNvSpPr>
          <p:nvPr>
            <p:ph type="title"/>
          </p:nvPr>
        </p:nvSpPr>
        <p:spPr/>
        <p:txBody>
          <a:bodyPr/>
          <a:lstStyle/>
          <a:p>
            <a:pPr eaLnBrk="1" hangingPunct="1"/>
            <a:r>
              <a:rPr lang="zh-CN" altLang="en-US" smtClean="0"/>
              <a:t>光盘存储器</a:t>
            </a:r>
          </a:p>
        </p:txBody>
      </p:sp>
      <p:sp>
        <p:nvSpPr>
          <p:cNvPr id="385026" name="Rectangle 3"/>
          <p:cNvSpPr>
            <a:spLocks noGrp="1" noChangeArrowheads="1"/>
          </p:cNvSpPr>
          <p:nvPr>
            <p:ph type="body" idx="1"/>
          </p:nvPr>
        </p:nvSpPr>
        <p:spPr>
          <a:xfrm>
            <a:off x="395288" y="981075"/>
            <a:ext cx="8218487" cy="5040313"/>
          </a:xfrm>
        </p:spPr>
        <p:txBody>
          <a:bodyPr/>
          <a:lstStyle/>
          <a:p>
            <a:pPr eaLnBrk="1" hangingPunct="1"/>
            <a:r>
              <a:rPr smtClean="0"/>
              <a:t>采用聚焦激光束在盘式介质上非接触的记录高密度信息，以介质材料的光学性质（反射率、偏振方向）的变化表示</a:t>
            </a:r>
            <a:r>
              <a:rPr smtClean="0">
                <a:latin typeface="宋体" charset="-122"/>
              </a:rPr>
              <a:t>‘</a:t>
            </a:r>
            <a:r>
              <a:rPr lang="en-US" altLang="zh-CN" smtClean="0"/>
              <a:t>0</a:t>
            </a:r>
            <a:r>
              <a:rPr lang="en-US" altLang="zh-CN" smtClean="0">
                <a:latin typeface="宋体" charset="-122"/>
              </a:rPr>
              <a:t>’</a:t>
            </a:r>
            <a:r>
              <a:rPr smtClean="0"/>
              <a:t>和</a:t>
            </a:r>
            <a:r>
              <a:rPr smtClean="0">
                <a:latin typeface="宋体" charset="-122"/>
              </a:rPr>
              <a:t>‘</a:t>
            </a:r>
            <a:r>
              <a:rPr lang="en-US" altLang="zh-CN" smtClean="0"/>
              <a:t>1</a:t>
            </a:r>
            <a:r>
              <a:rPr lang="en-US" altLang="zh-CN" smtClean="0">
                <a:latin typeface="宋体" charset="-122"/>
              </a:rPr>
              <a:t>’</a:t>
            </a:r>
            <a:endParaRPr lang="en-US" altLang="zh-CN" smtClean="0"/>
          </a:p>
          <a:p>
            <a:pPr lvl="1" eaLnBrk="1" hangingPunct="1"/>
            <a:r>
              <a:rPr smtClean="0">
                <a:solidFill>
                  <a:schemeClr val="accent2"/>
                </a:solidFill>
              </a:rPr>
              <a:t>只读型光盘（</a:t>
            </a:r>
            <a:r>
              <a:rPr lang="en-US" altLang="zh-CN" smtClean="0">
                <a:solidFill>
                  <a:schemeClr val="accent2"/>
                </a:solidFill>
              </a:rPr>
              <a:t>CD</a:t>
            </a:r>
            <a:r>
              <a:rPr smtClean="0">
                <a:solidFill>
                  <a:schemeClr val="accent2"/>
                </a:solidFill>
              </a:rPr>
              <a:t>－</a:t>
            </a:r>
            <a:r>
              <a:rPr lang="en-US" altLang="zh-CN" smtClean="0">
                <a:solidFill>
                  <a:schemeClr val="accent2"/>
                </a:solidFill>
              </a:rPr>
              <a:t>ROM</a:t>
            </a:r>
            <a:r>
              <a:rPr smtClean="0">
                <a:solidFill>
                  <a:schemeClr val="accent2"/>
                </a:solidFill>
              </a:rPr>
              <a:t>） </a:t>
            </a:r>
          </a:p>
          <a:p>
            <a:pPr lvl="1" eaLnBrk="1" hangingPunct="1"/>
            <a:r>
              <a:rPr smtClean="0">
                <a:solidFill>
                  <a:schemeClr val="accent2"/>
                </a:solidFill>
              </a:rPr>
              <a:t>写一次型光盘 </a:t>
            </a:r>
          </a:p>
          <a:p>
            <a:pPr lvl="1" eaLnBrk="1" hangingPunct="1"/>
            <a:r>
              <a:rPr smtClean="0">
                <a:solidFill>
                  <a:schemeClr val="accent2"/>
                </a:solidFill>
              </a:rPr>
              <a:t>重写型光盘（</a:t>
            </a:r>
            <a:r>
              <a:rPr lang="en-US" altLang="zh-CN" smtClean="0">
                <a:solidFill>
                  <a:schemeClr val="accent2"/>
                </a:solidFill>
              </a:rPr>
              <a:t>REWRITE</a:t>
            </a:r>
            <a:r>
              <a:rPr smtClean="0">
                <a:solidFill>
                  <a:schemeClr val="accent2"/>
                </a:solidFill>
              </a:rPr>
              <a:t>）</a:t>
            </a:r>
            <a:r>
              <a:rPr smtClean="0"/>
              <a:t> </a:t>
            </a:r>
          </a:p>
          <a:p>
            <a:pPr eaLnBrk="1" hangingPunct="1"/>
            <a:endParaRPr lang="en-US" altLang="zh-CN" smtClean="0"/>
          </a:p>
        </p:txBody>
      </p:sp>
      <p:pic>
        <p:nvPicPr>
          <p:cNvPr id="385027" name="Picture 4" descr="MCj03000550000[1]"/>
          <p:cNvPicPr>
            <a:picLocks noChangeAspect="1" noChangeArrowheads="1"/>
          </p:cNvPicPr>
          <p:nvPr/>
        </p:nvPicPr>
        <p:blipFill>
          <a:blip r:embed="rId2" cstate="print"/>
          <a:srcRect/>
          <a:stretch>
            <a:fillRect/>
          </a:stretch>
        </p:blipFill>
        <p:spPr bwMode="auto">
          <a:xfrm>
            <a:off x="5791200" y="4005263"/>
            <a:ext cx="2724150" cy="1506537"/>
          </a:xfrm>
          <a:prstGeom prst="rect">
            <a:avLst/>
          </a:prstGeom>
          <a:noFill/>
          <a:ln w="9525">
            <a:noFill/>
            <a:miter lim="800000"/>
            <a:headEnd/>
            <a:tailEnd/>
          </a:ln>
        </p:spPr>
      </p:pic>
      <p:sp>
        <p:nvSpPr>
          <p:cNvPr id="3850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5A39B2-9F23-431A-A7A3-719C59778579}" type="slidenum">
              <a:rPr lang="en-US" altLang="zh-CN">
                <a:latin typeface="Arial" charset="0"/>
              </a:rPr>
              <a:pPr/>
              <a:t>268</a:t>
            </a:fld>
            <a:r>
              <a:rPr lang="en-US" altLang="zh-CN">
                <a:latin typeface="Arial" charset="0"/>
              </a:rPr>
              <a:t>- </a:t>
            </a:r>
          </a:p>
        </p:txBody>
      </p:sp>
    </p:spTree>
  </p:cSld>
  <p:clrMapOvr>
    <a:masterClrMapping/>
  </p:clrMapOvr>
  <p:timing>
    <p:tnLst>
      <p:par>
        <p:cTn id="1" dur="indefinite" restart="never" nodeType="tmRoot"/>
      </p:par>
    </p:tn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49" name="Rectangle 2"/>
          <p:cNvSpPr>
            <a:spLocks noGrp="1" noChangeArrowheads="1"/>
          </p:cNvSpPr>
          <p:nvPr>
            <p:ph type="title"/>
          </p:nvPr>
        </p:nvSpPr>
        <p:spPr/>
        <p:txBody>
          <a:bodyPr/>
          <a:lstStyle/>
          <a:p>
            <a:pPr eaLnBrk="1" hangingPunct="1"/>
            <a:r>
              <a:rPr lang="zh-CN" altLang="en-US" smtClean="0"/>
              <a:t>光记录基本原理</a:t>
            </a:r>
          </a:p>
        </p:txBody>
      </p:sp>
      <p:sp>
        <p:nvSpPr>
          <p:cNvPr id="386050" name="Rectangle 3"/>
          <p:cNvSpPr>
            <a:spLocks noGrp="1" noChangeArrowheads="1"/>
          </p:cNvSpPr>
          <p:nvPr>
            <p:ph type="body" idx="1"/>
          </p:nvPr>
        </p:nvSpPr>
        <p:spPr>
          <a:xfrm>
            <a:off x="395288" y="981075"/>
            <a:ext cx="8218487" cy="5040313"/>
          </a:xfrm>
        </p:spPr>
        <p:txBody>
          <a:bodyPr/>
          <a:lstStyle/>
          <a:p>
            <a:pPr eaLnBrk="1" hangingPunct="1"/>
            <a:r>
              <a:rPr dirty="0" smtClean="0"/>
              <a:t>数据表示</a:t>
            </a:r>
          </a:p>
          <a:p>
            <a:pPr lvl="1" eaLnBrk="1" hangingPunct="1"/>
            <a:r>
              <a:rPr sz="2200" dirty="0" smtClean="0">
                <a:solidFill>
                  <a:schemeClr val="accent2"/>
                </a:solidFill>
              </a:rPr>
              <a:t>利用材料的凹凸坑点表示</a:t>
            </a:r>
            <a:r>
              <a:rPr lang="en-US" altLang="zh-CN" sz="2200" dirty="0" smtClean="0">
                <a:solidFill>
                  <a:schemeClr val="accent2"/>
                </a:solidFill>
              </a:rPr>
              <a:t>0/1</a:t>
            </a:r>
          </a:p>
          <a:p>
            <a:pPr lvl="1" eaLnBrk="1" hangingPunct="1"/>
            <a:r>
              <a:rPr sz="2200" dirty="0" smtClean="0">
                <a:solidFill>
                  <a:schemeClr val="accent2"/>
                </a:solidFill>
              </a:rPr>
              <a:t>利用材料的晶态以及非晶态表示</a:t>
            </a:r>
            <a:r>
              <a:rPr lang="en-US" altLang="zh-CN" sz="2200" dirty="0" smtClean="0">
                <a:solidFill>
                  <a:schemeClr val="accent2"/>
                </a:solidFill>
              </a:rPr>
              <a:t>0/1</a:t>
            </a:r>
          </a:p>
          <a:p>
            <a:pPr lvl="1" eaLnBrk="1" hangingPunct="1"/>
            <a:r>
              <a:rPr sz="2200" dirty="0" smtClean="0">
                <a:solidFill>
                  <a:schemeClr val="accent2"/>
                </a:solidFill>
              </a:rPr>
              <a:t>利用磁性材料的磁化方向表示</a:t>
            </a:r>
            <a:r>
              <a:rPr lang="en-US" altLang="zh-CN" sz="2200" dirty="0" smtClean="0">
                <a:solidFill>
                  <a:schemeClr val="accent2"/>
                </a:solidFill>
              </a:rPr>
              <a:t>0/1</a:t>
            </a:r>
          </a:p>
          <a:p>
            <a:pPr eaLnBrk="1" hangingPunct="1"/>
            <a:r>
              <a:rPr dirty="0" smtClean="0"/>
              <a:t>数据写入</a:t>
            </a:r>
          </a:p>
          <a:p>
            <a:pPr lvl="1" eaLnBrk="1" hangingPunct="1"/>
            <a:r>
              <a:rPr lang="zh-CN" altLang="en-US" sz="2200" dirty="0" smtClean="0">
                <a:solidFill>
                  <a:schemeClr val="accent2"/>
                </a:solidFill>
              </a:rPr>
              <a:t>母盘模压，</a:t>
            </a:r>
            <a:r>
              <a:rPr sz="2200" dirty="0" smtClean="0">
                <a:solidFill>
                  <a:schemeClr val="accent2"/>
                </a:solidFill>
              </a:rPr>
              <a:t>激光烧刻</a:t>
            </a:r>
          </a:p>
          <a:p>
            <a:pPr lvl="1" eaLnBrk="1" hangingPunct="1"/>
            <a:r>
              <a:rPr sz="2200" dirty="0" smtClean="0">
                <a:solidFill>
                  <a:schemeClr val="accent2"/>
                </a:solidFill>
              </a:rPr>
              <a:t>利用激光加热后冷却改变晶态</a:t>
            </a:r>
          </a:p>
          <a:p>
            <a:pPr lvl="1" eaLnBrk="1" hangingPunct="1"/>
            <a:r>
              <a:rPr sz="2200" dirty="0" smtClean="0">
                <a:solidFill>
                  <a:schemeClr val="accent2"/>
                </a:solidFill>
              </a:rPr>
              <a:t>利用激光加热帮助磁化</a:t>
            </a:r>
            <a:r>
              <a:rPr lang="en-US" altLang="zh-CN" sz="2200" dirty="0" smtClean="0">
                <a:solidFill>
                  <a:schemeClr val="accent2"/>
                </a:solidFill>
              </a:rPr>
              <a:t>(</a:t>
            </a:r>
            <a:r>
              <a:rPr sz="2200" dirty="0" smtClean="0">
                <a:solidFill>
                  <a:schemeClr val="accent2"/>
                </a:solidFill>
              </a:rPr>
              <a:t>热辅磁</a:t>
            </a:r>
            <a:r>
              <a:rPr lang="en-US" altLang="zh-CN" sz="2200" dirty="0" smtClean="0">
                <a:solidFill>
                  <a:schemeClr val="accent2"/>
                </a:solidFill>
              </a:rPr>
              <a:t>)</a:t>
            </a:r>
            <a:endParaRPr lang="en-US" altLang="zh-CN" sz="2200" dirty="0" smtClean="0"/>
          </a:p>
        </p:txBody>
      </p:sp>
      <p:sp>
        <p:nvSpPr>
          <p:cNvPr id="3860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9C3028D-9974-4DE9-974E-A0DA516F27E0}" type="slidenum">
              <a:rPr lang="en-US" altLang="zh-CN">
                <a:latin typeface="Arial" charset="0"/>
              </a:rPr>
              <a:pPr/>
              <a:t>269</a:t>
            </a:fld>
            <a:r>
              <a:rPr lang="en-US" altLang="zh-CN">
                <a:latin typeface="Arial" charset="0"/>
              </a:rPr>
              <a:t>- </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Rectangle 2"/>
          <p:cNvSpPr>
            <a:spLocks noGrp="1" noChangeArrowheads="1"/>
          </p:cNvSpPr>
          <p:nvPr>
            <p:ph type="title"/>
          </p:nvPr>
        </p:nvSpPr>
        <p:spPr/>
        <p:txBody>
          <a:bodyPr/>
          <a:lstStyle/>
          <a:p>
            <a:pPr eaLnBrk="1" hangingPunct="1"/>
            <a:r>
              <a:rPr lang="en-US" altLang="zh-CN" smtClean="0"/>
              <a:t>64x64 </a:t>
            </a:r>
            <a:r>
              <a:rPr lang="zh-CN" altLang="en-US" smtClean="0"/>
              <a:t>存储矩阵</a:t>
            </a:r>
          </a:p>
        </p:txBody>
      </p:sp>
      <p:sp>
        <p:nvSpPr>
          <p:cNvPr id="1140740" name="Text Box 4"/>
          <p:cNvSpPr txBox="1">
            <a:spLocks noChangeArrowheads="1"/>
          </p:cNvSpPr>
          <p:nvPr/>
        </p:nvSpPr>
        <p:spPr bwMode="auto">
          <a:xfrm>
            <a:off x="1295400" y="4838700"/>
            <a:ext cx="1058863" cy="598488"/>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a:latin typeface="Times New Roman" pitchFamily="18" charset="0"/>
                <a:ea typeface="华康简宋" charset="-122"/>
              </a:rPr>
              <a:t>I/O</a:t>
            </a:r>
            <a:r>
              <a:rPr lang="zh-CN" altLang="en-US">
                <a:latin typeface="Times New Roman" pitchFamily="18" charset="0"/>
                <a:ea typeface="华康简宋" charset="-122"/>
              </a:rPr>
              <a:t>电路</a:t>
            </a:r>
            <a:endParaRPr lang="zh-CN" altLang="en-US">
              <a:effectLst>
                <a:outerShdw blurRad="38100" dist="38100" dir="2700000" algn="tl">
                  <a:srgbClr val="FFFFFF"/>
                </a:outerShdw>
              </a:effectLst>
              <a:latin typeface="Tahoma" pitchFamily="34" charset="0"/>
              <a:ea typeface="宋体" pitchFamily="2" charset="-122"/>
            </a:endParaRPr>
          </a:p>
        </p:txBody>
      </p:sp>
      <p:grpSp>
        <p:nvGrpSpPr>
          <p:cNvPr id="2" name="Group 5"/>
          <p:cNvGrpSpPr>
            <a:grpSpLocks/>
          </p:cNvGrpSpPr>
          <p:nvPr/>
        </p:nvGrpSpPr>
        <p:grpSpPr bwMode="auto">
          <a:xfrm>
            <a:off x="4586288" y="2797175"/>
            <a:ext cx="1525587" cy="685800"/>
            <a:chOff x="2889" y="2112"/>
            <a:chExt cx="961" cy="432"/>
          </a:xfrm>
        </p:grpSpPr>
        <p:sp>
          <p:nvSpPr>
            <p:cNvPr id="1140742"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140743"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3" name="Group 8"/>
          <p:cNvGrpSpPr>
            <a:grpSpLocks/>
          </p:cNvGrpSpPr>
          <p:nvPr/>
        </p:nvGrpSpPr>
        <p:grpSpPr bwMode="auto">
          <a:xfrm>
            <a:off x="4908550" y="1735138"/>
            <a:ext cx="881063" cy="2811462"/>
            <a:chOff x="3092" y="1443"/>
            <a:chExt cx="555" cy="1771"/>
          </a:xfrm>
        </p:grpSpPr>
        <p:sp>
          <p:nvSpPr>
            <p:cNvPr id="1140745"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6"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47"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sp>
        <p:nvSpPr>
          <p:cNvPr id="1140748" name="Freeform 12"/>
          <p:cNvSpPr>
            <a:spLocks/>
          </p:cNvSpPr>
          <p:nvPr/>
        </p:nvSpPr>
        <p:spPr bwMode="auto">
          <a:xfrm>
            <a:off x="2354263" y="4702175"/>
            <a:ext cx="4494212" cy="284163"/>
          </a:xfrm>
          <a:custGeom>
            <a:avLst/>
            <a:gdLst>
              <a:gd name="T0" fmla="*/ 0 w 3278"/>
              <a:gd name="T1" fmla="*/ 2147483647 h 202"/>
              <a:gd name="T2" fmla="*/ 2147483647 w 3278"/>
              <a:gd name="T3" fmla="*/ 2147483647 h 202"/>
              <a:gd name="T4" fmla="*/ 2147483647 w 3278"/>
              <a:gd name="T5" fmla="*/ 0 h 202"/>
              <a:gd name="T6" fmla="*/ 2147483647 w 3278"/>
              <a:gd name="T7" fmla="*/ 0 h 202"/>
              <a:gd name="T8" fmla="*/ 0 60000 65536"/>
              <a:gd name="T9" fmla="*/ 0 60000 65536"/>
              <a:gd name="T10" fmla="*/ 0 60000 65536"/>
              <a:gd name="T11" fmla="*/ 0 60000 65536"/>
              <a:gd name="T12" fmla="*/ 0 w 3278"/>
              <a:gd name="T13" fmla="*/ 0 h 202"/>
              <a:gd name="T14" fmla="*/ 3278 w 3278"/>
              <a:gd name="T15" fmla="*/ 202 h 202"/>
            </a:gdLst>
            <a:ahLst/>
            <a:cxnLst>
              <a:cxn ang="T8">
                <a:pos x="T0" y="T1"/>
              </a:cxn>
              <a:cxn ang="T9">
                <a:pos x="T2" y="T3"/>
              </a:cxn>
              <a:cxn ang="T10">
                <a:pos x="T4" y="T5"/>
              </a:cxn>
              <a:cxn ang="T11">
                <a:pos x="T6" y="T7"/>
              </a:cxn>
            </a:cxnLst>
            <a:rect l="T12" t="T13" r="T14" b="T15"/>
            <a:pathLst>
              <a:path w="3278" h="202">
                <a:moveTo>
                  <a:pt x="0" y="202"/>
                </a:moveTo>
                <a:lnTo>
                  <a:pt x="3053" y="202"/>
                </a:lnTo>
                <a:lnTo>
                  <a:pt x="3053" y="0"/>
                </a:lnTo>
                <a:lnTo>
                  <a:pt x="3278" y="0"/>
                </a:lnTo>
              </a:path>
            </a:pathLst>
          </a:custGeom>
          <a:noFill/>
          <a:ln w="12700">
            <a:solidFill>
              <a:schemeClr val="tx1"/>
            </a:solidFill>
            <a:round/>
            <a:headEnd/>
            <a:tailEnd/>
          </a:ln>
        </p:spPr>
        <p:txBody>
          <a:bodyPr/>
          <a:lstStyle/>
          <a:p>
            <a:endParaRPr lang="zh-CN" altLang="en-US"/>
          </a:p>
        </p:txBody>
      </p:sp>
      <p:sp>
        <p:nvSpPr>
          <p:cNvPr id="1140749" name="Freeform 13"/>
          <p:cNvSpPr>
            <a:spLocks/>
          </p:cNvSpPr>
          <p:nvPr/>
        </p:nvSpPr>
        <p:spPr bwMode="auto">
          <a:xfrm>
            <a:off x="2363788" y="4711700"/>
            <a:ext cx="5214937" cy="528638"/>
          </a:xfrm>
          <a:custGeom>
            <a:avLst/>
            <a:gdLst>
              <a:gd name="T0" fmla="*/ 0 w 3802"/>
              <a:gd name="T1" fmla="*/ 2147483647 h 375"/>
              <a:gd name="T2" fmla="*/ 2147483647 w 3802"/>
              <a:gd name="T3" fmla="*/ 2147483647 h 375"/>
              <a:gd name="T4" fmla="*/ 2147483647 w 3802"/>
              <a:gd name="T5" fmla="*/ 0 h 375"/>
              <a:gd name="T6" fmla="*/ 2147483647 w 3802"/>
              <a:gd name="T7" fmla="*/ 0 h 375"/>
              <a:gd name="T8" fmla="*/ 0 60000 65536"/>
              <a:gd name="T9" fmla="*/ 0 60000 65536"/>
              <a:gd name="T10" fmla="*/ 0 60000 65536"/>
              <a:gd name="T11" fmla="*/ 0 60000 65536"/>
              <a:gd name="T12" fmla="*/ 0 w 3802"/>
              <a:gd name="T13" fmla="*/ 0 h 375"/>
              <a:gd name="T14" fmla="*/ 3802 w 3802"/>
              <a:gd name="T15" fmla="*/ 375 h 375"/>
            </a:gdLst>
            <a:ahLst/>
            <a:cxnLst>
              <a:cxn ang="T8">
                <a:pos x="T0" y="T1"/>
              </a:cxn>
              <a:cxn ang="T9">
                <a:pos x="T2" y="T3"/>
              </a:cxn>
              <a:cxn ang="T10">
                <a:pos x="T4" y="T5"/>
              </a:cxn>
              <a:cxn ang="T11">
                <a:pos x="T6" y="T7"/>
              </a:cxn>
            </a:cxnLst>
            <a:rect l="T12" t="T13" r="T14" b="T15"/>
            <a:pathLst>
              <a:path w="3802" h="375">
                <a:moveTo>
                  <a:pt x="0" y="375"/>
                </a:moveTo>
                <a:lnTo>
                  <a:pt x="3802" y="375"/>
                </a:lnTo>
                <a:lnTo>
                  <a:pt x="3802" y="0"/>
                </a:lnTo>
                <a:lnTo>
                  <a:pt x="3630" y="0"/>
                </a:lnTo>
              </a:path>
            </a:pathLst>
          </a:custGeom>
          <a:noFill/>
          <a:ln w="12700">
            <a:solidFill>
              <a:schemeClr val="tx1"/>
            </a:solidFill>
            <a:round/>
            <a:headEnd/>
            <a:tailEnd/>
          </a:ln>
        </p:spPr>
        <p:txBody>
          <a:bodyPr/>
          <a:lstStyle/>
          <a:p>
            <a:endParaRPr lang="zh-CN" altLang="en-US"/>
          </a:p>
        </p:txBody>
      </p:sp>
      <p:grpSp>
        <p:nvGrpSpPr>
          <p:cNvPr id="4" name="Group 14"/>
          <p:cNvGrpSpPr>
            <a:grpSpLocks/>
          </p:cNvGrpSpPr>
          <p:nvPr/>
        </p:nvGrpSpPr>
        <p:grpSpPr bwMode="auto">
          <a:xfrm>
            <a:off x="1606550" y="1196975"/>
            <a:ext cx="5489575" cy="2690813"/>
            <a:chOff x="1012" y="1104"/>
            <a:chExt cx="3458" cy="1695"/>
          </a:xfrm>
        </p:grpSpPr>
        <p:sp>
          <p:nvSpPr>
            <p:cNvPr id="55406"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7"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5408"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140754"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40755"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6"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40757"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5" name="Group 22"/>
          <p:cNvGrpSpPr>
            <a:grpSpLocks/>
          </p:cNvGrpSpPr>
          <p:nvPr/>
        </p:nvGrpSpPr>
        <p:grpSpPr bwMode="auto">
          <a:xfrm>
            <a:off x="2473325" y="1309688"/>
            <a:ext cx="966788" cy="4459287"/>
            <a:chOff x="1558" y="1175"/>
            <a:chExt cx="609" cy="2809"/>
          </a:xfrm>
        </p:grpSpPr>
        <p:grpSp>
          <p:nvGrpSpPr>
            <p:cNvPr id="55368" name="Group 23"/>
            <p:cNvGrpSpPr>
              <a:grpSpLocks/>
            </p:cNvGrpSpPr>
            <p:nvPr/>
          </p:nvGrpSpPr>
          <p:grpSpPr bwMode="auto">
            <a:xfrm>
              <a:off x="1586" y="1417"/>
              <a:ext cx="555" cy="1791"/>
              <a:chOff x="8760" y="8852"/>
              <a:chExt cx="642" cy="2393"/>
            </a:xfrm>
          </p:grpSpPr>
          <p:sp>
            <p:nvSpPr>
              <p:cNvPr id="55404" name="Freeform 24"/>
              <p:cNvSpPr>
                <a:spLocks/>
              </p:cNvSpPr>
              <p:nvPr/>
            </p:nvSpPr>
            <p:spPr bwMode="auto">
              <a:xfrm>
                <a:off x="8760" y="8852"/>
                <a:ext cx="158" cy="2391"/>
              </a:xfrm>
              <a:custGeom>
                <a:avLst/>
                <a:gdLst>
                  <a:gd name="T0" fmla="*/ 158 w 158"/>
                  <a:gd name="T1" fmla="*/ 0 h 2400"/>
                  <a:gd name="T2" fmla="*/ 0 w 158"/>
                  <a:gd name="T3" fmla="*/ 0 h 2400"/>
                  <a:gd name="T4" fmla="*/ 0 w 158"/>
                  <a:gd name="T5" fmla="*/ 2346 h 2400"/>
                  <a:gd name="T6" fmla="*/ 113 w 158"/>
                  <a:gd name="T7" fmla="*/ 2346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405" name="Freeform 25"/>
              <p:cNvSpPr>
                <a:spLocks/>
              </p:cNvSpPr>
              <p:nvPr/>
            </p:nvSpPr>
            <p:spPr bwMode="auto">
              <a:xfrm>
                <a:off x="9225" y="8852"/>
                <a:ext cx="177" cy="2393"/>
              </a:xfrm>
              <a:custGeom>
                <a:avLst/>
                <a:gdLst>
                  <a:gd name="T0" fmla="*/ 76 w 177"/>
                  <a:gd name="T1" fmla="*/ 0 h 2393"/>
                  <a:gd name="T2" fmla="*/ 177 w 177"/>
                  <a:gd name="T3" fmla="*/ 0 h 2393"/>
                  <a:gd name="T4" fmla="*/ 177 w 177"/>
                  <a:gd name="T5" fmla="*/ 2391 h 2393"/>
                  <a:gd name="T6" fmla="*/ 0 w 177"/>
                  <a:gd name="T7" fmla="*/ 239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grpSp>
        <p:grpSp>
          <p:nvGrpSpPr>
            <p:cNvPr id="55369" name="Group 26"/>
            <p:cNvGrpSpPr>
              <a:grpSpLocks/>
            </p:cNvGrpSpPr>
            <p:nvPr/>
          </p:nvGrpSpPr>
          <p:grpSpPr bwMode="auto">
            <a:xfrm>
              <a:off x="1558" y="1175"/>
              <a:ext cx="609" cy="2809"/>
              <a:chOff x="1558" y="1175"/>
              <a:chExt cx="609" cy="2809"/>
            </a:xfrm>
          </p:grpSpPr>
          <p:grpSp>
            <p:nvGrpSpPr>
              <p:cNvPr id="55370" name="Group 27"/>
              <p:cNvGrpSpPr>
                <a:grpSpLocks/>
              </p:cNvGrpSpPr>
              <p:nvPr/>
            </p:nvGrpSpPr>
            <p:grpSpPr bwMode="auto">
              <a:xfrm>
                <a:off x="1558" y="1175"/>
                <a:ext cx="609" cy="1855"/>
                <a:chOff x="1558" y="1175"/>
                <a:chExt cx="609" cy="1855"/>
              </a:xfrm>
            </p:grpSpPr>
            <p:sp>
              <p:nvSpPr>
                <p:cNvPr id="1140764" name="Text Box 28"/>
                <p:cNvSpPr txBox="1">
                  <a:spLocks noChangeArrowheads="1"/>
                </p:cNvSpPr>
                <p:nvPr/>
              </p:nvSpPr>
              <p:spPr bwMode="auto">
                <a:xfrm>
                  <a:off x="1722" y="1353"/>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140765" name="Text Box 29"/>
                <p:cNvSpPr txBox="1">
                  <a:spLocks noChangeArrowheads="1"/>
                </p:cNvSpPr>
                <p:nvPr/>
              </p:nvSpPr>
              <p:spPr bwMode="auto">
                <a:xfrm>
                  <a:off x="1722" y="187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766" name="Text Box 30"/>
                <p:cNvSpPr txBox="1">
                  <a:spLocks noChangeArrowheads="1"/>
                </p:cNvSpPr>
                <p:nvPr/>
              </p:nvSpPr>
              <p:spPr bwMode="auto">
                <a:xfrm>
                  <a:off x="1722" y="2804"/>
                  <a:ext cx="331" cy="226"/>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89" name="Oval 31"/>
                <p:cNvSpPr>
                  <a:spLocks noChangeArrowheads="1"/>
                </p:cNvSpPr>
                <p:nvPr/>
              </p:nvSpPr>
              <p:spPr bwMode="auto">
                <a:xfrm>
                  <a:off x="1863" y="169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0" name="Line 32"/>
                <p:cNvSpPr>
                  <a:spLocks noChangeShapeType="1"/>
                </p:cNvSpPr>
                <p:nvPr/>
              </p:nvSpPr>
              <p:spPr bwMode="auto">
                <a:xfrm flipV="1">
                  <a:off x="1886" y="1730"/>
                  <a:ext cx="3" cy="142"/>
                </a:xfrm>
                <a:prstGeom prst="line">
                  <a:avLst/>
                </a:prstGeom>
                <a:noFill/>
                <a:ln w="19050">
                  <a:solidFill>
                    <a:schemeClr val="tx1"/>
                  </a:solidFill>
                  <a:round/>
                  <a:headEnd/>
                  <a:tailEnd/>
                </a:ln>
              </p:spPr>
              <p:txBody>
                <a:bodyPr/>
                <a:lstStyle/>
                <a:p>
                  <a:endParaRPr lang="zh-CN" altLang="en-US"/>
                </a:p>
              </p:txBody>
            </p:sp>
            <p:sp>
              <p:nvSpPr>
                <p:cNvPr id="55391" name="Oval 33"/>
                <p:cNvSpPr>
                  <a:spLocks noChangeArrowheads="1"/>
                </p:cNvSpPr>
                <p:nvPr/>
              </p:nvSpPr>
              <p:spPr bwMode="auto">
                <a:xfrm>
                  <a:off x="1863" y="1175"/>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2" name="Line 34"/>
                <p:cNvSpPr>
                  <a:spLocks noChangeShapeType="1"/>
                </p:cNvSpPr>
                <p:nvPr/>
              </p:nvSpPr>
              <p:spPr bwMode="auto">
                <a:xfrm flipV="1">
                  <a:off x="1886" y="1211"/>
                  <a:ext cx="3" cy="142"/>
                </a:xfrm>
                <a:prstGeom prst="line">
                  <a:avLst/>
                </a:prstGeom>
                <a:noFill/>
                <a:ln w="19050">
                  <a:solidFill>
                    <a:schemeClr val="tx1"/>
                  </a:solidFill>
                  <a:round/>
                  <a:headEnd/>
                  <a:tailEnd/>
                </a:ln>
              </p:spPr>
              <p:txBody>
                <a:bodyPr/>
                <a:lstStyle/>
                <a:p>
                  <a:endParaRPr lang="zh-CN" altLang="en-US"/>
                </a:p>
              </p:txBody>
            </p:sp>
            <p:sp>
              <p:nvSpPr>
                <p:cNvPr id="55393" name="Oval 35"/>
                <p:cNvSpPr>
                  <a:spLocks noChangeArrowheads="1"/>
                </p:cNvSpPr>
                <p:nvPr/>
              </p:nvSpPr>
              <p:spPr bwMode="auto">
                <a:xfrm>
                  <a:off x="1558"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4" name="Line 36"/>
                <p:cNvSpPr>
                  <a:spLocks noChangeShapeType="1"/>
                </p:cNvSpPr>
                <p:nvPr/>
              </p:nvSpPr>
              <p:spPr bwMode="auto">
                <a:xfrm flipH="1">
                  <a:off x="1595" y="1987"/>
                  <a:ext cx="130" cy="2"/>
                </a:xfrm>
                <a:prstGeom prst="line">
                  <a:avLst/>
                </a:prstGeom>
                <a:noFill/>
                <a:ln w="19050">
                  <a:solidFill>
                    <a:schemeClr val="tx1"/>
                  </a:solidFill>
                  <a:round/>
                  <a:headEnd/>
                  <a:tailEnd/>
                </a:ln>
              </p:spPr>
              <p:txBody>
                <a:bodyPr/>
                <a:lstStyle/>
                <a:p>
                  <a:endParaRPr lang="zh-CN" altLang="en-US"/>
                </a:p>
              </p:txBody>
            </p:sp>
            <p:sp>
              <p:nvSpPr>
                <p:cNvPr id="55395" name="Oval 37"/>
                <p:cNvSpPr>
                  <a:spLocks noChangeArrowheads="1"/>
                </p:cNvSpPr>
                <p:nvPr/>
              </p:nvSpPr>
              <p:spPr bwMode="auto">
                <a:xfrm>
                  <a:off x="211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6" name="Line 38"/>
                <p:cNvSpPr>
                  <a:spLocks noChangeShapeType="1"/>
                </p:cNvSpPr>
                <p:nvPr/>
              </p:nvSpPr>
              <p:spPr bwMode="auto">
                <a:xfrm flipH="1">
                  <a:off x="2055" y="1987"/>
                  <a:ext cx="86" cy="2"/>
                </a:xfrm>
                <a:prstGeom prst="line">
                  <a:avLst/>
                </a:prstGeom>
                <a:noFill/>
                <a:ln w="19050">
                  <a:solidFill>
                    <a:schemeClr val="tx1"/>
                  </a:solidFill>
                  <a:round/>
                  <a:headEnd/>
                  <a:tailEnd/>
                </a:ln>
              </p:spPr>
              <p:txBody>
                <a:bodyPr/>
                <a:lstStyle/>
                <a:p>
                  <a:endParaRPr lang="zh-CN" altLang="en-US"/>
                </a:p>
              </p:txBody>
            </p:sp>
            <p:sp>
              <p:nvSpPr>
                <p:cNvPr id="1140775" name="Text Box 39"/>
                <p:cNvSpPr txBox="1">
                  <a:spLocks noChangeArrowheads="1"/>
                </p:cNvSpPr>
                <p:nvPr/>
              </p:nvSpPr>
              <p:spPr bwMode="auto">
                <a:xfrm rot="-5400000">
                  <a:off x="1802" y="2331"/>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98" name="Oval 40"/>
                <p:cNvSpPr>
                  <a:spLocks noChangeArrowheads="1"/>
                </p:cNvSpPr>
                <p:nvPr/>
              </p:nvSpPr>
              <p:spPr bwMode="auto">
                <a:xfrm>
                  <a:off x="1863" y="2604"/>
                  <a:ext cx="52"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99" name="Line 41"/>
                <p:cNvSpPr>
                  <a:spLocks noChangeShapeType="1"/>
                </p:cNvSpPr>
                <p:nvPr/>
              </p:nvSpPr>
              <p:spPr bwMode="auto">
                <a:xfrm flipV="1">
                  <a:off x="1886" y="2639"/>
                  <a:ext cx="3" cy="165"/>
                </a:xfrm>
                <a:prstGeom prst="line">
                  <a:avLst/>
                </a:prstGeom>
                <a:noFill/>
                <a:ln w="19050">
                  <a:solidFill>
                    <a:schemeClr val="tx1"/>
                  </a:solidFill>
                  <a:round/>
                  <a:headEnd/>
                  <a:tailEnd/>
                </a:ln>
              </p:spPr>
              <p:txBody>
                <a:bodyPr/>
                <a:lstStyle/>
                <a:p>
                  <a:endParaRPr lang="zh-CN" altLang="en-US"/>
                </a:p>
              </p:txBody>
            </p:sp>
            <p:sp>
              <p:nvSpPr>
                <p:cNvPr id="55400" name="Oval 42"/>
                <p:cNvSpPr>
                  <a:spLocks noChangeArrowheads="1"/>
                </p:cNvSpPr>
                <p:nvPr/>
              </p:nvSpPr>
              <p:spPr bwMode="auto">
                <a:xfrm>
                  <a:off x="1558"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1" name="Line 43"/>
                <p:cNvSpPr>
                  <a:spLocks noChangeShapeType="1"/>
                </p:cNvSpPr>
                <p:nvPr/>
              </p:nvSpPr>
              <p:spPr bwMode="auto">
                <a:xfrm flipH="1">
                  <a:off x="1595" y="2919"/>
                  <a:ext cx="130" cy="2"/>
                </a:xfrm>
                <a:prstGeom prst="line">
                  <a:avLst/>
                </a:prstGeom>
                <a:noFill/>
                <a:ln w="19050">
                  <a:solidFill>
                    <a:schemeClr val="tx1"/>
                  </a:solidFill>
                  <a:round/>
                  <a:headEnd/>
                  <a:tailEnd/>
                </a:ln>
              </p:spPr>
              <p:txBody>
                <a:bodyPr/>
                <a:lstStyle/>
                <a:p>
                  <a:endParaRPr lang="zh-CN" altLang="en-US"/>
                </a:p>
              </p:txBody>
            </p:sp>
            <p:sp>
              <p:nvSpPr>
                <p:cNvPr id="55402" name="Oval 44"/>
                <p:cNvSpPr>
                  <a:spLocks noChangeArrowheads="1"/>
                </p:cNvSpPr>
                <p:nvPr/>
              </p:nvSpPr>
              <p:spPr bwMode="auto">
                <a:xfrm>
                  <a:off x="2113"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403" name="Line 45"/>
                <p:cNvSpPr>
                  <a:spLocks noChangeShapeType="1"/>
                </p:cNvSpPr>
                <p:nvPr/>
              </p:nvSpPr>
              <p:spPr bwMode="auto">
                <a:xfrm flipH="1">
                  <a:off x="2055" y="2919"/>
                  <a:ext cx="86" cy="2"/>
                </a:xfrm>
                <a:prstGeom prst="line">
                  <a:avLst/>
                </a:prstGeom>
                <a:noFill/>
                <a:ln w="19050">
                  <a:solidFill>
                    <a:schemeClr val="tx1"/>
                  </a:solidFill>
                  <a:round/>
                  <a:headEnd/>
                  <a:tailEnd/>
                </a:ln>
              </p:spPr>
              <p:txBody>
                <a:bodyPr/>
                <a:lstStyle/>
                <a:p>
                  <a:endParaRPr lang="zh-CN" altLang="en-US"/>
                </a:p>
              </p:txBody>
            </p:sp>
          </p:grpSp>
          <p:grpSp>
            <p:nvGrpSpPr>
              <p:cNvPr id="55371" name="Group 46"/>
              <p:cNvGrpSpPr>
                <a:grpSpLocks/>
              </p:cNvGrpSpPr>
              <p:nvPr/>
            </p:nvGrpSpPr>
            <p:grpSpPr bwMode="auto">
              <a:xfrm>
                <a:off x="1679" y="3141"/>
                <a:ext cx="307" cy="253"/>
                <a:chOff x="1679" y="3141"/>
                <a:chExt cx="307" cy="253"/>
              </a:xfrm>
            </p:grpSpPr>
            <p:grpSp>
              <p:nvGrpSpPr>
                <p:cNvPr id="55378" name="Group 47"/>
                <p:cNvGrpSpPr>
                  <a:grpSpLocks/>
                </p:cNvGrpSpPr>
                <p:nvPr/>
              </p:nvGrpSpPr>
              <p:grpSpPr bwMode="auto">
                <a:xfrm>
                  <a:off x="1679" y="3141"/>
                  <a:ext cx="58" cy="253"/>
                  <a:chOff x="8868" y="11172"/>
                  <a:chExt cx="66" cy="283"/>
                </a:xfrm>
              </p:grpSpPr>
              <p:sp>
                <p:nvSpPr>
                  <p:cNvPr id="55384" name="Line 4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5" name="Line 4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79" name="Group 50"/>
                <p:cNvGrpSpPr>
                  <a:grpSpLocks/>
                </p:cNvGrpSpPr>
                <p:nvPr/>
              </p:nvGrpSpPr>
              <p:grpSpPr bwMode="auto">
                <a:xfrm flipH="1">
                  <a:off x="1928" y="3141"/>
                  <a:ext cx="58" cy="253"/>
                  <a:chOff x="8868" y="11172"/>
                  <a:chExt cx="66" cy="283"/>
                </a:xfrm>
              </p:grpSpPr>
              <p:sp>
                <p:nvSpPr>
                  <p:cNvPr id="55382" name="Line 5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83" name="Line 5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80" name="Line 53"/>
                <p:cNvSpPr>
                  <a:spLocks noChangeShapeType="1"/>
                </p:cNvSpPr>
                <p:nvPr/>
              </p:nvSpPr>
              <p:spPr bwMode="auto">
                <a:xfrm>
                  <a:off x="1740" y="3267"/>
                  <a:ext cx="192" cy="3"/>
                </a:xfrm>
                <a:prstGeom prst="line">
                  <a:avLst/>
                </a:prstGeom>
                <a:noFill/>
                <a:ln w="19050">
                  <a:solidFill>
                    <a:schemeClr val="tx1"/>
                  </a:solidFill>
                  <a:round/>
                  <a:headEnd/>
                  <a:tailEnd/>
                </a:ln>
              </p:spPr>
              <p:txBody>
                <a:bodyPr/>
                <a:lstStyle/>
                <a:p>
                  <a:endParaRPr lang="zh-CN" altLang="en-US"/>
                </a:p>
              </p:txBody>
            </p:sp>
            <p:sp>
              <p:nvSpPr>
                <p:cNvPr id="55381" name="Oval 54"/>
                <p:cNvSpPr>
                  <a:spLocks noChangeArrowheads="1"/>
                </p:cNvSpPr>
                <p:nvPr/>
              </p:nvSpPr>
              <p:spPr bwMode="auto">
                <a:xfrm>
                  <a:off x="1811" y="3238"/>
                  <a:ext cx="52" cy="56"/>
                </a:xfrm>
                <a:prstGeom prst="ellipse">
                  <a:avLst/>
                </a:prstGeom>
                <a:solidFill>
                  <a:schemeClr val="tx1"/>
                </a:solidFill>
                <a:ln w="19050">
                  <a:solidFill>
                    <a:schemeClr val="tx1"/>
                  </a:solidFill>
                  <a:round/>
                  <a:headEnd/>
                  <a:tailEnd/>
                </a:ln>
              </p:spPr>
              <p:txBody>
                <a:bodyPr/>
                <a:lstStyle/>
                <a:p>
                  <a:pPr algn="ctr"/>
                  <a:endParaRPr lang="zh-CN" altLang="en-US"/>
                </a:p>
              </p:txBody>
            </p:sp>
          </p:grpSp>
          <p:sp>
            <p:nvSpPr>
              <p:cNvPr id="55372" name="Line 55"/>
              <p:cNvSpPr>
                <a:spLocks noChangeShapeType="1"/>
              </p:cNvSpPr>
              <p:nvPr/>
            </p:nvSpPr>
            <p:spPr bwMode="auto">
              <a:xfrm>
                <a:off x="1837" y="3274"/>
                <a:ext cx="2" cy="606"/>
              </a:xfrm>
              <a:prstGeom prst="line">
                <a:avLst/>
              </a:prstGeom>
              <a:noFill/>
              <a:ln w="19050">
                <a:solidFill>
                  <a:schemeClr val="tx1"/>
                </a:solidFill>
                <a:round/>
                <a:headEnd/>
                <a:tailEnd/>
              </a:ln>
            </p:spPr>
            <p:txBody>
              <a:bodyPr/>
              <a:lstStyle/>
              <a:p>
                <a:endParaRPr lang="zh-CN" altLang="en-US"/>
              </a:p>
            </p:txBody>
          </p:sp>
          <p:sp>
            <p:nvSpPr>
              <p:cNvPr id="55373" name="Freeform 56"/>
              <p:cNvSpPr>
                <a:spLocks/>
              </p:cNvSpPr>
              <p:nvPr/>
            </p:nvSpPr>
            <p:spPr bwMode="auto">
              <a:xfrm flipV="1">
                <a:off x="1586"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4" name="Freeform 57"/>
              <p:cNvSpPr>
                <a:spLocks/>
              </p:cNvSpPr>
              <p:nvPr/>
            </p:nvSpPr>
            <p:spPr bwMode="auto">
              <a:xfrm flipH="1" flipV="1">
                <a:off x="1988" y="3314"/>
                <a:ext cx="91" cy="331"/>
              </a:xfrm>
              <a:custGeom>
                <a:avLst/>
                <a:gdLst>
                  <a:gd name="T0" fmla="*/ 44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75" name="Oval 58"/>
              <p:cNvSpPr>
                <a:spLocks noChangeArrowheads="1"/>
              </p:cNvSpPr>
              <p:nvPr/>
            </p:nvSpPr>
            <p:spPr bwMode="auto">
              <a:xfrm>
                <a:off x="1560"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76" name="Oval 59"/>
              <p:cNvSpPr>
                <a:spLocks noChangeArrowheads="1"/>
              </p:cNvSpPr>
              <p:nvPr/>
            </p:nvSpPr>
            <p:spPr bwMode="auto">
              <a:xfrm>
                <a:off x="2053"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1140796" name="Text Box 60"/>
              <p:cNvSpPr txBox="1">
                <a:spLocks noChangeArrowheads="1"/>
              </p:cNvSpPr>
              <p:nvPr/>
            </p:nvSpPr>
            <p:spPr bwMode="auto">
              <a:xfrm>
                <a:off x="1832" y="3764"/>
                <a:ext cx="221"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12" name="Group 61"/>
          <p:cNvGrpSpPr>
            <a:grpSpLocks/>
          </p:cNvGrpSpPr>
          <p:nvPr/>
        </p:nvGrpSpPr>
        <p:grpSpPr bwMode="auto">
          <a:xfrm>
            <a:off x="3495675" y="1309688"/>
            <a:ext cx="963613" cy="4459287"/>
            <a:chOff x="2202" y="1175"/>
            <a:chExt cx="607" cy="2809"/>
          </a:xfrm>
        </p:grpSpPr>
        <p:sp>
          <p:nvSpPr>
            <p:cNvPr id="1140798" name="Text Box 62"/>
            <p:cNvSpPr txBox="1">
              <a:spLocks noChangeArrowheads="1"/>
            </p:cNvSpPr>
            <p:nvPr/>
          </p:nvSpPr>
          <p:spPr bwMode="auto">
            <a:xfrm>
              <a:off x="2368" y="1353"/>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799" name="Text Box 63"/>
            <p:cNvSpPr txBox="1">
              <a:spLocks noChangeArrowheads="1"/>
            </p:cNvSpPr>
            <p:nvPr/>
          </p:nvSpPr>
          <p:spPr bwMode="auto">
            <a:xfrm>
              <a:off x="2368" y="187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00" name="Text Box 64"/>
            <p:cNvSpPr txBox="1">
              <a:spLocks noChangeArrowheads="1"/>
            </p:cNvSpPr>
            <p:nvPr/>
          </p:nvSpPr>
          <p:spPr bwMode="auto">
            <a:xfrm>
              <a:off x="2368" y="2804"/>
              <a:ext cx="331"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5337" name="Oval 65"/>
            <p:cNvSpPr>
              <a:spLocks noChangeArrowheads="1"/>
            </p:cNvSpPr>
            <p:nvPr/>
          </p:nvSpPr>
          <p:spPr bwMode="auto">
            <a:xfrm>
              <a:off x="2511" y="169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38" name="Line 66"/>
            <p:cNvSpPr>
              <a:spLocks noChangeShapeType="1"/>
            </p:cNvSpPr>
            <p:nvPr/>
          </p:nvSpPr>
          <p:spPr bwMode="auto">
            <a:xfrm flipV="1">
              <a:off x="2534" y="1730"/>
              <a:ext cx="3" cy="142"/>
            </a:xfrm>
            <a:prstGeom prst="line">
              <a:avLst/>
            </a:prstGeom>
            <a:noFill/>
            <a:ln w="19050">
              <a:solidFill>
                <a:schemeClr val="tx1"/>
              </a:solidFill>
              <a:round/>
              <a:headEnd/>
              <a:tailEnd/>
            </a:ln>
          </p:spPr>
          <p:txBody>
            <a:bodyPr/>
            <a:lstStyle/>
            <a:p>
              <a:endParaRPr lang="zh-CN" altLang="en-US"/>
            </a:p>
          </p:txBody>
        </p:sp>
        <p:sp>
          <p:nvSpPr>
            <p:cNvPr id="55339" name="Oval 67"/>
            <p:cNvSpPr>
              <a:spLocks noChangeArrowheads="1"/>
            </p:cNvSpPr>
            <p:nvPr/>
          </p:nvSpPr>
          <p:spPr bwMode="auto">
            <a:xfrm>
              <a:off x="2511" y="1175"/>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0" name="Line 68"/>
            <p:cNvSpPr>
              <a:spLocks noChangeShapeType="1"/>
            </p:cNvSpPr>
            <p:nvPr/>
          </p:nvSpPr>
          <p:spPr bwMode="auto">
            <a:xfrm flipV="1">
              <a:off x="2534" y="1211"/>
              <a:ext cx="3" cy="142"/>
            </a:xfrm>
            <a:prstGeom prst="line">
              <a:avLst/>
            </a:prstGeom>
            <a:noFill/>
            <a:ln w="19050">
              <a:solidFill>
                <a:schemeClr val="tx1"/>
              </a:solidFill>
              <a:round/>
              <a:headEnd/>
              <a:tailEnd/>
            </a:ln>
          </p:spPr>
          <p:txBody>
            <a:bodyPr/>
            <a:lstStyle/>
            <a:p>
              <a:endParaRPr lang="zh-CN" altLang="en-US"/>
            </a:p>
          </p:txBody>
        </p:sp>
        <p:grpSp>
          <p:nvGrpSpPr>
            <p:cNvPr id="55341" name="Group 69"/>
            <p:cNvGrpSpPr>
              <a:grpSpLocks/>
            </p:cNvGrpSpPr>
            <p:nvPr/>
          </p:nvGrpSpPr>
          <p:grpSpPr bwMode="auto">
            <a:xfrm>
              <a:off x="2323" y="3141"/>
              <a:ext cx="56" cy="253"/>
              <a:chOff x="8868" y="11172"/>
              <a:chExt cx="66" cy="283"/>
            </a:xfrm>
          </p:grpSpPr>
          <p:sp>
            <p:nvSpPr>
              <p:cNvPr id="55366" name="Line 70"/>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7" name="Line 71"/>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42" name="Group 72"/>
            <p:cNvGrpSpPr>
              <a:grpSpLocks/>
            </p:cNvGrpSpPr>
            <p:nvPr/>
          </p:nvGrpSpPr>
          <p:grpSpPr bwMode="auto">
            <a:xfrm flipH="1">
              <a:off x="2571" y="3141"/>
              <a:ext cx="56" cy="253"/>
              <a:chOff x="8868" y="11172"/>
              <a:chExt cx="66" cy="283"/>
            </a:xfrm>
          </p:grpSpPr>
          <p:sp>
            <p:nvSpPr>
              <p:cNvPr id="55364" name="Line 73"/>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65" name="Line 74"/>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43" name="Oval 75"/>
            <p:cNvSpPr>
              <a:spLocks noChangeArrowheads="1"/>
            </p:cNvSpPr>
            <p:nvPr/>
          </p:nvSpPr>
          <p:spPr bwMode="auto">
            <a:xfrm>
              <a:off x="2202"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4" name="Line 76"/>
            <p:cNvSpPr>
              <a:spLocks noChangeShapeType="1"/>
            </p:cNvSpPr>
            <p:nvPr/>
          </p:nvSpPr>
          <p:spPr bwMode="auto">
            <a:xfrm flipH="1">
              <a:off x="2236" y="1987"/>
              <a:ext cx="130" cy="2"/>
            </a:xfrm>
            <a:prstGeom prst="line">
              <a:avLst/>
            </a:prstGeom>
            <a:noFill/>
            <a:ln w="19050">
              <a:solidFill>
                <a:schemeClr val="tx1"/>
              </a:solidFill>
              <a:round/>
              <a:headEnd/>
              <a:tailEnd/>
            </a:ln>
          </p:spPr>
          <p:txBody>
            <a:bodyPr/>
            <a:lstStyle/>
            <a:p>
              <a:endParaRPr lang="zh-CN" altLang="en-US"/>
            </a:p>
          </p:txBody>
        </p:sp>
        <p:sp>
          <p:nvSpPr>
            <p:cNvPr id="55345" name="Oval 77"/>
            <p:cNvSpPr>
              <a:spLocks noChangeArrowheads="1"/>
            </p:cNvSpPr>
            <p:nvPr/>
          </p:nvSpPr>
          <p:spPr bwMode="auto">
            <a:xfrm>
              <a:off x="2757" y="1963"/>
              <a:ext cx="52"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6" name="Line 78"/>
            <p:cNvSpPr>
              <a:spLocks noChangeShapeType="1"/>
            </p:cNvSpPr>
            <p:nvPr/>
          </p:nvSpPr>
          <p:spPr bwMode="auto">
            <a:xfrm flipH="1">
              <a:off x="2699" y="1987"/>
              <a:ext cx="84" cy="2"/>
            </a:xfrm>
            <a:prstGeom prst="line">
              <a:avLst/>
            </a:prstGeom>
            <a:noFill/>
            <a:ln w="19050">
              <a:solidFill>
                <a:schemeClr val="tx1"/>
              </a:solidFill>
              <a:round/>
              <a:headEnd/>
              <a:tailEnd/>
            </a:ln>
          </p:spPr>
          <p:txBody>
            <a:bodyPr/>
            <a:lstStyle/>
            <a:p>
              <a:endParaRPr lang="zh-CN" altLang="en-US"/>
            </a:p>
          </p:txBody>
        </p:sp>
        <p:sp>
          <p:nvSpPr>
            <p:cNvPr id="1140815" name="Text Box 79"/>
            <p:cNvSpPr txBox="1">
              <a:spLocks noChangeArrowheads="1"/>
            </p:cNvSpPr>
            <p:nvPr/>
          </p:nvSpPr>
          <p:spPr bwMode="auto">
            <a:xfrm rot="-5400000">
              <a:off x="2476" y="2324"/>
              <a:ext cx="147"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48" name="Oval 80"/>
            <p:cNvSpPr>
              <a:spLocks noChangeArrowheads="1"/>
            </p:cNvSpPr>
            <p:nvPr/>
          </p:nvSpPr>
          <p:spPr bwMode="auto">
            <a:xfrm>
              <a:off x="2537" y="2604"/>
              <a:ext cx="51" cy="53"/>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49" name="Line 81"/>
            <p:cNvSpPr>
              <a:spLocks noChangeShapeType="1"/>
            </p:cNvSpPr>
            <p:nvPr/>
          </p:nvSpPr>
          <p:spPr bwMode="auto">
            <a:xfrm flipV="1">
              <a:off x="2560" y="2639"/>
              <a:ext cx="2" cy="165"/>
            </a:xfrm>
            <a:prstGeom prst="line">
              <a:avLst/>
            </a:prstGeom>
            <a:noFill/>
            <a:ln w="19050">
              <a:solidFill>
                <a:schemeClr val="tx1"/>
              </a:solidFill>
              <a:round/>
              <a:headEnd/>
              <a:tailEnd/>
            </a:ln>
          </p:spPr>
          <p:txBody>
            <a:bodyPr/>
            <a:lstStyle/>
            <a:p>
              <a:endParaRPr lang="zh-CN" altLang="en-US"/>
            </a:p>
          </p:txBody>
        </p:sp>
        <p:sp>
          <p:nvSpPr>
            <p:cNvPr id="55350" name="Oval 82"/>
            <p:cNvSpPr>
              <a:spLocks noChangeArrowheads="1"/>
            </p:cNvSpPr>
            <p:nvPr/>
          </p:nvSpPr>
          <p:spPr bwMode="auto">
            <a:xfrm>
              <a:off x="2202" y="289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1" name="Line 83"/>
            <p:cNvSpPr>
              <a:spLocks noChangeShapeType="1"/>
            </p:cNvSpPr>
            <p:nvPr/>
          </p:nvSpPr>
          <p:spPr bwMode="auto">
            <a:xfrm flipH="1">
              <a:off x="2236" y="2919"/>
              <a:ext cx="130" cy="2"/>
            </a:xfrm>
            <a:prstGeom prst="line">
              <a:avLst/>
            </a:prstGeom>
            <a:noFill/>
            <a:ln w="19050">
              <a:solidFill>
                <a:schemeClr val="tx1"/>
              </a:solidFill>
              <a:round/>
              <a:headEnd/>
              <a:tailEnd/>
            </a:ln>
          </p:spPr>
          <p:txBody>
            <a:bodyPr/>
            <a:lstStyle/>
            <a:p>
              <a:endParaRPr lang="zh-CN" altLang="en-US"/>
            </a:p>
          </p:txBody>
        </p:sp>
        <p:sp>
          <p:nvSpPr>
            <p:cNvPr id="55352" name="Oval 84"/>
            <p:cNvSpPr>
              <a:spLocks noChangeArrowheads="1"/>
            </p:cNvSpPr>
            <p:nvPr/>
          </p:nvSpPr>
          <p:spPr bwMode="auto">
            <a:xfrm>
              <a:off x="2757" y="2892"/>
              <a:ext cx="52"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3" name="Line 85"/>
            <p:cNvSpPr>
              <a:spLocks noChangeShapeType="1"/>
            </p:cNvSpPr>
            <p:nvPr/>
          </p:nvSpPr>
          <p:spPr bwMode="auto">
            <a:xfrm flipH="1">
              <a:off x="2699" y="2919"/>
              <a:ext cx="84" cy="2"/>
            </a:xfrm>
            <a:prstGeom prst="line">
              <a:avLst/>
            </a:prstGeom>
            <a:noFill/>
            <a:ln w="19050">
              <a:solidFill>
                <a:schemeClr val="tx1"/>
              </a:solidFill>
              <a:round/>
              <a:headEnd/>
              <a:tailEnd/>
            </a:ln>
          </p:spPr>
          <p:txBody>
            <a:bodyPr/>
            <a:lstStyle/>
            <a:p>
              <a:endParaRPr lang="zh-CN" altLang="en-US"/>
            </a:p>
          </p:txBody>
        </p:sp>
        <p:sp>
          <p:nvSpPr>
            <p:cNvPr id="55354" name="Line 86"/>
            <p:cNvSpPr>
              <a:spLocks noChangeShapeType="1"/>
            </p:cNvSpPr>
            <p:nvPr/>
          </p:nvSpPr>
          <p:spPr bwMode="auto">
            <a:xfrm>
              <a:off x="2381" y="3267"/>
              <a:ext cx="192" cy="3"/>
            </a:xfrm>
            <a:prstGeom prst="line">
              <a:avLst/>
            </a:prstGeom>
            <a:noFill/>
            <a:ln w="19050">
              <a:solidFill>
                <a:schemeClr val="tx1"/>
              </a:solidFill>
              <a:round/>
              <a:headEnd/>
              <a:tailEnd/>
            </a:ln>
          </p:spPr>
          <p:txBody>
            <a:bodyPr/>
            <a:lstStyle/>
            <a:p>
              <a:endParaRPr lang="zh-CN" altLang="en-US"/>
            </a:p>
          </p:txBody>
        </p:sp>
        <p:sp>
          <p:nvSpPr>
            <p:cNvPr id="55355" name="Oval 87"/>
            <p:cNvSpPr>
              <a:spLocks noChangeArrowheads="1"/>
            </p:cNvSpPr>
            <p:nvPr/>
          </p:nvSpPr>
          <p:spPr bwMode="auto">
            <a:xfrm>
              <a:off x="2452" y="3238"/>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6" name="Freeform 88"/>
            <p:cNvSpPr>
              <a:spLocks/>
            </p:cNvSpPr>
            <p:nvPr/>
          </p:nvSpPr>
          <p:spPr bwMode="auto">
            <a:xfrm flipV="1">
              <a:off x="2230" y="3314"/>
              <a:ext cx="91" cy="177"/>
            </a:xfrm>
            <a:custGeom>
              <a:avLst/>
              <a:gdLst>
                <a:gd name="T0" fmla="*/ 44 w 105"/>
                <a:gd name="T1" fmla="*/ 447 h 147"/>
                <a:gd name="T2" fmla="*/ 0 w 105"/>
                <a:gd name="T3" fmla="*/ 447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7" name="Freeform 89"/>
            <p:cNvSpPr>
              <a:spLocks/>
            </p:cNvSpPr>
            <p:nvPr/>
          </p:nvSpPr>
          <p:spPr bwMode="auto">
            <a:xfrm flipH="1" flipV="1">
              <a:off x="2632" y="3314"/>
              <a:ext cx="90" cy="331"/>
            </a:xfrm>
            <a:custGeom>
              <a:avLst/>
              <a:gdLst>
                <a:gd name="T0" fmla="*/ 42 w 105"/>
                <a:gd name="T1" fmla="*/ 19155 h 147"/>
                <a:gd name="T2" fmla="*/ 0 w 105"/>
                <a:gd name="T3" fmla="*/ 19155 h 147"/>
                <a:gd name="T4" fmla="*/ 0 w 105"/>
                <a:gd name="T5" fmla="*/ 0 h 147"/>
                <a:gd name="T6" fmla="*/ 0 60000 65536"/>
                <a:gd name="T7" fmla="*/ 0 60000 65536"/>
                <a:gd name="T8" fmla="*/ 0 60000 65536"/>
                <a:gd name="T9" fmla="*/ 0 w 105"/>
                <a:gd name="T10" fmla="*/ 0 h 147"/>
                <a:gd name="T11" fmla="*/ 105 w 105"/>
                <a:gd name="T12" fmla="*/ 147 h 147"/>
              </a:gdLst>
              <a:ahLst/>
              <a:cxnLst>
                <a:cxn ang="T6">
                  <a:pos x="T0" y="T1"/>
                </a:cxn>
                <a:cxn ang="T7">
                  <a:pos x="T2" y="T3"/>
                </a:cxn>
                <a:cxn ang="T8">
                  <a:pos x="T4" y="T5"/>
                </a:cxn>
              </a:cxnLst>
              <a:rect l="T9" t="T10" r="T11" b="T12"/>
              <a:pathLst>
                <a:path w="105" h="147">
                  <a:moveTo>
                    <a:pt x="105" y="147"/>
                  </a:moveTo>
                  <a:lnTo>
                    <a:pt x="0" y="147"/>
                  </a:lnTo>
                  <a:lnTo>
                    <a:pt x="0" y="0"/>
                  </a:lnTo>
                </a:path>
              </a:pathLst>
            </a:custGeom>
            <a:noFill/>
            <a:ln w="12700">
              <a:solidFill>
                <a:schemeClr val="tx1"/>
              </a:solidFill>
              <a:round/>
              <a:headEnd/>
              <a:tailEnd/>
            </a:ln>
          </p:spPr>
          <p:txBody>
            <a:bodyPr/>
            <a:lstStyle/>
            <a:p>
              <a:endParaRPr lang="zh-CN" altLang="en-US"/>
            </a:p>
          </p:txBody>
        </p:sp>
        <p:sp>
          <p:nvSpPr>
            <p:cNvPr id="55358" name="Oval 90"/>
            <p:cNvSpPr>
              <a:spLocks noChangeArrowheads="1"/>
            </p:cNvSpPr>
            <p:nvPr/>
          </p:nvSpPr>
          <p:spPr bwMode="auto">
            <a:xfrm>
              <a:off x="2204" y="3465"/>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59" name="Oval 91"/>
            <p:cNvSpPr>
              <a:spLocks noChangeArrowheads="1"/>
            </p:cNvSpPr>
            <p:nvPr/>
          </p:nvSpPr>
          <p:spPr bwMode="auto">
            <a:xfrm>
              <a:off x="2696" y="3622"/>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60" name="Line 92"/>
            <p:cNvSpPr>
              <a:spLocks noChangeShapeType="1"/>
            </p:cNvSpPr>
            <p:nvPr/>
          </p:nvSpPr>
          <p:spPr bwMode="auto">
            <a:xfrm>
              <a:off x="2478" y="3274"/>
              <a:ext cx="2" cy="606"/>
            </a:xfrm>
            <a:prstGeom prst="line">
              <a:avLst/>
            </a:prstGeom>
            <a:noFill/>
            <a:ln w="19050">
              <a:solidFill>
                <a:schemeClr val="tx1"/>
              </a:solidFill>
              <a:round/>
              <a:headEnd/>
              <a:tailEnd/>
            </a:ln>
          </p:spPr>
          <p:txBody>
            <a:bodyPr/>
            <a:lstStyle/>
            <a:p>
              <a:endParaRPr lang="zh-CN" altLang="en-US"/>
            </a:p>
          </p:txBody>
        </p:sp>
        <p:sp>
          <p:nvSpPr>
            <p:cNvPr id="55361" name="Freeform 93"/>
            <p:cNvSpPr>
              <a:spLocks/>
            </p:cNvSpPr>
            <p:nvPr/>
          </p:nvSpPr>
          <p:spPr bwMode="auto">
            <a:xfrm>
              <a:off x="2229" y="1417"/>
              <a:ext cx="129" cy="1790"/>
            </a:xfrm>
            <a:custGeom>
              <a:avLst/>
              <a:gdLst>
                <a:gd name="T0" fmla="*/ 47 w 158"/>
                <a:gd name="T1" fmla="*/ 0 h 2400"/>
                <a:gd name="T2" fmla="*/ 0 w 158"/>
                <a:gd name="T3" fmla="*/ 0 h 2400"/>
                <a:gd name="T4" fmla="*/ 0 w 158"/>
                <a:gd name="T5" fmla="*/ 413 h 2400"/>
                <a:gd name="T6" fmla="*/ 33 w 158"/>
                <a:gd name="T7" fmla="*/ 413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5362" name="Freeform 94"/>
            <p:cNvSpPr>
              <a:spLocks/>
            </p:cNvSpPr>
            <p:nvPr/>
          </p:nvSpPr>
          <p:spPr bwMode="auto">
            <a:xfrm>
              <a:off x="2631" y="1417"/>
              <a:ext cx="152" cy="1791"/>
            </a:xfrm>
            <a:custGeom>
              <a:avLst/>
              <a:gdLst>
                <a:gd name="T0" fmla="*/ 30 w 177"/>
                <a:gd name="T1" fmla="*/ 0 h 2393"/>
                <a:gd name="T2" fmla="*/ 70 w 177"/>
                <a:gd name="T3" fmla="*/ 0 h 2393"/>
                <a:gd name="T4" fmla="*/ 70 w 177"/>
                <a:gd name="T5" fmla="*/ 421 h 2393"/>
                <a:gd name="T6" fmla="*/ 0 w 177"/>
                <a:gd name="T7" fmla="*/ 421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1140831" name="Text Box 95"/>
            <p:cNvSpPr txBox="1">
              <a:spLocks noChangeArrowheads="1"/>
            </p:cNvSpPr>
            <p:nvPr/>
          </p:nvSpPr>
          <p:spPr bwMode="auto">
            <a:xfrm>
              <a:off x="2487" y="3764"/>
              <a:ext cx="22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5" name="Group 96"/>
          <p:cNvGrpSpPr>
            <a:grpSpLocks/>
          </p:cNvGrpSpPr>
          <p:nvPr/>
        </p:nvGrpSpPr>
        <p:grpSpPr bwMode="auto">
          <a:xfrm>
            <a:off x="6481763" y="1616075"/>
            <a:ext cx="1214437" cy="4152900"/>
            <a:chOff x="4083" y="1368"/>
            <a:chExt cx="765" cy="2616"/>
          </a:xfrm>
        </p:grpSpPr>
        <p:sp>
          <p:nvSpPr>
            <p:cNvPr id="1140833" name="Text Box 97"/>
            <p:cNvSpPr txBox="1">
              <a:spLocks noChangeArrowheads="1"/>
            </p:cNvSpPr>
            <p:nvPr/>
          </p:nvSpPr>
          <p:spPr bwMode="auto">
            <a:xfrm>
              <a:off x="4249" y="1368"/>
              <a:ext cx="434" cy="226"/>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140834" name="Text Box 98"/>
            <p:cNvSpPr txBox="1">
              <a:spLocks noChangeArrowheads="1"/>
            </p:cNvSpPr>
            <p:nvPr/>
          </p:nvSpPr>
          <p:spPr bwMode="auto">
            <a:xfrm>
              <a:off x="4249" y="1887"/>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5" name="Text Box 99"/>
            <p:cNvSpPr txBox="1">
              <a:spLocks noChangeArrowheads="1"/>
            </p:cNvSpPr>
            <p:nvPr/>
          </p:nvSpPr>
          <p:spPr bwMode="auto">
            <a:xfrm>
              <a:off x="4249" y="2790"/>
              <a:ext cx="434" cy="227"/>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1140836" name="Text Box 100"/>
            <p:cNvSpPr txBox="1">
              <a:spLocks noChangeArrowheads="1"/>
            </p:cNvSpPr>
            <p:nvPr/>
          </p:nvSpPr>
          <p:spPr bwMode="auto">
            <a:xfrm rot="-5400000">
              <a:off x="4357" y="2324"/>
              <a:ext cx="146"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5314" name="Oval 101"/>
            <p:cNvSpPr>
              <a:spLocks noChangeArrowheads="1"/>
            </p:cNvSpPr>
            <p:nvPr/>
          </p:nvSpPr>
          <p:spPr bwMode="auto">
            <a:xfrm>
              <a:off x="4083"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5" name="Line 102"/>
            <p:cNvSpPr>
              <a:spLocks noChangeShapeType="1"/>
            </p:cNvSpPr>
            <p:nvPr/>
          </p:nvSpPr>
          <p:spPr bwMode="auto">
            <a:xfrm flipH="1">
              <a:off x="4118" y="1987"/>
              <a:ext cx="129" cy="2"/>
            </a:xfrm>
            <a:prstGeom prst="line">
              <a:avLst/>
            </a:prstGeom>
            <a:noFill/>
            <a:ln w="19050">
              <a:solidFill>
                <a:schemeClr val="tx1"/>
              </a:solidFill>
              <a:round/>
              <a:headEnd/>
              <a:tailEnd/>
            </a:ln>
          </p:spPr>
          <p:txBody>
            <a:bodyPr/>
            <a:lstStyle/>
            <a:p>
              <a:endParaRPr lang="zh-CN" altLang="en-US"/>
            </a:p>
          </p:txBody>
        </p:sp>
        <p:sp>
          <p:nvSpPr>
            <p:cNvPr id="55316" name="Freeform 103"/>
            <p:cNvSpPr>
              <a:spLocks/>
            </p:cNvSpPr>
            <p:nvPr/>
          </p:nvSpPr>
          <p:spPr bwMode="auto">
            <a:xfrm>
              <a:off x="4110" y="1417"/>
              <a:ext cx="203" cy="1798"/>
            </a:xfrm>
            <a:custGeom>
              <a:avLst/>
              <a:gdLst>
                <a:gd name="T0" fmla="*/ 67 w 234"/>
                <a:gd name="T1" fmla="*/ 0 h 2393"/>
                <a:gd name="T2" fmla="*/ 0 w 234"/>
                <a:gd name="T3" fmla="*/ 0 h 2393"/>
                <a:gd name="T4" fmla="*/ 0 w 234"/>
                <a:gd name="T5" fmla="*/ 431 h 2393"/>
                <a:gd name="T6" fmla="*/ 100 w 234"/>
                <a:gd name="T7" fmla="*/ 431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5317" name="Freeform 104"/>
            <p:cNvSpPr>
              <a:spLocks/>
            </p:cNvSpPr>
            <p:nvPr/>
          </p:nvSpPr>
          <p:spPr bwMode="auto">
            <a:xfrm>
              <a:off x="4621" y="1417"/>
              <a:ext cx="153" cy="1804"/>
            </a:xfrm>
            <a:custGeom>
              <a:avLst/>
              <a:gdLst>
                <a:gd name="T0" fmla="*/ 31 w 177"/>
                <a:gd name="T1" fmla="*/ 0 h 2393"/>
                <a:gd name="T2" fmla="*/ 74 w 177"/>
                <a:gd name="T3" fmla="*/ 0 h 2393"/>
                <a:gd name="T4" fmla="*/ 74 w 177"/>
                <a:gd name="T5" fmla="*/ 439 h 2393"/>
                <a:gd name="T6" fmla="*/ 0 w 177"/>
                <a:gd name="T7" fmla="*/ 440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5318" name="Oval 105"/>
            <p:cNvSpPr>
              <a:spLocks noChangeArrowheads="1"/>
            </p:cNvSpPr>
            <p:nvPr/>
          </p:nvSpPr>
          <p:spPr bwMode="auto">
            <a:xfrm>
              <a:off x="4746" y="1963"/>
              <a:ext cx="54" cy="55"/>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19" name="Line 106"/>
            <p:cNvSpPr>
              <a:spLocks noChangeShapeType="1"/>
            </p:cNvSpPr>
            <p:nvPr/>
          </p:nvSpPr>
          <p:spPr bwMode="auto">
            <a:xfrm flipH="1">
              <a:off x="4688" y="1987"/>
              <a:ext cx="86" cy="2"/>
            </a:xfrm>
            <a:prstGeom prst="line">
              <a:avLst/>
            </a:prstGeom>
            <a:noFill/>
            <a:ln w="19050">
              <a:solidFill>
                <a:schemeClr val="tx1"/>
              </a:solidFill>
              <a:round/>
              <a:headEnd/>
              <a:tailEnd/>
            </a:ln>
          </p:spPr>
          <p:txBody>
            <a:bodyPr/>
            <a:lstStyle/>
            <a:p>
              <a:endParaRPr lang="zh-CN" altLang="en-US"/>
            </a:p>
          </p:txBody>
        </p:sp>
        <p:grpSp>
          <p:nvGrpSpPr>
            <p:cNvPr id="55320" name="Group 107"/>
            <p:cNvGrpSpPr>
              <a:grpSpLocks/>
            </p:cNvGrpSpPr>
            <p:nvPr/>
          </p:nvGrpSpPr>
          <p:grpSpPr bwMode="auto">
            <a:xfrm>
              <a:off x="4312" y="3141"/>
              <a:ext cx="58" cy="253"/>
              <a:chOff x="8868" y="11172"/>
              <a:chExt cx="66" cy="283"/>
            </a:xfrm>
          </p:grpSpPr>
          <p:sp>
            <p:nvSpPr>
              <p:cNvPr id="55332" name="Line 108"/>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3" name="Line 109"/>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grpSp>
          <p:nvGrpSpPr>
            <p:cNvPr id="55321" name="Group 110"/>
            <p:cNvGrpSpPr>
              <a:grpSpLocks/>
            </p:cNvGrpSpPr>
            <p:nvPr/>
          </p:nvGrpSpPr>
          <p:grpSpPr bwMode="auto">
            <a:xfrm flipH="1">
              <a:off x="4562" y="3141"/>
              <a:ext cx="57" cy="253"/>
              <a:chOff x="8868" y="11172"/>
              <a:chExt cx="66" cy="283"/>
            </a:xfrm>
          </p:grpSpPr>
          <p:sp>
            <p:nvSpPr>
              <p:cNvPr id="55330" name="Line 111"/>
              <p:cNvSpPr>
                <a:spLocks noChangeShapeType="1"/>
              </p:cNvSpPr>
              <p:nvPr/>
            </p:nvSpPr>
            <p:spPr bwMode="auto">
              <a:xfrm>
                <a:off x="8934" y="11229"/>
                <a:ext cx="0" cy="170"/>
              </a:xfrm>
              <a:prstGeom prst="line">
                <a:avLst/>
              </a:prstGeom>
              <a:noFill/>
              <a:ln w="19050">
                <a:solidFill>
                  <a:schemeClr val="tx1"/>
                </a:solidFill>
                <a:round/>
                <a:headEnd/>
                <a:tailEnd/>
              </a:ln>
            </p:spPr>
            <p:txBody>
              <a:bodyPr/>
              <a:lstStyle/>
              <a:p>
                <a:endParaRPr lang="zh-CN" altLang="en-US"/>
              </a:p>
            </p:txBody>
          </p:sp>
          <p:sp>
            <p:nvSpPr>
              <p:cNvPr id="55331" name="Line 112"/>
              <p:cNvSpPr>
                <a:spLocks noChangeShapeType="1"/>
              </p:cNvSpPr>
              <p:nvPr/>
            </p:nvSpPr>
            <p:spPr bwMode="auto">
              <a:xfrm>
                <a:off x="8868" y="11172"/>
                <a:ext cx="0" cy="283"/>
              </a:xfrm>
              <a:prstGeom prst="line">
                <a:avLst/>
              </a:prstGeom>
              <a:noFill/>
              <a:ln w="19050">
                <a:solidFill>
                  <a:schemeClr val="tx1"/>
                </a:solidFill>
                <a:round/>
                <a:headEnd/>
                <a:tailEnd/>
              </a:ln>
            </p:spPr>
            <p:txBody>
              <a:bodyPr/>
              <a:lstStyle/>
              <a:p>
                <a:endParaRPr lang="zh-CN" altLang="en-US"/>
              </a:p>
            </p:txBody>
          </p:sp>
        </p:grpSp>
        <p:sp>
          <p:nvSpPr>
            <p:cNvPr id="55322" name="Line 113"/>
            <p:cNvSpPr>
              <a:spLocks noChangeShapeType="1"/>
            </p:cNvSpPr>
            <p:nvPr/>
          </p:nvSpPr>
          <p:spPr bwMode="auto">
            <a:xfrm>
              <a:off x="4372" y="3267"/>
              <a:ext cx="193" cy="3"/>
            </a:xfrm>
            <a:prstGeom prst="line">
              <a:avLst/>
            </a:prstGeom>
            <a:noFill/>
            <a:ln w="19050">
              <a:solidFill>
                <a:schemeClr val="tx1"/>
              </a:solidFill>
              <a:round/>
              <a:headEnd/>
              <a:tailEnd/>
            </a:ln>
          </p:spPr>
          <p:txBody>
            <a:bodyPr/>
            <a:lstStyle/>
            <a:p>
              <a:endParaRPr lang="zh-CN" altLang="en-US"/>
            </a:p>
          </p:txBody>
        </p:sp>
        <p:sp>
          <p:nvSpPr>
            <p:cNvPr id="55323" name="Oval 114"/>
            <p:cNvSpPr>
              <a:spLocks noChangeArrowheads="1"/>
            </p:cNvSpPr>
            <p:nvPr/>
          </p:nvSpPr>
          <p:spPr bwMode="auto">
            <a:xfrm>
              <a:off x="4444" y="3238"/>
              <a:ext cx="54" cy="56"/>
            </a:xfrm>
            <a:prstGeom prst="ellipse">
              <a:avLst/>
            </a:prstGeom>
            <a:solidFill>
              <a:srgbClr val="66FF33"/>
            </a:solidFill>
            <a:ln w="19050">
              <a:solidFill>
                <a:schemeClr val="tx1"/>
              </a:solidFill>
              <a:round/>
              <a:headEnd/>
              <a:tailEnd/>
            </a:ln>
          </p:spPr>
          <p:txBody>
            <a:bodyPr/>
            <a:lstStyle/>
            <a:p>
              <a:pPr algn="ctr"/>
              <a:endParaRPr lang="zh-CN" altLang="en-US"/>
            </a:p>
          </p:txBody>
        </p:sp>
        <p:sp>
          <p:nvSpPr>
            <p:cNvPr id="55324" name="Line 115"/>
            <p:cNvSpPr>
              <a:spLocks noChangeShapeType="1"/>
            </p:cNvSpPr>
            <p:nvPr/>
          </p:nvSpPr>
          <p:spPr bwMode="auto">
            <a:xfrm>
              <a:off x="4467" y="3274"/>
              <a:ext cx="3" cy="606"/>
            </a:xfrm>
            <a:prstGeom prst="line">
              <a:avLst/>
            </a:prstGeom>
            <a:noFill/>
            <a:ln w="12700">
              <a:solidFill>
                <a:schemeClr val="tx1"/>
              </a:solidFill>
              <a:round/>
              <a:headEnd/>
              <a:tailEnd/>
            </a:ln>
          </p:spPr>
          <p:txBody>
            <a:bodyPr/>
            <a:lstStyle/>
            <a:p>
              <a:endParaRPr lang="zh-CN" altLang="en-US"/>
            </a:p>
          </p:txBody>
        </p:sp>
        <p:sp>
          <p:nvSpPr>
            <p:cNvPr id="55325" name="Oval 116"/>
            <p:cNvSpPr>
              <a:spLocks noChangeArrowheads="1"/>
            </p:cNvSpPr>
            <p:nvPr/>
          </p:nvSpPr>
          <p:spPr bwMode="auto">
            <a:xfrm>
              <a:off x="4083"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6" name="Line 117"/>
            <p:cNvSpPr>
              <a:spLocks noChangeShapeType="1"/>
            </p:cNvSpPr>
            <p:nvPr/>
          </p:nvSpPr>
          <p:spPr bwMode="auto">
            <a:xfrm flipH="1">
              <a:off x="4118" y="2906"/>
              <a:ext cx="129" cy="2"/>
            </a:xfrm>
            <a:prstGeom prst="line">
              <a:avLst/>
            </a:prstGeom>
            <a:noFill/>
            <a:ln w="19050">
              <a:solidFill>
                <a:schemeClr val="tx1"/>
              </a:solidFill>
              <a:round/>
              <a:headEnd/>
              <a:tailEnd/>
            </a:ln>
          </p:spPr>
          <p:txBody>
            <a:bodyPr/>
            <a:lstStyle/>
            <a:p>
              <a:endParaRPr lang="zh-CN" altLang="en-US"/>
            </a:p>
          </p:txBody>
        </p:sp>
        <p:sp>
          <p:nvSpPr>
            <p:cNvPr id="55327" name="Oval 118"/>
            <p:cNvSpPr>
              <a:spLocks noChangeArrowheads="1"/>
            </p:cNvSpPr>
            <p:nvPr/>
          </p:nvSpPr>
          <p:spPr bwMode="auto">
            <a:xfrm>
              <a:off x="4746" y="2879"/>
              <a:ext cx="54" cy="56"/>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5328" name="Line 119"/>
            <p:cNvSpPr>
              <a:spLocks noChangeShapeType="1"/>
            </p:cNvSpPr>
            <p:nvPr/>
          </p:nvSpPr>
          <p:spPr bwMode="auto">
            <a:xfrm flipH="1">
              <a:off x="4688" y="2906"/>
              <a:ext cx="86" cy="2"/>
            </a:xfrm>
            <a:prstGeom prst="line">
              <a:avLst/>
            </a:prstGeom>
            <a:noFill/>
            <a:ln w="19050">
              <a:solidFill>
                <a:schemeClr val="tx1"/>
              </a:solidFill>
              <a:round/>
              <a:headEnd/>
              <a:tailEnd/>
            </a:ln>
          </p:spPr>
          <p:txBody>
            <a:bodyPr/>
            <a:lstStyle/>
            <a:p>
              <a:endParaRPr lang="zh-CN" altLang="en-US"/>
            </a:p>
          </p:txBody>
        </p:sp>
        <p:sp>
          <p:nvSpPr>
            <p:cNvPr id="1140856" name="Text Box 120"/>
            <p:cNvSpPr txBox="1">
              <a:spLocks noChangeArrowheads="1"/>
            </p:cNvSpPr>
            <p:nvPr/>
          </p:nvSpPr>
          <p:spPr bwMode="auto">
            <a:xfrm>
              <a:off x="4498" y="3764"/>
              <a:ext cx="350"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1140857" name="Line 121"/>
          <p:cNvSpPr>
            <a:spLocks noChangeShapeType="1"/>
          </p:cNvSpPr>
          <p:nvPr/>
        </p:nvSpPr>
        <p:spPr bwMode="auto">
          <a:xfrm flipH="1">
            <a:off x="838200" y="5083175"/>
            <a:ext cx="457200" cy="0"/>
          </a:xfrm>
          <a:prstGeom prst="line">
            <a:avLst/>
          </a:prstGeom>
          <a:noFill/>
          <a:ln w="19050">
            <a:solidFill>
              <a:schemeClr val="tx1"/>
            </a:solidFill>
            <a:round/>
            <a:headEnd type="triangle" w="med" len="med"/>
            <a:tailEnd type="triangle" w="med" len="med"/>
          </a:ln>
        </p:spPr>
        <p:txBody>
          <a:bodyPr/>
          <a:lstStyle/>
          <a:p>
            <a:endParaRPr lang="zh-CN" altLang="en-US"/>
          </a:p>
        </p:txBody>
      </p:sp>
      <p:sp>
        <p:nvSpPr>
          <p:cNvPr id="121" name="Rectangle 33"/>
          <p:cNvSpPr txBox="1">
            <a:spLocks noChangeArrowheads="1"/>
          </p:cNvSpPr>
          <p:nvPr/>
        </p:nvSpPr>
        <p:spPr bwMode="auto">
          <a:xfrm>
            <a:off x="1997075" y="5876925"/>
            <a:ext cx="5249863" cy="504825"/>
          </a:xfrm>
          <a:prstGeom prst="rect">
            <a:avLst/>
          </a:prstGeom>
          <a:noFill/>
          <a:ln w="9525">
            <a:noFill/>
            <a:miter lim="800000"/>
            <a:headEnd/>
            <a:tailEnd/>
          </a:ln>
        </p:spPr>
        <p:txBody>
          <a:bodyPr/>
          <a:lstStyle/>
          <a:p>
            <a:pPr marL="342900" indent="-342900" algn="ctr">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可否一次读出一行数据？</a:t>
            </a:r>
          </a:p>
        </p:txBody>
      </p:sp>
      <p:sp>
        <p:nvSpPr>
          <p:cNvPr id="5530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D7424F8-D8A7-4314-A61F-4E60586435B2}" type="slidenum">
              <a:rPr lang="en-US" altLang="zh-CN">
                <a:latin typeface="Arial" charset="0"/>
              </a:rPr>
              <a:pPr/>
              <a:t>27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repeatCount="3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repeatCount="300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1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repeatCount="300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repeatCount="300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1000" fill="hold"/>
                                        <p:tgtEl>
                                          <p:spTgt spid="3"/>
                                        </p:tgtEl>
                                        <p:attrNameLst>
                                          <p:attrName>ppt_x</p:attrName>
                                        </p:attrNameLst>
                                      </p:cBhvr>
                                      <p:tavLst>
                                        <p:tav tm="0">
                                          <p:val>
                                            <p:strVal val="#ppt_x"/>
                                          </p:val>
                                        </p:tav>
                                        <p:tav tm="100000">
                                          <p:val>
                                            <p:strVal val="#ppt_x"/>
                                          </p:val>
                                        </p:tav>
                                      </p:tavLst>
                                    </p:anim>
                                    <p:anim calcmode="lin" valueType="num">
                                      <p:cBhvr additive="base">
                                        <p:cTn id="23"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1" repeatCount="300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up)">
                                      <p:cBhvr>
                                        <p:cTn id="28" dur="10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repeatCount="3000" fill="hold" nodeType="clickEffect">
                                  <p:stCondLst>
                                    <p:cond delay="0"/>
                                  </p:stCondLst>
                                  <p:childTnLst>
                                    <p:set>
                                      <p:cBhvr>
                                        <p:cTn id="32" dur="1" fill="hold">
                                          <p:stCondLst>
                                            <p:cond delay="0"/>
                                          </p:stCondLst>
                                        </p:cTn>
                                        <p:tgtEl>
                                          <p:spTgt spid="2"/>
                                        </p:tgtEl>
                                        <p:attrNameLst>
                                          <p:attrName>style.visibility</p:attrName>
                                        </p:attrNameLst>
                                      </p:cBhvr>
                                      <p:to>
                                        <p:strVal val="visible"/>
                                      </p:to>
                                    </p:set>
                                    <p:anim calcmode="lin" valueType="num">
                                      <p:cBhvr additive="base">
                                        <p:cTn id="33" dur="1000" fill="hold"/>
                                        <p:tgtEl>
                                          <p:spTgt spid="2"/>
                                        </p:tgtEl>
                                        <p:attrNameLst>
                                          <p:attrName>ppt_x</p:attrName>
                                        </p:attrNameLst>
                                      </p:cBhvr>
                                      <p:tavLst>
                                        <p:tav tm="0">
                                          <p:val>
                                            <p:strVal val="#ppt_x"/>
                                          </p:val>
                                        </p:tav>
                                        <p:tav tm="100000">
                                          <p:val>
                                            <p:strVal val="#ppt_x"/>
                                          </p:val>
                                        </p:tav>
                                      </p:tavLst>
                                    </p:anim>
                                    <p:anim calcmode="lin" valueType="num">
                                      <p:cBhvr additive="base">
                                        <p:cTn id="34"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grpId="0" nodeType="clickEffect">
                                  <p:stCondLst>
                                    <p:cond delay="0"/>
                                  </p:stCondLst>
                                  <p:childTnLst>
                                    <p:set>
                                      <p:cBhvr>
                                        <p:cTn id="38" dur="1" fill="hold">
                                          <p:stCondLst>
                                            <p:cond delay="0"/>
                                          </p:stCondLst>
                                        </p:cTn>
                                        <p:tgtEl>
                                          <p:spTgt spid="1140748"/>
                                        </p:tgtEl>
                                        <p:attrNameLst>
                                          <p:attrName>style.visibility</p:attrName>
                                        </p:attrNameLst>
                                      </p:cBhvr>
                                      <p:to>
                                        <p:strVal val="visible"/>
                                      </p:to>
                                    </p:set>
                                    <p:animEffect transition="in" filter="wipe(left)">
                                      <p:cBhvr>
                                        <p:cTn id="39" dur="1000"/>
                                        <p:tgtEl>
                                          <p:spTgt spid="114074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2" repeatCount="3000" fill="hold" grpId="0" nodeType="clickEffect">
                                  <p:stCondLst>
                                    <p:cond delay="0"/>
                                  </p:stCondLst>
                                  <p:childTnLst>
                                    <p:set>
                                      <p:cBhvr>
                                        <p:cTn id="43" dur="1" fill="hold">
                                          <p:stCondLst>
                                            <p:cond delay="0"/>
                                          </p:stCondLst>
                                        </p:cTn>
                                        <p:tgtEl>
                                          <p:spTgt spid="1140749"/>
                                        </p:tgtEl>
                                        <p:attrNameLst>
                                          <p:attrName>style.visibility</p:attrName>
                                        </p:attrNameLst>
                                      </p:cBhvr>
                                      <p:to>
                                        <p:strVal val="visible"/>
                                      </p:to>
                                    </p:set>
                                    <p:animEffect transition="in" filter="wipe(right)">
                                      <p:cBhvr>
                                        <p:cTn id="44" dur="1000"/>
                                        <p:tgtEl>
                                          <p:spTgt spid="1140749"/>
                                        </p:tgtEl>
                                      </p:cBhvr>
                                    </p:animEffect>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140740"/>
                                        </p:tgtEl>
                                        <p:attrNameLst>
                                          <p:attrName>style.visibility</p:attrName>
                                        </p:attrNameLst>
                                      </p:cBhvr>
                                      <p:to>
                                        <p:strVal val="visible"/>
                                      </p:to>
                                    </p:set>
                                    <p:anim calcmode="lin" valueType="num">
                                      <p:cBhvr additive="base">
                                        <p:cTn id="49" dur="1000" fill="hold"/>
                                        <p:tgtEl>
                                          <p:spTgt spid="1140740"/>
                                        </p:tgtEl>
                                        <p:attrNameLst>
                                          <p:attrName>ppt_x</p:attrName>
                                        </p:attrNameLst>
                                      </p:cBhvr>
                                      <p:tavLst>
                                        <p:tav tm="0">
                                          <p:val>
                                            <p:strVal val="#ppt_x"/>
                                          </p:val>
                                        </p:tav>
                                        <p:tav tm="100000">
                                          <p:val>
                                            <p:strVal val="#ppt_x"/>
                                          </p:val>
                                        </p:tav>
                                      </p:tavLst>
                                    </p:anim>
                                    <p:anim calcmode="lin" valueType="num">
                                      <p:cBhvr additive="base">
                                        <p:cTn id="50" dur="1000" fill="hold"/>
                                        <p:tgtEl>
                                          <p:spTgt spid="114074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2" presetClass="entr" presetSubtype="8" repeatCount="3000" fill="hold" grpId="0" nodeType="clickEffect">
                                  <p:stCondLst>
                                    <p:cond delay="0"/>
                                  </p:stCondLst>
                                  <p:childTnLst>
                                    <p:set>
                                      <p:cBhvr>
                                        <p:cTn id="54" dur="1" fill="hold">
                                          <p:stCondLst>
                                            <p:cond delay="0"/>
                                          </p:stCondLst>
                                        </p:cTn>
                                        <p:tgtEl>
                                          <p:spTgt spid="1140857"/>
                                        </p:tgtEl>
                                        <p:attrNameLst>
                                          <p:attrName>style.visibility</p:attrName>
                                        </p:attrNameLst>
                                      </p:cBhvr>
                                      <p:to>
                                        <p:strVal val="visible"/>
                                      </p:to>
                                    </p:set>
                                    <p:animEffect transition="in" filter="wipe(left)">
                                      <p:cBhvr>
                                        <p:cTn id="55" dur="1000"/>
                                        <p:tgtEl>
                                          <p:spTgt spid="1140857"/>
                                        </p:tgtEl>
                                      </p:cBhvr>
                                    </p:animEffect>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121"/>
                                        </p:tgtEl>
                                        <p:attrNameLst>
                                          <p:attrName>style.visibility</p:attrName>
                                        </p:attrNameLst>
                                      </p:cBhvr>
                                      <p:to>
                                        <p:strVal val="visible"/>
                                      </p:to>
                                    </p:set>
                                    <p:anim calcmode="lin" valueType="num">
                                      <p:cBhvr additive="base">
                                        <p:cTn id="60" dur="500" fill="hold"/>
                                        <p:tgtEl>
                                          <p:spTgt spid="121"/>
                                        </p:tgtEl>
                                        <p:attrNameLst>
                                          <p:attrName>ppt_x</p:attrName>
                                        </p:attrNameLst>
                                      </p:cBhvr>
                                      <p:tavLst>
                                        <p:tav tm="0">
                                          <p:val>
                                            <p:strVal val="#ppt_x"/>
                                          </p:val>
                                        </p:tav>
                                        <p:tav tm="100000">
                                          <p:val>
                                            <p:strVal val="#ppt_x"/>
                                          </p:val>
                                        </p:tav>
                                      </p:tavLst>
                                    </p:anim>
                                    <p:anim calcmode="lin" valueType="num">
                                      <p:cBhvr additive="base">
                                        <p:cTn id="61" dur="500" fill="hold"/>
                                        <p:tgtEl>
                                          <p:spTgt spid="1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0740" grpId="0" animBg="1"/>
      <p:bldP spid="1140748" grpId="0" animBg="1"/>
      <p:bldP spid="1140749" grpId="0" animBg="1"/>
      <p:bldP spid="1140857" grpId="0" animBg="1"/>
      <p:bldP spid="121" grpId="0"/>
    </p:bldLst>
  </p:timing>
</p:sld>
</file>

<file path=ppt/slides/slide2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071" name="Rectangle 2"/>
          <p:cNvSpPr>
            <a:spLocks noGrp="1" noChangeArrowheads="1"/>
          </p:cNvSpPr>
          <p:nvPr>
            <p:ph type="title"/>
          </p:nvPr>
        </p:nvSpPr>
        <p:spPr/>
        <p:txBody>
          <a:bodyPr/>
          <a:lstStyle/>
          <a:p>
            <a:pPr eaLnBrk="1" hangingPunct="1"/>
            <a:r>
              <a:rPr lang="zh-CN" altLang="en-US" smtClean="0"/>
              <a:t>数据读出</a:t>
            </a:r>
          </a:p>
        </p:txBody>
      </p:sp>
      <p:graphicFrame>
        <p:nvGraphicFramePr>
          <p:cNvPr id="1069060" name="Object 118"/>
          <p:cNvGraphicFramePr>
            <a:graphicFrameLocks noGrp="1" noChangeAspect="1"/>
          </p:cNvGraphicFramePr>
          <p:nvPr>
            <p:ph idx="1"/>
          </p:nvPr>
        </p:nvGraphicFramePr>
        <p:xfrm>
          <a:off x="1763713" y="2708275"/>
          <a:ext cx="6369050" cy="2243138"/>
        </p:xfrm>
        <a:graphic>
          <a:graphicData uri="http://schemas.openxmlformats.org/presentationml/2006/ole">
            <mc:AlternateContent xmlns:mc="http://schemas.openxmlformats.org/markup-compatibility/2006">
              <mc:Choice xmlns:v="urn:schemas-microsoft-com:vml" Requires="v">
                <p:oleObj spid="_x0000_s126316" name="图片" r:id="rId3" imgW="3733800" imgH="1314450" progId="Word.Picture.8">
                  <p:embed/>
                </p:oleObj>
              </mc:Choice>
              <mc:Fallback>
                <p:oleObj name="图片" r:id="rId3" imgW="3733800" imgH="1314450" progId="Word.Picture.8">
                  <p:embed/>
                  <p:pic>
                    <p:nvPicPr>
                      <p:cNvPr id="0" name="Picture 238"/>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3713" y="2708275"/>
                        <a:ext cx="6369050" cy="2243138"/>
                      </a:xfrm>
                      <a:prstGeom prst="rect">
                        <a:avLst/>
                      </a:prstGeom>
                      <a:solidFill>
                        <a:schemeClr val="tx2">
                          <a:alpha val="0"/>
                        </a:schemeClr>
                      </a:solidFill>
                      <a:ln w="12700">
                        <a:solidFill>
                          <a:srgbClr val="FF9900"/>
                        </a:solidFill>
                        <a:miter lim="800000"/>
                        <a:headEnd/>
                        <a:tailEnd/>
                      </a:ln>
                    </p:spPr>
                  </p:pic>
                </p:oleObj>
              </mc:Fallback>
            </mc:AlternateContent>
          </a:graphicData>
        </a:graphic>
      </p:graphicFrame>
      <p:sp>
        <p:nvSpPr>
          <p:cNvPr id="1069059" name="Rectangle 3"/>
          <p:cNvSpPr>
            <a:spLocks noGrp="1" noChangeArrowheads="1"/>
          </p:cNvSpPr>
          <p:nvPr>
            <p:ph type="body" sz="half" idx="4294967295"/>
          </p:nvPr>
        </p:nvSpPr>
        <p:spPr>
          <a:xfrm>
            <a:off x="250825" y="1125538"/>
            <a:ext cx="8075613" cy="1489075"/>
          </a:xfrm>
        </p:spPr>
        <p:txBody>
          <a:bodyPr/>
          <a:lstStyle/>
          <a:p>
            <a:pPr eaLnBrk="1" hangingPunct="1">
              <a:lnSpc>
                <a:spcPct val="130000"/>
              </a:lnSpc>
              <a:buClr>
                <a:srgbClr val="FFC000"/>
              </a:buClr>
              <a:buFont typeface="Wingdings" pitchFamily="2" charset="2"/>
              <a:buChar char="n"/>
            </a:pPr>
            <a:r>
              <a:t>根据反射光强度判断</a:t>
            </a:r>
            <a:r>
              <a:rPr lang="en-US" altLang="zh-CN"/>
              <a:t>0/1</a:t>
            </a:r>
          </a:p>
          <a:p>
            <a:pPr eaLnBrk="1" hangingPunct="1">
              <a:lnSpc>
                <a:spcPct val="130000"/>
              </a:lnSpc>
              <a:buClr>
                <a:srgbClr val="FFC000"/>
              </a:buClr>
              <a:buFont typeface="Wingdings" pitchFamily="2" charset="2"/>
              <a:buChar char="n"/>
            </a:pPr>
            <a:r>
              <a:t>根据磁光克尔效应判断偏振光的旋转</a:t>
            </a:r>
          </a:p>
        </p:txBody>
      </p:sp>
      <p:sp>
        <p:nvSpPr>
          <p:cNvPr id="12607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D0D5C4A-CECE-4D7A-9455-D4430F6C4FFD}" type="slidenum">
              <a:rPr lang="en-US" altLang="zh-CN">
                <a:latin typeface="Arial" charset="0"/>
              </a:rPr>
              <a:pPr/>
              <a:t>270</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69059">
                                            <p:txEl>
                                              <p:pRg st="0" end="0"/>
                                            </p:txEl>
                                          </p:spTgt>
                                        </p:tgtEl>
                                        <p:attrNameLst>
                                          <p:attrName>style.visibility</p:attrName>
                                        </p:attrNameLst>
                                      </p:cBhvr>
                                      <p:to>
                                        <p:strVal val="visible"/>
                                      </p:to>
                                    </p:set>
                                    <p:anim calcmode="lin" valueType="num">
                                      <p:cBhvr additive="base">
                                        <p:cTn id="7" dur="500" fill="hold"/>
                                        <p:tgtEl>
                                          <p:spTgt spid="1069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069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069059">
                                            <p:txEl>
                                              <p:pRg st="1" end="1"/>
                                            </p:txEl>
                                          </p:spTgt>
                                        </p:tgtEl>
                                        <p:attrNameLst>
                                          <p:attrName>style.visibility</p:attrName>
                                        </p:attrNameLst>
                                      </p:cBhvr>
                                      <p:to>
                                        <p:strVal val="visible"/>
                                      </p:to>
                                    </p:set>
                                    <p:anim calcmode="lin" valueType="num">
                                      <p:cBhvr additive="base">
                                        <p:cTn id="13" dur="500" fill="hold"/>
                                        <p:tgtEl>
                                          <p:spTgt spid="106905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06905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69060">
                                            <p:bg/>
                                          </p:spTgt>
                                        </p:tgtEl>
                                        <p:attrNameLst>
                                          <p:attrName>style.visibility</p:attrName>
                                        </p:attrNameLst>
                                      </p:cBhvr>
                                      <p:to>
                                        <p:strVal val="visible"/>
                                      </p:to>
                                    </p:set>
                                    <p:anim calcmode="lin" valueType="num">
                                      <p:cBhvr additive="base">
                                        <p:cTn id="19" dur="500" fill="hold"/>
                                        <p:tgtEl>
                                          <p:spTgt spid="1069060">
                                            <p:bg/>
                                          </p:spTgt>
                                        </p:tgtEl>
                                        <p:attrNameLst>
                                          <p:attrName>ppt_x</p:attrName>
                                        </p:attrNameLst>
                                      </p:cBhvr>
                                      <p:tavLst>
                                        <p:tav tm="0">
                                          <p:val>
                                            <p:strVal val="#ppt_x"/>
                                          </p:val>
                                        </p:tav>
                                        <p:tav tm="100000">
                                          <p:val>
                                            <p:strVal val="#ppt_x"/>
                                          </p:val>
                                        </p:tav>
                                      </p:tavLst>
                                    </p:anim>
                                    <p:anim calcmode="lin" valueType="num">
                                      <p:cBhvr additive="base">
                                        <p:cTn id="20" dur="500" fill="hold"/>
                                        <p:tgtEl>
                                          <p:spTgt spid="1069060">
                                            <p:bg/>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9060" grpId="0" build="p" animBg="1"/>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1" name="Rectangle 2"/>
          <p:cNvSpPr>
            <a:spLocks noGrp="1" noChangeArrowheads="1"/>
          </p:cNvSpPr>
          <p:nvPr>
            <p:ph type="title"/>
          </p:nvPr>
        </p:nvSpPr>
        <p:spPr/>
        <p:txBody>
          <a:bodyPr/>
          <a:lstStyle/>
          <a:p>
            <a:pPr eaLnBrk="1" hangingPunct="1"/>
            <a:r>
              <a:rPr lang="zh-CN" altLang="en-US" smtClean="0"/>
              <a:t>只读型光盘</a:t>
            </a:r>
          </a:p>
        </p:txBody>
      </p:sp>
      <p:sp>
        <p:nvSpPr>
          <p:cNvPr id="389122" name="Rectangle 3"/>
          <p:cNvSpPr>
            <a:spLocks noGrp="1" noChangeArrowheads="1"/>
          </p:cNvSpPr>
          <p:nvPr>
            <p:ph type="body" idx="1"/>
          </p:nvPr>
        </p:nvSpPr>
        <p:spPr>
          <a:xfrm>
            <a:off x="395288" y="981075"/>
            <a:ext cx="8218487" cy="5040313"/>
          </a:xfrm>
        </p:spPr>
        <p:txBody>
          <a:bodyPr/>
          <a:lstStyle/>
          <a:p>
            <a:pPr eaLnBrk="1" hangingPunct="1">
              <a:buFont typeface="Wingdings" pitchFamily="2" charset="2"/>
              <a:buNone/>
            </a:pPr>
            <a:r>
              <a:rPr sz="2600" smtClean="0"/>
              <a:t>利用母盘大批量重压制作出来的光盘。</a:t>
            </a:r>
          </a:p>
          <a:p>
            <a:pPr eaLnBrk="1" hangingPunct="1"/>
            <a:r>
              <a:rPr lang="en-US" altLang="zh-CN" sz="2600" smtClean="0"/>
              <a:t>CD-DA</a:t>
            </a:r>
          </a:p>
          <a:p>
            <a:pPr lvl="1" eaLnBrk="1" hangingPunct="1"/>
            <a:r>
              <a:rPr sz="2100" smtClean="0">
                <a:solidFill>
                  <a:schemeClr val="accent2"/>
                </a:solidFill>
              </a:rPr>
              <a:t>数字唱盘，记录数字化信息，</a:t>
            </a:r>
            <a:r>
              <a:rPr lang="en-US" altLang="zh-CN" sz="2100" smtClean="0">
                <a:solidFill>
                  <a:schemeClr val="accent2"/>
                </a:solidFill>
              </a:rPr>
              <a:t>74</a:t>
            </a:r>
            <a:r>
              <a:rPr sz="2100" smtClean="0">
                <a:solidFill>
                  <a:schemeClr val="accent2"/>
                </a:solidFill>
              </a:rPr>
              <a:t>分钟数字立体声信息</a:t>
            </a:r>
          </a:p>
          <a:p>
            <a:pPr eaLnBrk="1" hangingPunct="1"/>
            <a:r>
              <a:rPr lang="en-US" altLang="zh-CN" sz="2600" smtClean="0"/>
              <a:t>VCD</a:t>
            </a:r>
          </a:p>
          <a:p>
            <a:pPr lvl="1" eaLnBrk="1" hangingPunct="1"/>
            <a:r>
              <a:rPr sz="2100" smtClean="0">
                <a:solidFill>
                  <a:schemeClr val="accent2"/>
                </a:solidFill>
              </a:rPr>
              <a:t>记录数字视频和音频信息，</a:t>
            </a:r>
            <a:r>
              <a:rPr lang="en-US" altLang="zh-CN" sz="2100" smtClean="0">
                <a:solidFill>
                  <a:schemeClr val="accent2"/>
                </a:solidFill>
              </a:rPr>
              <a:t>74</a:t>
            </a:r>
            <a:r>
              <a:rPr sz="2100" smtClean="0">
                <a:solidFill>
                  <a:schemeClr val="accent2"/>
                </a:solidFill>
              </a:rPr>
              <a:t>分钟</a:t>
            </a:r>
            <a:r>
              <a:rPr lang="en-US" altLang="zh-CN" sz="2100" smtClean="0">
                <a:solidFill>
                  <a:schemeClr val="accent2"/>
                </a:solidFill>
              </a:rPr>
              <a:t>MPEG1</a:t>
            </a:r>
            <a:r>
              <a:rPr sz="2100" smtClean="0">
                <a:solidFill>
                  <a:schemeClr val="accent2"/>
                </a:solidFill>
              </a:rPr>
              <a:t>视频</a:t>
            </a:r>
          </a:p>
          <a:p>
            <a:pPr eaLnBrk="1" hangingPunct="1"/>
            <a:r>
              <a:rPr lang="en-US" altLang="zh-CN" sz="2600" smtClean="0"/>
              <a:t>DVD</a:t>
            </a:r>
          </a:p>
          <a:p>
            <a:pPr lvl="1" eaLnBrk="1" hangingPunct="1"/>
            <a:r>
              <a:rPr sz="2100" smtClean="0">
                <a:solidFill>
                  <a:schemeClr val="accent2"/>
                </a:solidFill>
              </a:rPr>
              <a:t>单面</a:t>
            </a:r>
            <a:r>
              <a:rPr lang="en-US" altLang="zh-CN" sz="2100" smtClean="0">
                <a:solidFill>
                  <a:schemeClr val="accent2"/>
                </a:solidFill>
              </a:rPr>
              <a:t>4.7GB</a:t>
            </a:r>
            <a:r>
              <a:rPr sz="2100" smtClean="0">
                <a:solidFill>
                  <a:schemeClr val="accent2"/>
                </a:solidFill>
              </a:rPr>
              <a:t>，</a:t>
            </a:r>
            <a:r>
              <a:rPr lang="en-US" altLang="zh-CN" sz="2100" smtClean="0">
                <a:solidFill>
                  <a:schemeClr val="accent2"/>
                </a:solidFill>
              </a:rPr>
              <a:t>135</a:t>
            </a:r>
            <a:r>
              <a:rPr sz="2100" smtClean="0">
                <a:solidFill>
                  <a:schemeClr val="accent2"/>
                </a:solidFill>
              </a:rPr>
              <a:t>分钟</a:t>
            </a:r>
            <a:r>
              <a:rPr lang="en-US" altLang="zh-CN" sz="2100" smtClean="0">
                <a:solidFill>
                  <a:schemeClr val="accent2"/>
                </a:solidFill>
              </a:rPr>
              <a:t>MPEG-2</a:t>
            </a:r>
          </a:p>
          <a:p>
            <a:pPr eaLnBrk="1" hangingPunct="1"/>
            <a:r>
              <a:rPr lang="en-US" altLang="zh-CN" sz="2600" smtClean="0"/>
              <a:t>CD-ROM </a:t>
            </a:r>
          </a:p>
        </p:txBody>
      </p:sp>
      <p:sp>
        <p:nvSpPr>
          <p:cNvPr id="389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BFC5FC9-CE95-480B-8BA9-A47E764FB93F}" type="slidenum">
              <a:rPr lang="en-US" altLang="zh-CN">
                <a:latin typeface="Arial" charset="0"/>
              </a:rPr>
              <a:pPr/>
              <a:t>271</a:t>
            </a:fld>
            <a:r>
              <a:rPr lang="en-US" altLang="zh-CN">
                <a:latin typeface="Arial" charset="0"/>
              </a:rPr>
              <a:t>- </a:t>
            </a:r>
          </a:p>
        </p:txBody>
      </p:sp>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145" name="Rectangle 2"/>
          <p:cNvSpPr>
            <a:spLocks noGrp="1" noChangeArrowheads="1"/>
          </p:cNvSpPr>
          <p:nvPr>
            <p:ph type="title"/>
          </p:nvPr>
        </p:nvSpPr>
        <p:spPr/>
        <p:txBody>
          <a:bodyPr/>
          <a:lstStyle/>
          <a:p>
            <a:pPr eaLnBrk="1" hangingPunct="1"/>
            <a:r>
              <a:rPr lang="en-US" altLang="zh-CN" dirty="0" smtClean="0"/>
              <a:t>CD-DA  </a:t>
            </a:r>
            <a:r>
              <a:rPr lang="en-US" altLang="zh-CN" sz="2200" dirty="0" smtClean="0">
                <a:solidFill>
                  <a:srgbClr val="0000FF"/>
                </a:solidFill>
              </a:rPr>
              <a:t> </a:t>
            </a:r>
            <a:r>
              <a:rPr lang="en-US" altLang="zh-CN" sz="2200" dirty="0" smtClean="0">
                <a:solidFill>
                  <a:srgbClr val="FFCC00"/>
                </a:solidFill>
              </a:rPr>
              <a:t>Compact Disc Digital Audio</a:t>
            </a:r>
          </a:p>
        </p:txBody>
      </p:sp>
      <p:sp>
        <p:nvSpPr>
          <p:cNvPr id="390146" name="Rectangle 3"/>
          <p:cNvSpPr>
            <a:spLocks noGrp="1" noChangeArrowheads="1"/>
          </p:cNvSpPr>
          <p:nvPr>
            <p:ph type="body" idx="1"/>
          </p:nvPr>
        </p:nvSpPr>
        <p:spPr>
          <a:xfrm>
            <a:off x="395288" y="981075"/>
            <a:ext cx="8218487" cy="5040313"/>
          </a:xfrm>
        </p:spPr>
        <p:txBody>
          <a:bodyPr/>
          <a:lstStyle/>
          <a:p>
            <a:pPr eaLnBrk="1" hangingPunct="1"/>
            <a:r>
              <a:rPr sz="2600" smtClean="0"/>
              <a:t>一般的音乐</a:t>
            </a:r>
            <a:r>
              <a:rPr lang="en-US" altLang="zh-CN" sz="2600" smtClean="0"/>
              <a:t>CD</a:t>
            </a:r>
            <a:r>
              <a:rPr sz="2600" smtClean="0"/>
              <a:t>，是</a:t>
            </a:r>
            <a:r>
              <a:rPr lang="en-US" altLang="zh-CN" sz="2600" smtClean="0"/>
              <a:t>CD</a:t>
            </a:r>
            <a:r>
              <a:rPr sz="2600" smtClean="0"/>
              <a:t>系列的始祖，</a:t>
            </a:r>
          </a:p>
          <a:p>
            <a:pPr eaLnBrk="1" hangingPunct="1"/>
            <a:r>
              <a:rPr lang="en-US" altLang="zh-CN" sz="2600" smtClean="0"/>
              <a:t>Philips</a:t>
            </a:r>
            <a:r>
              <a:rPr sz="2600" smtClean="0"/>
              <a:t>和</a:t>
            </a:r>
            <a:r>
              <a:rPr lang="en-US" altLang="zh-CN" sz="2600" smtClean="0"/>
              <a:t>Sony</a:t>
            </a:r>
            <a:r>
              <a:rPr sz="2600" smtClean="0"/>
              <a:t>于</a:t>
            </a:r>
            <a:r>
              <a:rPr lang="en-US" altLang="zh-CN" sz="2600" smtClean="0"/>
              <a:t>1980</a:t>
            </a:r>
            <a:r>
              <a:rPr sz="2600" smtClean="0"/>
              <a:t>年发表著名的</a:t>
            </a:r>
            <a:r>
              <a:rPr sz="2600" b="1" smtClean="0">
                <a:solidFill>
                  <a:schemeClr val="accent2"/>
                </a:solidFill>
              </a:rPr>
              <a:t>红皮书。</a:t>
            </a:r>
          </a:p>
          <a:p>
            <a:pPr eaLnBrk="1" hangingPunct="1"/>
            <a:r>
              <a:rPr sz="2600" smtClean="0"/>
              <a:t>该种光盘产品主要用于音乐储存，由于具有高品质的数字音质，该产品数年之内即风行世界，并衍生后续各种</a:t>
            </a:r>
            <a:r>
              <a:rPr lang="en-US" altLang="zh-CN" sz="2200" smtClean="0"/>
              <a:t>CD</a:t>
            </a:r>
            <a:r>
              <a:rPr sz="2600" smtClean="0"/>
              <a:t>光盘产品。</a:t>
            </a:r>
          </a:p>
        </p:txBody>
      </p:sp>
      <p:sp>
        <p:nvSpPr>
          <p:cNvPr id="390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3A590C3-03F8-4826-85C2-C73879A877C4}" type="slidenum">
              <a:rPr lang="en-US" altLang="zh-CN">
                <a:latin typeface="Arial" charset="0"/>
              </a:rPr>
              <a:pPr/>
              <a:t>272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69" name="Rectangle 2"/>
          <p:cNvSpPr>
            <a:spLocks noGrp="1" noChangeArrowheads="1"/>
          </p:cNvSpPr>
          <p:nvPr>
            <p:ph type="title"/>
          </p:nvPr>
        </p:nvSpPr>
        <p:spPr/>
        <p:txBody>
          <a:bodyPr/>
          <a:lstStyle/>
          <a:p>
            <a:pPr eaLnBrk="1" hangingPunct="1"/>
            <a:r>
              <a:rPr lang="en-US" altLang="zh-CN" dirty="0" smtClean="0"/>
              <a:t>CD-ROM  </a:t>
            </a:r>
            <a:r>
              <a:rPr lang="en-US" altLang="zh-CN" sz="2200" dirty="0" smtClean="0">
                <a:solidFill>
                  <a:srgbClr val="FFCC00"/>
                </a:solidFill>
              </a:rPr>
              <a:t>CD Read Only Memory</a:t>
            </a:r>
          </a:p>
        </p:txBody>
      </p:sp>
      <p:sp>
        <p:nvSpPr>
          <p:cNvPr id="391170"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800" dirty="0" smtClean="0"/>
              <a:t>1985</a:t>
            </a:r>
            <a:r>
              <a:rPr sz="2800" dirty="0" smtClean="0"/>
              <a:t>年</a:t>
            </a:r>
            <a:r>
              <a:rPr lang="en-US" altLang="zh-CN" sz="2800" dirty="0" smtClean="0"/>
              <a:t>Philips</a:t>
            </a:r>
            <a:r>
              <a:rPr sz="2800" dirty="0" smtClean="0"/>
              <a:t>和</a:t>
            </a:r>
            <a:r>
              <a:rPr lang="en-US" altLang="zh-CN" sz="2800" dirty="0" smtClean="0"/>
              <a:t>Sony</a:t>
            </a:r>
            <a:r>
              <a:rPr sz="2800" dirty="0" smtClean="0"/>
              <a:t>发表</a:t>
            </a:r>
            <a:r>
              <a:rPr sz="2800" b="1" u="sng" dirty="0" smtClean="0">
                <a:solidFill>
                  <a:srgbClr val="FF9900"/>
                </a:solidFill>
              </a:rPr>
              <a:t>黄皮书</a:t>
            </a:r>
            <a:r>
              <a:rPr lang="zh-CN" altLang="en-US" sz="2800" dirty="0"/>
              <a:t>。</a:t>
            </a:r>
            <a:endParaRPr sz="2800" dirty="0" smtClean="0"/>
          </a:p>
          <a:p>
            <a:pPr eaLnBrk="1" hangingPunct="1">
              <a:lnSpc>
                <a:spcPct val="110000"/>
              </a:lnSpc>
            </a:pPr>
            <a:r>
              <a:rPr sz="2800" dirty="0" smtClean="0"/>
              <a:t>定义了存</a:t>
            </a:r>
            <a:r>
              <a:rPr lang="zh-CN" altLang="en-US" sz="2800" dirty="0"/>
              <a:t>储</a:t>
            </a:r>
            <a:r>
              <a:rPr sz="2800" dirty="0" smtClean="0"/>
              <a:t>计算机数据、图形、声音及动画档案的规格，为了能储存更复杂的数据，同时也规范了控制讯号，数据侦错、数据校正、扇区大小。</a:t>
            </a:r>
          </a:p>
          <a:p>
            <a:pPr eaLnBrk="1" hangingPunct="1">
              <a:lnSpc>
                <a:spcPct val="110000"/>
              </a:lnSpc>
            </a:pPr>
            <a:r>
              <a:rPr lang="en-US" altLang="zh-CN" sz="2800" dirty="0" smtClean="0"/>
              <a:t>CD</a:t>
            </a:r>
            <a:r>
              <a:rPr sz="2800" dirty="0" smtClean="0"/>
              <a:t>自此进入了计算机记忆媒体的领域</a:t>
            </a:r>
            <a:r>
              <a:rPr lang="zh-CN" altLang="en-US" sz="2800" dirty="0" smtClean="0"/>
              <a:t>。</a:t>
            </a:r>
            <a:endParaRPr lang="en-US" sz="2800" dirty="0" smtClean="0"/>
          </a:p>
          <a:p>
            <a:pPr eaLnBrk="1" hangingPunct="1">
              <a:lnSpc>
                <a:spcPct val="110000"/>
              </a:lnSpc>
            </a:pPr>
            <a:r>
              <a:rPr lang="en-US" altLang="zh-CN" dirty="0" smtClean="0"/>
              <a:t>CD-ROM</a:t>
            </a:r>
            <a:r>
              <a:rPr sz="2800" dirty="0" smtClean="0"/>
              <a:t>可提供</a:t>
            </a:r>
            <a:r>
              <a:rPr lang="en-US" altLang="zh-CN" dirty="0" smtClean="0"/>
              <a:t>650MB</a:t>
            </a:r>
            <a:r>
              <a:rPr sz="2800" dirty="0" smtClean="0"/>
              <a:t>，当时硬盘最大容量为</a:t>
            </a:r>
            <a:r>
              <a:rPr lang="en-US" altLang="zh-CN" dirty="0" smtClean="0"/>
              <a:t>850MB</a:t>
            </a:r>
            <a:r>
              <a:rPr dirty="0" smtClean="0"/>
              <a:t>。</a:t>
            </a:r>
          </a:p>
        </p:txBody>
      </p:sp>
      <p:sp>
        <p:nvSpPr>
          <p:cNvPr id="3911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03DDA8A-DE9A-4A84-8BE8-3901CE3D3D25}" type="slidenum">
              <a:rPr lang="en-US" altLang="zh-CN">
                <a:latin typeface="Arial" charset="0"/>
              </a:rPr>
              <a:pPr/>
              <a:t>273</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193" name="Rectangle 2"/>
          <p:cNvSpPr>
            <a:spLocks noGrp="1" noChangeArrowheads="1"/>
          </p:cNvSpPr>
          <p:nvPr>
            <p:ph type="title"/>
          </p:nvPr>
        </p:nvSpPr>
        <p:spPr/>
        <p:txBody>
          <a:bodyPr/>
          <a:lstStyle/>
          <a:p>
            <a:pPr eaLnBrk="1" hangingPunct="1"/>
            <a:r>
              <a:rPr lang="en-US" altLang="zh-CN" dirty="0" smtClean="0"/>
              <a:t>CD-I   </a:t>
            </a:r>
            <a:r>
              <a:rPr lang="en-US" altLang="zh-CN" sz="2600" dirty="0" smtClean="0">
                <a:solidFill>
                  <a:srgbClr val="FFCC00"/>
                </a:solidFill>
              </a:rPr>
              <a:t>CD-Interactive</a:t>
            </a:r>
            <a:endParaRPr lang="en-US" altLang="zh-CN" dirty="0" smtClean="0">
              <a:solidFill>
                <a:srgbClr val="FFCC00"/>
              </a:solidFill>
            </a:endParaRPr>
          </a:p>
        </p:txBody>
      </p:sp>
      <p:sp>
        <p:nvSpPr>
          <p:cNvPr id="392194" name="Rectangle 3"/>
          <p:cNvSpPr>
            <a:spLocks noGrp="1" noChangeArrowheads="1"/>
          </p:cNvSpPr>
          <p:nvPr>
            <p:ph type="body" idx="1"/>
          </p:nvPr>
        </p:nvSpPr>
        <p:spPr>
          <a:xfrm>
            <a:off x="395288" y="981075"/>
            <a:ext cx="8218487" cy="5040313"/>
          </a:xfrm>
        </p:spPr>
        <p:txBody>
          <a:bodyPr/>
          <a:lstStyle/>
          <a:p>
            <a:pPr eaLnBrk="1" hangingPunct="1"/>
            <a:r>
              <a:rPr sz="2600" dirty="0" smtClean="0"/>
              <a:t>黄皮书之后，</a:t>
            </a:r>
            <a:r>
              <a:rPr lang="en-US" altLang="zh-CN" sz="2200" dirty="0" smtClean="0"/>
              <a:t>Philips</a:t>
            </a:r>
            <a:r>
              <a:rPr sz="2600" dirty="0" smtClean="0"/>
              <a:t>和</a:t>
            </a:r>
            <a:r>
              <a:rPr lang="en-US" altLang="zh-CN" sz="2200" dirty="0" smtClean="0"/>
              <a:t>Sony</a:t>
            </a:r>
            <a:r>
              <a:rPr sz="2600" dirty="0" smtClean="0"/>
              <a:t>针对消费电子市场，推出了</a:t>
            </a:r>
            <a:r>
              <a:rPr sz="2600" b="1" dirty="0" smtClean="0">
                <a:solidFill>
                  <a:srgbClr val="008000"/>
                </a:solidFill>
              </a:rPr>
              <a:t>绿皮书</a:t>
            </a:r>
          </a:p>
          <a:p>
            <a:pPr eaLnBrk="1" hangingPunct="1"/>
            <a:r>
              <a:rPr sz="2600" dirty="0" smtClean="0"/>
              <a:t>定义多媒体</a:t>
            </a:r>
            <a:r>
              <a:rPr lang="en-US" altLang="zh-CN" sz="2200" dirty="0" smtClean="0"/>
              <a:t>CD</a:t>
            </a:r>
            <a:r>
              <a:rPr sz="2600" dirty="0" smtClean="0"/>
              <a:t>的规格及相关的硬件规格</a:t>
            </a:r>
            <a:r>
              <a:rPr lang="en-US" altLang="zh-CN" sz="2600" dirty="0" smtClean="0"/>
              <a:t>(</a:t>
            </a:r>
            <a:r>
              <a:rPr sz="2600" dirty="0" smtClean="0"/>
              <a:t>指搭配</a:t>
            </a:r>
            <a:r>
              <a:rPr lang="en-US" altLang="zh-CN" sz="2200" dirty="0" smtClean="0"/>
              <a:t>MPEG; Moving Picture Experts Group)</a:t>
            </a:r>
            <a:endParaRPr sz="2600" dirty="0" smtClean="0"/>
          </a:p>
          <a:p>
            <a:pPr eaLnBrk="1" hangingPunct="1"/>
            <a:r>
              <a:rPr sz="2600" dirty="0" smtClean="0"/>
              <a:t>提供了一种交互式的媒体给使用者，能同步播放声音、影像、与其它数据</a:t>
            </a:r>
            <a:r>
              <a:rPr lang="en-US" altLang="zh-CN" sz="2600" dirty="0" smtClean="0"/>
              <a:t>(</a:t>
            </a:r>
            <a:r>
              <a:rPr sz="2600" dirty="0" smtClean="0"/>
              <a:t>例如文字</a:t>
            </a:r>
            <a:r>
              <a:rPr lang="en-US" altLang="zh-CN" sz="2600" dirty="0" smtClean="0"/>
              <a:t>)</a:t>
            </a:r>
            <a:r>
              <a:rPr sz="2600" dirty="0" smtClean="0"/>
              <a:t>，也就是具备了播放电影的能力，使光盘进入娱乐媒体的领域。</a:t>
            </a:r>
          </a:p>
        </p:txBody>
      </p:sp>
      <p:sp>
        <p:nvSpPr>
          <p:cNvPr id="3921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DDD3CCC-9CB4-48A5-922B-27C1808276C7}" type="slidenum">
              <a:rPr lang="en-US" altLang="zh-CN">
                <a:latin typeface="Arial" charset="0"/>
              </a:rPr>
              <a:pPr/>
              <a:t>274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7" name="Rectangle 2"/>
          <p:cNvSpPr>
            <a:spLocks noGrp="1" noChangeArrowheads="1"/>
          </p:cNvSpPr>
          <p:nvPr>
            <p:ph type="title"/>
          </p:nvPr>
        </p:nvSpPr>
        <p:spPr/>
        <p:txBody>
          <a:bodyPr/>
          <a:lstStyle/>
          <a:p>
            <a:pPr eaLnBrk="1" hangingPunct="1"/>
            <a:r>
              <a:rPr lang="en-US" altLang="zh-CN" smtClean="0"/>
              <a:t>Video CD </a:t>
            </a:r>
          </a:p>
        </p:txBody>
      </p:sp>
      <p:sp>
        <p:nvSpPr>
          <p:cNvPr id="393218" name="Rectangle 3"/>
          <p:cNvSpPr>
            <a:spLocks noGrp="1" noChangeArrowheads="1"/>
          </p:cNvSpPr>
          <p:nvPr>
            <p:ph type="body" idx="1"/>
          </p:nvPr>
        </p:nvSpPr>
        <p:spPr>
          <a:xfrm>
            <a:off x="395288" y="981075"/>
            <a:ext cx="8218487" cy="5040313"/>
          </a:xfrm>
        </p:spPr>
        <p:txBody>
          <a:bodyPr/>
          <a:lstStyle/>
          <a:p>
            <a:pPr eaLnBrk="1" hangingPunct="1"/>
            <a:r>
              <a:rPr sz="2800" b="1" dirty="0" smtClean="0">
                <a:solidFill>
                  <a:schemeClr val="accent2"/>
                </a:solidFill>
              </a:rPr>
              <a:t>白皮书</a:t>
            </a:r>
            <a:r>
              <a:rPr sz="2800" dirty="0" smtClean="0"/>
              <a:t>定义了</a:t>
            </a:r>
            <a:r>
              <a:rPr lang="en-US" altLang="zh-CN" dirty="0" smtClean="0"/>
              <a:t>CD-I</a:t>
            </a:r>
            <a:r>
              <a:rPr sz="2800" dirty="0" smtClean="0"/>
              <a:t>的应用规格，</a:t>
            </a:r>
            <a:r>
              <a:rPr lang="en-US" altLang="zh-CN" dirty="0" smtClean="0"/>
              <a:t>CD-I</a:t>
            </a:r>
            <a:r>
              <a:rPr lang="en-US" altLang="zh-CN" sz="2800" dirty="0" smtClean="0"/>
              <a:t> </a:t>
            </a:r>
            <a:r>
              <a:rPr lang="en-US" altLang="zh-CN" dirty="0" smtClean="0"/>
              <a:t>Bridge</a:t>
            </a:r>
            <a:r>
              <a:rPr sz="2800" dirty="0" smtClean="0"/>
              <a:t>，即所谓的</a:t>
            </a:r>
            <a:r>
              <a:rPr lang="en-US" altLang="zh-CN" dirty="0" smtClean="0"/>
              <a:t>Video CD</a:t>
            </a:r>
            <a:endParaRPr sz="2800" dirty="0" smtClean="0"/>
          </a:p>
          <a:p>
            <a:pPr eaLnBrk="1" hangingPunct="1"/>
            <a:r>
              <a:rPr lang="en-US" altLang="zh-CN" dirty="0" smtClean="0"/>
              <a:t>Philips</a:t>
            </a:r>
            <a:r>
              <a:rPr dirty="0" smtClean="0"/>
              <a:t>、</a:t>
            </a:r>
            <a:r>
              <a:rPr lang="en-US" altLang="zh-CN" dirty="0" smtClean="0"/>
              <a:t>Sony</a:t>
            </a:r>
            <a:r>
              <a:rPr dirty="0" smtClean="0"/>
              <a:t>、</a:t>
            </a:r>
            <a:r>
              <a:rPr lang="en-US" altLang="zh-CN" dirty="0" smtClean="0"/>
              <a:t>JVC</a:t>
            </a:r>
            <a:r>
              <a:rPr dirty="0" smtClean="0"/>
              <a:t>、</a:t>
            </a:r>
            <a:r>
              <a:rPr lang="en-US" altLang="zh-CN" dirty="0" smtClean="0"/>
              <a:t>Matsushita</a:t>
            </a:r>
            <a:r>
              <a:rPr sz="2800" dirty="0" smtClean="0"/>
              <a:t>共同开发</a:t>
            </a:r>
          </a:p>
          <a:p>
            <a:pPr eaLnBrk="1" hangingPunct="1"/>
            <a:r>
              <a:rPr lang="en-US" altLang="zh-CN" dirty="0" smtClean="0"/>
              <a:t>Video CD</a:t>
            </a:r>
            <a:r>
              <a:rPr sz="2800" dirty="0" smtClean="0"/>
              <a:t>储存的是以</a:t>
            </a:r>
            <a:r>
              <a:rPr lang="en-US" altLang="zh-CN" dirty="0" smtClean="0"/>
              <a:t>MPEG-1</a:t>
            </a:r>
            <a:r>
              <a:rPr sz="2800" dirty="0" smtClean="0"/>
              <a:t>规格压缩之全屏幕全动态影像，整张</a:t>
            </a:r>
            <a:r>
              <a:rPr lang="en-US" altLang="zh-CN" dirty="0" smtClean="0"/>
              <a:t>Video CD</a:t>
            </a:r>
            <a:r>
              <a:rPr sz="2800" dirty="0" smtClean="0"/>
              <a:t>可存放</a:t>
            </a:r>
            <a:r>
              <a:rPr lang="en-US" altLang="zh-CN" sz="2800" dirty="0" smtClean="0"/>
              <a:t>74</a:t>
            </a:r>
            <a:r>
              <a:rPr sz="2800" dirty="0" smtClean="0"/>
              <a:t>分钟的影音资料。</a:t>
            </a:r>
          </a:p>
        </p:txBody>
      </p:sp>
      <p:sp>
        <p:nvSpPr>
          <p:cNvPr id="3932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9D94F6-7512-4B89-97D6-CEACDEA05A89}" type="slidenum">
              <a:rPr lang="en-US" altLang="zh-CN">
                <a:latin typeface="Arial" charset="0"/>
              </a:rPr>
              <a:pPr/>
              <a:t>275</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可写一次型光盘</a:t>
            </a:r>
          </a:p>
        </p:txBody>
      </p:sp>
      <p:sp>
        <p:nvSpPr>
          <p:cNvPr id="3" name="内容占位符 2"/>
          <p:cNvSpPr>
            <a:spLocks noGrp="1"/>
          </p:cNvSpPr>
          <p:nvPr>
            <p:ph idx="1"/>
          </p:nvPr>
        </p:nvSpPr>
        <p:spPr/>
        <p:txBody>
          <a:bodyPr/>
          <a:lstStyle/>
          <a:p>
            <a:pPr algn="just" eaLnBrk="1" hangingPunct="1"/>
            <a:r>
              <a:rPr lang="en-US" altLang="zh-CN" sz="2000" dirty="0"/>
              <a:t>CD-R </a:t>
            </a:r>
            <a:r>
              <a:rPr lang="zh-CN" altLang="en-US" dirty="0"/>
              <a:t>利用激光在</a:t>
            </a:r>
            <a:r>
              <a:rPr lang="en-US" altLang="zh-CN" sz="2000" dirty="0"/>
              <a:t>CD-R</a:t>
            </a:r>
            <a:r>
              <a:rPr lang="zh-CN" altLang="en-US" u="sng" dirty="0">
                <a:solidFill>
                  <a:srgbClr val="FF0000"/>
                </a:solidFill>
              </a:rPr>
              <a:t>有机染料记录面</a:t>
            </a:r>
            <a:r>
              <a:rPr lang="zh-CN" altLang="en-US" dirty="0"/>
              <a:t>直接加热而烧出坑</a:t>
            </a:r>
            <a:r>
              <a:rPr lang="en-US" altLang="zh-CN" sz="2000" dirty="0"/>
              <a:t>(Pit)</a:t>
            </a:r>
            <a:r>
              <a:rPr lang="zh-CN" altLang="en-US" dirty="0"/>
              <a:t>或是使有机染料曾发生</a:t>
            </a:r>
            <a:r>
              <a:rPr lang="zh-CN" altLang="en-US" dirty="0">
                <a:solidFill>
                  <a:srgbClr val="FF0000"/>
                </a:solidFill>
              </a:rPr>
              <a:t>化学性退化</a:t>
            </a:r>
            <a:r>
              <a:rPr lang="zh-CN" altLang="en-US" dirty="0"/>
              <a:t> </a:t>
            </a:r>
            <a:r>
              <a:rPr lang="en-US" altLang="zh-CN" sz="2000" dirty="0"/>
              <a:t>(Degrade)</a:t>
            </a:r>
            <a:r>
              <a:rPr lang="zh-CN" altLang="en-US" dirty="0"/>
              <a:t>，总之就改变有机染料记录面对光的反射率。</a:t>
            </a:r>
          </a:p>
          <a:p>
            <a:pPr algn="just" eaLnBrk="1" hangingPunct="1"/>
            <a:r>
              <a:rPr lang="zh-CN" altLang="en-US" dirty="0"/>
              <a:t>被烧出坑 </a:t>
            </a:r>
            <a:r>
              <a:rPr lang="en-US" altLang="zh-CN" sz="2000" dirty="0"/>
              <a:t>(Pit)</a:t>
            </a:r>
            <a:r>
              <a:rPr lang="zh-CN" altLang="en-US" dirty="0"/>
              <a:t> 的地方它会吸收部分的激光，而原来的表面不吸收而反射激光，光驱将不同的反射结果转换成对应的数据</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276</a:t>
            </a:fld>
            <a:r>
              <a:rPr lang="en-US" altLang="zh-CN" smtClean="0"/>
              <a:t>- </a:t>
            </a:r>
            <a:endParaRPr lang="en-US" altLang="zh-CN"/>
          </a:p>
        </p:txBody>
      </p:sp>
    </p:spTree>
    <p:extLst>
      <p:ext uri="{BB962C8B-B14F-4D97-AF65-F5344CB8AC3E}">
        <p14:creationId xmlns:p14="http://schemas.microsoft.com/office/powerpoint/2010/main" val="2175012926"/>
      </p:ext>
    </p:extLst>
  </p:cSld>
  <p:clrMapOvr>
    <a:masterClrMapping/>
  </p:clrMapOvr>
  <p:timing>
    <p:tnLst>
      <p:par>
        <p:cTn id="1" dur="indefinite" restart="never" nodeType="tmRoot"/>
      </p:par>
    </p:tnLst>
  </p:timing>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5" name="Rectangle 2"/>
          <p:cNvSpPr>
            <a:spLocks noGrp="1" noChangeArrowheads="1"/>
          </p:cNvSpPr>
          <p:nvPr>
            <p:ph type="title"/>
          </p:nvPr>
        </p:nvSpPr>
        <p:spPr/>
        <p:txBody>
          <a:bodyPr/>
          <a:lstStyle/>
          <a:p>
            <a:pPr eaLnBrk="1" hangingPunct="1"/>
            <a:r>
              <a:rPr lang="zh-CN" altLang="en-US" smtClean="0"/>
              <a:t>可重写型光盘</a:t>
            </a:r>
          </a:p>
        </p:txBody>
      </p:sp>
      <p:sp>
        <p:nvSpPr>
          <p:cNvPr id="395266" name="Rectangle 3"/>
          <p:cNvSpPr>
            <a:spLocks noGrp="1" noChangeArrowheads="1"/>
          </p:cNvSpPr>
          <p:nvPr>
            <p:ph type="body" idx="1"/>
          </p:nvPr>
        </p:nvSpPr>
        <p:spPr>
          <a:xfrm>
            <a:off x="395288" y="981075"/>
            <a:ext cx="8218487" cy="5040313"/>
          </a:xfrm>
        </p:spPr>
        <p:txBody>
          <a:bodyPr/>
          <a:lstStyle/>
          <a:p>
            <a:pPr eaLnBrk="1" hangingPunct="1"/>
            <a:r>
              <a:rPr dirty="0" smtClean="0"/>
              <a:t>可重写入型指光盘片可无限次的重复写入，将旧数据洗掉，重新写上新数据</a:t>
            </a:r>
          </a:p>
          <a:p>
            <a:pPr lvl="1" eaLnBrk="1" hangingPunct="1"/>
            <a:r>
              <a:rPr lang="en-US" altLang="zh-CN" dirty="0" smtClean="0"/>
              <a:t>CD-MO(Magneto-Optical)</a:t>
            </a:r>
            <a:endParaRPr lang="en-US" altLang="zh-TW" dirty="0" smtClean="0"/>
          </a:p>
          <a:p>
            <a:pPr lvl="1" algn="just" eaLnBrk="1" hangingPunct="1"/>
            <a:r>
              <a:rPr lang="en-US" altLang="zh-CN" dirty="0" smtClean="0"/>
              <a:t>PD(Phase-change Dual)</a:t>
            </a:r>
          </a:p>
          <a:p>
            <a:pPr lvl="2" algn="just" eaLnBrk="1" hangingPunct="1"/>
            <a:r>
              <a:rPr lang="en-US" altLang="zh-CN" dirty="0" smtClean="0"/>
              <a:t>CD-RW(Rewritable) </a:t>
            </a:r>
          </a:p>
        </p:txBody>
      </p:sp>
      <p:sp>
        <p:nvSpPr>
          <p:cNvPr id="39526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CDF5BFF-485A-43D5-BE05-EEE35F847DBC}" type="slidenum">
              <a:rPr lang="en-US" altLang="zh-CN">
                <a:latin typeface="Arial" charset="0"/>
              </a:rPr>
              <a:pPr/>
              <a:t>277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89"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6290" name="Rectangle 3"/>
          <p:cNvSpPr>
            <a:spLocks noGrp="1" noChangeArrowheads="1"/>
          </p:cNvSpPr>
          <p:nvPr>
            <p:ph type="body" idx="1"/>
          </p:nvPr>
        </p:nvSpPr>
        <p:spPr>
          <a:xfrm>
            <a:off x="395288" y="981075"/>
            <a:ext cx="8218487" cy="5040313"/>
          </a:xfrm>
        </p:spPr>
        <p:txBody>
          <a:bodyPr/>
          <a:lstStyle/>
          <a:p>
            <a:pPr eaLnBrk="1" hangingPunct="1">
              <a:tabLst>
                <a:tab pos="5829300" algn="l"/>
              </a:tabLst>
            </a:pPr>
            <a:r>
              <a:rPr lang="en-US" altLang="zh-CN" sz="2200" smtClean="0"/>
              <a:t>CD-MO</a:t>
            </a:r>
            <a:r>
              <a:rPr sz="2600" smtClean="0"/>
              <a:t>为</a:t>
            </a:r>
            <a:r>
              <a:rPr sz="2600" smtClean="0">
                <a:solidFill>
                  <a:schemeClr val="accent2"/>
                </a:solidFill>
              </a:rPr>
              <a:t>磁光式光盘</a:t>
            </a:r>
            <a:r>
              <a:rPr sz="2600" smtClean="0"/>
              <a:t>，推出时被预测将取代硬盘，但由于存取时间较长，因此在功能上一直无法超越硬盘，</a:t>
            </a:r>
          </a:p>
          <a:p>
            <a:pPr eaLnBrk="1" hangingPunct="1">
              <a:tabLst>
                <a:tab pos="5829300" algn="l"/>
              </a:tabLst>
            </a:pPr>
            <a:r>
              <a:rPr sz="2600" smtClean="0"/>
              <a:t>存取方式和一般的</a:t>
            </a:r>
            <a:r>
              <a:rPr lang="en-US" altLang="zh-CN" sz="2200" smtClean="0"/>
              <a:t>CD-ROM</a:t>
            </a:r>
            <a:r>
              <a:rPr sz="2600" smtClean="0"/>
              <a:t>不同，无法和其它的光盘系统兼容，也造成磁光盘在推广上的困难。</a:t>
            </a:r>
          </a:p>
          <a:p>
            <a:pPr eaLnBrk="1" hangingPunct="1">
              <a:tabLst>
                <a:tab pos="5829300" algn="l"/>
              </a:tabLst>
            </a:pPr>
            <a:r>
              <a:rPr sz="2600" smtClean="0"/>
              <a:t>三种尺寸</a:t>
            </a:r>
          </a:p>
          <a:p>
            <a:pPr lvl="1" eaLnBrk="1" hangingPunct="1">
              <a:tabLst>
                <a:tab pos="5829300" algn="l"/>
              </a:tabLst>
            </a:pPr>
            <a:r>
              <a:rPr sz="2200" smtClean="0"/>
              <a:t> </a:t>
            </a:r>
            <a:r>
              <a:rPr lang="en-US" altLang="zh-CN" sz="2200" smtClean="0"/>
              <a:t>2.5</a:t>
            </a:r>
            <a:r>
              <a:rPr lang="en-US" altLang="zh-CN" sz="2200" smtClean="0">
                <a:latin typeface="宋体" charset="-122"/>
              </a:rPr>
              <a:t>”</a:t>
            </a:r>
            <a:r>
              <a:rPr lang="en-US" altLang="zh-CN" sz="2200" smtClean="0"/>
              <a:t>MD</a:t>
            </a:r>
            <a:r>
              <a:rPr sz="2200" smtClean="0"/>
              <a:t>，</a:t>
            </a:r>
            <a:r>
              <a:rPr lang="en-US" altLang="zh-CN" sz="2200" smtClean="0"/>
              <a:t>3.5</a:t>
            </a:r>
            <a:r>
              <a:rPr lang="en-US" altLang="zh-CN" sz="2200" smtClean="0">
                <a:latin typeface="宋体" charset="-122"/>
              </a:rPr>
              <a:t>”</a:t>
            </a:r>
            <a:r>
              <a:rPr lang="en-US" altLang="zh-CN" sz="2200" smtClean="0"/>
              <a:t>MO</a:t>
            </a:r>
            <a:r>
              <a:rPr sz="2200" smtClean="0"/>
              <a:t>，</a:t>
            </a:r>
            <a:r>
              <a:rPr lang="en-US" altLang="zh-CN" sz="2200" smtClean="0"/>
              <a:t>5.25</a:t>
            </a:r>
            <a:r>
              <a:rPr lang="en-US" altLang="zh-CN" sz="2200" smtClean="0">
                <a:latin typeface="宋体" charset="-122"/>
              </a:rPr>
              <a:t>”</a:t>
            </a:r>
            <a:r>
              <a:rPr lang="en-US" altLang="zh-CN" sz="2200" smtClean="0"/>
              <a:t>MO</a:t>
            </a:r>
            <a:r>
              <a:rPr sz="2200" smtClean="0"/>
              <a:t>。</a:t>
            </a:r>
          </a:p>
        </p:txBody>
      </p:sp>
      <p:sp>
        <p:nvSpPr>
          <p:cNvPr id="396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E869DA0-0B01-43FC-ABB2-7F8D0F890AD9}" type="slidenum">
              <a:rPr lang="en-US" altLang="zh-CN">
                <a:latin typeface="Arial" charset="0"/>
              </a:rPr>
              <a:pPr/>
              <a:t>278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3" name="Rectangle 2"/>
          <p:cNvSpPr>
            <a:spLocks noGrp="1" noChangeArrowheads="1"/>
          </p:cNvSpPr>
          <p:nvPr>
            <p:ph type="title"/>
          </p:nvPr>
        </p:nvSpPr>
        <p:spPr/>
        <p:txBody>
          <a:bodyPr/>
          <a:lstStyle/>
          <a:p>
            <a:pPr eaLnBrk="1" hangingPunct="1"/>
            <a:r>
              <a:rPr lang="en-US" altLang="zh-CN" smtClean="0"/>
              <a:t>MO</a:t>
            </a:r>
            <a:r>
              <a:rPr lang="zh-CN" altLang="en-US" smtClean="0"/>
              <a:t>磁光盘</a:t>
            </a:r>
          </a:p>
        </p:txBody>
      </p:sp>
      <p:sp>
        <p:nvSpPr>
          <p:cNvPr id="397314" name="Rectangle 3"/>
          <p:cNvSpPr>
            <a:spLocks noGrp="1" noChangeArrowheads="1"/>
          </p:cNvSpPr>
          <p:nvPr>
            <p:ph type="body" idx="1"/>
          </p:nvPr>
        </p:nvSpPr>
        <p:spPr>
          <a:xfrm>
            <a:off x="395288" y="981075"/>
            <a:ext cx="8218487" cy="5040313"/>
          </a:xfrm>
        </p:spPr>
        <p:txBody>
          <a:bodyPr/>
          <a:lstStyle/>
          <a:p>
            <a:pPr eaLnBrk="1" hangingPunct="1"/>
            <a:r>
              <a:rPr smtClean="0"/>
              <a:t>采用</a:t>
            </a:r>
            <a:r>
              <a:rPr u="sng" smtClean="0">
                <a:solidFill>
                  <a:srgbClr val="0000FF"/>
                </a:solidFill>
              </a:rPr>
              <a:t>热磁效应</a:t>
            </a:r>
            <a:r>
              <a:rPr smtClean="0"/>
              <a:t>写入数据</a:t>
            </a:r>
          </a:p>
          <a:p>
            <a:pPr lvl="1" eaLnBrk="1" hangingPunct="1"/>
            <a:r>
              <a:rPr sz="2400" smtClean="0">
                <a:solidFill>
                  <a:schemeClr val="accent2"/>
                </a:solidFill>
              </a:rPr>
              <a:t>采用激光对记录点进行加热，达到一定温度以后磁头产生的磁场即可磁化该记录点，根据磁化方向的不同表示</a:t>
            </a:r>
            <a:r>
              <a:rPr lang="en-US" altLang="zh-CN" smtClean="0">
                <a:solidFill>
                  <a:schemeClr val="accent2"/>
                </a:solidFill>
              </a:rPr>
              <a:t>0/1</a:t>
            </a:r>
          </a:p>
          <a:p>
            <a:pPr eaLnBrk="1" hangingPunct="1"/>
            <a:r>
              <a:rPr smtClean="0"/>
              <a:t>采用</a:t>
            </a:r>
            <a:r>
              <a:rPr u="sng" smtClean="0">
                <a:solidFill>
                  <a:srgbClr val="0000FF"/>
                </a:solidFill>
              </a:rPr>
              <a:t>磁光克尔效应</a:t>
            </a:r>
            <a:r>
              <a:rPr smtClean="0"/>
              <a:t>读出数据</a:t>
            </a:r>
          </a:p>
          <a:p>
            <a:pPr lvl="1" eaLnBrk="1" hangingPunct="1"/>
            <a:r>
              <a:rPr sz="2400" smtClean="0">
                <a:solidFill>
                  <a:schemeClr val="accent2"/>
                </a:solidFill>
              </a:rPr>
              <a:t>当激光照射到记录点时，反射光由于记录点磁化方向的不同产生偏振面的左旋和右旋，从而检测数据</a:t>
            </a:r>
            <a:r>
              <a:rPr lang="en-US" altLang="zh-CN" smtClean="0">
                <a:solidFill>
                  <a:schemeClr val="accent2"/>
                </a:solidFill>
              </a:rPr>
              <a:t>0/1</a:t>
            </a:r>
            <a:endParaRPr lang="en-US" altLang="zh-CN" sz="2200" smtClean="0"/>
          </a:p>
        </p:txBody>
      </p:sp>
      <p:sp>
        <p:nvSpPr>
          <p:cNvPr id="397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6C7E6B-FA63-492E-8D03-4101A17D0D2E}" type="slidenum">
              <a:rPr lang="en-US" altLang="zh-CN">
                <a:latin typeface="Arial" charset="0"/>
              </a:rPr>
              <a:pPr/>
              <a:t>279</a:t>
            </a:fld>
            <a:r>
              <a:rPr lang="en-US" altLang="zh-CN">
                <a:latin typeface="Arial" charset="0"/>
              </a:rPr>
              <a:t>- </a:t>
            </a: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标题 1"/>
          <p:cNvSpPr>
            <a:spLocks noGrp="1"/>
          </p:cNvSpPr>
          <p:nvPr>
            <p:ph type="title"/>
          </p:nvPr>
        </p:nvSpPr>
        <p:spPr/>
        <p:txBody>
          <a:bodyPr/>
          <a:lstStyle/>
          <a:p>
            <a:r>
              <a:rPr lang="zh-CN" altLang="en-US" smtClean="0"/>
              <a:t>一次读出一行</a:t>
            </a:r>
          </a:p>
        </p:txBody>
      </p:sp>
      <p:grpSp>
        <p:nvGrpSpPr>
          <p:cNvPr id="56322" name="Group 5"/>
          <p:cNvGrpSpPr>
            <a:grpSpLocks/>
          </p:cNvGrpSpPr>
          <p:nvPr/>
        </p:nvGrpSpPr>
        <p:grpSpPr bwMode="auto">
          <a:xfrm>
            <a:off x="4586288" y="2797175"/>
            <a:ext cx="1525587" cy="685800"/>
            <a:chOff x="2889" y="2112"/>
            <a:chExt cx="961" cy="432"/>
          </a:xfrm>
        </p:grpSpPr>
        <p:sp>
          <p:nvSpPr>
            <p:cNvPr id="6" name="Text Box 6"/>
            <p:cNvSpPr txBox="1">
              <a:spLocks noChangeArrowheads="1"/>
            </p:cNvSpPr>
            <p:nvPr/>
          </p:nvSpPr>
          <p:spPr bwMode="auto">
            <a:xfrm>
              <a:off x="3024" y="2112"/>
              <a:ext cx="748" cy="220"/>
            </a:xfrm>
            <a:prstGeom prst="rect">
              <a:avLst/>
            </a:prstGeom>
            <a:noFill/>
            <a:ln w="19050">
              <a:noFill/>
              <a:miter lim="800000"/>
              <a:headEnd/>
              <a:tailEnd/>
            </a:ln>
          </p:spPr>
          <p:txBody>
            <a:bodyPr lIns="0" tIns="0" rIns="0" bIns="0"/>
            <a:lstStyle/>
            <a:p>
              <a:pPr algn="ctr">
                <a:defRPr/>
              </a:pPr>
              <a:r>
                <a:rPr lang="zh-CN" altLang="en-US">
                  <a:solidFill>
                    <a:schemeClr val="accent2"/>
                  </a:solidFill>
                  <a:latin typeface="Times New Roman" pitchFamily="18" charset="0"/>
                  <a:ea typeface="华康简宋" charset="-122"/>
                </a:rPr>
                <a:t>存储矩阵</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7" name="Text Box 7"/>
            <p:cNvSpPr txBox="1">
              <a:spLocks noChangeArrowheads="1"/>
            </p:cNvSpPr>
            <p:nvPr/>
          </p:nvSpPr>
          <p:spPr bwMode="auto">
            <a:xfrm>
              <a:off x="2889" y="2324"/>
              <a:ext cx="961" cy="220"/>
            </a:xfrm>
            <a:prstGeom prst="rect">
              <a:avLst/>
            </a:prstGeom>
            <a:noFill/>
            <a:ln w="19050">
              <a:noFill/>
              <a:miter lim="800000"/>
              <a:headEnd/>
              <a:tailEnd/>
            </a:ln>
          </p:spPr>
          <p:txBody>
            <a:bodyPr lIns="0" tIns="0" rIns="0" bIns="0"/>
            <a:lstStyle/>
            <a:p>
              <a:pPr algn="ctr">
                <a:defRPr/>
              </a:pPr>
              <a:r>
                <a:rPr lang="en-US" altLang="zh-CN">
                  <a:solidFill>
                    <a:schemeClr val="accent2"/>
                  </a:solidFill>
                  <a:latin typeface="Times New Roman" pitchFamily="18" charset="0"/>
                  <a:ea typeface="华康简宋" charset="-122"/>
                </a:rPr>
                <a:t>64×64</a:t>
              </a:r>
              <a:r>
                <a:rPr lang="zh-CN" altLang="en-US">
                  <a:solidFill>
                    <a:schemeClr val="accent2"/>
                  </a:solidFill>
                  <a:latin typeface="Times New Roman" pitchFamily="18" charset="0"/>
                  <a:ea typeface="华康简宋" charset="-122"/>
                </a:rPr>
                <a:t>＝</a:t>
              </a:r>
              <a:r>
                <a:rPr lang="en-US" altLang="zh-CN">
                  <a:solidFill>
                    <a:schemeClr val="accent2"/>
                  </a:solidFill>
                  <a:latin typeface="Times New Roman" pitchFamily="18" charset="0"/>
                  <a:ea typeface="华康简宋" charset="-122"/>
                </a:rPr>
                <a:t>4096</a:t>
              </a:r>
              <a:endParaRPr lang="en-US" altLang="zh-CN">
                <a:solidFill>
                  <a:schemeClr val="accent2"/>
                </a:solidFill>
                <a:effectLst>
                  <a:outerShdw blurRad="38100" dist="38100" dir="2700000" algn="tl">
                    <a:srgbClr val="C0C0C0"/>
                  </a:outerShdw>
                </a:effectLst>
                <a:latin typeface="Tahoma" pitchFamily="34" charset="0"/>
                <a:ea typeface="宋体" pitchFamily="2" charset="-122"/>
              </a:endParaRPr>
            </a:p>
          </p:txBody>
        </p:sp>
      </p:grpSp>
      <p:grpSp>
        <p:nvGrpSpPr>
          <p:cNvPr id="56323" name="Group 8"/>
          <p:cNvGrpSpPr>
            <a:grpSpLocks/>
          </p:cNvGrpSpPr>
          <p:nvPr/>
        </p:nvGrpSpPr>
        <p:grpSpPr bwMode="auto">
          <a:xfrm>
            <a:off x="4908550" y="1735138"/>
            <a:ext cx="881063" cy="2811462"/>
            <a:chOff x="3092" y="1443"/>
            <a:chExt cx="555" cy="1771"/>
          </a:xfrm>
        </p:grpSpPr>
        <p:sp>
          <p:nvSpPr>
            <p:cNvPr id="9" name="Text Box 9"/>
            <p:cNvSpPr txBox="1">
              <a:spLocks noChangeArrowheads="1"/>
            </p:cNvSpPr>
            <p:nvPr/>
          </p:nvSpPr>
          <p:spPr bwMode="auto">
            <a:xfrm>
              <a:off x="3092" y="1443"/>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0" name="Text Box 10"/>
            <p:cNvSpPr txBox="1">
              <a:spLocks noChangeArrowheads="1"/>
            </p:cNvSpPr>
            <p:nvPr/>
          </p:nvSpPr>
          <p:spPr bwMode="auto">
            <a:xfrm>
              <a:off x="3092" y="1850"/>
              <a:ext cx="555" cy="221"/>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1" name="Text Box 11"/>
            <p:cNvSpPr txBox="1">
              <a:spLocks noChangeArrowheads="1"/>
            </p:cNvSpPr>
            <p:nvPr/>
          </p:nvSpPr>
          <p:spPr bwMode="auto">
            <a:xfrm>
              <a:off x="3092" y="2994"/>
              <a:ext cx="555" cy="22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grpSp>
      <p:grpSp>
        <p:nvGrpSpPr>
          <p:cNvPr id="56324" name="Group 14"/>
          <p:cNvGrpSpPr>
            <a:grpSpLocks/>
          </p:cNvGrpSpPr>
          <p:nvPr/>
        </p:nvGrpSpPr>
        <p:grpSpPr bwMode="auto">
          <a:xfrm>
            <a:off x="1606550" y="1196975"/>
            <a:ext cx="5489575" cy="2690813"/>
            <a:chOff x="1012" y="1104"/>
            <a:chExt cx="3458" cy="1695"/>
          </a:xfrm>
        </p:grpSpPr>
        <p:sp>
          <p:nvSpPr>
            <p:cNvPr id="56399" name="Freeform 15"/>
            <p:cNvSpPr>
              <a:spLocks/>
            </p:cNvSpPr>
            <p:nvPr/>
          </p:nvSpPr>
          <p:spPr bwMode="auto">
            <a:xfrm>
              <a:off x="1230" y="1202"/>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0" name="Freeform 16"/>
            <p:cNvSpPr>
              <a:spLocks/>
            </p:cNvSpPr>
            <p:nvPr/>
          </p:nvSpPr>
          <p:spPr bwMode="auto">
            <a:xfrm>
              <a:off x="1230" y="1721"/>
              <a:ext cx="3240" cy="168"/>
            </a:xfrm>
            <a:custGeom>
              <a:avLst/>
              <a:gdLst>
                <a:gd name="T0" fmla="*/ 1560 w 3750"/>
                <a:gd name="T1" fmla="*/ 96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56401" name="Freeform 17"/>
            <p:cNvSpPr>
              <a:spLocks/>
            </p:cNvSpPr>
            <p:nvPr/>
          </p:nvSpPr>
          <p:spPr bwMode="auto">
            <a:xfrm>
              <a:off x="1230" y="2633"/>
              <a:ext cx="3240" cy="166"/>
            </a:xfrm>
            <a:custGeom>
              <a:avLst/>
              <a:gdLst>
                <a:gd name="T0" fmla="*/ 1560 w 3750"/>
                <a:gd name="T1" fmla="*/ 90 h 188"/>
                <a:gd name="T2" fmla="*/ 1560 w 3750"/>
                <a:gd name="T3" fmla="*/ 0 h 188"/>
                <a:gd name="T4" fmla="*/ 0 w 3750"/>
                <a:gd name="T5" fmla="*/ 0 h 188"/>
                <a:gd name="T6" fmla="*/ 0 60000 65536"/>
                <a:gd name="T7" fmla="*/ 0 60000 65536"/>
                <a:gd name="T8" fmla="*/ 0 60000 65536"/>
                <a:gd name="T9" fmla="*/ 0 w 3750"/>
                <a:gd name="T10" fmla="*/ 0 h 188"/>
                <a:gd name="T11" fmla="*/ 3750 w 3750"/>
                <a:gd name="T12" fmla="*/ 188 h 188"/>
              </a:gdLst>
              <a:ahLst/>
              <a:cxnLst>
                <a:cxn ang="T6">
                  <a:pos x="T0" y="T1"/>
                </a:cxn>
                <a:cxn ang="T7">
                  <a:pos x="T2" y="T3"/>
                </a:cxn>
                <a:cxn ang="T8">
                  <a:pos x="T4" y="T5"/>
                </a:cxn>
              </a:cxnLst>
              <a:rect l="T9" t="T10" r="T11" b="T12"/>
              <a:pathLst>
                <a:path w="3750" h="188">
                  <a:moveTo>
                    <a:pt x="3750" y="188"/>
                  </a:moveTo>
                  <a:lnTo>
                    <a:pt x="3750" y="0"/>
                  </a:lnTo>
                  <a:lnTo>
                    <a:pt x="0" y="0"/>
                  </a:lnTo>
                </a:path>
              </a:pathLst>
            </a:custGeom>
            <a:noFill/>
            <a:ln w="12700">
              <a:solidFill>
                <a:srgbClr val="0000FF"/>
              </a:solidFill>
              <a:round/>
              <a:headEnd/>
              <a:tailEnd/>
            </a:ln>
          </p:spPr>
          <p:txBody>
            <a:bodyPr/>
            <a:lstStyle/>
            <a:p>
              <a:endParaRPr lang="zh-CN" altLang="en-US"/>
            </a:p>
          </p:txBody>
        </p:sp>
        <p:sp>
          <p:nvSpPr>
            <p:cNvPr id="18" name="Text Box 18"/>
            <p:cNvSpPr txBox="1">
              <a:spLocks noChangeArrowheads="1"/>
            </p:cNvSpPr>
            <p:nvPr/>
          </p:nvSpPr>
          <p:spPr bwMode="auto">
            <a:xfrm>
              <a:off x="1036" y="2114"/>
              <a:ext cx="144" cy="219"/>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9" name="Text Box 19"/>
            <p:cNvSpPr txBox="1">
              <a:spLocks noChangeArrowheads="1"/>
            </p:cNvSpPr>
            <p:nvPr/>
          </p:nvSpPr>
          <p:spPr bwMode="auto">
            <a:xfrm>
              <a:off x="1014" y="1104"/>
              <a:ext cx="218" cy="22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0" name="Text Box 20"/>
            <p:cNvSpPr txBox="1">
              <a:spLocks noChangeArrowheads="1"/>
            </p:cNvSpPr>
            <p:nvPr/>
          </p:nvSpPr>
          <p:spPr bwMode="auto">
            <a:xfrm>
              <a:off x="1014" y="1617"/>
              <a:ext cx="218"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21" name="Text Box 21"/>
            <p:cNvSpPr txBox="1">
              <a:spLocks noChangeArrowheads="1"/>
            </p:cNvSpPr>
            <p:nvPr/>
          </p:nvSpPr>
          <p:spPr bwMode="auto">
            <a:xfrm>
              <a:off x="1012" y="2520"/>
              <a:ext cx="220" cy="219"/>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6325" name="Freeform 24"/>
          <p:cNvSpPr>
            <a:spLocks/>
          </p:cNvSpPr>
          <p:nvPr/>
        </p:nvSpPr>
        <p:spPr bwMode="auto">
          <a:xfrm>
            <a:off x="2517775" y="1693863"/>
            <a:ext cx="217488" cy="2840037"/>
          </a:xfrm>
          <a:custGeom>
            <a:avLst/>
            <a:gdLst>
              <a:gd name="T0" fmla="*/ 216835 w 158"/>
              <a:gd name="T1" fmla="*/ 0 h 2400"/>
              <a:gd name="T2" fmla="*/ 0 w 158"/>
              <a:gd name="T3" fmla="*/ 0 h 2400"/>
              <a:gd name="T4" fmla="*/ 0 w 158"/>
              <a:gd name="T5" fmla="*/ 2787570 h 2400"/>
              <a:gd name="T6" fmla="*/ 155078 w 158"/>
              <a:gd name="T7" fmla="*/ 2787570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26" name="Freeform 25"/>
          <p:cNvSpPr>
            <a:spLocks/>
          </p:cNvSpPr>
          <p:nvPr/>
        </p:nvSpPr>
        <p:spPr bwMode="auto">
          <a:xfrm>
            <a:off x="3155950" y="1693863"/>
            <a:ext cx="242888" cy="2843212"/>
          </a:xfrm>
          <a:custGeom>
            <a:avLst/>
            <a:gdLst>
              <a:gd name="T0" fmla="*/ 104300 w 177"/>
              <a:gd name="T1" fmla="*/ 0 h 2393"/>
              <a:gd name="T2" fmla="*/ 242910 w 177"/>
              <a:gd name="T3" fmla="*/ 0 h 2393"/>
              <a:gd name="T4" fmla="*/ 242910 w 177"/>
              <a:gd name="T5" fmla="*/ 2840836 h 2393"/>
              <a:gd name="T6" fmla="*/ 0 w 177"/>
              <a:gd name="T7" fmla="*/ 28432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41" name="Text Box 28"/>
          <p:cNvSpPr txBox="1">
            <a:spLocks noChangeArrowheads="1"/>
          </p:cNvSpPr>
          <p:nvPr/>
        </p:nvSpPr>
        <p:spPr bwMode="auto">
          <a:xfrm>
            <a:off x="2733675" y="1592263"/>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latin typeface="黑体" pitchFamily="2" charset="-122"/>
                <a:ea typeface="黑体" pitchFamily="2" charset="-122"/>
              </a:rPr>
              <a:t>0,0</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42" name="Text Box 29"/>
          <p:cNvSpPr txBox="1">
            <a:spLocks noChangeArrowheads="1"/>
          </p:cNvSpPr>
          <p:nvPr/>
        </p:nvSpPr>
        <p:spPr bwMode="auto">
          <a:xfrm>
            <a:off x="2733675" y="2419350"/>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1,0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43" name="Text Box 30"/>
          <p:cNvSpPr txBox="1">
            <a:spLocks noChangeArrowheads="1"/>
          </p:cNvSpPr>
          <p:nvPr/>
        </p:nvSpPr>
        <p:spPr bwMode="auto">
          <a:xfrm>
            <a:off x="2733675" y="3895725"/>
            <a:ext cx="525463" cy="358775"/>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a:latin typeface="Times New Roman" pitchFamily="18" charset="0"/>
                <a:ea typeface="华康简宋" charset="-122"/>
              </a:rPr>
              <a:t>63,0</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30" name="Oval 31"/>
          <p:cNvSpPr>
            <a:spLocks noChangeArrowheads="1"/>
          </p:cNvSpPr>
          <p:nvPr/>
        </p:nvSpPr>
        <p:spPr bwMode="auto">
          <a:xfrm>
            <a:off x="2957513" y="2133600"/>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1" name="Line 32"/>
          <p:cNvSpPr>
            <a:spLocks noChangeShapeType="1"/>
          </p:cNvSpPr>
          <p:nvPr/>
        </p:nvSpPr>
        <p:spPr bwMode="auto">
          <a:xfrm flipV="1">
            <a:off x="2994025" y="2190750"/>
            <a:ext cx="4763" cy="225425"/>
          </a:xfrm>
          <a:prstGeom prst="line">
            <a:avLst/>
          </a:prstGeom>
          <a:noFill/>
          <a:ln w="19050">
            <a:solidFill>
              <a:schemeClr val="tx1"/>
            </a:solidFill>
            <a:round/>
            <a:headEnd/>
            <a:tailEnd/>
          </a:ln>
        </p:spPr>
        <p:txBody>
          <a:bodyPr/>
          <a:lstStyle/>
          <a:p>
            <a:endParaRPr lang="zh-CN" altLang="en-US"/>
          </a:p>
        </p:txBody>
      </p:sp>
      <p:sp>
        <p:nvSpPr>
          <p:cNvPr id="56332" name="Oval 33"/>
          <p:cNvSpPr>
            <a:spLocks noChangeArrowheads="1"/>
          </p:cNvSpPr>
          <p:nvPr/>
        </p:nvSpPr>
        <p:spPr bwMode="auto">
          <a:xfrm>
            <a:off x="2957513" y="1309688"/>
            <a:ext cx="82550"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3" name="Line 34"/>
          <p:cNvSpPr>
            <a:spLocks noChangeShapeType="1"/>
          </p:cNvSpPr>
          <p:nvPr/>
        </p:nvSpPr>
        <p:spPr bwMode="auto">
          <a:xfrm flipV="1">
            <a:off x="2994025" y="1366838"/>
            <a:ext cx="4763" cy="225425"/>
          </a:xfrm>
          <a:prstGeom prst="line">
            <a:avLst/>
          </a:prstGeom>
          <a:noFill/>
          <a:ln w="19050">
            <a:solidFill>
              <a:schemeClr val="tx1"/>
            </a:solidFill>
            <a:round/>
            <a:headEnd/>
            <a:tailEnd/>
          </a:ln>
        </p:spPr>
        <p:txBody>
          <a:bodyPr/>
          <a:lstStyle/>
          <a:p>
            <a:endParaRPr lang="zh-CN" altLang="en-US"/>
          </a:p>
        </p:txBody>
      </p:sp>
      <p:sp>
        <p:nvSpPr>
          <p:cNvPr id="56334" name="Oval 35"/>
          <p:cNvSpPr>
            <a:spLocks noChangeArrowheads="1"/>
          </p:cNvSpPr>
          <p:nvPr/>
        </p:nvSpPr>
        <p:spPr bwMode="auto">
          <a:xfrm>
            <a:off x="247332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5" name="Line 36"/>
          <p:cNvSpPr>
            <a:spLocks noChangeShapeType="1"/>
          </p:cNvSpPr>
          <p:nvPr/>
        </p:nvSpPr>
        <p:spPr bwMode="auto">
          <a:xfrm flipH="1">
            <a:off x="2532063" y="2598738"/>
            <a:ext cx="206375" cy="3175"/>
          </a:xfrm>
          <a:prstGeom prst="line">
            <a:avLst/>
          </a:prstGeom>
          <a:noFill/>
          <a:ln w="19050">
            <a:solidFill>
              <a:schemeClr val="tx1"/>
            </a:solidFill>
            <a:round/>
            <a:headEnd/>
            <a:tailEnd/>
          </a:ln>
        </p:spPr>
        <p:txBody>
          <a:bodyPr/>
          <a:lstStyle/>
          <a:p>
            <a:endParaRPr lang="zh-CN" altLang="en-US"/>
          </a:p>
        </p:txBody>
      </p:sp>
      <p:sp>
        <p:nvSpPr>
          <p:cNvPr id="56336" name="Oval 37"/>
          <p:cNvSpPr>
            <a:spLocks noChangeArrowheads="1"/>
          </p:cNvSpPr>
          <p:nvPr/>
        </p:nvSpPr>
        <p:spPr bwMode="auto">
          <a:xfrm>
            <a:off x="3354388"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37" name="Line 38"/>
          <p:cNvSpPr>
            <a:spLocks noChangeShapeType="1"/>
          </p:cNvSpPr>
          <p:nvPr/>
        </p:nvSpPr>
        <p:spPr bwMode="auto">
          <a:xfrm flipH="1">
            <a:off x="3262313" y="2598738"/>
            <a:ext cx="136525" cy="3175"/>
          </a:xfrm>
          <a:prstGeom prst="line">
            <a:avLst/>
          </a:prstGeom>
          <a:noFill/>
          <a:ln w="19050">
            <a:solidFill>
              <a:schemeClr val="tx1"/>
            </a:solidFill>
            <a:round/>
            <a:headEnd/>
            <a:tailEnd/>
          </a:ln>
        </p:spPr>
        <p:txBody>
          <a:bodyPr/>
          <a:lstStyle/>
          <a:p>
            <a:endParaRPr lang="zh-CN" altLang="en-US"/>
          </a:p>
        </p:txBody>
      </p:sp>
      <p:sp>
        <p:nvSpPr>
          <p:cNvPr id="52" name="Text Box 39"/>
          <p:cNvSpPr txBox="1">
            <a:spLocks noChangeArrowheads="1"/>
          </p:cNvSpPr>
          <p:nvPr/>
        </p:nvSpPr>
        <p:spPr bwMode="auto">
          <a:xfrm rot="16200000">
            <a:off x="2859882" y="3144044"/>
            <a:ext cx="233362"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39" name="Oval 40"/>
          <p:cNvSpPr>
            <a:spLocks noChangeArrowheads="1"/>
          </p:cNvSpPr>
          <p:nvPr/>
        </p:nvSpPr>
        <p:spPr bwMode="auto">
          <a:xfrm>
            <a:off x="2957513" y="3578225"/>
            <a:ext cx="82550"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0" name="Line 41"/>
          <p:cNvSpPr>
            <a:spLocks noChangeShapeType="1"/>
          </p:cNvSpPr>
          <p:nvPr/>
        </p:nvSpPr>
        <p:spPr bwMode="auto">
          <a:xfrm flipV="1">
            <a:off x="2994025" y="3633788"/>
            <a:ext cx="4763" cy="261937"/>
          </a:xfrm>
          <a:prstGeom prst="line">
            <a:avLst/>
          </a:prstGeom>
          <a:noFill/>
          <a:ln w="19050">
            <a:solidFill>
              <a:schemeClr val="tx1"/>
            </a:solidFill>
            <a:round/>
            <a:headEnd/>
            <a:tailEnd/>
          </a:ln>
        </p:spPr>
        <p:txBody>
          <a:bodyPr/>
          <a:lstStyle/>
          <a:p>
            <a:endParaRPr lang="zh-CN" altLang="en-US"/>
          </a:p>
        </p:txBody>
      </p:sp>
      <p:sp>
        <p:nvSpPr>
          <p:cNvPr id="56341" name="Oval 42"/>
          <p:cNvSpPr>
            <a:spLocks noChangeArrowheads="1"/>
          </p:cNvSpPr>
          <p:nvPr/>
        </p:nvSpPr>
        <p:spPr bwMode="auto">
          <a:xfrm>
            <a:off x="247332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2" name="Line 43"/>
          <p:cNvSpPr>
            <a:spLocks noChangeShapeType="1"/>
          </p:cNvSpPr>
          <p:nvPr/>
        </p:nvSpPr>
        <p:spPr bwMode="auto">
          <a:xfrm flipH="1">
            <a:off x="2532063" y="4078288"/>
            <a:ext cx="206375" cy="3175"/>
          </a:xfrm>
          <a:prstGeom prst="line">
            <a:avLst/>
          </a:prstGeom>
          <a:noFill/>
          <a:ln w="19050">
            <a:solidFill>
              <a:schemeClr val="tx1"/>
            </a:solidFill>
            <a:round/>
            <a:headEnd/>
            <a:tailEnd/>
          </a:ln>
        </p:spPr>
        <p:txBody>
          <a:bodyPr/>
          <a:lstStyle/>
          <a:p>
            <a:endParaRPr lang="zh-CN" altLang="en-US"/>
          </a:p>
        </p:txBody>
      </p:sp>
      <p:sp>
        <p:nvSpPr>
          <p:cNvPr id="56343" name="Oval 44"/>
          <p:cNvSpPr>
            <a:spLocks noChangeArrowheads="1"/>
          </p:cNvSpPr>
          <p:nvPr/>
        </p:nvSpPr>
        <p:spPr bwMode="auto">
          <a:xfrm>
            <a:off x="3354388"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4" name="Line 45"/>
          <p:cNvSpPr>
            <a:spLocks noChangeShapeType="1"/>
          </p:cNvSpPr>
          <p:nvPr/>
        </p:nvSpPr>
        <p:spPr bwMode="auto">
          <a:xfrm flipH="1">
            <a:off x="3262313" y="4078288"/>
            <a:ext cx="136525" cy="3175"/>
          </a:xfrm>
          <a:prstGeom prst="line">
            <a:avLst/>
          </a:prstGeom>
          <a:noFill/>
          <a:ln w="19050">
            <a:solidFill>
              <a:schemeClr val="tx1"/>
            </a:solidFill>
            <a:round/>
            <a:headEnd/>
            <a:tailEnd/>
          </a:ln>
        </p:spPr>
        <p:txBody>
          <a:bodyPr/>
          <a:lstStyle/>
          <a:p>
            <a:endParaRPr lang="zh-CN" altLang="en-US"/>
          </a:p>
        </p:txBody>
      </p:sp>
      <p:sp>
        <p:nvSpPr>
          <p:cNvPr id="62" name="Text Box 62"/>
          <p:cNvSpPr txBox="1">
            <a:spLocks noChangeArrowheads="1"/>
          </p:cNvSpPr>
          <p:nvPr/>
        </p:nvSpPr>
        <p:spPr bwMode="auto">
          <a:xfrm>
            <a:off x="3759200" y="1592263"/>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0,1</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63" name="Text Box 63"/>
          <p:cNvSpPr txBox="1">
            <a:spLocks noChangeArrowheads="1"/>
          </p:cNvSpPr>
          <p:nvPr/>
        </p:nvSpPr>
        <p:spPr bwMode="auto">
          <a:xfrm>
            <a:off x="3759200" y="2419350"/>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64" name="Text Box 64"/>
          <p:cNvSpPr txBox="1">
            <a:spLocks noChangeArrowheads="1"/>
          </p:cNvSpPr>
          <p:nvPr/>
        </p:nvSpPr>
        <p:spPr bwMode="auto">
          <a:xfrm>
            <a:off x="3759200" y="3895725"/>
            <a:ext cx="525463"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63,1</a:t>
            </a:r>
            <a:endParaRPr lang="en-US" altLang="zh-CN">
              <a:effectLst>
                <a:outerShdw blurRad="38100" dist="38100" dir="2700000" algn="tl">
                  <a:srgbClr val="FFFFFF"/>
                </a:outerShdw>
              </a:effectLst>
              <a:latin typeface="Tahoma" pitchFamily="34" charset="0"/>
              <a:ea typeface="宋体" pitchFamily="2" charset="-122"/>
            </a:endParaRPr>
          </a:p>
        </p:txBody>
      </p:sp>
      <p:sp>
        <p:nvSpPr>
          <p:cNvPr id="56348" name="Oval 65"/>
          <p:cNvSpPr>
            <a:spLocks noChangeArrowheads="1"/>
          </p:cNvSpPr>
          <p:nvPr/>
        </p:nvSpPr>
        <p:spPr bwMode="auto">
          <a:xfrm>
            <a:off x="3986213" y="2133600"/>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49" name="Line 66"/>
          <p:cNvSpPr>
            <a:spLocks noChangeShapeType="1"/>
          </p:cNvSpPr>
          <p:nvPr/>
        </p:nvSpPr>
        <p:spPr bwMode="auto">
          <a:xfrm flipV="1">
            <a:off x="4022725" y="2190750"/>
            <a:ext cx="4763" cy="225425"/>
          </a:xfrm>
          <a:prstGeom prst="line">
            <a:avLst/>
          </a:prstGeom>
          <a:noFill/>
          <a:ln w="19050">
            <a:solidFill>
              <a:schemeClr val="tx1"/>
            </a:solidFill>
            <a:round/>
            <a:headEnd/>
            <a:tailEnd/>
          </a:ln>
        </p:spPr>
        <p:txBody>
          <a:bodyPr/>
          <a:lstStyle/>
          <a:p>
            <a:endParaRPr lang="zh-CN" altLang="en-US"/>
          </a:p>
        </p:txBody>
      </p:sp>
      <p:sp>
        <p:nvSpPr>
          <p:cNvPr id="56350" name="Oval 67"/>
          <p:cNvSpPr>
            <a:spLocks noChangeArrowheads="1"/>
          </p:cNvSpPr>
          <p:nvPr/>
        </p:nvSpPr>
        <p:spPr bwMode="auto">
          <a:xfrm>
            <a:off x="3986213" y="1309688"/>
            <a:ext cx="80962" cy="84137"/>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1" name="Line 68"/>
          <p:cNvSpPr>
            <a:spLocks noChangeShapeType="1"/>
          </p:cNvSpPr>
          <p:nvPr/>
        </p:nvSpPr>
        <p:spPr bwMode="auto">
          <a:xfrm flipV="1">
            <a:off x="4022725" y="1366838"/>
            <a:ext cx="4763" cy="225425"/>
          </a:xfrm>
          <a:prstGeom prst="line">
            <a:avLst/>
          </a:prstGeom>
          <a:noFill/>
          <a:ln w="19050">
            <a:solidFill>
              <a:schemeClr val="tx1"/>
            </a:solidFill>
            <a:round/>
            <a:headEnd/>
            <a:tailEnd/>
          </a:ln>
        </p:spPr>
        <p:txBody>
          <a:bodyPr/>
          <a:lstStyle/>
          <a:p>
            <a:endParaRPr lang="zh-CN" altLang="en-US"/>
          </a:p>
        </p:txBody>
      </p:sp>
      <p:sp>
        <p:nvSpPr>
          <p:cNvPr id="56352" name="Oval 75"/>
          <p:cNvSpPr>
            <a:spLocks noChangeArrowheads="1"/>
          </p:cNvSpPr>
          <p:nvPr/>
        </p:nvSpPr>
        <p:spPr bwMode="auto">
          <a:xfrm>
            <a:off x="34956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3" name="Line 76"/>
          <p:cNvSpPr>
            <a:spLocks noChangeShapeType="1"/>
          </p:cNvSpPr>
          <p:nvPr/>
        </p:nvSpPr>
        <p:spPr bwMode="auto">
          <a:xfrm flipH="1">
            <a:off x="3549650" y="2598738"/>
            <a:ext cx="206375" cy="3175"/>
          </a:xfrm>
          <a:prstGeom prst="line">
            <a:avLst/>
          </a:prstGeom>
          <a:noFill/>
          <a:ln w="19050">
            <a:solidFill>
              <a:schemeClr val="tx1"/>
            </a:solidFill>
            <a:round/>
            <a:headEnd/>
            <a:tailEnd/>
          </a:ln>
        </p:spPr>
        <p:txBody>
          <a:bodyPr/>
          <a:lstStyle/>
          <a:p>
            <a:endParaRPr lang="zh-CN" altLang="en-US"/>
          </a:p>
        </p:txBody>
      </p:sp>
      <p:sp>
        <p:nvSpPr>
          <p:cNvPr id="56354" name="Oval 77"/>
          <p:cNvSpPr>
            <a:spLocks noChangeArrowheads="1"/>
          </p:cNvSpPr>
          <p:nvPr/>
        </p:nvSpPr>
        <p:spPr bwMode="auto">
          <a:xfrm>
            <a:off x="4376738" y="2560638"/>
            <a:ext cx="82550"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5" name="Line 78"/>
          <p:cNvSpPr>
            <a:spLocks noChangeShapeType="1"/>
          </p:cNvSpPr>
          <p:nvPr/>
        </p:nvSpPr>
        <p:spPr bwMode="auto">
          <a:xfrm flipH="1">
            <a:off x="4284663" y="2598738"/>
            <a:ext cx="133350" cy="3175"/>
          </a:xfrm>
          <a:prstGeom prst="line">
            <a:avLst/>
          </a:prstGeom>
          <a:noFill/>
          <a:ln w="19050">
            <a:solidFill>
              <a:schemeClr val="tx1"/>
            </a:solidFill>
            <a:round/>
            <a:headEnd/>
            <a:tailEnd/>
          </a:ln>
        </p:spPr>
        <p:txBody>
          <a:bodyPr/>
          <a:lstStyle/>
          <a:p>
            <a:endParaRPr lang="zh-CN" altLang="en-US"/>
          </a:p>
        </p:txBody>
      </p:sp>
      <p:sp>
        <p:nvSpPr>
          <p:cNvPr id="75" name="Text Box 79"/>
          <p:cNvSpPr txBox="1">
            <a:spLocks noChangeArrowheads="1"/>
          </p:cNvSpPr>
          <p:nvPr/>
        </p:nvSpPr>
        <p:spPr bwMode="auto">
          <a:xfrm rot="16200000">
            <a:off x="3929856" y="3132932"/>
            <a:ext cx="233363"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57" name="Oval 80"/>
          <p:cNvSpPr>
            <a:spLocks noChangeArrowheads="1"/>
          </p:cNvSpPr>
          <p:nvPr/>
        </p:nvSpPr>
        <p:spPr bwMode="auto">
          <a:xfrm>
            <a:off x="4027488" y="3578225"/>
            <a:ext cx="80962" cy="84138"/>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58" name="Line 81"/>
          <p:cNvSpPr>
            <a:spLocks noChangeShapeType="1"/>
          </p:cNvSpPr>
          <p:nvPr/>
        </p:nvSpPr>
        <p:spPr bwMode="auto">
          <a:xfrm flipV="1">
            <a:off x="4064000" y="3633788"/>
            <a:ext cx="3175" cy="261937"/>
          </a:xfrm>
          <a:prstGeom prst="line">
            <a:avLst/>
          </a:prstGeom>
          <a:noFill/>
          <a:ln w="19050">
            <a:solidFill>
              <a:schemeClr val="tx1"/>
            </a:solidFill>
            <a:round/>
            <a:headEnd/>
            <a:tailEnd/>
          </a:ln>
        </p:spPr>
        <p:txBody>
          <a:bodyPr/>
          <a:lstStyle/>
          <a:p>
            <a:endParaRPr lang="zh-CN" altLang="en-US"/>
          </a:p>
        </p:txBody>
      </p:sp>
      <p:sp>
        <p:nvSpPr>
          <p:cNvPr id="56359" name="Oval 82"/>
          <p:cNvSpPr>
            <a:spLocks noChangeArrowheads="1"/>
          </p:cNvSpPr>
          <p:nvPr/>
        </p:nvSpPr>
        <p:spPr bwMode="auto">
          <a:xfrm>
            <a:off x="3495675" y="4035425"/>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0" name="Line 83"/>
          <p:cNvSpPr>
            <a:spLocks noChangeShapeType="1"/>
          </p:cNvSpPr>
          <p:nvPr/>
        </p:nvSpPr>
        <p:spPr bwMode="auto">
          <a:xfrm flipH="1">
            <a:off x="3549650" y="4078288"/>
            <a:ext cx="206375" cy="3175"/>
          </a:xfrm>
          <a:prstGeom prst="line">
            <a:avLst/>
          </a:prstGeom>
          <a:noFill/>
          <a:ln w="19050">
            <a:solidFill>
              <a:schemeClr val="tx1"/>
            </a:solidFill>
            <a:round/>
            <a:headEnd/>
            <a:tailEnd/>
          </a:ln>
        </p:spPr>
        <p:txBody>
          <a:bodyPr/>
          <a:lstStyle/>
          <a:p>
            <a:endParaRPr lang="zh-CN" altLang="en-US"/>
          </a:p>
        </p:txBody>
      </p:sp>
      <p:sp>
        <p:nvSpPr>
          <p:cNvPr id="56361" name="Oval 84"/>
          <p:cNvSpPr>
            <a:spLocks noChangeArrowheads="1"/>
          </p:cNvSpPr>
          <p:nvPr/>
        </p:nvSpPr>
        <p:spPr bwMode="auto">
          <a:xfrm>
            <a:off x="4376738" y="4035425"/>
            <a:ext cx="82550"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62" name="Line 85"/>
          <p:cNvSpPr>
            <a:spLocks noChangeShapeType="1"/>
          </p:cNvSpPr>
          <p:nvPr/>
        </p:nvSpPr>
        <p:spPr bwMode="auto">
          <a:xfrm flipH="1">
            <a:off x="4284663" y="4078288"/>
            <a:ext cx="133350" cy="3175"/>
          </a:xfrm>
          <a:prstGeom prst="line">
            <a:avLst/>
          </a:prstGeom>
          <a:noFill/>
          <a:ln w="19050">
            <a:solidFill>
              <a:schemeClr val="tx1"/>
            </a:solidFill>
            <a:round/>
            <a:headEnd/>
            <a:tailEnd/>
          </a:ln>
        </p:spPr>
        <p:txBody>
          <a:bodyPr/>
          <a:lstStyle/>
          <a:p>
            <a:endParaRPr lang="zh-CN" altLang="en-US"/>
          </a:p>
        </p:txBody>
      </p:sp>
      <p:sp>
        <p:nvSpPr>
          <p:cNvPr id="56363" name="Freeform 93"/>
          <p:cNvSpPr>
            <a:spLocks/>
          </p:cNvSpPr>
          <p:nvPr/>
        </p:nvSpPr>
        <p:spPr bwMode="auto">
          <a:xfrm>
            <a:off x="3538538" y="1693863"/>
            <a:ext cx="204787" cy="2841625"/>
          </a:xfrm>
          <a:custGeom>
            <a:avLst/>
            <a:gdLst>
              <a:gd name="T0" fmla="*/ 73879 w 158"/>
              <a:gd name="T1" fmla="*/ 0 h 2400"/>
              <a:gd name="T2" fmla="*/ 0 w 158"/>
              <a:gd name="T3" fmla="*/ 0 h 2400"/>
              <a:gd name="T4" fmla="*/ 0 w 158"/>
              <a:gd name="T5" fmla="*/ 655942 h 2400"/>
              <a:gd name="T6" fmla="*/ 53141 w 158"/>
              <a:gd name="T7" fmla="*/ 655942 h 2400"/>
              <a:gd name="T8" fmla="*/ 0 60000 65536"/>
              <a:gd name="T9" fmla="*/ 0 60000 65536"/>
              <a:gd name="T10" fmla="*/ 0 60000 65536"/>
              <a:gd name="T11" fmla="*/ 0 60000 65536"/>
              <a:gd name="T12" fmla="*/ 0 w 158"/>
              <a:gd name="T13" fmla="*/ 0 h 2400"/>
              <a:gd name="T14" fmla="*/ 158 w 158"/>
              <a:gd name="T15" fmla="*/ 2400 h 2400"/>
            </a:gdLst>
            <a:ahLst/>
            <a:cxnLst>
              <a:cxn ang="T8">
                <a:pos x="T0" y="T1"/>
              </a:cxn>
              <a:cxn ang="T9">
                <a:pos x="T2" y="T3"/>
              </a:cxn>
              <a:cxn ang="T10">
                <a:pos x="T4" y="T5"/>
              </a:cxn>
              <a:cxn ang="T11">
                <a:pos x="T6" y="T7"/>
              </a:cxn>
            </a:cxnLst>
            <a:rect l="T12" t="T13" r="T14" b="T15"/>
            <a:pathLst>
              <a:path w="158" h="2400">
                <a:moveTo>
                  <a:pt x="158" y="0"/>
                </a:moveTo>
                <a:lnTo>
                  <a:pt x="0" y="0"/>
                </a:lnTo>
                <a:lnTo>
                  <a:pt x="0" y="2400"/>
                </a:lnTo>
                <a:lnTo>
                  <a:pt x="113" y="2400"/>
                </a:lnTo>
              </a:path>
            </a:pathLst>
          </a:custGeom>
          <a:noFill/>
          <a:ln w="12700">
            <a:solidFill>
              <a:schemeClr val="tx1"/>
            </a:solidFill>
            <a:round/>
            <a:headEnd/>
            <a:tailEnd/>
          </a:ln>
        </p:spPr>
        <p:txBody>
          <a:bodyPr/>
          <a:lstStyle/>
          <a:p>
            <a:endParaRPr lang="zh-CN" altLang="en-US"/>
          </a:p>
        </p:txBody>
      </p:sp>
      <p:sp>
        <p:nvSpPr>
          <p:cNvPr id="56364" name="Freeform 94"/>
          <p:cNvSpPr>
            <a:spLocks/>
          </p:cNvSpPr>
          <p:nvPr/>
        </p:nvSpPr>
        <p:spPr bwMode="auto">
          <a:xfrm>
            <a:off x="4176713" y="1693863"/>
            <a:ext cx="241300" cy="2843212"/>
          </a:xfrm>
          <a:custGeom>
            <a:avLst/>
            <a:gdLst>
              <a:gd name="T0" fmla="*/ 47715 w 177"/>
              <a:gd name="T1" fmla="*/ 0 h 2393"/>
              <a:gd name="T2" fmla="*/ 111789 w 177"/>
              <a:gd name="T3" fmla="*/ 0 h 2393"/>
              <a:gd name="T4" fmla="*/ 111789 w 177"/>
              <a:gd name="T5" fmla="*/ 667733 h 2393"/>
              <a:gd name="T6" fmla="*/ 0 w 177"/>
              <a:gd name="T7" fmla="*/ 667733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97" name="Text Box 97"/>
          <p:cNvSpPr txBox="1">
            <a:spLocks noChangeArrowheads="1"/>
          </p:cNvSpPr>
          <p:nvPr/>
        </p:nvSpPr>
        <p:spPr bwMode="auto">
          <a:xfrm>
            <a:off x="6745288" y="1616075"/>
            <a:ext cx="688975" cy="358775"/>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0,63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98" name="Text Box 98"/>
          <p:cNvSpPr txBox="1">
            <a:spLocks noChangeArrowheads="1"/>
          </p:cNvSpPr>
          <p:nvPr/>
        </p:nvSpPr>
        <p:spPr bwMode="auto">
          <a:xfrm>
            <a:off x="6745288" y="2439988"/>
            <a:ext cx="688975" cy="360362"/>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a:latin typeface="Times New Roman" pitchFamily="18" charset="0"/>
                <a:ea typeface="华康简宋" charset="-122"/>
              </a:rPr>
              <a:t>1,63</a:t>
            </a:r>
            <a:endParaRPr lang="en-US" altLang="zh-CN">
              <a:effectLst>
                <a:outerShdw blurRad="38100" dist="38100" dir="2700000" algn="tl">
                  <a:srgbClr val="FFFFFF"/>
                </a:outerShdw>
              </a:effectLst>
              <a:latin typeface="Tahoma" pitchFamily="34" charset="0"/>
              <a:ea typeface="宋体" pitchFamily="2" charset="-122"/>
            </a:endParaRPr>
          </a:p>
        </p:txBody>
      </p:sp>
      <p:sp>
        <p:nvSpPr>
          <p:cNvPr id="99" name="Text Box 99"/>
          <p:cNvSpPr txBox="1">
            <a:spLocks noChangeArrowheads="1"/>
          </p:cNvSpPr>
          <p:nvPr/>
        </p:nvSpPr>
        <p:spPr bwMode="auto">
          <a:xfrm>
            <a:off x="6745288" y="3873500"/>
            <a:ext cx="688975" cy="360363"/>
          </a:xfrm>
          <a:prstGeom prst="rect">
            <a:avLst/>
          </a:prstGeom>
          <a:solidFill>
            <a:srgbClr val="FFCC00"/>
          </a:solidFill>
          <a:ln w="19050">
            <a:solidFill>
              <a:schemeClr val="tx1"/>
            </a:solidFill>
            <a:miter lim="800000"/>
            <a:headEnd/>
            <a:tailEnd/>
          </a:ln>
          <a:effectLst>
            <a:outerShdw dist="71842" dir="2700000" algn="ctr" rotWithShape="0">
              <a:srgbClr val="808080">
                <a:alpha val="50000"/>
              </a:srgbClr>
            </a:outerShdw>
          </a:effectLst>
        </p:spPr>
        <p:txBody>
          <a:bodyPr lIns="0" tIns="0" rIns="0" bIns="0"/>
          <a:lstStyle/>
          <a:p>
            <a:pPr algn="ctr">
              <a:spcBef>
                <a:spcPts val="150"/>
              </a:spcBef>
              <a:defRPr/>
            </a:pPr>
            <a:r>
              <a:rPr lang="en-US" altLang="zh-CN" dirty="0">
                <a:latin typeface="Times New Roman" pitchFamily="18" charset="0"/>
                <a:ea typeface="华康简宋" charset="-122"/>
              </a:rPr>
              <a:t>63,63</a:t>
            </a:r>
            <a:endParaRPr lang="en-US" altLang="zh-CN" dirty="0">
              <a:effectLst>
                <a:outerShdw blurRad="38100" dist="38100" dir="2700000" algn="tl">
                  <a:srgbClr val="FFFFFF"/>
                </a:outerShdw>
              </a:effectLst>
              <a:latin typeface="Tahoma" pitchFamily="34" charset="0"/>
              <a:ea typeface="宋体" pitchFamily="2" charset="-122"/>
            </a:endParaRPr>
          </a:p>
        </p:txBody>
      </p:sp>
      <p:sp>
        <p:nvSpPr>
          <p:cNvPr id="100" name="Text Box 100"/>
          <p:cNvSpPr txBox="1">
            <a:spLocks noChangeArrowheads="1"/>
          </p:cNvSpPr>
          <p:nvPr/>
        </p:nvSpPr>
        <p:spPr bwMode="auto">
          <a:xfrm rot="16200000">
            <a:off x="6916737" y="3133726"/>
            <a:ext cx="231775" cy="349250"/>
          </a:xfrm>
          <a:prstGeom prst="rect">
            <a:avLst/>
          </a:prstGeom>
          <a:noFill/>
          <a:ln w="19050">
            <a:noFill/>
            <a:miter lim="800000"/>
            <a:headEnd/>
            <a:tailEnd/>
          </a:ln>
        </p:spPr>
        <p:txBody>
          <a:bodyPr lIns="0" tIns="0" rIns="0" bIns="0"/>
          <a:lstStyle/>
          <a:p>
            <a:pPr algn="ctr">
              <a:defRPr/>
            </a:pPr>
            <a:r>
              <a:rPr lang="en-US" altLang="zh-CN">
                <a:solidFill>
                  <a:srgbClr val="0000FF"/>
                </a:solidFill>
                <a:latin typeface="Times New Roman" pitchFamily="18" charset="0"/>
                <a:ea typeface="宋体" pitchFamily="2" charset="-122"/>
              </a:rPr>
              <a:t>…</a:t>
            </a:r>
            <a:endParaRPr lang="en-US" altLang="zh-CN">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56369" name="Oval 101"/>
          <p:cNvSpPr>
            <a:spLocks noChangeArrowheads="1"/>
          </p:cNvSpPr>
          <p:nvPr/>
        </p:nvSpPr>
        <p:spPr bwMode="auto">
          <a:xfrm>
            <a:off x="6481763"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0" name="Line 102"/>
          <p:cNvSpPr>
            <a:spLocks noChangeShapeType="1"/>
          </p:cNvSpPr>
          <p:nvPr/>
        </p:nvSpPr>
        <p:spPr bwMode="auto">
          <a:xfrm flipH="1">
            <a:off x="6537325" y="2598738"/>
            <a:ext cx="204788" cy="3175"/>
          </a:xfrm>
          <a:prstGeom prst="line">
            <a:avLst/>
          </a:prstGeom>
          <a:noFill/>
          <a:ln w="19050">
            <a:solidFill>
              <a:schemeClr val="tx1"/>
            </a:solidFill>
            <a:round/>
            <a:headEnd/>
            <a:tailEnd/>
          </a:ln>
        </p:spPr>
        <p:txBody>
          <a:bodyPr/>
          <a:lstStyle/>
          <a:p>
            <a:endParaRPr lang="zh-CN" altLang="en-US"/>
          </a:p>
        </p:txBody>
      </p:sp>
      <p:sp>
        <p:nvSpPr>
          <p:cNvPr id="56371" name="Freeform 103"/>
          <p:cNvSpPr>
            <a:spLocks/>
          </p:cNvSpPr>
          <p:nvPr/>
        </p:nvSpPr>
        <p:spPr bwMode="auto">
          <a:xfrm>
            <a:off x="6524625" y="1693863"/>
            <a:ext cx="322263" cy="2854325"/>
          </a:xfrm>
          <a:custGeom>
            <a:avLst/>
            <a:gdLst>
              <a:gd name="T0" fmla="*/ 106043 w 234"/>
              <a:gd name="T1" fmla="*/ 0 h 2393"/>
              <a:gd name="T2" fmla="*/ 0 w 234"/>
              <a:gd name="T3" fmla="*/ 0 h 2393"/>
              <a:gd name="T4" fmla="*/ 0 w 234"/>
              <a:gd name="T5" fmla="*/ 683464 h 2393"/>
              <a:gd name="T6" fmla="*/ 158377 w 234"/>
              <a:gd name="T7" fmla="*/ 683464 h 2393"/>
              <a:gd name="T8" fmla="*/ 0 60000 65536"/>
              <a:gd name="T9" fmla="*/ 0 60000 65536"/>
              <a:gd name="T10" fmla="*/ 0 60000 65536"/>
              <a:gd name="T11" fmla="*/ 0 60000 65536"/>
              <a:gd name="T12" fmla="*/ 0 w 234"/>
              <a:gd name="T13" fmla="*/ 0 h 2393"/>
              <a:gd name="T14" fmla="*/ 234 w 234"/>
              <a:gd name="T15" fmla="*/ 2393 h 2393"/>
            </a:gdLst>
            <a:ahLst/>
            <a:cxnLst>
              <a:cxn ang="T8">
                <a:pos x="T0" y="T1"/>
              </a:cxn>
              <a:cxn ang="T9">
                <a:pos x="T2" y="T3"/>
              </a:cxn>
              <a:cxn ang="T10">
                <a:pos x="T4" y="T5"/>
              </a:cxn>
              <a:cxn ang="T11">
                <a:pos x="T6" y="T7"/>
              </a:cxn>
            </a:cxnLst>
            <a:rect l="T12" t="T13" r="T14" b="T15"/>
            <a:pathLst>
              <a:path w="234" h="2393">
                <a:moveTo>
                  <a:pt x="158" y="0"/>
                </a:moveTo>
                <a:lnTo>
                  <a:pt x="0" y="0"/>
                </a:lnTo>
                <a:lnTo>
                  <a:pt x="0" y="2391"/>
                </a:lnTo>
                <a:lnTo>
                  <a:pt x="234" y="2393"/>
                </a:lnTo>
              </a:path>
            </a:pathLst>
          </a:custGeom>
          <a:noFill/>
          <a:ln w="12700">
            <a:solidFill>
              <a:schemeClr val="tx1"/>
            </a:solidFill>
            <a:round/>
            <a:headEnd/>
            <a:tailEnd/>
          </a:ln>
        </p:spPr>
        <p:txBody>
          <a:bodyPr/>
          <a:lstStyle/>
          <a:p>
            <a:endParaRPr lang="zh-CN" altLang="en-US"/>
          </a:p>
        </p:txBody>
      </p:sp>
      <p:sp>
        <p:nvSpPr>
          <p:cNvPr id="56372" name="Freeform 104"/>
          <p:cNvSpPr>
            <a:spLocks/>
          </p:cNvSpPr>
          <p:nvPr/>
        </p:nvSpPr>
        <p:spPr bwMode="auto">
          <a:xfrm>
            <a:off x="7335838" y="1693863"/>
            <a:ext cx="242887" cy="2863850"/>
          </a:xfrm>
          <a:custGeom>
            <a:avLst/>
            <a:gdLst>
              <a:gd name="T0" fmla="*/ 49401 w 177"/>
              <a:gd name="T1" fmla="*/ 0 h 2393"/>
              <a:gd name="T2" fmla="*/ 118013 w 177"/>
              <a:gd name="T3" fmla="*/ 0 h 2393"/>
              <a:gd name="T4" fmla="*/ 118013 w 177"/>
              <a:gd name="T5" fmla="*/ 696515 h 2393"/>
              <a:gd name="T6" fmla="*/ 0 w 177"/>
              <a:gd name="T7" fmla="*/ 697712 h 2393"/>
              <a:gd name="T8" fmla="*/ 0 60000 65536"/>
              <a:gd name="T9" fmla="*/ 0 60000 65536"/>
              <a:gd name="T10" fmla="*/ 0 60000 65536"/>
              <a:gd name="T11" fmla="*/ 0 60000 65536"/>
              <a:gd name="T12" fmla="*/ 0 w 177"/>
              <a:gd name="T13" fmla="*/ 0 h 2393"/>
              <a:gd name="T14" fmla="*/ 177 w 177"/>
              <a:gd name="T15" fmla="*/ 2393 h 2393"/>
            </a:gdLst>
            <a:ahLst/>
            <a:cxnLst>
              <a:cxn ang="T8">
                <a:pos x="T0" y="T1"/>
              </a:cxn>
              <a:cxn ang="T9">
                <a:pos x="T2" y="T3"/>
              </a:cxn>
              <a:cxn ang="T10">
                <a:pos x="T4" y="T5"/>
              </a:cxn>
              <a:cxn ang="T11">
                <a:pos x="T6" y="T7"/>
              </a:cxn>
            </a:cxnLst>
            <a:rect l="T12" t="T13" r="T14" b="T15"/>
            <a:pathLst>
              <a:path w="177" h="2393">
                <a:moveTo>
                  <a:pt x="76" y="0"/>
                </a:moveTo>
                <a:lnTo>
                  <a:pt x="177" y="0"/>
                </a:lnTo>
                <a:lnTo>
                  <a:pt x="177" y="2391"/>
                </a:lnTo>
                <a:lnTo>
                  <a:pt x="0" y="2393"/>
                </a:lnTo>
              </a:path>
            </a:pathLst>
          </a:custGeom>
          <a:noFill/>
          <a:ln w="12700">
            <a:solidFill>
              <a:schemeClr val="tx1"/>
            </a:solidFill>
            <a:round/>
            <a:headEnd/>
            <a:tailEnd/>
          </a:ln>
        </p:spPr>
        <p:txBody>
          <a:bodyPr/>
          <a:lstStyle/>
          <a:p>
            <a:endParaRPr lang="zh-CN" altLang="en-US"/>
          </a:p>
        </p:txBody>
      </p:sp>
      <p:sp>
        <p:nvSpPr>
          <p:cNvPr id="56373" name="Oval 105"/>
          <p:cNvSpPr>
            <a:spLocks noChangeArrowheads="1"/>
          </p:cNvSpPr>
          <p:nvPr/>
        </p:nvSpPr>
        <p:spPr bwMode="auto">
          <a:xfrm>
            <a:off x="7534275" y="2560638"/>
            <a:ext cx="85725" cy="87312"/>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4" name="Line 106"/>
          <p:cNvSpPr>
            <a:spLocks noChangeShapeType="1"/>
          </p:cNvSpPr>
          <p:nvPr/>
        </p:nvSpPr>
        <p:spPr bwMode="auto">
          <a:xfrm flipH="1">
            <a:off x="7442200" y="2598738"/>
            <a:ext cx="136525" cy="3175"/>
          </a:xfrm>
          <a:prstGeom prst="line">
            <a:avLst/>
          </a:prstGeom>
          <a:noFill/>
          <a:ln w="19050">
            <a:solidFill>
              <a:schemeClr val="tx1"/>
            </a:solidFill>
            <a:round/>
            <a:headEnd/>
            <a:tailEnd/>
          </a:ln>
        </p:spPr>
        <p:txBody>
          <a:bodyPr/>
          <a:lstStyle/>
          <a:p>
            <a:endParaRPr lang="zh-CN" altLang="en-US"/>
          </a:p>
        </p:txBody>
      </p:sp>
      <p:sp>
        <p:nvSpPr>
          <p:cNvPr id="56375" name="Oval 116"/>
          <p:cNvSpPr>
            <a:spLocks noChangeArrowheads="1"/>
          </p:cNvSpPr>
          <p:nvPr/>
        </p:nvSpPr>
        <p:spPr bwMode="auto">
          <a:xfrm>
            <a:off x="6481763"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6" name="Line 117"/>
          <p:cNvSpPr>
            <a:spLocks noChangeShapeType="1"/>
          </p:cNvSpPr>
          <p:nvPr/>
        </p:nvSpPr>
        <p:spPr bwMode="auto">
          <a:xfrm flipH="1">
            <a:off x="6537325" y="4057650"/>
            <a:ext cx="204788" cy="3175"/>
          </a:xfrm>
          <a:prstGeom prst="line">
            <a:avLst/>
          </a:prstGeom>
          <a:noFill/>
          <a:ln w="19050">
            <a:solidFill>
              <a:schemeClr val="tx1"/>
            </a:solidFill>
            <a:round/>
            <a:headEnd/>
            <a:tailEnd/>
          </a:ln>
        </p:spPr>
        <p:txBody>
          <a:bodyPr/>
          <a:lstStyle/>
          <a:p>
            <a:endParaRPr lang="zh-CN" altLang="en-US"/>
          </a:p>
        </p:txBody>
      </p:sp>
      <p:sp>
        <p:nvSpPr>
          <p:cNvPr id="56377" name="Oval 118"/>
          <p:cNvSpPr>
            <a:spLocks noChangeArrowheads="1"/>
          </p:cNvSpPr>
          <p:nvPr/>
        </p:nvSpPr>
        <p:spPr bwMode="auto">
          <a:xfrm>
            <a:off x="7534275" y="4014788"/>
            <a:ext cx="85725" cy="88900"/>
          </a:xfrm>
          <a:prstGeom prst="ellipse">
            <a:avLst/>
          </a:prstGeom>
          <a:solidFill>
            <a:schemeClr val="tx1"/>
          </a:solidFill>
          <a:ln w="19050">
            <a:solidFill>
              <a:schemeClr val="tx1"/>
            </a:solidFill>
            <a:round/>
            <a:headEnd/>
            <a:tailEnd/>
          </a:ln>
        </p:spPr>
        <p:txBody>
          <a:bodyPr/>
          <a:lstStyle/>
          <a:p>
            <a:pPr algn="ctr"/>
            <a:endParaRPr lang="zh-CN" altLang="en-US"/>
          </a:p>
        </p:txBody>
      </p:sp>
      <p:sp>
        <p:nvSpPr>
          <p:cNvPr id="56378" name="Line 119"/>
          <p:cNvSpPr>
            <a:spLocks noChangeShapeType="1"/>
          </p:cNvSpPr>
          <p:nvPr/>
        </p:nvSpPr>
        <p:spPr bwMode="auto">
          <a:xfrm flipH="1">
            <a:off x="7442200" y="4057650"/>
            <a:ext cx="136525" cy="3175"/>
          </a:xfrm>
          <a:prstGeom prst="line">
            <a:avLst/>
          </a:prstGeom>
          <a:noFill/>
          <a:ln w="19050">
            <a:solidFill>
              <a:schemeClr val="tx1"/>
            </a:solidFill>
            <a:round/>
            <a:headEnd/>
            <a:tailEnd/>
          </a:ln>
        </p:spPr>
        <p:txBody>
          <a:bodyPr/>
          <a:lstStyle/>
          <a:p>
            <a:endParaRPr lang="zh-CN" altLang="en-US"/>
          </a:p>
        </p:txBody>
      </p:sp>
      <p:sp>
        <p:nvSpPr>
          <p:cNvPr id="122" name="Rectangle 33"/>
          <p:cNvSpPr txBox="1">
            <a:spLocks noChangeArrowheads="1"/>
          </p:cNvSpPr>
          <p:nvPr/>
        </p:nvSpPr>
        <p:spPr bwMode="auto">
          <a:xfrm>
            <a:off x="1603375" y="5876925"/>
            <a:ext cx="6394450" cy="504825"/>
          </a:xfrm>
          <a:prstGeom prst="rect">
            <a:avLst/>
          </a:prstGeom>
          <a:noFill/>
          <a:ln w="9525">
            <a:noFill/>
            <a:miter lim="800000"/>
            <a:headEnd/>
            <a:tailEnd/>
          </a:ln>
        </p:spPr>
        <p:txBody>
          <a:bodyPr/>
          <a:lstStyle/>
          <a:p>
            <a:pPr marL="342900" indent="-342900">
              <a:lnSpc>
                <a:spcPct val="120000"/>
              </a:lnSpc>
              <a:spcBef>
                <a:spcPct val="20000"/>
              </a:spcBef>
              <a:buClr>
                <a:srgbClr val="FFC000"/>
              </a:buClr>
              <a:buFont typeface="Wingdings" pitchFamily="2" charset="2"/>
              <a:buChar char="n"/>
            </a:pPr>
            <a:r>
              <a:rPr lang="zh-CN" altLang="en-US" sz="2000" i="0">
                <a:latin typeface="微软雅黑" charset="-122"/>
                <a:ea typeface="微软雅黑" charset="-122"/>
              </a:rPr>
              <a:t>给出行选，一行上所有存储体均给行缓冲提供数据</a:t>
            </a:r>
          </a:p>
        </p:txBody>
      </p:sp>
      <p:grpSp>
        <p:nvGrpSpPr>
          <p:cNvPr id="56380" name="组合 166"/>
          <p:cNvGrpSpPr>
            <a:grpSpLocks/>
          </p:cNvGrpSpPr>
          <p:nvPr/>
        </p:nvGrpSpPr>
        <p:grpSpPr bwMode="auto">
          <a:xfrm>
            <a:off x="2530475" y="5059363"/>
            <a:ext cx="5078413" cy="709612"/>
            <a:chOff x="2529682" y="5058917"/>
            <a:chExt cx="5079206" cy="709835"/>
          </a:xfrm>
        </p:grpSpPr>
        <p:sp>
          <p:nvSpPr>
            <p:cNvPr id="32" name="Text Box 60"/>
            <p:cNvSpPr txBox="1">
              <a:spLocks noChangeArrowheads="1"/>
            </p:cNvSpPr>
            <p:nvPr/>
          </p:nvSpPr>
          <p:spPr bwMode="auto">
            <a:xfrm>
              <a:off x="2809126" y="5419392"/>
              <a:ext cx="350893"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0</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91" name="Text Box 95"/>
            <p:cNvSpPr txBox="1">
              <a:spLocks noChangeArrowheads="1"/>
            </p:cNvSpPr>
            <p:nvPr/>
          </p:nvSpPr>
          <p:spPr bwMode="auto">
            <a:xfrm>
              <a:off x="3847513" y="5419392"/>
              <a:ext cx="349305" cy="349360"/>
            </a:xfrm>
            <a:prstGeom prst="rect">
              <a:avLst/>
            </a:prstGeom>
            <a:noFill/>
            <a:ln w="19050">
              <a:noFill/>
              <a:miter lim="800000"/>
              <a:headEnd/>
              <a:tailEnd/>
            </a:ln>
          </p:spPr>
          <p:txBody>
            <a:bodyPr lIns="0" tIns="0" rIns="0" bIns="0"/>
            <a:lstStyle/>
            <a:p>
              <a:pPr algn="ctr">
                <a:defRPr/>
              </a:pPr>
              <a:r>
                <a:rPr lang="en-US" altLang="zh-CN" dirty="0">
                  <a:latin typeface="Times New Roman" pitchFamily="18" charset="0"/>
                  <a:ea typeface="华康简宋" charset="-122"/>
                </a:rPr>
                <a:t>Y</a:t>
              </a:r>
              <a:r>
                <a:rPr lang="en-US" altLang="zh-CN" baseline="-25000" dirty="0">
                  <a:latin typeface="Times New Roman" pitchFamily="18" charset="0"/>
                  <a:ea typeface="华康简宋" charset="-122"/>
                </a:rPr>
                <a:t>1</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6" name="Text Box 120"/>
            <p:cNvSpPr txBox="1">
              <a:spLocks noChangeArrowheads="1"/>
            </p:cNvSpPr>
            <p:nvPr/>
          </p:nvSpPr>
          <p:spPr bwMode="auto">
            <a:xfrm>
              <a:off x="7040474" y="5419392"/>
              <a:ext cx="555712" cy="349360"/>
            </a:xfrm>
            <a:prstGeom prst="rect">
              <a:avLst/>
            </a:prstGeom>
            <a:noFill/>
            <a:ln w="1905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56394" name="组合 149"/>
            <p:cNvGrpSpPr>
              <a:grpSpLocks/>
            </p:cNvGrpSpPr>
            <p:nvPr/>
          </p:nvGrpSpPr>
          <p:grpSpPr bwMode="auto">
            <a:xfrm>
              <a:off x="2529682" y="5058917"/>
              <a:ext cx="5079206" cy="358775"/>
              <a:chOff x="2499519" y="4771580"/>
              <a:chExt cx="5079206" cy="358775"/>
            </a:xfrm>
          </p:grpSpPr>
          <p:sp>
            <p:nvSpPr>
              <p:cNvPr id="146" name="Text Box 28"/>
              <p:cNvSpPr txBox="1">
                <a:spLocks noChangeArrowheads="1"/>
              </p:cNvSpPr>
              <p:nvPr/>
            </p:nvSpPr>
            <p:spPr bwMode="auto">
              <a:xfrm>
                <a:off x="2499519" y="4771580"/>
                <a:ext cx="897078"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0</a:t>
                </a:r>
              </a:p>
            </p:txBody>
          </p:sp>
          <p:sp>
            <p:nvSpPr>
              <p:cNvPr id="147" name="Text Box 28"/>
              <p:cNvSpPr txBox="1">
                <a:spLocks noChangeArrowheads="1"/>
              </p:cNvSpPr>
              <p:nvPr/>
            </p:nvSpPr>
            <p:spPr bwMode="auto">
              <a:xfrm>
                <a:off x="3387071" y="4771580"/>
                <a:ext cx="897077"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1</a:t>
                </a:r>
              </a:p>
            </p:txBody>
          </p:sp>
          <p:sp>
            <p:nvSpPr>
              <p:cNvPr id="148" name="Text Box 28"/>
              <p:cNvSpPr txBox="1">
                <a:spLocks noChangeArrowheads="1"/>
              </p:cNvSpPr>
              <p:nvPr/>
            </p:nvSpPr>
            <p:spPr bwMode="auto">
              <a:xfrm>
                <a:off x="4284148" y="4771580"/>
                <a:ext cx="2227611"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zh-CN" altLang="en-US" dirty="0">
                    <a:effectLst>
                      <a:outerShdw blurRad="38100" dist="38100" dir="2700000" algn="tl">
                        <a:srgbClr val="FFFFFF"/>
                      </a:outerShdw>
                    </a:effectLst>
                    <a:latin typeface="黑体" pitchFamily="2" charset="-122"/>
                    <a:ea typeface="黑体" pitchFamily="2" charset="-122"/>
                  </a:rPr>
                  <a:t>行缓冲（</a:t>
                </a:r>
                <a:r>
                  <a:rPr lang="en-US" altLang="zh-CN" dirty="0">
                    <a:effectLst>
                      <a:outerShdw blurRad="38100" dist="38100" dir="2700000" algn="tl">
                        <a:srgbClr val="FFFFFF"/>
                      </a:outerShdw>
                    </a:effectLst>
                    <a:latin typeface="黑体" pitchFamily="2" charset="-122"/>
                    <a:ea typeface="黑体" pitchFamily="2" charset="-122"/>
                  </a:rPr>
                  <a:t>64bits</a:t>
                </a:r>
                <a:r>
                  <a:rPr lang="zh-CN" altLang="en-US" dirty="0">
                    <a:effectLst>
                      <a:outerShdw blurRad="38100" dist="38100" dir="2700000" algn="tl">
                        <a:srgbClr val="FFFFFF"/>
                      </a:outerShdw>
                    </a:effectLst>
                    <a:latin typeface="黑体" pitchFamily="2" charset="-122"/>
                    <a:ea typeface="黑体" pitchFamily="2" charset="-122"/>
                  </a:rPr>
                  <a:t>）</a:t>
                </a:r>
                <a:endParaRPr lang="en-US" altLang="zh-CN" dirty="0">
                  <a:effectLst>
                    <a:outerShdw blurRad="38100" dist="38100" dir="2700000" algn="tl">
                      <a:srgbClr val="FFFFFF"/>
                    </a:outerShdw>
                  </a:effectLst>
                  <a:latin typeface="黑体" pitchFamily="2" charset="-122"/>
                  <a:ea typeface="黑体" pitchFamily="2" charset="-122"/>
                </a:endParaRPr>
              </a:p>
            </p:txBody>
          </p:sp>
          <p:sp>
            <p:nvSpPr>
              <p:cNvPr id="149" name="Text Box 28"/>
              <p:cNvSpPr txBox="1">
                <a:spLocks noChangeArrowheads="1"/>
              </p:cNvSpPr>
              <p:nvPr/>
            </p:nvSpPr>
            <p:spPr bwMode="auto">
              <a:xfrm>
                <a:off x="6516521" y="4771580"/>
                <a:ext cx="1062204" cy="358888"/>
              </a:xfrm>
              <a:prstGeom prst="rect">
                <a:avLst/>
              </a:prstGeom>
              <a:solidFill>
                <a:srgbClr val="FFCC00"/>
              </a:solidFill>
              <a:ln w="19050">
                <a:solidFill>
                  <a:schemeClr val="tx1"/>
                </a:solidFill>
                <a:miter lim="800000"/>
                <a:headEnd/>
                <a:tailEnd/>
              </a:ln>
              <a:effectLst>
                <a:outerShdw dist="71842" dir="2700000" algn="ctr" rotWithShape="0">
                  <a:schemeClr val="hlink">
                    <a:alpha val="50000"/>
                  </a:schemeClr>
                </a:outerShdw>
              </a:effectLst>
            </p:spPr>
            <p:txBody>
              <a:bodyPr lIns="0" tIns="0" rIns="0" bIns="0"/>
              <a:lstStyle/>
              <a:p>
                <a:pPr algn="ctr">
                  <a:spcBef>
                    <a:spcPts val="150"/>
                  </a:spcBef>
                  <a:defRPr/>
                </a:pPr>
                <a:r>
                  <a:rPr lang="en-US" altLang="zh-CN" dirty="0">
                    <a:effectLst>
                      <a:outerShdw blurRad="38100" dist="38100" dir="2700000" algn="tl">
                        <a:srgbClr val="FFFFFF"/>
                      </a:outerShdw>
                    </a:effectLst>
                    <a:latin typeface="黑体" pitchFamily="2" charset="-122"/>
                    <a:ea typeface="黑体" pitchFamily="2" charset="-122"/>
                  </a:rPr>
                  <a:t>63</a:t>
                </a:r>
              </a:p>
            </p:txBody>
          </p:sp>
        </p:grpSp>
      </p:grpSp>
      <p:grpSp>
        <p:nvGrpSpPr>
          <p:cNvPr id="56381" name="组合 159"/>
          <p:cNvGrpSpPr>
            <a:grpSpLocks/>
          </p:cNvGrpSpPr>
          <p:nvPr/>
        </p:nvGrpSpPr>
        <p:grpSpPr bwMode="auto">
          <a:xfrm>
            <a:off x="2601913" y="4410075"/>
            <a:ext cx="657225" cy="649288"/>
            <a:chOff x="2601913" y="4409629"/>
            <a:chExt cx="657225" cy="649288"/>
          </a:xfrm>
        </p:grpSpPr>
        <p:cxnSp>
          <p:nvCxnSpPr>
            <p:cNvPr id="159" name="直接箭头连接符 158"/>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5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2" name="组合 160"/>
          <p:cNvGrpSpPr>
            <a:grpSpLocks/>
          </p:cNvGrpSpPr>
          <p:nvPr/>
        </p:nvGrpSpPr>
        <p:grpSpPr bwMode="auto">
          <a:xfrm>
            <a:off x="3643313" y="4410075"/>
            <a:ext cx="657225" cy="649288"/>
            <a:chOff x="2601913" y="4409629"/>
            <a:chExt cx="657225" cy="649288"/>
          </a:xfrm>
        </p:grpSpPr>
        <p:cxnSp>
          <p:nvCxnSpPr>
            <p:cNvPr id="162" name="直接箭头连接符 161"/>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3"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grpSp>
        <p:nvGrpSpPr>
          <p:cNvPr id="56383" name="组合 163"/>
          <p:cNvGrpSpPr>
            <a:grpSpLocks/>
          </p:cNvGrpSpPr>
          <p:nvPr/>
        </p:nvGrpSpPr>
        <p:grpSpPr bwMode="auto">
          <a:xfrm>
            <a:off x="6740525" y="4410075"/>
            <a:ext cx="657225" cy="649288"/>
            <a:chOff x="2601913" y="4409629"/>
            <a:chExt cx="657225" cy="649288"/>
          </a:xfrm>
        </p:grpSpPr>
        <p:cxnSp>
          <p:nvCxnSpPr>
            <p:cNvPr id="165" name="直接箭头连接符 164"/>
            <p:cNvCxnSpPr/>
            <p:nvPr/>
          </p:nvCxnSpPr>
          <p:spPr>
            <a:xfrm>
              <a:off x="2944813" y="4754117"/>
              <a:ext cx="0" cy="304800"/>
            </a:xfrm>
            <a:prstGeom prst="straightConnector1">
              <a:avLst/>
            </a:prstGeom>
            <a:ln w="28575">
              <a:headEnd type="none" w="med" len="med"/>
              <a:tailEnd type="triangle" w="lg" len="lg"/>
            </a:ln>
          </p:spPr>
          <p:style>
            <a:lnRef idx="1">
              <a:schemeClr val="accent1"/>
            </a:lnRef>
            <a:fillRef idx="0">
              <a:schemeClr val="accent1"/>
            </a:fillRef>
            <a:effectRef idx="0">
              <a:schemeClr val="accent1"/>
            </a:effectRef>
            <a:fontRef idx="minor">
              <a:schemeClr val="tx1"/>
            </a:fontRef>
          </p:style>
        </p:cxnSp>
        <p:sp>
          <p:nvSpPr>
            <p:cNvPr id="166" name="Text Box 4"/>
            <p:cNvSpPr txBox="1">
              <a:spLocks noChangeArrowheads="1"/>
            </p:cNvSpPr>
            <p:nvPr/>
          </p:nvSpPr>
          <p:spPr bwMode="auto">
            <a:xfrm>
              <a:off x="2601913" y="4409629"/>
              <a:ext cx="657225" cy="400050"/>
            </a:xfrm>
            <a:prstGeom prst="rect">
              <a:avLst/>
            </a:prstGeom>
            <a:solidFill>
              <a:srgbClr val="CCFF66"/>
            </a:solidFill>
            <a:ln w="19050">
              <a:solidFill>
                <a:schemeClr val="tx1"/>
              </a:solidFill>
              <a:miter lim="800000"/>
              <a:headEnd/>
              <a:tailEnd/>
            </a:ln>
            <a:effectLst>
              <a:outerShdw dist="107763" dir="2700000" algn="ctr" rotWithShape="0">
                <a:srgbClr val="808080">
                  <a:alpha val="50000"/>
                </a:srgbClr>
              </a:outerShdw>
            </a:effectLst>
          </p:spPr>
          <p:txBody>
            <a:bodyPr lIns="0" tIns="108000" rIns="0" bIns="0"/>
            <a:lstStyle/>
            <a:p>
              <a:pPr algn="ctr">
                <a:spcBef>
                  <a:spcPts val="500"/>
                </a:spcBef>
                <a:defRPr/>
              </a:pPr>
              <a:r>
                <a:rPr lang="en-US" altLang="zh-CN" sz="1200" dirty="0">
                  <a:latin typeface="Times New Roman" pitchFamily="18" charset="0"/>
                  <a:ea typeface="华康简宋" charset="-122"/>
                </a:rPr>
                <a:t>I/O</a:t>
              </a:r>
              <a:r>
                <a:rPr lang="zh-CN" altLang="en-US" sz="1200" dirty="0">
                  <a:latin typeface="Times New Roman" pitchFamily="18" charset="0"/>
                  <a:ea typeface="华康简宋" charset="-122"/>
                </a:rPr>
                <a:t>电路</a:t>
              </a:r>
              <a:endParaRPr lang="zh-CN" altLang="en-US" sz="1200" dirty="0">
                <a:effectLst>
                  <a:outerShdw blurRad="38100" dist="38100" dir="2700000" algn="tl">
                    <a:srgbClr val="FFFFFF"/>
                  </a:outerShdw>
                </a:effectLst>
                <a:latin typeface="Tahoma" pitchFamily="34" charset="0"/>
                <a:ea typeface="宋体" pitchFamily="2" charset="-122"/>
              </a:endParaRPr>
            </a:p>
          </p:txBody>
        </p:sp>
      </p:grpSp>
      <p:sp>
        <p:nvSpPr>
          <p:cNvPr id="563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8052C81-EF2B-46FA-9898-4A112C5337BD}" type="slidenum">
              <a:rPr lang="en-US" altLang="zh-CN">
                <a:latin typeface="Arial" charset="0"/>
              </a:rPr>
              <a:pPr/>
              <a:t>28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2"/>
                                        </p:tgtEl>
                                        <p:attrNameLst>
                                          <p:attrName>style.visibility</p:attrName>
                                        </p:attrNameLst>
                                      </p:cBhvr>
                                      <p:to>
                                        <p:strVal val="visible"/>
                                      </p:to>
                                    </p:set>
                                    <p:anim calcmode="lin" valueType="num">
                                      <p:cBhvr additive="base">
                                        <p:cTn id="7" dur="500" fill="hold"/>
                                        <p:tgtEl>
                                          <p:spTgt spid="122"/>
                                        </p:tgtEl>
                                        <p:attrNameLst>
                                          <p:attrName>ppt_x</p:attrName>
                                        </p:attrNameLst>
                                      </p:cBhvr>
                                      <p:tavLst>
                                        <p:tav tm="0">
                                          <p:val>
                                            <p:strVal val="#ppt_x"/>
                                          </p:val>
                                        </p:tav>
                                        <p:tav tm="100000">
                                          <p:val>
                                            <p:strVal val="#ppt_x"/>
                                          </p:val>
                                        </p:tav>
                                      </p:tavLst>
                                    </p:anim>
                                    <p:anim calcmode="lin" valueType="num">
                                      <p:cBhvr additive="base">
                                        <p:cTn id="8" dur="500" fill="hold"/>
                                        <p:tgtEl>
                                          <p:spTgt spid="1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p:bldLst>
  </p:timing>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7" name="Rectangle 2"/>
          <p:cNvSpPr>
            <a:spLocks noGrp="1" noChangeArrowheads="1"/>
          </p:cNvSpPr>
          <p:nvPr>
            <p:ph type="title"/>
          </p:nvPr>
        </p:nvSpPr>
        <p:spPr/>
        <p:txBody>
          <a:bodyPr/>
          <a:lstStyle/>
          <a:p>
            <a:pPr eaLnBrk="1" hangingPunct="1"/>
            <a:r>
              <a:rPr lang="en-US" altLang="zh-CN" sz="3000" smtClean="0"/>
              <a:t>PD </a:t>
            </a:r>
            <a:r>
              <a:rPr lang="zh-CN" altLang="en-US" smtClean="0"/>
              <a:t>相变盘</a:t>
            </a:r>
          </a:p>
        </p:txBody>
      </p:sp>
      <p:sp>
        <p:nvSpPr>
          <p:cNvPr id="398338" name="Rectangle 3"/>
          <p:cNvSpPr>
            <a:spLocks noGrp="1" noChangeArrowheads="1"/>
          </p:cNvSpPr>
          <p:nvPr>
            <p:ph type="body" idx="1"/>
          </p:nvPr>
        </p:nvSpPr>
        <p:spPr>
          <a:xfrm>
            <a:off x="395288" y="981075"/>
            <a:ext cx="8218487" cy="5040313"/>
          </a:xfrm>
        </p:spPr>
        <p:txBody>
          <a:bodyPr/>
          <a:lstStyle/>
          <a:p>
            <a:pPr eaLnBrk="1" hangingPunct="1"/>
            <a:r>
              <a:rPr lang="en-US" altLang="zh-CN" sz="2200" dirty="0" smtClean="0"/>
              <a:t>PD</a:t>
            </a:r>
            <a:r>
              <a:rPr sz="2600" dirty="0" smtClean="0"/>
              <a:t>是</a:t>
            </a:r>
            <a:r>
              <a:rPr sz="2600" dirty="0" smtClean="0">
                <a:solidFill>
                  <a:schemeClr val="accent2"/>
                </a:solidFill>
              </a:rPr>
              <a:t>相变型光盘</a:t>
            </a:r>
            <a:r>
              <a:rPr sz="2600" dirty="0" smtClean="0"/>
              <a:t>，</a:t>
            </a:r>
            <a:r>
              <a:rPr lang="en-US" altLang="zh-CN" sz="2600" dirty="0" smtClean="0"/>
              <a:t>1995</a:t>
            </a:r>
            <a:r>
              <a:rPr sz="2600" dirty="0" smtClean="0"/>
              <a:t>年由</a:t>
            </a:r>
            <a:r>
              <a:rPr lang="en-US" altLang="zh-CN" sz="2200" dirty="0" smtClean="0"/>
              <a:t>Matsushita</a:t>
            </a:r>
            <a:r>
              <a:rPr sz="2600" dirty="0" smtClean="0"/>
              <a:t>公司推出，这种光驱可读取其它的一般光盘片，但相变光盘在一般的光驱中却无法读取，由于兼容性的问题，相变光盘和磁光盘均为</a:t>
            </a:r>
            <a:r>
              <a:rPr lang="en-US" altLang="zh-CN" sz="2200" dirty="0" smtClean="0"/>
              <a:t>CD</a:t>
            </a:r>
            <a:r>
              <a:rPr sz="2600" dirty="0" smtClean="0"/>
              <a:t>家族的异类</a:t>
            </a:r>
            <a:r>
              <a:rPr lang="zh-CN" altLang="en-US" sz="2600" dirty="0" smtClean="0"/>
              <a:t>。</a:t>
            </a:r>
            <a:endParaRPr sz="2600" dirty="0" smtClean="0"/>
          </a:p>
          <a:p>
            <a:pPr eaLnBrk="1" hangingPunct="1"/>
            <a:r>
              <a:rPr sz="2600" dirty="0" smtClean="0"/>
              <a:t>利用相变材料的</a:t>
            </a:r>
            <a:r>
              <a:rPr sz="2600" u="sng" dirty="0" smtClean="0">
                <a:solidFill>
                  <a:schemeClr val="accent2"/>
                </a:solidFill>
              </a:rPr>
              <a:t>晶态和非晶态</a:t>
            </a:r>
            <a:r>
              <a:rPr sz="2600" dirty="0" smtClean="0"/>
              <a:t>两种状态记录信息，写入时利用激光束加热记录点后迅速冷却，可以改变其状态，晶态反射率高。</a:t>
            </a:r>
          </a:p>
        </p:txBody>
      </p:sp>
      <p:sp>
        <p:nvSpPr>
          <p:cNvPr id="39833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3B1BE7F-E140-4970-BB69-CE2326DB1534}" type="slidenum">
              <a:rPr lang="en-US" altLang="zh-CN">
                <a:latin typeface="Arial" charset="0"/>
              </a:rPr>
              <a:pPr/>
              <a:t>280</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1" name="Rectangle 2"/>
          <p:cNvSpPr>
            <a:spLocks noGrp="1" noChangeArrowheads="1"/>
          </p:cNvSpPr>
          <p:nvPr>
            <p:ph type="title"/>
          </p:nvPr>
        </p:nvSpPr>
        <p:spPr/>
        <p:txBody>
          <a:bodyPr/>
          <a:lstStyle/>
          <a:p>
            <a:pPr eaLnBrk="1" hangingPunct="1"/>
            <a:r>
              <a:rPr lang="en-US" altLang="zh-CN" dirty="0"/>
              <a:t>CD-RW </a:t>
            </a:r>
            <a:r>
              <a:rPr lang="en-US" altLang="zh-CN" dirty="0" smtClean="0"/>
              <a:t>  </a:t>
            </a:r>
            <a:r>
              <a:rPr lang="en-US" altLang="zh-CN" dirty="0" smtClean="0">
                <a:solidFill>
                  <a:srgbClr val="FFCC00"/>
                </a:solidFill>
              </a:rPr>
              <a:t>CD-</a:t>
            </a:r>
            <a:r>
              <a:rPr lang="en-US" altLang="zh-CN" dirty="0" err="1" smtClean="0">
                <a:solidFill>
                  <a:srgbClr val="FFCC00"/>
                </a:solidFill>
              </a:rPr>
              <a:t>ReWritable</a:t>
            </a:r>
            <a:endParaRPr lang="en-US" altLang="zh-CN" dirty="0" smtClean="0">
              <a:solidFill>
                <a:srgbClr val="FFCC00"/>
              </a:solidFill>
            </a:endParaRPr>
          </a:p>
        </p:txBody>
      </p:sp>
      <p:sp>
        <p:nvSpPr>
          <p:cNvPr id="399362" name="Rectangle 3"/>
          <p:cNvSpPr>
            <a:spLocks noGrp="1" noChangeArrowheads="1"/>
          </p:cNvSpPr>
          <p:nvPr>
            <p:ph type="body" idx="1"/>
          </p:nvPr>
        </p:nvSpPr>
        <p:spPr>
          <a:xfrm>
            <a:off x="395288" y="981075"/>
            <a:ext cx="8218487" cy="5040313"/>
          </a:xfrm>
        </p:spPr>
        <p:txBody>
          <a:bodyPr/>
          <a:lstStyle/>
          <a:p>
            <a:pPr eaLnBrk="1" hangingPunct="1"/>
            <a:r>
              <a:rPr dirty="0" smtClean="0"/>
              <a:t>为了克服</a:t>
            </a:r>
            <a:r>
              <a:rPr lang="en-US" altLang="zh-CN" sz="2000" dirty="0" smtClean="0"/>
              <a:t>PD</a:t>
            </a:r>
            <a:r>
              <a:rPr dirty="0" smtClean="0"/>
              <a:t>的缺点，</a:t>
            </a:r>
            <a:r>
              <a:rPr lang="en-US" altLang="zh-CN" sz="2000" dirty="0" smtClean="0"/>
              <a:t>Philips</a:t>
            </a:r>
            <a:r>
              <a:rPr dirty="0" smtClean="0"/>
              <a:t>和</a:t>
            </a:r>
            <a:r>
              <a:rPr lang="en-US" altLang="zh-CN" sz="2000" dirty="0" smtClean="0"/>
              <a:t>Ricoh1997</a:t>
            </a:r>
            <a:r>
              <a:rPr dirty="0" smtClean="0"/>
              <a:t>年推出</a:t>
            </a:r>
            <a:endParaRPr lang="en-US" dirty="0" smtClean="0"/>
          </a:p>
          <a:p>
            <a:pPr lvl="1" eaLnBrk="1" hangingPunct="1"/>
            <a:r>
              <a:rPr lang="en-US" altLang="zh-CN" sz="2000" dirty="0" smtClean="0"/>
              <a:t>CD-RW</a:t>
            </a:r>
            <a:r>
              <a:rPr dirty="0" smtClean="0"/>
              <a:t>光盘片可在任何非磁光式的光驱中读取，解决了兼容性的问题，但重复改写次数低于磁光盘。</a:t>
            </a:r>
            <a:endParaRPr lang="en-US" dirty="0" smtClean="0"/>
          </a:p>
          <a:p>
            <a:pPr lvl="1" eaLnBrk="1" hangingPunct="1"/>
            <a:r>
              <a:rPr lang="zh-CN" altLang="en-US" dirty="0" smtClean="0"/>
              <a:t>可重</a:t>
            </a:r>
            <a:r>
              <a:rPr lang="zh-CN" altLang="en-US" dirty="0"/>
              <a:t>复烧录 </a:t>
            </a:r>
            <a:r>
              <a:rPr lang="en-US" altLang="zh-CN" dirty="0"/>
              <a:t>1000 </a:t>
            </a:r>
            <a:r>
              <a:rPr lang="zh-CN" altLang="en-US" dirty="0"/>
              <a:t>次</a:t>
            </a:r>
            <a:r>
              <a:rPr lang="zh-CN" altLang="en-US" dirty="0" smtClean="0"/>
              <a:t>左右。</a:t>
            </a:r>
            <a:endParaRPr lang="zh-CN" altLang="en-US" dirty="0"/>
          </a:p>
          <a:p>
            <a:pPr eaLnBrk="1" hangingPunct="1">
              <a:lnSpc>
                <a:spcPct val="130000"/>
              </a:lnSpc>
            </a:pPr>
            <a:r>
              <a:rPr lang="zh-CN" altLang="en-US" dirty="0"/>
              <a:t>数据记录在</a:t>
            </a:r>
            <a:r>
              <a:rPr lang="zh-CN" altLang="en-US" dirty="0">
                <a:solidFill>
                  <a:schemeClr val="accent2"/>
                </a:solidFill>
              </a:rPr>
              <a:t>相变合金属</a:t>
            </a:r>
            <a:r>
              <a:rPr lang="zh-CN" altLang="en-US" dirty="0"/>
              <a:t>上</a:t>
            </a:r>
            <a:r>
              <a:rPr lang="en-US" altLang="zh-CN" dirty="0"/>
              <a:t>(</a:t>
            </a:r>
            <a:r>
              <a:rPr lang="zh-CN" altLang="en-US" dirty="0"/>
              <a:t>具备高度反射性的晶体结构</a:t>
            </a:r>
            <a:r>
              <a:rPr lang="en-US" altLang="zh-CN" dirty="0"/>
              <a:t>)</a:t>
            </a:r>
          </a:p>
          <a:p>
            <a:pPr eaLnBrk="1" hangingPunct="1">
              <a:lnSpc>
                <a:spcPct val="130000"/>
              </a:lnSpc>
            </a:pPr>
            <a:r>
              <a:rPr lang="en-US" altLang="zh-CN" dirty="0" smtClean="0"/>
              <a:t>CD-RW </a:t>
            </a:r>
            <a:r>
              <a:rPr lang="zh-CN" altLang="en-US" dirty="0"/>
              <a:t>使用最高功率的</a:t>
            </a:r>
            <a:r>
              <a:rPr lang="zh-CN" altLang="en-US" dirty="0" smtClean="0"/>
              <a:t>激光</a:t>
            </a:r>
            <a:r>
              <a:rPr lang="zh-CN" altLang="en-US" dirty="0"/>
              <a:t>在</a:t>
            </a:r>
            <a:r>
              <a:rPr lang="zh-CN" altLang="en-US" dirty="0" smtClean="0"/>
              <a:t>写入</a:t>
            </a:r>
            <a:r>
              <a:rPr lang="zh-CN" altLang="en-US" dirty="0"/>
              <a:t>数据 </a:t>
            </a:r>
            <a:r>
              <a:rPr lang="en-US" altLang="zh-CN" dirty="0"/>
              <a:t>1</a:t>
            </a:r>
            <a:r>
              <a:rPr lang="zh-CN" altLang="en-US" dirty="0"/>
              <a:t> 的位置加热，将小区域的合金物质融化，</a:t>
            </a:r>
            <a:r>
              <a:rPr lang="zh-CN" altLang="en-US" dirty="0" smtClean="0"/>
              <a:t>然后凝结</a:t>
            </a:r>
            <a:r>
              <a:rPr lang="zh-CN" altLang="en-US" dirty="0"/>
              <a:t>成非结晶的组织，</a:t>
            </a:r>
            <a:r>
              <a:rPr lang="zh-CN" altLang="en-US" dirty="0" smtClean="0"/>
              <a:t>使其反射性降低。</a:t>
            </a:r>
            <a:endParaRPr lang="zh-CN" altLang="en-US" dirty="0"/>
          </a:p>
          <a:p>
            <a:pPr eaLnBrk="1" hangingPunct="1">
              <a:lnSpc>
                <a:spcPct val="130000"/>
              </a:lnSpc>
            </a:pPr>
            <a:r>
              <a:rPr lang="zh-CN" altLang="en-US" dirty="0" smtClean="0"/>
              <a:t>中等</a:t>
            </a:r>
            <a:r>
              <a:rPr lang="zh-CN" altLang="en-US" dirty="0"/>
              <a:t>功率的</a:t>
            </a:r>
            <a:r>
              <a:rPr lang="zh-CN" altLang="en-US" dirty="0" smtClean="0"/>
              <a:t>激光产生</a:t>
            </a:r>
            <a:r>
              <a:rPr lang="zh-CN" altLang="en-US" dirty="0"/>
              <a:t>足够温度，将非结晶的组织还原成晶体结构</a:t>
            </a:r>
            <a:r>
              <a:rPr lang="zh-CN" altLang="en-US" sz="2800" dirty="0"/>
              <a:t>。</a:t>
            </a:r>
            <a:endParaRPr lang="zh-CN" altLang="en-US" sz="3200" dirty="0"/>
          </a:p>
          <a:p>
            <a:pPr eaLnBrk="1" hangingPunct="1"/>
            <a:endParaRPr sz="2600" dirty="0" smtClean="0"/>
          </a:p>
        </p:txBody>
      </p:sp>
      <p:sp>
        <p:nvSpPr>
          <p:cNvPr id="39936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1A18BFF-5216-4442-A5E7-D23FFE8871EE}" type="slidenum">
              <a:rPr lang="en-US" altLang="zh-CN">
                <a:latin typeface="Arial" charset="0"/>
              </a:rPr>
              <a:pPr/>
              <a:t>281</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09" name="Rectangle 2"/>
          <p:cNvSpPr>
            <a:spLocks noGrp="1" noChangeArrowheads="1"/>
          </p:cNvSpPr>
          <p:nvPr>
            <p:ph type="title"/>
          </p:nvPr>
        </p:nvSpPr>
        <p:spPr/>
        <p:txBody>
          <a:bodyPr/>
          <a:lstStyle/>
          <a:p>
            <a:pPr eaLnBrk="1" hangingPunct="1"/>
            <a:r>
              <a:rPr lang="en-US" altLang="zh-CN" smtClean="0"/>
              <a:t>DVD</a:t>
            </a:r>
          </a:p>
        </p:txBody>
      </p:sp>
      <p:sp>
        <p:nvSpPr>
          <p:cNvPr id="401410" name="Rectangle 3"/>
          <p:cNvSpPr>
            <a:spLocks noGrp="1" noChangeArrowheads="1"/>
          </p:cNvSpPr>
          <p:nvPr>
            <p:ph type="body" idx="1"/>
          </p:nvPr>
        </p:nvSpPr>
        <p:spPr>
          <a:xfrm>
            <a:off x="395288" y="981075"/>
            <a:ext cx="8218487" cy="5040313"/>
          </a:xfrm>
        </p:spPr>
        <p:txBody>
          <a:bodyPr/>
          <a:lstStyle/>
          <a:p>
            <a:pPr eaLnBrk="1" hangingPunct="1">
              <a:lnSpc>
                <a:spcPct val="115000"/>
              </a:lnSpc>
            </a:pPr>
            <a:r>
              <a:rPr sz="2600" dirty="0" smtClean="0"/>
              <a:t>在</a:t>
            </a:r>
            <a:r>
              <a:rPr lang="en-US" altLang="zh-CN" sz="2600" dirty="0" smtClean="0"/>
              <a:t>CD</a:t>
            </a:r>
            <a:r>
              <a:rPr sz="2600" dirty="0" smtClean="0"/>
              <a:t>系列的发展中，产品的改良都局限于光盘片材质与数据格式的加强，因此存储容量始终无法突破。</a:t>
            </a:r>
          </a:p>
          <a:p>
            <a:pPr eaLnBrk="1" hangingPunct="1">
              <a:lnSpc>
                <a:spcPct val="115000"/>
              </a:lnSpc>
            </a:pPr>
            <a:r>
              <a:rPr lang="en-US" altLang="zh-CN" sz="2600" dirty="0" smtClean="0"/>
              <a:t>DVD</a:t>
            </a:r>
            <a:r>
              <a:rPr sz="2600" dirty="0" smtClean="0"/>
              <a:t>则从使用较短波长的激光束着手，并提高光盘片数据的密度，推出第一代的</a:t>
            </a:r>
            <a:r>
              <a:rPr lang="en-US" altLang="zh-CN" sz="2600" dirty="0" smtClean="0"/>
              <a:t>DVD</a:t>
            </a:r>
            <a:r>
              <a:rPr sz="2600" dirty="0" smtClean="0"/>
              <a:t>储存容量即高达</a:t>
            </a:r>
            <a:r>
              <a:rPr lang="en-US" altLang="zh-CN" sz="2600" dirty="0" smtClean="0"/>
              <a:t>4.7GB</a:t>
            </a:r>
            <a:r>
              <a:rPr sz="2600" dirty="0" smtClean="0"/>
              <a:t>，是</a:t>
            </a:r>
            <a:r>
              <a:rPr lang="en-US" altLang="zh-CN" sz="2600" dirty="0" smtClean="0"/>
              <a:t>CD</a:t>
            </a:r>
            <a:r>
              <a:rPr sz="2600" dirty="0" smtClean="0"/>
              <a:t>产品容量的</a:t>
            </a:r>
            <a:r>
              <a:rPr lang="en-US" altLang="zh-CN" sz="2600" dirty="0" smtClean="0"/>
              <a:t>7</a:t>
            </a:r>
            <a:r>
              <a:rPr sz="2600" dirty="0" smtClean="0"/>
              <a:t>倍，而如果采取双面双层的记录方式，容量更可高达</a:t>
            </a:r>
            <a:r>
              <a:rPr lang="en-US" altLang="zh-CN" sz="2600" dirty="0" smtClean="0"/>
              <a:t>17GB</a:t>
            </a:r>
            <a:r>
              <a:rPr sz="2600" dirty="0" smtClean="0"/>
              <a:t>。</a:t>
            </a:r>
            <a:endParaRPr lang="en-US" sz="2600" dirty="0" smtClean="0"/>
          </a:p>
          <a:p>
            <a:pPr lvl="1" eaLnBrk="1" hangingPunct="1">
              <a:lnSpc>
                <a:spcPct val="130000"/>
              </a:lnSpc>
            </a:pPr>
            <a:r>
              <a:rPr lang="en-US" altLang="zh-CN" dirty="0" smtClean="0"/>
              <a:t>DVD-ROM   DVD-Video  DVD-Audio DVD-R   DVD-RAM</a:t>
            </a:r>
            <a:endParaRPr lang="en-US" altLang="zh-CN" dirty="0"/>
          </a:p>
          <a:p>
            <a:pPr eaLnBrk="1" hangingPunct="1">
              <a:lnSpc>
                <a:spcPct val="115000"/>
              </a:lnSpc>
            </a:pPr>
            <a:endParaRPr sz="2600" dirty="0" smtClean="0"/>
          </a:p>
          <a:p>
            <a:pPr eaLnBrk="1" hangingPunct="1">
              <a:buFont typeface="Wingdings" pitchFamily="2" charset="2"/>
              <a:buNone/>
            </a:pPr>
            <a:endParaRPr lang="en-US" altLang="zh-CN" sz="2600" dirty="0" smtClean="0"/>
          </a:p>
        </p:txBody>
      </p:sp>
      <p:sp>
        <p:nvSpPr>
          <p:cNvPr id="4014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A1CF92-51BA-4F9C-9AFC-EACECFE83565}" type="slidenum">
              <a:rPr lang="en-US" altLang="zh-CN">
                <a:latin typeface="Arial" charset="0"/>
              </a:rPr>
              <a:pPr/>
              <a:t>282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7" name="Rectangle 3"/>
          <p:cNvSpPr>
            <a:spLocks noGrp="1" noChangeArrowheads="1"/>
          </p:cNvSpPr>
          <p:nvPr>
            <p:ph type="title"/>
          </p:nvPr>
        </p:nvSpPr>
        <p:spPr/>
        <p:txBody>
          <a:bodyPr/>
          <a:lstStyle/>
          <a:p>
            <a:pPr eaLnBrk="1" hangingPunct="1"/>
            <a:r>
              <a:rPr lang="zh-CN" altLang="en-US" dirty="0" smtClean="0"/>
              <a:t>新一代</a:t>
            </a:r>
            <a:r>
              <a:rPr lang="en-US" altLang="zh-CN" dirty="0" smtClean="0"/>
              <a:t>DVD</a:t>
            </a:r>
            <a:r>
              <a:rPr lang="zh-CN" altLang="en-US" dirty="0" smtClean="0"/>
              <a:t>两大阵营</a:t>
            </a:r>
          </a:p>
        </p:txBody>
      </p:sp>
      <p:graphicFrame>
        <p:nvGraphicFramePr>
          <p:cNvPr id="1366056" name="Group 40"/>
          <p:cNvGraphicFramePr>
            <a:graphicFrameLocks noGrp="1"/>
          </p:cNvGraphicFramePr>
          <p:nvPr>
            <p:ph sz="half" idx="4294967295"/>
          </p:nvPr>
        </p:nvGraphicFramePr>
        <p:xfrm>
          <a:off x="609600" y="1752600"/>
          <a:ext cx="7932738" cy="4267200"/>
        </p:xfrm>
        <a:graphic>
          <a:graphicData uri="http://schemas.openxmlformats.org/drawingml/2006/table">
            <a:tbl>
              <a:tblPr/>
              <a:tblGrid>
                <a:gridCol w="2103438">
                  <a:extLst>
                    <a:ext uri="{9D8B030D-6E8A-4147-A177-3AD203B41FA5}">
                      <a16:colId xmlns:a16="http://schemas.microsoft.com/office/drawing/2014/main" val="20000"/>
                    </a:ext>
                  </a:extLst>
                </a:gridCol>
                <a:gridCol w="3170237">
                  <a:extLst>
                    <a:ext uri="{9D8B030D-6E8A-4147-A177-3AD203B41FA5}">
                      <a16:colId xmlns:a16="http://schemas.microsoft.com/office/drawing/2014/main" val="20001"/>
                    </a:ext>
                  </a:extLst>
                </a:gridCol>
                <a:gridCol w="2659063">
                  <a:extLst>
                    <a:ext uri="{9D8B030D-6E8A-4147-A177-3AD203B41FA5}">
                      <a16:colId xmlns:a16="http://schemas.microsoft.com/office/drawing/2014/main" val="20002"/>
                    </a:ext>
                  </a:extLst>
                </a:gridCol>
              </a:tblGrid>
              <a:tr h="5953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dirty="0" smtClean="0">
                        <a:ln>
                          <a:noFill/>
                        </a:ln>
                        <a:solidFill>
                          <a:schemeClr val="tx1"/>
                        </a:solidFill>
                        <a:effectLst/>
                        <a:latin typeface="Verdana" pitchFamily="34" charset="0"/>
                        <a:ea typeface="华文新魏"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Blu-ray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600" b="0" i="0" u="none" strike="noStrike" cap="none" normalizeH="0" baseline="0" smtClean="0">
                          <a:ln>
                            <a:noFill/>
                          </a:ln>
                          <a:solidFill>
                            <a:schemeClr val="tx1"/>
                          </a:solidFill>
                          <a:effectLst/>
                          <a:latin typeface="Verdana" pitchFamily="34" charset="0"/>
                          <a:ea typeface="华文新魏" pitchFamily="2" charset="-122"/>
                        </a:rPr>
                        <a:t>HD DVD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93787">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Consumer Electronics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Hitachi,LG, Matsushita, Pioneer,Philips, Samsung, Sharp, Sony,Thomson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Toshiba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406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PC</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HP, Dell, </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800" b="0" i="0" u="none" strike="noStrike" cap="none" normalizeH="0" baseline="0" smtClean="0">
                          <a:ln>
                            <a:noFill/>
                          </a:ln>
                          <a:solidFill>
                            <a:schemeClr val="tx1"/>
                          </a:solidFill>
                          <a:effectLst/>
                          <a:latin typeface="Verdana" pitchFamily="34" charset="0"/>
                          <a:ea typeface="华文新魏" pitchFamily="2" charset="-122"/>
                        </a:rPr>
                        <a:t>NEC</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35013">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smtClean="0">
                          <a:ln>
                            <a:noFill/>
                          </a:ln>
                          <a:solidFill>
                            <a:schemeClr val="tx1"/>
                          </a:solidFill>
                          <a:effectLst/>
                          <a:latin typeface="Verdana" pitchFamily="34" charset="0"/>
                          <a:ea typeface="华文新魏" pitchFamily="2" charset="-122"/>
                        </a:rPr>
                        <a:t>Media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TDK</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600" b="0" i="0" u="none" strike="noStrike" cap="none" normalizeH="0" baseline="0" smtClean="0">
                          <a:ln>
                            <a:noFill/>
                          </a:ln>
                          <a:solidFill>
                            <a:schemeClr val="tx1"/>
                          </a:solidFill>
                          <a:effectLst/>
                          <a:latin typeface="Verdana" pitchFamily="34" charset="0"/>
                          <a:ea typeface="华文新魏" pitchFamily="2" charset="-122"/>
                        </a:rPr>
                        <a:t>Panasonic, Sony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089024">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2200" b="0" i="0" u="none" strike="noStrike" cap="none" normalizeH="0" baseline="0" dirty="0" smtClean="0">
                          <a:ln>
                            <a:noFill/>
                          </a:ln>
                          <a:solidFill>
                            <a:schemeClr val="tx1"/>
                          </a:solidFill>
                          <a:effectLst/>
                          <a:latin typeface="Verdana" pitchFamily="34" charset="0"/>
                          <a:ea typeface="华文新魏" pitchFamily="2" charset="-122"/>
                        </a:rPr>
                        <a:t>Content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endParaRPr kumimoji="0" lang="en-US" sz="2600" b="0" i="0" u="none" strike="noStrike" cap="none" normalizeH="0" baseline="0" smtClean="0">
                        <a:ln>
                          <a:noFill/>
                        </a:ln>
                        <a:solidFill>
                          <a:schemeClr val="tx1"/>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Paramount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Universal Pictures</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New Line Cinema</a:t>
                      </a:r>
                    </a:p>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sz="1200" b="0" i="0" u="none" strike="noStrike" cap="none" normalizeH="0" baseline="0" smtClean="0">
                          <a:ln>
                            <a:noFill/>
                          </a:ln>
                          <a:solidFill>
                            <a:schemeClr val="tx1"/>
                          </a:solidFill>
                          <a:effectLst/>
                          <a:latin typeface="Verdana" pitchFamily="34" charset="0"/>
                          <a:ea typeface="华文新魏" pitchFamily="2" charset="-122"/>
                        </a:rPr>
                        <a:t>Warner Bros. Studios </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pic>
        <p:nvPicPr>
          <p:cNvPr id="403484" name="Picture 38" descr="未命名"/>
          <p:cNvPicPr>
            <a:picLocks noChangeAspect="1" noChangeArrowheads="1"/>
          </p:cNvPicPr>
          <p:nvPr/>
        </p:nvPicPr>
        <p:blipFill>
          <a:blip r:embed="rId2" cstate="print">
            <a:clrChange>
              <a:clrFrom>
                <a:srgbClr val="FEFEFE"/>
              </a:clrFrom>
              <a:clrTo>
                <a:srgbClr val="FEFEFE">
                  <a:alpha val="0"/>
                </a:srgbClr>
              </a:clrTo>
            </a:clrChange>
          </a:blip>
          <a:srcRect/>
          <a:stretch>
            <a:fillRect/>
          </a:stretch>
        </p:blipFill>
        <p:spPr bwMode="auto">
          <a:xfrm>
            <a:off x="3048000" y="4965700"/>
            <a:ext cx="2028825" cy="1057275"/>
          </a:xfrm>
          <a:prstGeom prst="rect">
            <a:avLst/>
          </a:prstGeom>
          <a:noFill/>
          <a:ln w="9525">
            <a:noFill/>
            <a:miter lim="800000"/>
            <a:headEnd/>
            <a:tailEnd/>
          </a:ln>
        </p:spPr>
      </p:pic>
      <p:sp>
        <p:nvSpPr>
          <p:cNvPr id="403485"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2378DCC-9664-405A-AE51-A988CAE794B8}" type="slidenum">
              <a:rPr lang="en-US" altLang="zh-CN">
                <a:latin typeface="Arial" charset="0"/>
              </a:rPr>
              <a:pPr/>
              <a:t>283</a:t>
            </a:fld>
            <a:r>
              <a:rPr lang="en-US" altLang="zh-CN">
                <a:latin typeface="Arial" charset="0"/>
              </a:rPr>
              <a:t>- </a:t>
            </a:r>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1" name="Rectangle 2"/>
          <p:cNvSpPr>
            <a:spLocks noGrp="1" noChangeArrowheads="1"/>
          </p:cNvSpPr>
          <p:nvPr>
            <p:ph type="title"/>
          </p:nvPr>
        </p:nvSpPr>
        <p:spPr/>
        <p:txBody>
          <a:bodyPr/>
          <a:lstStyle/>
          <a:p>
            <a:pPr eaLnBrk="1" hangingPunct="1"/>
            <a:r>
              <a:rPr lang="zh-CN" altLang="en-US" smtClean="0"/>
              <a:t>第三代蓝光盘</a:t>
            </a:r>
          </a:p>
        </p:txBody>
      </p:sp>
      <p:sp>
        <p:nvSpPr>
          <p:cNvPr id="404482" name="内容占位符 1"/>
          <p:cNvSpPr>
            <a:spLocks noGrp="1"/>
          </p:cNvSpPr>
          <p:nvPr>
            <p:ph idx="1"/>
          </p:nvPr>
        </p:nvSpPr>
        <p:spPr>
          <a:xfrm>
            <a:off x="395288" y="981075"/>
            <a:ext cx="8218487" cy="5040313"/>
          </a:xfrm>
        </p:spPr>
        <p:txBody>
          <a:bodyPr/>
          <a:lstStyle/>
          <a:p>
            <a:endParaRPr smtClean="0"/>
          </a:p>
        </p:txBody>
      </p:sp>
      <p:pic>
        <p:nvPicPr>
          <p:cNvPr id="404483" name="Picture 6"/>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87375" y="1772816"/>
            <a:ext cx="7969250" cy="3867150"/>
          </a:xfrm>
          <a:prstGeom prst="rect">
            <a:avLst/>
          </a:prstGeom>
          <a:noFill/>
          <a:ln w="9525">
            <a:noFill/>
            <a:miter lim="800000"/>
            <a:headEnd/>
            <a:tailEnd/>
          </a:ln>
        </p:spPr>
      </p:pic>
      <p:sp>
        <p:nvSpPr>
          <p:cNvPr id="404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F96FB65-D35F-4C92-A20B-5AF567F33D81}" type="slidenum">
              <a:rPr lang="en-US" altLang="zh-CN">
                <a:latin typeface="Arial" charset="0"/>
              </a:rPr>
              <a:pPr/>
              <a:t>284</a:t>
            </a:fld>
            <a:r>
              <a:rPr lang="en-US" altLang="zh-CN">
                <a:latin typeface="Arial" charset="0"/>
              </a:rPr>
              <a:t>- </a:t>
            </a:r>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5" name="Rectangle 2"/>
          <p:cNvSpPr>
            <a:spLocks noGrp="1" noChangeArrowheads="1"/>
          </p:cNvSpPr>
          <p:nvPr>
            <p:ph type="title"/>
          </p:nvPr>
        </p:nvSpPr>
        <p:spPr/>
        <p:txBody>
          <a:bodyPr/>
          <a:lstStyle/>
          <a:p>
            <a:pPr eaLnBrk="1" hangingPunct="1"/>
            <a:r>
              <a:rPr lang="zh-CN" altLang="en-US" smtClean="0"/>
              <a:t>不同盘片比较</a:t>
            </a:r>
          </a:p>
        </p:txBody>
      </p:sp>
      <p:sp>
        <p:nvSpPr>
          <p:cNvPr id="1363973" name="Text Box 5"/>
          <p:cNvSpPr txBox="1">
            <a:spLocks noChangeArrowheads="1"/>
          </p:cNvSpPr>
          <p:nvPr/>
        </p:nvSpPr>
        <p:spPr bwMode="auto">
          <a:xfrm>
            <a:off x="584200" y="4889500"/>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1.6</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0.8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0.41Gb/inch</a:t>
            </a:r>
            <a:r>
              <a:rPr lang="en-US" altLang="zh-CN" sz="1100" b="1" baseline="30000">
                <a:solidFill>
                  <a:schemeClr val="accent2"/>
                </a:solidFill>
                <a:latin typeface="Verdana" pitchFamily="34" charset="0"/>
                <a:ea typeface="宋体" charset="-122"/>
              </a:rPr>
              <a:t>2</a:t>
            </a:r>
          </a:p>
        </p:txBody>
      </p:sp>
      <p:sp>
        <p:nvSpPr>
          <p:cNvPr id="1363974" name="Text Box 6"/>
          <p:cNvSpPr txBox="1">
            <a:spLocks noChangeArrowheads="1"/>
          </p:cNvSpPr>
          <p:nvPr/>
        </p:nvSpPr>
        <p:spPr bwMode="auto">
          <a:xfrm>
            <a:off x="3378200" y="4899025"/>
            <a:ext cx="26035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0.74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0.4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2.77Gb/inch</a:t>
            </a:r>
            <a:r>
              <a:rPr lang="en-US" altLang="zh-CN" sz="1100" b="1" baseline="30000">
                <a:solidFill>
                  <a:schemeClr val="accent2"/>
                </a:solidFill>
                <a:latin typeface="Verdana" pitchFamily="34" charset="0"/>
                <a:ea typeface="宋体" charset="-122"/>
              </a:rPr>
              <a:t>2</a:t>
            </a:r>
          </a:p>
        </p:txBody>
      </p:sp>
      <p:sp>
        <p:nvSpPr>
          <p:cNvPr id="1363975" name="Text Box 7"/>
          <p:cNvSpPr txBox="1">
            <a:spLocks noChangeArrowheads="1"/>
          </p:cNvSpPr>
          <p:nvPr/>
        </p:nvSpPr>
        <p:spPr bwMode="auto">
          <a:xfrm>
            <a:off x="6121400" y="4924425"/>
            <a:ext cx="2781300" cy="765175"/>
          </a:xfrm>
          <a:prstGeom prst="rect">
            <a:avLst/>
          </a:prstGeom>
          <a:noFill/>
          <a:ln w="9525">
            <a:noFill/>
            <a:miter lim="800000"/>
            <a:headEnd/>
            <a:tailEnd/>
          </a:ln>
        </p:spPr>
        <p:txBody>
          <a:bodyPr>
            <a:spAutoFit/>
          </a:bodyPr>
          <a:lstStyle/>
          <a:p>
            <a:r>
              <a:rPr lang="en-US" altLang="zh-CN" sz="1100" b="1">
                <a:solidFill>
                  <a:schemeClr val="tx2"/>
                </a:solidFill>
                <a:latin typeface="Verdana" pitchFamily="34" charset="0"/>
                <a:ea typeface="宋体" charset="-122"/>
              </a:rPr>
              <a:t>Track Pitch:  </a:t>
            </a:r>
            <a:r>
              <a:rPr lang="en-US" altLang="zh-CN" sz="1100" b="1">
                <a:solidFill>
                  <a:schemeClr val="accent2"/>
                </a:solidFill>
                <a:latin typeface="Verdana" pitchFamily="34" charset="0"/>
                <a:ea typeface="宋体" charset="-122"/>
              </a:rPr>
              <a:t>0.32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Minimum Pit Length</a:t>
            </a:r>
            <a:r>
              <a:rPr lang="zh-CN" altLang="en-US" sz="1100" b="1">
                <a:solidFill>
                  <a:schemeClr val="tx2"/>
                </a:solidFill>
                <a:latin typeface="Verdana" pitchFamily="34" charset="0"/>
                <a:ea typeface="宋体" charset="-122"/>
              </a:rPr>
              <a:t>：</a:t>
            </a:r>
            <a:r>
              <a:rPr lang="en-US" altLang="zh-CN" sz="1100" b="1">
                <a:solidFill>
                  <a:schemeClr val="accent2"/>
                </a:solidFill>
                <a:latin typeface="Verdana" pitchFamily="34" charset="0"/>
                <a:ea typeface="宋体" charset="-122"/>
              </a:rPr>
              <a:t>0.15 </a:t>
            </a:r>
            <a:r>
              <a:rPr lang="el-GR" altLang="zh-CN" sz="1100" b="1">
                <a:solidFill>
                  <a:schemeClr val="accent2"/>
                </a:solidFill>
                <a:latin typeface="Verdana" pitchFamily="34" charset="0"/>
                <a:ea typeface="宋体" charset="-122"/>
              </a:rPr>
              <a:t>μ</a:t>
            </a:r>
            <a:r>
              <a:rPr lang="en-US" altLang="zh-CN" sz="1100" b="1">
                <a:solidFill>
                  <a:schemeClr val="accent2"/>
                </a:solidFill>
                <a:latin typeface="Verdana" pitchFamily="34" charset="0"/>
                <a:ea typeface="宋体" charset="-122"/>
              </a:rPr>
              <a:t>m</a:t>
            </a:r>
          </a:p>
          <a:p>
            <a:r>
              <a:rPr lang="en-US" altLang="zh-CN" sz="1100" b="1">
                <a:solidFill>
                  <a:schemeClr val="tx2"/>
                </a:solidFill>
                <a:latin typeface="Verdana" pitchFamily="34" charset="0"/>
                <a:ea typeface="宋体" charset="-122"/>
              </a:rPr>
              <a:t>Storage Density:</a:t>
            </a:r>
            <a:r>
              <a:rPr lang="en-US" altLang="zh-CN" sz="1100" b="1">
                <a:solidFill>
                  <a:schemeClr val="accent2"/>
                </a:solidFill>
                <a:latin typeface="Verdana" pitchFamily="34" charset="0"/>
                <a:ea typeface="宋体" charset="-122"/>
              </a:rPr>
              <a:t>14.73 Gb/inch</a:t>
            </a:r>
            <a:r>
              <a:rPr lang="en-US" altLang="zh-CN" sz="1100" b="1" baseline="30000">
                <a:solidFill>
                  <a:schemeClr val="accent2"/>
                </a:solidFill>
                <a:latin typeface="Verdana" pitchFamily="34" charset="0"/>
                <a:ea typeface="宋体" charset="-122"/>
              </a:rPr>
              <a:t>2</a:t>
            </a:r>
          </a:p>
        </p:txBody>
      </p:sp>
      <p:sp>
        <p:nvSpPr>
          <p:cNvPr id="1363976" name="Text Box 8"/>
          <p:cNvSpPr txBox="1">
            <a:spLocks noChangeArrowheads="1"/>
          </p:cNvSpPr>
          <p:nvPr/>
        </p:nvSpPr>
        <p:spPr bwMode="auto">
          <a:xfrm>
            <a:off x="698500" y="2133600"/>
            <a:ext cx="12700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CD 0.7GB</a:t>
            </a:r>
          </a:p>
        </p:txBody>
      </p:sp>
      <p:sp>
        <p:nvSpPr>
          <p:cNvPr id="1363977" name="Text Box 9"/>
          <p:cNvSpPr txBox="1">
            <a:spLocks noChangeArrowheads="1"/>
          </p:cNvSpPr>
          <p:nvPr/>
        </p:nvSpPr>
        <p:spPr bwMode="auto">
          <a:xfrm>
            <a:off x="3606800" y="2133600"/>
            <a:ext cx="15621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DVD 4.7GB</a:t>
            </a:r>
          </a:p>
        </p:txBody>
      </p:sp>
      <p:sp>
        <p:nvSpPr>
          <p:cNvPr id="1363978" name="Text Box 10"/>
          <p:cNvSpPr txBox="1">
            <a:spLocks noChangeArrowheads="1"/>
          </p:cNvSpPr>
          <p:nvPr/>
        </p:nvSpPr>
        <p:spPr bwMode="auto">
          <a:xfrm>
            <a:off x="6159500" y="2108200"/>
            <a:ext cx="2781300" cy="336550"/>
          </a:xfrm>
          <a:prstGeom prst="rect">
            <a:avLst/>
          </a:prstGeom>
          <a:noFill/>
          <a:ln w="9525">
            <a:noFill/>
            <a:miter lim="800000"/>
            <a:headEnd/>
            <a:tailEnd/>
          </a:ln>
        </p:spPr>
        <p:txBody>
          <a:bodyPr>
            <a:spAutoFit/>
          </a:bodyPr>
          <a:lstStyle/>
          <a:p>
            <a:r>
              <a:rPr lang="en-US" altLang="zh-CN" sz="1600" b="1">
                <a:solidFill>
                  <a:schemeClr val="tx2"/>
                </a:solidFill>
                <a:latin typeface="Verdana" pitchFamily="34" charset="0"/>
                <a:ea typeface="宋体" charset="-122"/>
              </a:rPr>
              <a:t>Blu_ray Disc  25GB</a:t>
            </a:r>
          </a:p>
        </p:txBody>
      </p:sp>
      <p:pic>
        <p:nvPicPr>
          <p:cNvPr id="1363979" name="Picture 11"/>
          <p:cNvPicPr>
            <a:picLocks noChangeAspect="1" noChangeArrowheads="1"/>
          </p:cNvPicPr>
          <p:nvPr/>
        </p:nvPicPr>
        <p:blipFill>
          <a:blip r:embed="rId2" cstate="print"/>
          <a:srcRect/>
          <a:stretch>
            <a:fillRect/>
          </a:stretch>
        </p:blipFill>
        <p:spPr bwMode="auto">
          <a:xfrm>
            <a:off x="663575" y="2676525"/>
            <a:ext cx="2076450" cy="1885950"/>
          </a:xfrm>
          <a:prstGeom prst="rect">
            <a:avLst/>
          </a:prstGeom>
          <a:noFill/>
          <a:effectLst>
            <a:outerShdw dist="107763" dir="2700000" algn="ctr" rotWithShape="0">
              <a:srgbClr val="808080">
                <a:alpha val="50000"/>
              </a:srgbClr>
            </a:outerShdw>
          </a:effectLst>
        </p:spPr>
      </p:pic>
      <p:pic>
        <p:nvPicPr>
          <p:cNvPr id="1363980" name="Picture 12"/>
          <p:cNvPicPr>
            <a:picLocks noChangeAspect="1" noChangeArrowheads="1"/>
          </p:cNvPicPr>
          <p:nvPr/>
        </p:nvPicPr>
        <p:blipFill>
          <a:blip r:embed="rId3" cstate="print"/>
          <a:srcRect/>
          <a:stretch>
            <a:fillRect/>
          </a:stretch>
        </p:blipFill>
        <p:spPr bwMode="auto">
          <a:xfrm>
            <a:off x="3463925" y="2670175"/>
            <a:ext cx="2089150" cy="1903413"/>
          </a:xfrm>
          <a:prstGeom prst="rect">
            <a:avLst/>
          </a:prstGeom>
          <a:noFill/>
          <a:effectLst>
            <a:outerShdw dist="107763" dir="2700000" algn="ctr" rotWithShape="0">
              <a:srgbClr val="808080">
                <a:alpha val="50000"/>
              </a:srgbClr>
            </a:outerShdw>
          </a:effectLst>
        </p:spPr>
      </p:pic>
      <p:pic>
        <p:nvPicPr>
          <p:cNvPr id="1363981" name="Picture 13"/>
          <p:cNvPicPr>
            <a:picLocks noChangeAspect="1" noChangeArrowheads="1"/>
          </p:cNvPicPr>
          <p:nvPr/>
        </p:nvPicPr>
        <p:blipFill>
          <a:blip r:embed="rId4" cstate="print"/>
          <a:srcRect/>
          <a:stretch>
            <a:fillRect/>
          </a:stretch>
        </p:blipFill>
        <p:spPr bwMode="auto">
          <a:xfrm>
            <a:off x="6218238" y="2659063"/>
            <a:ext cx="2105025" cy="1911350"/>
          </a:xfrm>
          <a:prstGeom prst="rect">
            <a:avLst/>
          </a:prstGeom>
          <a:noFill/>
          <a:effectLst>
            <a:outerShdw dist="107763" dir="2700000" algn="ctr" rotWithShape="0">
              <a:srgbClr val="808080">
                <a:alpha val="50000"/>
              </a:srgbClr>
            </a:outerShdw>
          </a:effectLst>
        </p:spPr>
      </p:pic>
      <p:sp>
        <p:nvSpPr>
          <p:cNvPr id="405515"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52CC2D3-5093-4A33-B4E0-C5B641DCE3CE}" type="slidenum">
              <a:rPr lang="en-US" altLang="zh-CN" sz="1400" smtClean="0">
                <a:solidFill>
                  <a:srgbClr val="0D7157"/>
                </a:solidFill>
                <a:latin typeface="Arial" charset="0"/>
              </a:rPr>
              <a:pPr/>
              <a:t>285</a:t>
            </a:fld>
            <a:r>
              <a:rPr lang="en-US" altLang="zh-CN" sz="1400" smtClean="0">
                <a:solidFill>
                  <a:srgbClr val="0D7157"/>
                </a:solidFill>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63976"/>
                                        </p:tgtEl>
                                        <p:attrNameLst>
                                          <p:attrName>style.visibility</p:attrName>
                                        </p:attrNameLst>
                                      </p:cBhvr>
                                      <p:to>
                                        <p:strVal val="visible"/>
                                      </p:to>
                                    </p:set>
                                    <p:anim calcmode="lin" valueType="num">
                                      <p:cBhvr additive="base">
                                        <p:cTn id="7" dur="500" fill="hold"/>
                                        <p:tgtEl>
                                          <p:spTgt spid="1363976"/>
                                        </p:tgtEl>
                                        <p:attrNameLst>
                                          <p:attrName>ppt_x</p:attrName>
                                        </p:attrNameLst>
                                      </p:cBhvr>
                                      <p:tavLst>
                                        <p:tav tm="0">
                                          <p:val>
                                            <p:strVal val="#ppt_x"/>
                                          </p:val>
                                        </p:tav>
                                        <p:tav tm="100000">
                                          <p:val>
                                            <p:strVal val="#ppt_x"/>
                                          </p:val>
                                        </p:tav>
                                      </p:tavLst>
                                    </p:anim>
                                    <p:anim calcmode="lin" valueType="num">
                                      <p:cBhvr additive="base">
                                        <p:cTn id="8" dur="500" fill="hold"/>
                                        <p:tgtEl>
                                          <p:spTgt spid="136397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63979"/>
                                        </p:tgtEl>
                                        <p:attrNameLst>
                                          <p:attrName>style.visibility</p:attrName>
                                        </p:attrNameLst>
                                      </p:cBhvr>
                                      <p:to>
                                        <p:strVal val="visible"/>
                                      </p:to>
                                    </p:set>
                                    <p:anim calcmode="lin" valueType="num">
                                      <p:cBhvr additive="base">
                                        <p:cTn id="11" dur="500" fill="hold"/>
                                        <p:tgtEl>
                                          <p:spTgt spid="1363979"/>
                                        </p:tgtEl>
                                        <p:attrNameLst>
                                          <p:attrName>ppt_x</p:attrName>
                                        </p:attrNameLst>
                                      </p:cBhvr>
                                      <p:tavLst>
                                        <p:tav tm="0">
                                          <p:val>
                                            <p:strVal val="#ppt_x"/>
                                          </p:val>
                                        </p:tav>
                                        <p:tav tm="100000">
                                          <p:val>
                                            <p:strVal val="#ppt_x"/>
                                          </p:val>
                                        </p:tav>
                                      </p:tavLst>
                                    </p:anim>
                                    <p:anim calcmode="lin" valueType="num">
                                      <p:cBhvr additive="base">
                                        <p:cTn id="12" dur="500" fill="hold"/>
                                        <p:tgtEl>
                                          <p:spTgt spid="1363979"/>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63973"/>
                                        </p:tgtEl>
                                        <p:attrNameLst>
                                          <p:attrName>style.visibility</p:attrName>
                                        </p:attrNameLst>
                                      </p:cBhvr>
                                      <p:to>
                                        <p:strVal val="visible"/>
                                      </p:to>
                                    </p:set>
                                    <p:anim calcmode="lin" valueType="num">
                                      <p:cBhvr additive="base">
                                        <p:cTn id="15" dur="500" fill="hold"/>
                                        <p:tgtEl>
                                          <p:spTgt spid="1363973"/>
                                        </p:tgtEl>
                                        <p:attrNameLst>
                                          <p:attrName>ppt_x</p:attrName>
                                        </p:attrNameLst>
                                      </p:cBhvr>
                                      <p:tavLst>
                                        <p:tav tm="0">
                                          <p:val>
                                            <p:strVal val="#ppt_x"/>
                                          </p:val>
                                        </p:tav>
                                        <p:tav tm="100000">
                                          <p:val>
                                            <p:strVal val="#ppt_x"/>
                                          </p:val>
                                        </p:tav>
                                      </p:tavLst>
                                    </p:anim>
                                    <p:anim calcmode="lin" valueType="num">
                                      <p:cBhvr additive="base">
                                        <p:cTn id="16" dur="500" fill="hold"/>
                                        <p:tgtEl>
                                          <p:spTgt spid="1363973"/>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363977"/>
                                        </p:tgtEl>
                                        <p:attrNameLst>
                                          <p:attrName>style.visibility</p:attrName>
                                        </p:attrNameLst>
                                      </p:cBhvr>
                                      <p:to>
                                        <p:strVal val="visible"/>
                                      </p:to>
                                    </p:set>
                                    <p:anim calcmode="lin" valueType="num">
                                      <p:cBhvr additive="base">
                                        <p:cTn id="21" dur="500" fill="hold"/>
                                        <p:tgtEl>
                                          <p:spTgt spid="1363977"/>
                                        </p:tgtEl>
                                        <p:attrNameLst>
                                          <p:attrName>ppt_x</p:attrName>
                                        </p:attrNameLst>
                                      </p:cBhvr>
                                      <p:tavLst>
                                        <p:tav tm="0">
                                          <p:val>
                                            <p:strVal val="#ppt_x"/>
                                          </p:val>
                                        </p:tav>
                                        <p:tav tm="100000">
                                          <p:val>
                                            <p:strVal val="#ppt_x"/>
                                          </p:val>
                                        </p:tav>
                                      </p:tavLst>
                                    </p:anim>
                                    <p:anim calcmode="lin" valueType="num">
                                      <p:cBhvr additive="base">
                                        <p:cTn id="22" dur="500" fill="hold"/>
                                        <p:tgtEl>
                                          <p:spTgt spid="1363977"/>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363980"/>
                                        </p:tgtEl>
                                        <p:attrNameLst>
                                          <p:attrName>style.visibility</p:attrName>
                                        </p:attrNameLst>
                                      </p:cBhvr>
                                      <p:to>
                                        <p:strVal val="visible"/>
                                      </p:to>
                                    </p:set>
                                    <p:anim calcmode="lin" valueType="num">
                                      <p:cBhvr additive="base">
                                        <p:cTn id="25" dur="500" fill="hold"/>
                                        <p:tgtEl>
                                          <p:spTgt spid="1363980"/>
                                        </p:tgtEl>
                                        <p:attrNameLst>
                                          <p:attrName>ppt_x</p:attrName>
                                        </p:attrNameLst>
                                      </p:cBhvr>
                                      <p:tavLst>
                                        <p:tav tm="0">
                                          <p:val>
                                            <p:strVal val="#ppt_x"/>
                                          </p:val>
                                        </p:tav>
                                        <p:tav tm="100000">
                                          <p:val>
                                            <p:strVal val="#ppt_x"/>
                                          </p:val>
                                        </p:tav>
                                      </p:tavLst>
                                    </p:anim>
                                    <p:anim calcmode="lin" valueType="num">
                                      <p:cBhvr additive="base">
                                        <p:cTn id="26" dur="500" fill="hold"/>
                                        <p:tgtEl>
                                          <p:spTgt spid="136398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363974"/>
                                        </p:tgtEl>
                                        <p:attrNameLst>
                                          <p:attrName>style.visibility</p:attrName>
                                        </p:attrNameLst>
                                      </p:cBhvr>
                                      <p:to>
                                        <p:strVal val="visible"/>
                                      </p:to>
                                    </p:set>
                                    <p:anim calcmode="lin" valueType="num">
                                      <p:cBhvr additive="base">
                                        <p:cTn id="29" dur="500" fill="hold"/>
                                        <p:tgtEl>
                                          <p:spTgt spid="1363974"/>
                                        </p:tgtEl>
                                        <p:attrNameLst>
                                          <p:attrName>ppt_x</p:attrName>
                                        </p:attrNameLst>
                                      </p:cBhvr>
                                      <p:tavLst>
                                        <p:tav tm="0">
                                          <p:val>
                                            <p:strVal val="#ppt_x"/>
                                          </p:val>
                                        </p:tav>
                                        <p:tav tm="100000">
                                          <p:val>
                                            <p:strVal val="#ppt_x"/>
                                          </p:val>
                                        </p:tav>
                                      </p:tavLst>
                                    </p:anim>
                                    <p:anim calcmode="lin" valueType="num">
                                      <p:cBhvr additive="base">
                                        <p:cTn id="30" dur="500" fill="hold"/>
                                        <p:tgtEl>
                                          <p:spTgt spid="1363974"/>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363978"/>
                                        </p:tgtEl>
                                        <p:attrNameLst>
                                          <p:attrName>style.visibility</p:attrName>
                                        </p:attrNameLst>
                                      </p:cBhvr>
                                      <p:to>
                                        <p:strVal val="visible"/>
                                      </p:to>
                                    </p:set>
                                    <p:anim calcmode="lin" valueType="num">
                                      <p:cBhvr additive="base">
                                        <p:cTn id="35" dur="500" fill="hold"/>
                                        <p:tgtEl>
                                          <p:spTgt spid="1363978"/>
                                        </p:tgtEl>
                                        <p:attrNameLst>
                                          <p:attrName>ppt_x</p:attrName>
                                        </p:attrNameLst>
                                      </p:cBhvr>
                                      <p:tavLst>
                                        <p:tav tm="0">
                                          <p:val>
                                            <p:strVal val="#ppt_x"/>
                                          </p:val>
                                        </p:tav>
                                        <p:tav tm="100000">
                                          <p:val>
                                            <p:strVal val="#ppt_x"/>
                                          </p:val>
                                        </p:tav>
                                      </p:tavLst>
                                    </p:anim>
                                    <p:anim calcmode="lin" valueType="num">
                                      <p:cBhvr additive="base">
                                        <p:cTn id="36" dur="500" fill="hold"/>
                                        <p:tgtEl>
                                          <p:spTgt spid="136397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363981"/>
                                        </p:tgtEl>
                                        <p:attrNameLst>
                                          <p:attrName>style.visibility</p:attrName>
                                        </p:attrNameLst>
                                      </p:cBhvr>
                                      <p:to>
                                        <p:strVal val="visible"/>
                                      </p:to>
                                    </p:set>
                                    <p:anim calcmode="lin" valueType="num">
                                      <p:cBhvr additive="base">
                                        <p:cTn id="39" dur="500" fill="hold"/>
                                        <p:tgtEl>
                                          <p:spTgt spid="1363981"/>
                                        </p:tgtEl>
                                        <p:attrNameLst>
                                          <p:attrName>ppt_x</p:attrName>
                                        </p:attrNameLst>
                                      </p:cBhvr>
                                      <p:tavLst>
                                        <p:tav tm="0">
                                          <p:val>
                                            <p:strVal val="#ppt_x"/>
                                          </p:val>
                                        </p:tav>
                                        <p:tav tm="100000">
                                          <p:val>
                                            <p:strVal val="#ppt_x"/>
                                          </p:val>
                                        </p:tav>
                                      </p:tavLst>
                                    </p:anim>
                                    <p:anim calcmode="lin" valueType="num">
                                      <p:cBhvr additive="base">
                                        <p:cTn id="40" dur="500" fill="hold"/>
                                        <p:tgtEl>
                                          <p:spTgt spid="1363981"/>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63975"/>
                                        </p:tgtEl>
                                        <p:attrNameLst>
                                          <p:attrName>style.visibility</p:attrName>
                                        </p:attrNameLst>
                                      </p:cBhvr>
                                      <p:to>
                                        <p:strVal val="visible"/>
                                      </p:to>
                                    </p:set>
                                    <p:anim calcmode="lin" valueType="num">
                                      <p:cBhvr additive="base">
                                        <p:cTn id="43" dur="500" fill="hold"/>
                                        <p:tgtEl>
                                          <p:spTgt spid="1363975"/>
                                        </p:tgtEl>
                                        <p:attrNameLst>
                                          <p:attrName>ppt_x</p:attrName>
                                        </p:attrNameLst>
                                      </p:cBhvr>
                                      <p:tavLst>
                                        <p:tav tm="0">
                                          <p:val>
                                            <p:strVal val="#ppt_x"/>
                                          </p:val>
                                        </p:tav>
                                        <p:tav tm="100000">
                                          <p:val>
                                            <p:strVal val="#ppt_x"/>
                                          </p:val>
                                        </p:tav>
                                      </p:tavLst>
                                    </p:anim>
                                    <p:anim calcmode="lin" valueType="num">
                                      <p:cBhvr additive="base">
                                        <p:cTn id="44" dur="500" fill="hold"/>
                                        <p:tgtEl>
                                          <p:spTgt spid="13639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3973" grpId="0"/>
      <p:bldP spid="1363974" grpId="0"/>
      <p:bldP spid="1363975" grpId="0"/>
      <p:bldP spid="1363976" grpId="0"/>
      <p:bldP spid="1363977" grpId="0"/>
      <p:bldP spid="1363978" grpId="0"/>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095" name="Rectangle 3"/>
          <p:cNvSpPr>
            <a:spLocks noGrp="1" noChangeArrowheads="1"/>
          </p:cNvSpPr>
          <p:nvPr>
            <p:ph type="title"/>
          </p:nvPr>
        </p:nvSpPr>
        <p:spPr/>
        <p:txBody>
          <a:bodyPr/>
          <a:lstStyle/>
          <a:p>
            <a:pPr eaLnBrk="1" hangingPunct="1"/>
            <a:r>
              <a:rPr lang="zh-CN" altLang="en-US" smtClean="0"/>
              <a:t>光斑尺寸</a:t>
            </a:r>
            <a:r>
              <a:rPr lang="en-US" altLang="zh-CN" smtClean="0"/>
              <a:t>D,</a:t>
            </a:r>
            <a:r>
              <a:rPr lang="zh-CN" altLang="en-US" smtClean="0"/>
              <a:t>数值孔径</a:t>
            </a:r>
            <a:r>
              <a:rPr lang="en-US" altLang="zh-CN" smtClean="0"/>
              <a:t>NA,</a:t>
            </a:r>
            <a:r>
              <a:rPr lang="zh-CN" altLang="en-US" smtClean="0"/>
              <a:t>波长</a:t>
            </a:r>
            <a:r>
              <a:rPr lang="zh-CN" altLang="en-US" smtClean="0">
                <a:sym typeface="Symbol" pitchFamily="18" charset="2"/>
              </a:rPr>
              <a:t></a:t>
            </a:r>
            <a:endParaRPr lang="zh-CN" altLang="en-US" smtClean="0"/>
          </a:p>
        </p:txBody>
      </p:sp>
      <p:pic>
        <p:nvPicPr>
          <p:cNvPr id="1358857" name="Picture 9"/>
          <p:cNvPicPr>
            <a:picLocks noGrp="1" noChangeAspect="1" noChangeArrowheads="1"/>
          </p:cNvPicPr>
          <p:nvPr>
            <p:ph idx="1"/>
          </p:nvPr>
        </p:nvPicPr>
        <p:blipFill>
          <a:blip r:embed="rId3" cstate="print"/>
          <a:stretch>
            <a:fillRect/>
          </a:stretch>
        </p:blipFill>
        <p:spPr>
          <a:xfrm>
            <a:off x="3851275" y="1700213"/>
            <a:ext cx="4114800" cy="3600450"/>
          </a:xfrm>
          <a:ln>
            <a:solidFill>
              <a:srgbClr val="FF9900"/>
            </a:solidFill>
          </a:ln>
          <a:effectLst>
            <a:outerShdw dist="107763" dir="2700000" algn="ctr" rotWithShape="0">
              <a:srgbClr val="808080">
                <a:alpha val="50000"/>
              </a:srgbClr>
            </a:outerShdw>
          </a:effectLst>
        </p:spPr>
      </p:pic>
      <p:sp>
        <p:nvSpPr>
          <p:cNvPr id="127097" name="Rectangle 4"/>
          <p:cNvSpPr>
            <a:spLocks noChangeArrowheads="1"/>
          </p:cNvSpPr>
          <p:nvPr/>
        </p:nvSpPr>
        <p:spPr bwMode="auto">
          <a:xfrm>
            <a:off x="2457450" y="1833563"/>
            <a:ext cx="9144000" cy="0"/>
          </a:xfrm>
          <a:prstGeom prst="rect">
            <a:avLst/>
          </a:prstGeom>
          <a:noFill/>
          <a:ln w="9525">
            <a:noFill/>
            <a:miter lim="800000"/>
            <a:headEnd/>
            <a:tailEnd/>
          </a:ln>
        </p:spPr>
        <p:txBody>
          <a:bodyPr>
            <a:spAutoFit/>
          </a:bodyPr>
          <a:lstStyle/>
          <a:p>
            <a:pPr algn="r"/>
            <a:endParaRPr lang="zh-CN" altLang="en-US"/>
          </a:p>
        </p:txBody>
      </p:sp>
      <p:graphicFrame>
        <p:nvGraphicFramePr>
          <p:cNvPr id="127094" name="Object 118"/>
          <p:cNvGraphicFramePr>
            <a:graphicFrameLocks noChangeAspect="1"/>
          </p:cNvGraphicFramePr>
          <p:nvPr/>
        </p:nvGraphicFramePr>
        <p:xfrm>
          <a:off x="1039813" y="2287588"/>
          <a:ext cx="2070100" cy="1457325"/>
        </p:xfrm>
        <a:graphic>
          <a:graphicData uri="http://schemas.openxmlformats.org/presentationml/2006/ole">
            <mc:AlternateContent xmlns:mc="http://schemas.openxmlformats.org/markup-compatibility/2006">
              <mc:Choice xmlns:v="urn:schemas-microsoft-com:vml" Requires="v">
                <p:oleObj spid="_x0000_s127340" name="Equation" r:id="rId4" imgW="558558" imgH="393529" progId="Equation.3">
                  <p:embed/>
                </p:oleObj>
              </mc:Choice>
              <mc:Fallback>
                <p:oleObj name="Equation" r:id="rId4" imgW="558558" imgH="393529" progId="Equation.3">
                  <p:embed/>
                  <p:pic>
                    <p:nvPicPr>
                      <p:cNvPr id="0" name="Picture 23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9813" y="2287588"/>
                        <a:ext cx="2070100" cy="1457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7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6726C5D-C304-469F-B784-96D4AEA78469}" type="slidenum">
              <a:rPr lang="en-US" altLang="zh-CN">
                <a:latin typeface="Arial" charset="0"/>
              </a:rPr>
              <a:pPr/>
              <a:t>286</a:t>
            </a:fld>
            <a:r>
              <a:rPr lang="en-US" altLang="zh-CN">
                <a:latin typeface="Arial" charset="0"/>
              </a:rPr>
              <a:t>- </a:t>
            </a:r>
          </a:p>
        </p:txBody>
      </p:sp>
    </p:spTree>
  </p:cSld>
  <p:clrMapOvr>
    <a:masterClrMapping/>
  </p:clrMapOvr>
  <p:timing>
    <p:tnLst>
      <p:par>
        <p:cTn id="1" dur="indefinite" restart="never" nodeType="tmRoot"/>
      </p:par>
    </p:tn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1" name="Rectangle 2"/>
          <p:cNvSpPr>
            <a:spLocks noGrp="1" noChangeArrowheads="1"/>
          </p:cNvSpPr>
          <p:nvPr>
            <p:ph type="title"/>
          </p:nvPr>
        </p:nvSpPr>
        <p:spPr/>
        <p:txBody>
          <a:bodyPr/>
          <a:lstStyle/>
          <a:p>
            <a:pPr eaLnBrk="1" hangingPunct="1"/>
            <a:r>
              <a:rPr lang="en-US" altLang="zh-CN" smtClean="0"/>
              <a:t>OPU</a:t>
            </a:r>
          </a:p>
        </p:txBody>
      </p:sp>
      <p:pic>
        <p:nvPicPr>
          <p:cNvPr id="409602" name="Picture 4" descr="OPU"/>
          <p:cNvPicPr>
            <a:picLocks noGrp="1" noChangeAspect="1" noChangeArrowheads="1"/>
          </p:cNvPicPr>
          <p:nvPr>
            <p:ph type="body" idx="1"/>
          </p:nvPr>
        </p:nvPicPr>
        <p:blipFill>
          <a:blip r:embed="rId2" cstate="print">
            <a:clrChange>
              <a:clrFrom>
                <a:srgbClr val="FFFFFF"/>
              </a:clrFrom>
              <a:clrTo>
                <a:srgbClr val="FFFFFF">
                  <a:alpha val="0"/>
                </a:srgbClr>
              </a:clrTo>
            </a:clrChange>
          </a:blip>
          <a:srcRect/>
          <a:stretch>
            <a:fillRect/>
          </a:stretch>
        </p:blipFill>
        <p:spPr>
          <a:xfrm>
            <a:off x="1908175" y="1341438"/>
            <a:ext cx="5310188" cy="3748087"/>
          </a:xfrm>
        </p:spPr>
      </p:pic>
      <p:sp>
        <p:nvSpPr>
          <p:cNvPr id="4096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73D4DA1-F45B-49E1-AE38-BDD298FA54F9}" type="slidenum">
              <a:rPr lang="en-US" altLang="zh-CN">
                <a:latin typeface="Arial" charset="0"/>
              </a:rPr>
              <a:pPr/>
              <a:t>287</a:t>
            </a:fld>
            <a:r>
              <a:rPr lang="en-US" altLang="zh-CN">
                <a:latin typeface="Arial" charset="0"/>
              </a:rPr>
              <a:t>- </a:t>
            </a:r>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5" name="Rectangle 2"/>
          <p:cNvSpPr>
            <a:spLocks noGrp="1" noChangeArrowheads="1"/>
          </p:cNvSpPr>
          <p:nvPr>
            <p:ph type="title"/>
          </p:nvPr>
        </p:nvSpPr>
        <p:spPr/>
        <p:txBody>
          <a:bodyPr/>
          <a:lstStyle/>
          <a:p>
            <a:pPr eaLnBrk="1" hangingPunct="1"/>
            <a:r>
              <a:rPr lang="zh-CN" altLang="en-US" smtClean="0"/>
              <a:t>光盘存储器的特点</a:t>
            </a:r>
          </a:p>
        </p:txBody>
      </p:sp>
      <p:sp>
        <p:nvSpPr>
          <p:cNvPr id="410626" name="Rectangle 3"/>
          <p:cNvSpPr>
            <a:spLocks noGrp="1" noChangeArrowheads="1"/>
          </p:cNvSpPr>
          <p:nvPr>
            <p:ph type="body" idx="1"/>
          </p:nvPr>
        </p:nvSpPr>
        <p:spPr>
          <a:xfrm>
            <a:off x="395288" y="981075"/>
            <a:ext cx="8218487" cy="5040313"/>
          </a:xfrm>
        </p:spPr>
        <p:txBody>
          <a:bodyPr/>
          <a:lstStyle/>
          <a:p>
            <a:pPr algn="just" eaLnBrk="1" hangingPunct="1">
              <a:lnSpc>
                <a:spcPct val="130000"/>
              </a:lnSpc>
            </a:pPr>
            <a:r>
              <a:rPr smtClean="0"/>
              <a:t>存储密度高</a:t>
            </a:r>
          </a:p>
          <a:p>
            <a:pPr algn="just" eaLnBrk="1" hangingPunct="1">
              <a:lnSpc>
                <a:spcPct val="130000"/>
              </a:lnSpc>
            </a:pPr>
            <a:r>
              <a:rPr smtClean="0"/>
              <a:t>非接触式读／写</a:t>
            </a:r>
          </a:p>
          <a:p>
            <a:pPr algn="just" eaLnBrk="1" hangingPunct="1">
              <a:lnSpc>
                <a:spcPct val="130000"/>
              </a:lnSpc>
            </a:pPr>
            <a:r>
              <a:rPr smtClean="0"/>
              <a:t>盘面抗污染</a:t>
            </a:r>
          </a:p>
          <a:p>
            <a:pPr algn="just" eaLnBrk="1" hangingPunct="1">
              <a:lnSpc>
                <a:spcPct val="130000"/>
              </a:lnSpc>
            </a:pPr>
            <a:r>
              <a:rPr smtClean="0"/>
              <a:t>保存时间长</a:t>
            </a:r>
          </a:p>
          <a:p>
            <a:pPr algn="just" eaLnBrk="1" hangingPunct="1">
              <a:lnSpc>
                <a:spcPct val="130000"/>
              </a:lnSpc>
            </a:pPr>
            <a:r>
              <a:rPr smtClean="0"/>
              <a:t>使用方便</a:t>
            </a:r>
          </a:p>
          <a:p>
            <a:pPr algn="just" eaLnBrk="1" hangingPunct="1">
              <a:lnSpc>
                <a:spcPct val="130000"/>
              </a:lnSpc>
            </a:pPr>
            <a:r>
              <a:rPr smtClean="0"/>
              <a:t>价格低</a:t>
            </a:r>
            <a:r>
              <a:rPr sz="2500" smtClean="0"/>
              <a:t> </a:t>
            </a:r>
          </a:p>
        </p:txBody>
      </p:sp>
      <p:sp>
        <p:nvSpPr>
          <p:cNvPr id="4106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41A2495-0DEE-496D-8037-DF62CC22A7A4}" type="slidenum">
              <a:rPr lang="en-US" altLang="zh-CN">
                <a:latin typeface="Arial" charset="0"/>
              </a:rPr>
              <a:pPr/>
              <a:t>288</a:t>
            </a:fld>
            <a:r>
              <a:rPr lang="en-US" altLang="zh-CN">
                <a:latin typeface="Arial" charset="0"/>
              </a:rPr>
              <a:t>- </a:t>
            </a:r>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49" name="Rectangle 2"/>
          <p:cNvSpPr>
            <a:spLocks noGrp="1" noChangeArrowheads="1"/>
          </p:cNvSpPr>
          <p:nvPr>
            <p:ph type="title"/>
          </p:nvPr>
        </p:nvSpPr>
        <p:spPr/>
        <p:txBody>
          <a:bodyPr/>
          <a:lstStyle/>
          <a:p>
            <a:pPr eaLnBrk="1" hangingPunct="1"/>
            <a:r>
              <a:rPr lang="zh-CN" altLang="en-US" smtClean="0"/>
              <a:t>光驱的工作原理</a:t>
            </a:r>
          </a:p>
        </p:txBody>
      </p:sp>
      <p:sp>
        <p:nvSpPr>
          <p:cNvPr id="411650" name="Rectangle 3"/>
          <p:cNvSpPr>
            <a:spLocks noGrp="1" noChangeArrowheads="1"/>
          </p:cNvSpPr>
          <p:nvPr>
            <p:ph type="body" idx="1"/>
          </p:nvPr>
        </p:nvSpPr>
        <p:spPr>
          <a:xfrm>
            <a:off x="395288" y="981075"/>
            <a:ext cx="8218487" cy="5040313"/>
          </a:xfrm>
        </p:spPr>
        <p:txBody>
          <a:bodyPr/>
          <a:lstStyle/>
          <a:p>
            <a:pPr eaLnBrk="1" hangingPunct="1"/>
            <a:r>
              <a:rPr sz="2800" smtClean="0"/>
              <a:t>写入时，被调制信号送调制器，将写入光束调制。调制后的光束由跟踪反射镜反射至聚焦系统再射向光盘，在光盘记录介质上记录信息。</a:t>
            </a:r>
          </a:p>
          <a:p>
            <a:pPr eaLnBrk="1" hangingPunct="1"/>
            <a:r>
              <a:rPr sz="2800" smtClean="0"/>
              <a:t>读出时，写入光束不起作用。小功率（数</a:t>
            </a:r>
            <a:r>
              <a:rPr lang="en-US" altLang="zh-CN" sz="2800" smtClean="0"/>
              <a:t>mw</a:t>
            </a:r>
            <a:r>
              <a:rPr sz="2800" smtClean="0"/>
              <a:t>）读出光束经光束分离器将从光盘反射回的读出光信号导入光电探测器，由光电探测器输出电信号。</a:t>
            </a:r>
          </a:p>
        </p:txBody>
      </p:sp>
      <p:sp>
        <p:nvSpPr>
          <p:cNvPr id="411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B80CA4F-3C8D-4A45-AB68-8674E9ECAFA9}" type="slidenum">
              <a:rPr lang="en-US" altLang="zh-CN">
                <a:latin typeface="Arial" charset="0"/>
              </a:rPr>
              <a:pPr/>
              <a:t>289</a:t>
            </a:fld>
            <a:r>
              <a:rPr lang="en-US" altLang="zh-CN">
                <a:latin typeface="Arial" charset="0"/>
              </a:rPr>
              <a:t>- </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1371600" y="2757488"/>
            <a:ext cx="5334000" cy="1143000"/>
            <a:chOff x="912" y="2160"/>
            <a:chExt cx="3168" cy="720"/>
          </a:xfrm>
        </p:grpSpPr>
        <p:sp>
          <p:nvSpPr>
            <p:cNvPr id="57425" name="Line 4"/>
            <p:cNvSpPr>
              <a:spLocks noChangeShapeType="1"/>
            </p:cNvSpPr>
            <p:nvPr/>
          </p:nvSpPr>
          <p:spPr bwMode="auto">
            <a:xfrm>
              <a:off x="912" y="2160"/>
              <a:ext cx="3168" cy="0"/>
            </a:xfrm>
            <a:prstGeom prst="line">
              <a:avLst/>
            </a:prstGeom>
            <a:noFill/>
            <a:ln w="28575">
              <a:solidFill>
                <a:srgbClr val="0000FF"/>
              </a:solidFill>
              <a:round/>
              <a:headEnd/>
              <a:tailEnd/>
            </a:ln>
          </p:spPr>
          <p:txBody>
            <a:bodyPr/>
            <a:lstStyle/>
            <a:p>
              <a:endParaRPr lang="zh-CN" altLang="en-US"/>
            </a:p>
          </p:txBody>
        </p:sp>
        <p:sp>
          <p:nvSpPr>
            <p:cNvPr id="57426" name="Line 5"/>
            <p:cNvSpPr>
              <a:spLocks noChangeShapeType="1"/>
            </p:cNvSpPr>
            <p:nvPr/>
          </p:nvSpPr>
          <p:spPr bwMode="auto">
            <a:xfrm>
              <a:off x="912" y="2304"/>
              <a:ext cx="3168" cy="0"/>
            </a:xfrm>
            <a:prstGeom prst="line">
              <a:avLst/>
            </a:prstGeom>
            <a:noFill/>
            <a:ln w="28575">
              <a:solidFill>
                <a:srgbClr val="0000FF"/>
              </a:solidFill>
              <a:round/>
              <a:headEnd/>
              <a:tailEnd/>
            </a:ln>
          </p:spPr>
          <p:txBody>
            <a:bodyPr/>
            <a:lstStyle/>
            <a:p>
              <a:endParaRPr lang="zh-CN" altLang="en-US"/>
            </a:p>
          </p:txBody>
        </p:sp>
        <p:sp>
          <p:nvSpPr>
            <p:cNvPr id="57427" name="Line 6"/>
            <p:cNvSpPr>
              <a:spLocks noChangeShapeType="1"/>
            </p:cNvSpPr>
            <p:nvPr/>
          </p:nvSpPr>
          <p:spPr bwMode="auto">
            <a:xfrm>
              <a:off x="912" y="2448"/>
              <a:ext cx="3168" cy="0"/>
            </a:xfrm>
            <a:prstGeom prst="line">
              <a:avLst/>
            </a:prstGeom>
            <a:noFill/>
            <a:ln w="28575">
              <a:solidFill>
                <a:srgbClr val="0000FF"/>
              </a:solidFill>
              <a:round/>
              <a:headEnd/>
              <a:tailEnd/>
            </a:ln>
          </p:spPr>
          <p:txBody>
            <a:bodyPr/>
            <a:lstStyle/>
            <a:p>
              <a:endParaRPr lang="zh-CN" altLang="en-US"/>
            </a:p>
          </p:txBody>
        </p:sp>
        <p:sp>
          <p:nvSpPr>
            <p:cNvPr id="57428" name="Line 7"/>
            <p:cNvSpPr>
              <a:spLocks noChangeShapeType="1"/>
            </p:cNvSpPr>
            <p:nvPr/>
          </p:nvSpPr>
          <p:spPr bwMode="auto">
            <a:xfrm>
              <a:off x="912" y="2592"/>
              <a:ext cx="3168" cy="0"/>
            </a:xfrm>
            <a:prstGeom prst="line">
              <a:avLst/>
            </a:prstGeom>
            <a:noFill/>
            <a:ln w="28575">
              <a:solidFill>
                <a:srgbClr val="0000FF"/>
              </a:solidFill>
              <a:round/>
              <a:headEnd/>
              <a:tailEnd/>
            </a:ln>
          </p:spPr>
          <p:txBody>
            <a:bodyPr/>
            <a:lstStyle/>
            <a:p>
              <a:endParaRPr lang="zh-CN" altLang="en-US"/>
            </a:p>
          </p:txBody>
        </p:sp>
        <p:sp>
          <p:nvSpPr>
            <p:cNvPr id="57429" name="Line 8"/>
            <p:cNvSpPr>
              <a:spLocks noChangeShapeType="1"/>
            </p:cNvSpPr>
            <p:nvPr/>
          </p:nvSpPr>
          <p:spPr bwMode="auto">
            <a:xfrm>
              <a:off x="912" y="2736"/>
              <a:ext cx="3168" cy="0"/>
            </a:xfrm>
            <a:prstGeom prst="line">
              <a:avLst/>
            </a:prstGeom>
            <a:noFill/>
            <a:ln w="28575">
              <a:solidFill>
                <a:srgbClr val="0000FF"/>
              </a:solidFill>
              <a:round/>
              <a:headEnd/>
              <a:tailEnd/>
            </a:ln>
          </p:spPr>
          <p:txBody>
            <a:bodyPr/>
            <a:lstStyle/>
            <a:p>
              <a:endParaRPr lang="zh-CN" altLang="en-US"/>
            </a:p>
          </p:txBody>
        </p:sp>
        <p:sp>
          <p:nvSpPr>
            <p:cNvPr id="57430" name="Line 9"/>
            <p:cNvSpPr>
              <a:spLocks noChangeShapeType="1"/>
            </p:cNvSpPr>
            <p:nvPr/>
          </p:nvSpPr>
          <p:spPr bwMode="auto">
            <a:xfrm>
              <a:off x="912" y="2880"/>
              <a:ext cx="3168" cy="0"/>
            </a:xfrm>
            <a:prstGeom prst="line">
              <a:avLst/>
            </a:prstGeom>
            <a:noFill/>
            <a:ln w="28575">
              <a:solidFill>
                <a:srgbClr val="0000FF"/>
              </a:solidFill>
              <a:round/>
              <a:headEnd/>
              <a:tailEnd/>
            </a:ln>
          </p:spPr>
          <p:txBody>
            <a:bodyPr/>
            <a:lstStyle/>
            <a:p>
              <a:endParaRPr lang="zh-CN" altLang="en-US"/>
            </a:p>
          </p:txBody>
        </p:sp>
      </p:grpSp>
      <p:sp>
        <p:nvSpPr>
          <p:cNvPr id="57346"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3" name="Group 10"/>
          <p:cNvGrpSpPr>
            <a:grpSpLocks/>
          </p:cNvGrpSpPr>
          <p:nvPr/>
        </p:nvGrpSpPr>
        <p:grpSpPr bwMode="auto">
          <a:xfrm>
            <a:off x="685800" y="2609850"/>
            <a:ext cx="581025" cy="1447800"/>
            <a:chOff x="432" y="1734"/>
            <a:chExt cx="366" cy="912"/>
          </a:xfrm>
        </p:grpSpPr>
        <p:sp>
          <p:nvSpPr>
            <p:cNvPr id="881675" name="Text Box 11"/>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6" name="Text Box 12"/>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677" name="Text Box 13"/>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4" name="Group 14"/>
          <p:cNvGrpSpPr>
            <a:grpSpLocks/>
          </p:cNvGrpSpPr>
          <p:nvPr/>
        </p:nvGrpSpPr>
        <p:grpSpPr bwMode="auto">
          <a:xfrm>
            <a:off x="2209800" y="4281488"/>
            <a:ext cx="5410200" cy="381000"/>
            <a:chOff x="1392" y="2787"/>
            <a:chExt cx="3408" cy="240"/>
          </a:xfrm>
        </p:grpSpPr>
        <p:sp>
          <p:nvSpPr>
            <p:cNvPr id="57411" name="Oval 15"/>
            <p:cNvSpPr>
              <a:spLocks noChangeArrowheads="1"/>
            </p:cNvSpPr>
            <p:nvPr/>
          </p:nvSpPr>
          <p:spPr bwMode="auto">
            <a:xfrm>
              <a:off x="278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2" name="Oval 16"/>
            <p:cNvSpPr>
              <a:spLocks noChangeArrowheads="1"/>
            </p:cNvSpPr>
            <p:nvPr/>
          </p:nvSpPr>
          <p:spPr bwMode="auto">
            <a:xfrm>
              <a:off x="374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3" name="Oval 17"/>
            <p:cNvSpPr>
              <a:spLocks noChangeArrowheads="1"/>
            </p:cNvSpPr>
            <p:nvPr/>
          </p:nvSpPr>
          <p:spPr bwMode="auto">
            <a:xfrm>
              <a:off x="470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nvGrpSpPr>
            <p:cNvPr id="57414" name="Group 18"/>
            <p:cNvGrpSpPr>
              <a:grpSpLocks/>
            </p:cNvGrpSpPr>
            <p:nvPr/>
          </p:nvGrpSpPr>
          <p:grpSpPr bwMode="auto">
            <a:xfrm>
              <a:off x="1392" y="2787"/>
              <a:ext cx="3360" cy="192"/>
              <a:chOff x="1392" y="2787"/>
              <a:chExt cx="3360" cy="192"/>
            </a:xfrm>
          </p:grpSpPr>
          <p:sp>
            <p:nvSpPr>
              <p:cNvPr id="57416" name="Line 19"/>
              <p:cNvSpPr>
                <a:spLocks noChangeShapeType="1"/>
              </p:cNvSpPr>
              <p:nvPr/>
            </p:nvSpPr>
            <p:spPr bwMode="auto">
              <a:xfrm>
                <a:off x="1440" y="2835"/>
                <a:ext cx="2880" cy="0"/>
              </a:xfrm>
              <a:prstGeom prst="line">
                <a:avLst/>
              </a:prstGeom>
              <a:noFill/>
              <a:ln w="19050">
                <a:solidFill>
                  <a:schemeClr val="tx1"/>
                </a:solidFill>
                <a:round/>
                <a:headEnd/>
                <a:tailEnd/>
              </a:ln>
            </p:spPr>
            <p:txBody>
              <a:bodyPr/>
              <a:lstStyle/>
              <a:p>
                <a:endParaRPr lang="zh-CN" altLang="en-US"/>
              </a:p>
            </p:txBody>
          </p:sp>
          <p:sp>
            <p:nvSpPr>
              <p:cNvPr id="57417" name="Line 20"/>
              <p:cNvSpPr>
                <a:spLocks noChangeShapeType="1"/>
              </p:cNvSpPr>
              <p:nvPr/>
            </p:nvSpPr>
            <p:spPr bwMode="auto">
              <a:xfrm>
                <a:off x="1872" y="2979"/>
                <a:ext cx="2880" cy="0"/>
              </a:xfrm>
              <a:prstGeom prst="line">
                <a:avLst/>
              </a:prstGeom>
              <a:noFill/>
              <a:ln w="19050">
                <a:solidFill>
                  <a:schemeClr val="tx1"/>
                </a:solidFill>
                <a:round/>
                <a:headEnd/>
                <a:tailEnd/>
              </a:ln>
            </p:spPr>
            <p:txBody>
              <a:bodyPr/>
              <a:lstStyle/>
              <a:p>
                <a:endParaRPr lang="zh-CN" altLang="en-US"/>
              </a:p>
            </p:txBody>
          </p:sp>
          <p:sp>
            <p:nvSpPr>
              <p:cNvPr id="57418" name="Oval 21"/>
              <p:cNvSpPr>
                <a:spLocks noChangeArrowheads="1"/>
              </p:cNvSpPr>
              <p:nvPr/>
            </p:nvSpPr>
            <p:spPr bwMode="auto">
              <a:xfrm>
                <a:off x="235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19" name="Oval 22"/>
              <p:cNvSpPr>
                <a:spLocks noChangeArrowheads="1"/>
              </p:cNvSpPr>
              <p:nvPr/>
            </p:nvSpPr>
            <p:spPr bwMode="auto">
              <a:xfrm>
                <a:off x="331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0" name="Oval 23"/>
              <p:cNvSpPr>
                <a:spLocks noChangeArrowheads="1"/>
              </p:cNvSpPr>
              <p:nvPr/>
            </p:nvSpPr>
            <p:spPr bwMode="auto">
              <a:xfrm>
                <a:off x="4272" y="2787"/>
                <a:ext cx="96" cy="96"/>
              </a:xfrm>
              <a:prstGeom prst="ellipse">
                <a:avLst/>
              </a:prstGeom>
              <a:solidFill>
                <a:schemeClr val="tx1"/>
              </a:solidFill>
              <a:ln w="19050" algn="ctr">
                <a:noFill/>
                <a:round/>
                <a:headEnd/>
                <a:tailEnd/>
              </a:ln>
            </p:spPr>
            <p:txBody>
              <a:bodyPr wrap="none" anchor="ctr"/>
              <a:lstStyle/>
              <a:p>
                <a:pPr algn="ctr"/>
                <a:endParaRPr lang="zh-CN" altLang="en-US"/>
              </a:p>
            </p:txBody>
          </p:sp>
          <p:sp>
            <p:nvSpPr>
              <p:cNvPr id="57421" name="Oval 24"/>
              <p:cNvSpPr>
                <a:spLocks noChangeArrowheads="1"/>
              </p:cNvSpPr>
              <p:nvPr/>
            </p:nvSpPr>
            <p:spPr bwMode="auto">
              <a:xfrm>
                <a:off x="1392" y="2787"/>
                <a:ext cx="96" cy="96"/>
              </a:xfrm>
              <a:prstGeom prst="ellipse">
                <a:avLst/>
              </a:prstGeom>
              <a:solidFill>
                <a:schemeClr val="tx1"/>
              </a:solidFill>
              <a:ln w="6350" algn="ctr">
                <a:solidFill>
                  <a:schemeClr val="tx1"/>
                </a:solidFill>
                <a:round/>
                <a:headEnd/>
                <a:tailEnd/>
              </a:ln>
            </p:spPr>
            <p:txBody>
              <a:bodyPr wrap="none" anchor="ctr"/>
              <a:lstStyle/>
              <a:p>
                <a:pPr algn="ctr"/>
                <a:endParaRPr lang="zh-CN" altLang="en-US"/>
              </a:p>
            </p:txBody>
          </p:sp>
        </p:grpSp>
        <p:sp>
          <p:nvSpPr>
            <p:cNvPr id="57415" name="Oval 25"/>
            <p:cNvSpPr>
              <a:spLocks noChangeArrowheads="1"/>
            </p:cNvSpPr>
            <p:nvPr/>
          </p:nvSpPr>
          <p:spPr bwMode="auto">
            <a:xfrm>
              <a:off x="1824" y="2931"/>
              <a:ext cx="96" cy="96"/>
            </a:xfrm>
            <a:prstGeom prst="ellipse">
              <a:avLst/>
            </a:prstGeom>
            <a:solidFill>
              <a:schemeClr val="tx1"/>
            </a:solidFill>
            <a:ln w="19050" algn="ctr">
              <a:noFill/>
              <a:round/>
              <a:headEnd/>
              <a:tailEnd/>
            </a:ln>
          </p:spPr>
          <p:txBody>
            <a:bodyPr wrap="none" anchor="ctr"/>
            <a:lstStyle/>
            <a:p>
              <a:pPr algn="ctr"/>
              <a:endParaRPr lang="zh-CN" altLang="en-US"/>
            </a:p>
          </p:txBody>
        </p:sp>
      </p:grpSp>
      <p:grpSp>
        <p:nvGrpSpPr>
          <p:cNvPr id="6" name="Group 40"/>
          <p:cNvGrpSpPr>
            <a:grpSpLocks/>
          </p:cNvGrpSpPr>
          <p:nvPr/>
        </p:nvGrpSpPr>
        <p:grpSpPr bwMode="auto">
          <a:xfrm>
            <a:off x="3200400" y="2147888"/>
            <a:ext cx="1571625" cy="3052762"/>
            <a:chOff x="2016" y="1443"/>
            <a:chExt cx="990" cy="1923"/>
          </a:xfrm>
        </p:grpSpPr>
        <p:sp>
          <p:nvSpPr>
            <p:cNvPr id="57398" name="Rectangle 41"/>
            <p:cNvSpPr>
              <a:spLocks noChangeArrowheads="1"/>
            </p:cNvSpPr>
            <p:nvPr/>
          </p:nvSpPr>
          <p:spPr bwMode="auto">
            <a:xfrm>
              <a:off x="225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99" name="Line 42"/>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0" name="Line 43"/>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401" name="Line 44"/>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402" name="Line 45"/>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403" name="Line 46"/>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404" name="Line 47"/>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405" name="Line 48"/>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6" name="Line 49"/>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407" name="Line 50"/>
            <p:cNvSpPr>
              <a:spLocks noChangeShapeType="1"/>
            </p:cNvSpPr>
            <p:nvPr/>
          </p:nvSpPr>
          <p:spPr bwMode="auto">
            <a:xfrm flipV="1">
              <a:off x="259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15" name="Text Box 51"/>
            <p:cNvSpPr txBox="1">
              <a:spLocks noChangeArrowheads="1"/>
            </p:cNvSpPr>
            <p:nvPr/>
          </p:nvSpPr>
          <p:spPr bwMode="auto">
            <a:xfrm>
              <a:off x="206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16" name="Text Box 52"/>
            <p:cNvSpPr txBox="1">
              <a:spLocks noChangeArrowheads="1"/>
            </p:cNvSpPr>
            <p:nvPr/>
          </p:nvSpPr>
          <p:spPr bwMode="auto">
            <a:xfrm>
              <a:off x="264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17" name="Text Box 53"/>
            <p:cNvSpPr txBox="1">
              <a:spLocks noChangeArrowheads="1"/>
            </p:cNvSpPr>
            <p:nvPr/>
          </p:nvSpPr>
          <p:spPr bwMode="auto">
            <a:xfrm>
              <a:off x="23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a:t>
              </a:r>
              <a:endParaRPr lang="en-US" altLang="zh-CN" dirty="0">
                <a:effectLst>
                  <a:outerShdw blurRad="38100" dist="38100" dir="2700000" algn="tl">
                    <a:srgbClr val="C0C0C0"/>
                  </a:outerShdw>
                </a:effectLst>
                <a:latin typeface="Tahoma" pitchFamily="34" charset="0"/>
                <a:ea typeface="宋体" pitchFamily="2" charset="-122"/>
              </a:endParaRPr>
            </a:p>
          </p:txBody>
        </p:sp>
      </p:grpSp>
      <p:grpSp>
        <p:nvGrpSpPr>
          <p:cNvPr id="7" name="Group 54"/>
          <p:cNvGrpSpPr>
            <a:grpSpLocks/>
          </p:cNvGrpSpPr>
          <p:nvPr/>
        </p:nvGrpSpPr>
        <p:grpSpPr bwMode="auto">
          <a:xfrm>
            <a:off x="4800600" y="2147888"/>
            <a:ext cx="1524000" cy="3052762"/>
            <a:chOff x="3024" y="1443"/>
            <a:chExt cx="960" cy="1923"/>
          </a:xfrm>
        </p:grpSpPr>
        <p:sp>
          <p:nvSpPr>
            <p:cNvPr id="57385" name="Rectangle 55"/>
            <p:cNvSpPr>
              <a:spLocks noChangeArrowheads="1"/>
            </p:cNvSpPr>
            <p:nvPr/>
          </p:nvSpPr>
          <p:spPr bwMode="auto">
            <a:xfrm>
              <a:off x="326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86" name="Line 56"/>
            <p:cNvSpPr>
              <a:spLocks noChangeShapeType="1"/>
            </p:cNvSpPr>
            <p:nvPr/>
          </p:nvSpPr>
          <p:spPr bwMode="auto">
            <a:xfrm>
              <a:off x="302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87" name="Line 57"/>
            <p:cNvSpPr>
              <a:spLocks noChangeShapeType="1"/>
            </p:cNvSpPr>
            <p:nvPr/>
          </p:nvSpPr>
          <p:spPr bwMode="auto">
            <a:xfrm>
              <a:off x="302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88" name="Line 58"/>
            <p:cNvSpPr>
              <a:spLocks noChangeShapeType="1"/>
            </p:cNvSpPr>
            <p:nvPr/>
          </p:nvSpPr>
          <p:spPr bwMode="auto">
            <a:xfrm>
              <a:off x="302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89" name="Line 59"/>
            <p:cNvSpPr>
              <a:spLocks noChangeShapeType="1"/>
            </p:cNvSpPr>
            <p:nvPr/>
          </p:nvSpPr>
          <p:spPr bwMode="auto">
            <a:xfrm>
              <a:off x="302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90" name="Line 60"/>
            <p:cNvSpPr>
              <a:spLocks noChangeShapeType="1"/>
            </p:cNvSpPr>
            <p:nvPr/>
          </p:nvSpPr>
          <p:spPr bwMode="auto">
            <a:xfrm>
              <a:off x="302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91" name="Line 61"/>
            <p:cNvSpPr>
              <a:spLocks noChangeShapeType="1"/>
            </p:cNvSpPr>
            <p:nvPr/>
          </p:nvSpPr>
          <p:spPr bwMode="auto">
            <a:xfrm>
              <a:off x="302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92" name="Line 62"/>
            <p:cNvSpPr>
              <a:spLocks noChangeShapeType="1"/>
            </p:cNvSpPr>
            <p:nvPr/>
          </p:nvSpPr>
          <p:spPr bwMode="auto">
            <a:xfrm flipV="1">
              <a:off x="336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3" name="Line 63"/>
            <p:cNvSpPr>
              <a:spLocks noChangeShapeType="1"/>
            </p:cNvSpPr>
            <p:nvPr/>
          </p:nvSpPr>
          <p:spPr bwMode="auto">
            <a:xfrm flipV="1">
              <a:off x="379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94" name="Line 64"/>
            <p:cNvSpPr>
              <a:spLocks noChangeShapeType="1"/>
            </p:cNvSpPr>
            <p:nvPr/>
          </p:nvSpPr>
          <p:spPr bwMode="auto">
            <a:xfrm flipV="1">
              <a:off x="3600"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29" name="Text Box 65"/>
            <p:cNvSpPr txBox="1">
              <a:spLocks noChangeArrowheads="1"/>
            </p:cNvSpPr>
            <p:nvPr/>
          </p:nvSpPr>
          <p:spPr bwMode="auto">
            <a:xfrm>
              <a:off x="3042"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30" name="Text Box 66"/>
            <p:cNvSpPr txBox="1">
              <a:spLocks noChangeArrowheads="1"/>
            </p:cNvSpPr>
            <p:nvPr/>
          </p:nvSpPr>
          <p:spPr bwMode="auto">
            <a:xfrm>
              <a:off x="3618"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31" name="Text Box 67"/>
            <p:cNvSpPr txBox="1">
              <a:spLocks noChangeArrowheads="1"/>
            </p:cNvSpPr>
            <p:nvPr/>
          </p:nvSpPr>
          <p:spPr bwMode="auto">
            <a:xfrm>
              <a:off x="3282"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8" name="Group 68"/>
          <p:cNvGrpSpPr>
            <a:grpSpLocks/>
          </p:cNvGrpSpPr>
          <p:nvPr/>
        </p:nvGrpSpPr>
        <p:grpSpPr bwMode="auto">
          <a:xfrm>
            <a:off x="6324600" y="2147888"/>
            <a:ext cx="1495425" cy="3052762"/>
            <a:chOff x="3984" y="1443"/>
            <a:chExt cx="942" cy="1923"/>
          </a:xfrm>
        </p:grpSpPr>
        <p:sp>
          <p:nvSpPr>
            <p:cNvPr id="57372" name="Rectangle 69"/>
            <p:cNvSpPr>
              <a:spLocks noChangeArrowheads="1"/>
            </p:cNvSpPr>
            <p:nvPr/>
          </p:nvSpPr>
          <p:spPr bwMode="auto">
            <a:xfrm>
              <a:off x="4224"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73" name="Line 70"/>
            <p:cNvSpPr>
              <a:spLocks noChangeShapeType="1"/>
            </p:cNvSpPr>
            <p:nvPr/>
          </p:nvSpPr>
          <p:spPr bwMode="auto">
            <a:xfrm>
              <a:off x="3984"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4" name="Line 71"/>
            <p:cNvSpPr>
              <a:spLocks noChangeShapeType="1"/>
            </p:cNvSpPr>
            <p:nvPr/>
          </p:nvSpPr>
          <p:spPr bwMode="auto">
            <a:xfrm>
              <a:off x="3984"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75" name="Line 72"/>
            <p:cNvSpPr>
              <a:spLocks noChangeShapeType="1"/>
            </p:cNvSpPr>
            <p:nvPr/>
          </p:nvSpPr>
          <p:spPr bwMode="auto">
            <a:xfrm>
              <a:off x="3984"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76" name="Line 73"/>
            <p:cNvSpPr>
              <a:spLocks noChangeShapeType="1"/>
            </p:cNvSpPr>
            <p:nvPr/>
          </p:nvSpPr>
          <p:spPr bwMode="auto">
            <a:xfrm>
              <a:off x="3984"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77" name="Line 74"/>
            <p:cNvSpPr>
              <a:spLocks noChangeShapeType="1"/>
            </p:cNvSpPr>
            <p:nvPr/>
          </p:nvSpPr>
          <p:spPr bwMode="auto">
            <a:xfrm>
              <a:off x="3984"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78" name="Line 75"/>
            <p:cNvSpPr>
              <a:spLocks noChangeShapeType="1"/>
            </p:cNvSpPr>
            <p:nvPr/>
          </p:nvSpPr>
          <p:spPr bwMode="auto">
            <a:xfrm>
              <a:off x="3984"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79" name="Line 76"/>
            <p:cNvSpPr>
              <a:spLocks noChangeShapeType="1"/>
            </p:cNvSpPr>
            <p:nvPr/>
          </p:nvSpPr>
          <p:spPr bwMode="auto">
            <a:xfrm flipV="1">
              <a:off x="432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0" name="Line 77"/>
            <p:cNvSpPr>
              <a:spLocks noChangeShapeType="1"/>
            </p:cNvSpPr>
            <p:nvPr/>
          </p:nvSpPr>
          <p:spPr bwMode="auto">
            <a:xfrm flipV="1">
              <a:off x="475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81" name="Line 78"/>
            <p:cNvSpPr>
              <a:spLocks noChangeShapeType="1"/>
            </p:cNvSpPr>
            <p:nvPr/>
          </p:nvSpPr>
          <p:spPr bwMode="auto">
            <a:xfrm flipV="1">
              <a:off x="451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43" name="Text Box 79"/>
            <p:cNvSpPr txBox="1">
              <a:spLocks noChangeArrowheads="1"/>
            </p:cNvSpPr>
            <p:nvPr/>
          </p:nvSpPr>
          <p:spPr bwMode="auto">
            <a:xfrm>
              <a:off x="398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4" name="Text Box 80"/>
            <p:cNvSpPr txBox="1">
              <a:spLocks noChangeArrowheads="1"/>
            </p:cNvSpPr>
            <p:nvPr/>
          </p:nvSpPr>
          <p:spPr bwMode="auto">
            <a:xfrm>
              <a:off x="456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5" name="Text Box 81"/>
            <p:cNvSpPr txBox="1">
              <a:spLocks noChangeArrowheads="1"/>
            </p:cNvSpPr>
            <p:nvPr/>
          </p:nvSpPr>
          <p:spPr bwMode="auto">
            <a:xfrm>
              <a:off x="422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9" name="Group 82"/>
          <p:cNvGrpSpPr>
            <a:grpSpLocks/>
          </p:cNvGrpSpPr>
          <p:nvPr/>
        </p:nvGrpSpPr>
        <p:grpSpPr bwMode="auto">
          <a:xfrm>
            <a:off x="2286000" y="1857375"/>
            <a:ext cx="5153025" cy="309563"/>
            <a:chOff x="1488" y="1392"/>
            <a:chExt cx="3246" cy="195"/>
          </a:xfrm>
        </p:grpSpPr>
        <p:sp>
          <p:nvSpPr>
            <p:cNvPr id="881747" name="Text Box 83"/>
            <p:cNvSpPr txBox="1">
              <a:spLocks noChangeArrowheads="1"/>
            </p:cNvSpPr>
            <p:nvPr/>
          </p:nvSpPr>
          <p:spPr bwMode="auto">
            <a:xfrm>
              <a:off x="1488" y="1392"/>
              <a:ext cx="366" cy="195"/>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D</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48" name="Text Box 84"/>
            <p:cNvSpPr txBox="1">
              <a:spLocks noChangeArrowheads="1"/>
            </p:cNvSpPr>
            <p:nvPr/>
          </p:nvSpPr>
          <p:spPr bwMode="auto">
            <a:xfrm>
              <a:off x="244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49" name="Text Box 85"/>
            <p:cNvSpPr txBox="1">
              <a:spLocks noChangeArrowheads="1"/>
            </p:cNvSpPr>
            <p:nvPr/>
          </p:nvSpPr>
          <p:spPr bwMode="auto">
            <a:xfrm>
              <a:off x="3474"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2</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50" name="Text Box 86"/>
            <p:cNvSpPr txBox="1">
              <a:spLocks noChangeArrowheads="1"/>
            </p:cNvSpPr>
            <p:nvPr/>
          </p:nvSpPr>
          <p:spPr bwMode="auto">
            <a:xfrm>
              <a:off x="4368" y="1392"/>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grpSp>
      <p:grpSp>
        <p:nvGrpSpPr>
          <p:cNvPr id="10" name="Group 26"/>
          <p:cNvGrpSpPr>
            <a:grpSpLocks/>
          </p:cNvGrpSpPr>
          <p:nvPr/>
        </p:nvGrpSpPr>
        <p:grpSpPr bwMode="auto">
          <a:xfrm>
            <a:off x="1676400" y="2147888"/>
            <a:ext cx="1571625" cy="3052762"/>
            <a:chOff x="1056" y="1443"/>
            <a:chExt cx="990" cy="1923"/>
          </a:xfrm>
        </p:grpSpPr>
        <p:sp>
          <p:nvSpPr>
            <p:cNvPr id="57355" name="Rectangle 27"/>
            <p:cNvSpPr>
              <a:spLocks noChangeArrowheads="1"/>
            </p:cNvSpPr>
            <p:nvPr/>
          </p:nvSpPr>
          <p:spPr bwMode="auto">
            <a:xfrm>
              <a:off x="1296" y="1683"/>
              <a:ext cx="672" cy="960"/>
            </a:xfrm>
            <a:prstGeom prst="rect">
              <a:avLst/>
            </a:prstGeom>
            <a:solidFill>
              <a:srgbClr val="FFCC00"/>
            </a:solidFill>
            <a:ln w="19050" algn="ctr">
              <a:noFill/>
              <a:miter lim="800000"/>
              <a:headEnd/>
              <a:tailEnd/>
            </a:ln>
          </p:spPr>
          <p:txBody>
            <a:bodyPr wrap="none" anchor="ctr"/>
            <a:lstStyle/>
            <a:p>
              <a:pPr algn="ctr"/>
              <a:r>
                <a:rPr lang="en-US" altLang="zh-CN">
                  <a:solidFill>
                    <a:srgbClr val="0000FF"/>
                  </a:solidFill>
                  <a:latin typeface="Tahoma" pitchFamily="34" charset="0"/>
                  <a:ea typeface="宋体" charset="-122"/>
                </a:rPr>
                <a:t>64*64</a:t>
              </a:r>
            </a:p>
          </p:txBody>
        </p:sp>
        <p:sp>
          <p:nvSpPr>
            <p:cNvPr id="57356" name="Line 28"/>
            <p:cNvSpPr>
              <a:spLocks noChangeShapeType="1"/>
            </p:cNvSpPr>
            <p:nvPr/>
          </p:nvSpPr>
          <p:spPr bwMode="auto">
            <a:xfrm>
              <a:off x="105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7357" name="Line 29"/>
            <p:cNvSpPr>
              <a:spLocks noChangeShapeType="1"/>
            </p:cNvSpPr>
            <p:nvPr/>
          </p:nvSpPr>
          <p:spPr bwMode="auto">
            <a:xfrm>
              <a:off x="105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7358" name="Line 30"/>
            <p:cNvSpPr>
              <a:spLocks noChangeShapeType="1"/>
            </p:cNvSpPr>
            <p:nvPr/>
          </p:nvSpPr>
          <p:spPr bwMode="auto">
            <a:xfrm>
              <a:off x="105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7359" name="Line 31"/>
            <p:cNvSpPr>
              <a:spLocks noChangeShapeType="1"/>
            </p:cNvSpPr>
            <p:nvPr/>
          </p:nvSpPr>
          <p:spPr bwMode="auto">
            <a:xfrm>
              <a:off x="105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7360" name="Line 32"/>
            <p:cNvSpPr>
              <a:spLocks noChangeShapeType="1"/>
            </p:cNvSpPr>
            <p:nvPr/>
          </p:nvSpPr>
          <p:spPr bwMode="auto">
            <a:xfrm>
              <a:off x="105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7361" name="Line 33"/>
            <p:cNvSpPr>
              <a:spLocks noChangeShapeType="1"/>
            </p:cNvSpPr>
            <p:nvPr/>
          </p:nvSpPr>
          <p:spPr bwMode="auto">
            <a:xfrm>
              <a:off x="105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7362" name="Line 34"/>
            <p:cNvSpPr>
              <a:spLocks noChangeShapeType="1"/>
            </p:cNvSpPr>
            <p:nvPr/>
          </p:nvSpPr>
          <p:spPr bwMode="auto">
            <a:xfrm flipV="1">
              <a:off x="144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3" name="Line 35"/>
            <p:cNvSpPr>
              <a:spLocks noChangeShapeType="1"/>
            </p:cNvSpPr>
            <p:nvPr/>
          </p:nvSpPr>
          <p:spPr bwMode="auto">
            <a:xfrm flipV="1">
              <a:off x="187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7364" name="Line 36"/>
            <p:cNvSpPr>
              <a:spLocks noChangeShapeType="1"/>
            </p:cNvSpPr>
            <p:nvPr/>
          </p:nvSpPr>
          <p:spPr bwMode="auto">
            <a:xfrm flipV="1">
              <a:off x="1632" y="1443"/>
              <a:ext cx="0" cy="240"/>
            </a:xfrm>
            <a:prstGeom prst="line">
              <a:avLst/>
            </a:prstGeom>
            <a:noFill/>
            <a:ln w="19050">
              <a:solidFill>
                <a:schemeClr val="tx1"/>
              </a:solidFill>
              <a:round/>
              <a:headEnd/>
              <a:tailEnd type="triangle" w="med" len="med"/>
            </a:ln>
          </p:spPr>
          <p:txBody>
            <a:bodyPr/>
            <a:lstStyle/>
            <a:p>
              <a:endParaRPr lang="zh-CN" altLang="en-US"/>
            </a:p>
          </p:txBody>
        </p:sp>
        <p:sp>
          <p:nvSpPr>
            <p:cNvPr id="881701" name="Text Box 37"/>
            <p:cNvSpPr txBox="1">
              <a:spLocks noChangeArrowheads="1"/>
            </p:cNvSpPr>
            <p:nvPr/>
          </p:nvSpPr>
          <p:spPr bwMode="auto">
            <a:xfrm>
              <a:off x="1104" y="3171"/>
              <a:ext cx="366" cy="195"/>
            </a:xfrm>
            <a:prstGeom prst="rect">
              <a:avLst/>
            </a:prstGeom>
            <a:noFill/>
            <a:ln w="16510">
              <a:noFill/>
              <a:miter lim="800000"/>
              <a:headEnd/>
              <a:tailEnd/>
            </a:ln>
            <a:effectLst/>
          </p:spPr>
          <p:txBody>
            <a:bodyPr lIns="0" tIns="0" rIns="0" bIns="0"/>
            <a:lstStyle/>
            <a:p>
              <a:pPr algn="ctr">
                <a:defRPr/>
              </a:pPr>
              <a:r>
                <a:rPr lang="en-US" altLang="zh-CN" dirty="0">
                  <a:latin typeface="Times New Roman" pitchFamily="18" charset="0"/>
                  <a:ea typeface="华康简宋" charset="-122"/>
                </a:rPr>
                <a:t>    Y</a:t>
              </a:r>
              <a:r>
                <a:rPr lang="en-US" altLang="zh-CN" baseline="-25000" dirty="0">
                  <a:latin typeface="Times New Roman" pitchFamily="18" charset="0"/>
                  <a:ea typeface="华康简宋" charset="-122"/>
                </a:rPr>
                <a:t>0</a:t>
              </a:r>
              <a:r>
                <a:rPr lang="en-US" altLang="zh-CN" dirty="0">
                  <a:latin typeface="Times New Roman" pitchFamily="18" charset="0"/>
                  <a:ea typeface="华康简宋" charset="-122"/>
                </a:rPr>
                <a:t> </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881702" name="Text Box 38"/>
            <p:cNvSpPr txBox="1">
              <a:spLocks noChangeArrowheads="1"/>
            </p:cNvSpPr>
            <p:nvPr/>
          </p:nvSpPr>
          <p:spPr bwMode="auto">
            <a:xfrm>
              <a:off x="1680"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1703" name="Text Box 39"/>
            <p:cNvSpPr txBox="1">
              <a:spLocks noChangeArrowheads="1"/>
            </p:cNvSpPr>
            <p:nvPr/>
          </p:nvSpPr>
          <p:spPr bwMode="auto">
            <a:xfrm>
              <a:off x="1344" y="3171"/>
              <a:ext cx="366" cy="195"/>
            </a:xfrm>
            <a:prstGeom prst="rect">
              <a:avLst/>
            </a:prstGeom>
            <a:noFill/>
            <a:ln w="16510">
              <a:noFill/>
              <a:miter lim="800000"/>
              <a:headEnd/>
              <a:tailEnd/>
            </a:ln>
            <a:effectLst/>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73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887849D-AA04-45AB-B6CC-65760687A1AC}" type="slidenum">
              <a:rPr lang="en-US" altLang="zh-CN">
                <a:latin typeface="Arial" charset="0"/>
              </a:rPr>
              <a:pPr/>
              <a:t>29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0-#ppt_w/2"/>
                                          </p:val>
                                        </p:tav>
                                        <p:tav tm="100000">
                                          <p:val>
                                            <p:strVal val="#ppt_x"/>
                                          </p:val>
                                        </p:tav>
                                      </p:tavLst>
                                    </p:anim>
                                    <p:anim calcmode="lin" valueType="num">
                                      <p:cBhvr additive="base">
                                        <p:cTn id="14"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additive="base">
                                        <p:cTn id="37" dur="500" fill="hold"/>
                                        <p:tgtEl>
                                          <p:spTgt spid="2"/>
                                        </p:tgtEl>
                                        <p:attrNameLst>
                                          <p:attrName>ppt_x</p:attrName>
                                        </p:attrNameLst>
                                      </p:cBhvr>
                                      <p:tavLst>
                                        <p:tav tm="0">
                                          <p:val>
                                            <p:strVal val="0-#ppt_w/2"/>
                                          </p:val>
                                        </p:tav>
                                        <p:tav tm="100000">
                                          <p:val>
                                            <p:strVal val="#ppt_x"/>
                                          </p:val>
                                        </p:tav>
                                      </p:tavLst>
                                    </p:anim>
                                    <p:anim calcmode="lin" valueType="num">
                                      <p:cBhvr additive="base">
                                        <p:cTn id="3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left)">
                                      <p:cBhvr>
                                        <p:cTn id="43" dur="500"/>
                                        <p:tgtEl>
                                          <p:spTgt spid="4"/>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1" fill="hold" nodeType="click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2673" name="Picture 2" descr="光盘的光学系统"/>
          <p:cNvPicPr>
            <a:picLocks noGrp="1" noChangeAspect="1" noChangeArrowheads="1"/>
          </p:cNvPicPr>
          <p:nvPr>
            <p:ph type="body" idx="1"/>
          </p:nvPr>
        </p:nvPicPr>
        <p:blipFill>
          <a:blip r:embed="rId2" cstate="print">
            <a:clrChange>
              <a:clrFrom>
                <a:srgbClr val="FFFFFF"/>
              </a:clrFrom>
              <a:clrTo>
                <a:srgbClr val="FFFFFF">
                  <a:alpha val="0"/>
                </a:srgbClr>
              </a:clrTo>
            </a:clrChange>
            <a:lum contrast="24000"/>
          </a:blip>
          <a:srcRect/>
          <a:stretch>
            <a:fillRect/>
          </a:stretch>
        </p:blipFill>
        <p:spPr>
          <a:xfrm>
            <a:off x="661988" y="1373188"/>
            <a:ext cx="7569200" cy="4776787"/>
          </a:xfrm>
        </p:spPr>
      </p:pic>
      <p:pic>
        <p:nvPicPr>
          <p:cNvPr id="412674" name="Picture 3" descr="MCj03457190000[1]"/>
          <p:cNvPicPr>
            <a:picLocks noChangeAspect="1" noChangeArrowheads="1"/>
          </p:cNvPicPr>
          <p:nvPr/>
        </p:nvPicPr>
        <p:blipFill>
          <a:blip r:embed="rId3" cstate="print"/>
          <a:srcRect/>
          <a:stretch>
            <a:fillRect/>
          </a:stretch>
        </p:blipFill>
        <p:spPr bwMode="auto">
          <a:xfrm>
            <a:off x="241300" y="279400"/>
            <a:ext cx="1784350" cy="1638300"/>
          </a:xfrm>
          <a:prstGeom prst="rect">
            <a:avLst/>
          </a:prstGeom>
          <a:noFill/>
          <a:ln w="9525">
            <a:noFill/>
            <a:miter lim="800000"/>
            <a:headEnd/>
            <a:tailEnd/>
          </a:ln>
        </p:spPr>
      </p:pic>
      <p:sp>
        <p:nvSpPr>
          <p:cNvPr id="4126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ECADBE-4BB5-49B7-84EF-12CAEEECAD58}" type="slidenum">
              <a:rPr lang="en-US" altLang="zh-CN">
                <a:latin typeface="Arial" charset="0"/>
              </a:rPr>
              <a:pPr/>
              <a:t>290</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7" name="Rectangle 2"/>
          <p:cNvSpPr>
            <a:spLocks noGrp="1" noChangeArrowheads="1"/>
          </p:cNvSpPr>
          <p:nvPr>
            <p:ph type="title"/>
          </p:nvPr>
        </p:nvSpPr>
        <p:spPr/>
        <p:txBody>
          <a:bodyPr/>
          <a:lstStyle/>
          <a:p>
            <a:pPr eaLnBrk="1" hangingPunct="1"/>
            <a:r>
              <a:rPr lang="zh-CN" altLang="en-US" smtClean="0"/>
              <a:t>光驱的速度</a:t>
            </a:r>
          </a:p>
        </p:txBody>
      </p:sp>
      <p:sp>
        <p:nvSpPr>
          <p:cNvPr id="413698" name="Rectangle 3"/>
          <p:cNvSpPr>
            <a:spLocks noGrp="1" noChangeArrowheads="1"/>
          </p:cNvSpPr>
          <p:nvPr>
            <p:ph type="body" idx="1"/>
          </p:nvPr>
        </p:nvSpPr>
        <p:spPr>
          <a:xfrm>
            <a:off x="395288" y="981075"/>
            <a:ext cx="8218487" cy="5040313"/>
          </a:xfrm>
        </p:spPr>
        <p:txBody>
          <a:bodyPr/>
          <a:lstStyle/>
          <a:p>
            <a:pPr eaLnBrk="1" hangingPunct="1"/>
            <a:r>
              <a:rPr sz="2600" smtClean="0"/>
              <a:t>最早的光驱是单倍速的，只能用来听</a:t>
            </a:r>
            <a:r>
              <a:rPr lang="en-US" altLang="zh-CN" sz="2600" smtClean="0"/>
              <a:t>CD</a:t>
            </a:r>
            <a:r>
              <a:rPr sz="2600" smtClean="0"/>
              <a:t>，伴随着技术的更新和发展，短短几年的时间，由原来单倍速光驱到发展到现在</a:t>
            </a:r>
            <a:r>
              <a:rPr lang="en-US" altLang="zh-CN" sz="2600" smtClean="0"/>
              <a:t>52</a:t>
            </a:r>
            <a:r>
              <a:rPr sz="2600" smtClean="0"/>
              <a:t>倍速光驱。</a:t>
            </a:r>
          </a:p>
          <a:p>
            <a:pPr eaLnBrk="1" hangingPunct="1">
              <a:buFont typeface="Wingdings" pitchFamily="2" charset="2"/>
              <a:buNone/>
            </a:pPr>
            <a:r>
              <a:rPr sz="2600" smtClean="0">
                <a:solidFill>
                  <a:schemeClr val="accent2"/>
                </a:solidFill>
              </a:rPr>
              <a:t>      单速： </a:t>
            </a:r>
            <a:r>
              <a:rPr lang="en-US" altLang="zh-CN" sz="2600" smtClean="0">
                <a:solidFill>
                  <a:schemeClr val="accent2"/>
                </a:solidFill>
              </a:rPr>
              <a:t>150KB/S</a:t>
            </a:r>
          </a:p>
          <a:p>
            <a:pPr eaLnBrk="1" hangingPunct="1">
              <a:buFont typeface="Wingdings" pitchFamily="2" charset="2"/>
              <a:buNone/>
            </a:pPr>
            <a:r>
              <a:rPr lang="en-US" altLang="zh-CN" sz="2600" smtClean="0">
                <a:solidFill>
                  <a:schemeClr val="accent2"/>
                </a:solidFill>
              </a:rPr>
              <a:t>      8</a:t>
            </a:r>
            <a:r>
              <a:rPr sz="2600" smtClean="0">
                <a:solidFill>
                  <a:schemeClr val="accent2"/>
                </a:solidFill>
              </a:rPr>
              <a:t>速：  </a:t>
            </a:r>
            <a:r>
              <a:rPr lang="en-US" altLang="zh-CN" sz="2600" smtClean="0">
                <a:solidFill>
                  <a:schemeClr val="accent2"/>
                </a:solidFill>
              </a:rPr>
              <a:t>1200KB/S      </a:t>
            </a:r>
            <a:r>
              <a:rPr sz="2600" smtClean="0">
                <a:solidFill>
                  <a:schemeClr val="accent2"/>
                </a:solidFill>
              </a:rPr>
              <a:t>读出时间  </a:t>
            </a:r>
            <a:r>
              <a:rPr lang="en-US" altLang="zh-CN" sz="2600" smtClean="0">
                <a:solidFill>
                  <a:schemeClr val="accent2"/>
                </a:solidFill>
              </a:rPr>
              <a:t>155ms</a:t>
            </a:r>
          </a:p>
          <a:p>
            <a:pPr eaLnBrk="1" hangingPunct="1">
              <a:buFont typeface="Wingdings" pitchFamily="2" charset="2"/>
              <a:buNone/>
            </a:pPr>
            <a:r>
              <a:rPr lang="en-US" altLang="zh-CN" sz="2600" smtClean="0">
                <a:solidFill>
                  <a:schemeClr val="accent2"/>
                </a:solidFill>
              </a:rPr>
              <a:t>      24</a:t>
            </a:r>
            <a:r>
              <a:rPr sz="2600" smtClean="0">
                <a:solidFill>
                  <a:schemeClr val="accent2"/>
                </a:solidFill>
              </a:rPr>
              <a:t>速：</a:t>
            </a:r>
            <a:r>
              <a:rPr lang="en-US" altLang="zh-CN" sz="2600" smtClean="0">
                <a:solidFill>
                  <a:schemeClr val="accent2"/>
                </a:solidFill>
              </a:rPr>
              <a:t>3600KB/S      </a:t>
            </a:r>
            <a:r>
              <a:rPr sz="2600" smtClean="0">
                <a:solidFill>
                  <a:schemeClr val="accent2"/>
                </a:solidFill>
              </a:rPr>
              <a:t>读出时间  </a:t>
            </a:r>
            <a:r>
              <a:rPr lang="en-US" altLang="zh-CN" sz="2600" smtClean="0">
                <a:solidFill>
                  <a:schemeClr val="accent2"/>
                </a:solidFill>
              </a:rPr>
              <a:t>125ms</a:t>
            </a:r>
          </a:p>
          <a:p>
            <a:pPr eaLnBrk="1" hangingPunct="1">
              <a:buFont typeface="Wingdings" pitchFamily="2" charset="2"/>
              <a:buNone/>
            </a:pPr>
            <a:r>
              <a:rPr lang="en-US" altLang="zh-CN" sz="2600" smtClean="0">
                <a:solidFill>
                  <a:schemeClr val="accent2"/>
                </a:solidFill>
              </a:rPr>
              <a:t>      52</a:t>
            </a:r>
            <a:r>
              <a:rPr sz="2600" smtClean="0">
                <a:solidFill>
                  <a:schemeClr val="accent2"/>
                </a:solidFill>
              </a:rPr>
              <a:t>速：</a:t>
            </a:r>
            <a:r>
              <a:rPr lang="en-US" altLang="zh-CN" sz="2600" smtClean="0">
                <a:solidFill>
                  <a:schemeClr val="accent2"/>
                </a:solidFill>
              </a:rPr>
              <a:t>7800KB/S</a:t>
            </a:r>
          </a:p>
          <a:p>
            <a:pPr eaLnBrk="1" hangingPunct="1"/>
            <a:endParaRPr lang="en-US" altLang="zh-CN" sz="2600" smtClean="0"/>
          </a:p>
        </p:txBody>
      </p:sp>
      <p:sp>
        <p:nvSpPr>
          <p:cNvPr id="413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1FAC204-9466-411B-9C01-52AA1A17DA26}" type="slidenum">
              <a:rPr lang="en-US" altLang="zh-CN">
                <a:latin typeface="Arial" charset="0"/>
              </a:rPr>
              <a:pPr/>
              <a:t>291</a:t>
            </a:fld>
            <a:r>
              <a:rPr lang="en-US" altLang="zh-CN">
                <a:latin typeface="Arial" charset="0"/>
              </a:rPr>
              <a:t>- </a:t>
            </a:r>
          </a:p>
        </p:txBody>
      </p:sp>
    </p:spTree>
  </p:cSld>
  <p:clrMapOvr>
    <a:masterClrMapping/>
  </p:clrMapOvr>
  <p:timing>
    <p:tnLst>
      <p:par>
        <p:cTn id="1" dur="indefinite" restart="never" nodeType="tmRoot"/>
      </p:par>
    </p:tn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1" name="Rectangle 2"/>
          <p:cNvSpPr>
            <a:spLocks noGrp="1" noChangeArrowheads="1"/>
          </p:cNvSpPr>
          <p:nvPr>
            <p:ph type="title"/>
          </p:nvPr>
        </p:nvSpPr>
        <p:spPr/>
        <p:txBody>
          <a:bodyPr/>
          <a:lstStyle/>
          <a:p>
            <a:pPr eaLnBrk="1" hangingPunct="1"/>
            <a:r>
              <a:rPr lang="zh-CN" altLang="en-US" smtClean="0"/>
              <a:t>本章重点</a:t>
            </a:r>
          </a:p>
        </p:txBody>
      </p:sp>
      <p:sp>
        <p:nvSpPr>
          <p:cNvPr id="414722" name="Rectangle 3"/>
          <p:cNvSpPr>
            <a:spLocks noGrp="1" noChangeArrowheads="1"/>
          </p:cNvSpPr>
          <p:nvPr>
            <p:ph type="body" idx="1"/>
          </p:nvPr>
        </p:nvSpPr>
        <p:spPr>
          <a:xfrm>
            <a:off x="395288" y="981075"/>
            <a:ext cx="8218487" cy="5040313"/>
          </a:xfrm>
        </p:spPr>
        <p:txBody>
          <a:bodyPr/>
          <a:lstStyle/>
          <a:p>
            <a:pPr eaLnBrk="1" hangingPunct="1"/>
            <a:r>
              <a:rPr dirty="0" smtClean="0"/>
              <a:t>存储器的分级结构及相关特点</a:t>
            </a:r>
          </a:p>
          <a:p>
            <a:pPr eaLnBrk="1" hangingPunct="1"/>
            <a:r>
              <a:rPr lang="en-US" altLang="zh-CN" dirty="0" smtClean="0"/>
              <a:t>SRAM</a:t>
            </a:r>
            <a:r>
              <a:rPr lang="zh-CN" altLang="en-US" dirty="0" smtClean="0"/>
              <a:t>，</a:t>
            </a:r>
            <a:r>
              <a:rPr lang="en-US" altLang="zh-CN" dirty="0" smtClean="0"/>
              <a:t>DRAM</a:t>
            </a:r>
            <a:r>
              <a:rPr dirty="0" smtClean="0"/>
              <a:t>工作原理及特点</a:t>
            </a:r>
          </a:p>
          <a:p>
            <a:pPr eaLnBrk="1" hangingPunct="1">
              <a:lnSpc>
                <a:spcPct val="125000"/>
              </a:lnSpc>
            </a:pPr>
            <a:r>
              <a:rPr lang="zh-CN" altLang="en-US" dirty="0" smtClean="0"/>
              <a:t>存储器</a:t>
            </a:r>
            <a:r>
              <a:rPr lang="zh-CN" altLang="en-US" dirty="0"/>
              <a:t>译码</a:t>
            </a:r>
            <a:r>
              <a:rPr lang="zh-CN" altLang="en-US" dirty="0" smtClean="0"/>
              <a:t>方式，存储器扩展</a:t>
            </a:r>
            <a:endParaRPr lang="zh-CN" altLang="en-US" dirty="0"/>
          </a:p>
          <a:p>
            <a:pPr eaLnBrk="1" hangingPunct="1">
              <a:lnSpc>
                <a:spcPct val="125000"/>
              </a:lnSpc>
            </a:pPr>
            <a:r>
              <a:rPr lang="zh-CN" altLang="en-US" dirty="0" smtClean="0">
                <a:solidFill>
                  <a:schemeClr val="accent2"/>
                </a:solidFill>
              </a:rPr>
              <a:t>高速缓冲存储器</a:t>
            </a:r>
            <a:r>
              <a:rPr lang="zh-CN" altLang="en-US" dirty="0">
                <a:solidFill>
                  <a:schemeClr val="accent2"/>
                </a:solidFill>
              </a:rPr>
              <a:t>的组成及工作</a:t>
            </a:r>
            <a:r>
              <a:rPr lang="zh-CN" altLang="en-US" dirty="0" smtClean="0">
                <a:solidFill>
                  <a:schemeClr val="accent2"/>
                </a:solidFill>
              </a:rPr>
              <a:t>原理</a:t>
            </a:r>
            <a:endParaRPr lang="en-US" altLang="zh-CN" dirty="0">
              <a:solidFill>
                <a:schemeClr val="accent2"/>
              </a:solidFill>
            </a:endParaRPr>
          </a:p>
          <a:p>
            <a:pPr eaLnBrk="1" hangingPunct="1">
              <a:lnSpc>
                <a:spcPct val="125000"/>
              </a:lnSpc>
            </a:pPr>
            <a:r>
              <a:rPr lang="zh-CN" altLang="en-US" dirty="0"/>
              <a:t>虚拟存储器基本</a:t>
            </a:r>
            <a:r>
              <a:rPr lang="zh-CN" altLang="en-US" dirty="0" smtClean="0"/>
              <a:t>概念</a:t>
            </a:r>
            <a:endParaRPr lang="zh-CN" altLang="en-US" dirty="0"/>
          </a:p>
          <a:p>
            <a:pPr eaLnBrk="1" hangingPunct="1"/>
            <a:endParaRPr dirty="0" smtClean="0"/>
          </a:p>
          <a:p>
            <a:pPr eaLnBrk="1" hangingPunct="1"/>
            <a:endParaRPr lang="en-US" altLang="zh-CN" dirty="0" smtClean="0"/>
          </a:p>
        </p:txBody>
      </p:sp>
      <p:sp>
        <p:nvSpPr>
          <p:cNvPr id="414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471944C-D87E-480A-BD01-6A8B37560631}" type="slidenum">
              <a:rPr lang="en-US" altLang="zh-CN">
                <a:latin typeface="Arial" charset="0"/>
              </a:rPr>
              <a:pPr/>
              <a:t>292</a:t>
            </a:fld>
            <a:r>
              <a:rPr lang="en-US" altLang="zh-CN">
                <a:latin typeface="Arial" charset="0"/>
              </a:rPr>
              <a:t>- </a:t>
            </a:r>
          </a:p>
        </p:txBody>
      </p:sp>
    </p:spTree>
  </p:cSld>
  <p:clrMapOvr>
    <a:masterClrMapping/>
  </p:clrMapOvr>
  <p:timing>
    <p:tnLst>
      <p:par>
        <p:cTn id="1" dur="indefinite" restart="never" nodeType="tmRoot"/>
      </p:par>
    </p:tn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课后作业</a:t>
            </a:r>
            <a:endParaRPr lang="zh-CN" altLang="en-US" dirty="0"/>
          </a:p>
        </p:txBody>
      </p:sp>
      <p:sp>
        <p:nvSpPr>
          <p:cNvPr id="3" name="内容占位符 2"/>
          <p:cNvSpPr>
            <a:spLocks noGrp="1"/>
          </p:cNvSpPr>
          <p:nvPr>
            <p:ph idx="1"/>
          </p:nvPr>
        </p:nvSpPr>
        <p:spPr/>
        <p:txBody>
          <a:bodyPr/>
          <a:lstStyle/>
          <a:p>
            <a:r>
              <a:rPr lang="en-US" altLang="zh-CN" dirty="0" smtClean="0"/>
              <a:t>4.6~4.8</a:t>
            </a:r>
          </a:p>
          <a:p>
            <a:r>
              <a:rPr lang="en-US" altLang="zh-CN" dirty="0" smtClean="0"/>
              <a:t>4.14</a:t>
            </a:r>
          </a:p>
          <a:p>
            <a:r>
              <a:rPr lang="en-US" altLang="zh-CN" dirty="0" smtClean="0"/>
              <a:t>4.15</a:t>
            </a:r>
          </a:p>
          <a:p>
            <a:r>
              <a:rPr lang="en-US" altLang="zh-CN" dirty="0" smtClean="0"/>
              <a:t>4.18</a:t>
            </a:r>
          </a:p>
          <a:p>
            <a:r>
              <a:rPr lang="en-US" altLang="zh-CN" dirty="0" smtClean="0"/>
              <a:t>4.19</a:t>
            </a:r>
          </a:p>
          <a:p>
            <a:endParaRPr lang="zh-CN" altLang="en-US" dirty="0"/>
          </a:p>
        </p:txBody>
      </p:sp>
      <p:sp>
        <p:nvSpPr>
          <p:cNvPr id="4" name="灯片编号占位符 3"/>
          <p:cNvSpPr>
            <a:spLocks noGrp="1"/>
          </p:cNvSpPr>
          <p:nvPr>
            <p:ph type="sldNum" sz="quarter" idx="10"/>
          </p:nvPr>
        </p:nvSpPr>
        <p:spPr/>
        <p:txBody>
          <a:bodyPr/>
          <a:lstStyle/>
          <a:p>
            <a:pPr>
              <a:defRPr/>
            </a:pPr>
            <a:r>
              <a:rPr lang="en-US" altLang="zh-CN" smtClean="0"/>
              <a:t> -</a:t>
            </a:r>
            <a:fld id="{7DB7D154-6577-432F-8144-43C687260925}" type="slidenum">
              <a:rPr lang="en-US" altLang="zh-CN" smtClean="0"/>
              <a:pPr>
                <a:defRPr/>
              </a:pPr>
              <a:t>293</a:t>
            </a:fld>
            <a:r>
              <a:rPr lang="en-US" altLang="zh-CN" smtClean="0"/>
              <a:t>- </a:t>
            </a:r>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标题 1"/>
          <p:cNvSpPr>
            <a:spLocks noGrp="1"/>
          </p:cNvSpPr>
          <p:nvPr>
            <p:ph type="title"/>
          </p:nvPr>
        </p:nvSpPr>
        <p:spPr/>
        <p:txBody>
          <a:bodyPr/>
          <a:lstStyle/>
          <a:p>
            <a:r>
              <a:rPr lang="en-US" altLang="zh-CN" smtClean="0"/>
              <a:t>4.1 </a:t>
            </a:r>
            <a:r>
              <a:rPr lang="zh-CN" altLang="en-US" smtClean="0"/>
              <a:t>存储器概述</a:t>
            </a:r>
          </a:p>
        </p:txBody>
      </p:sp>
      <p:sp>
        <p:nvSpPr>
          <p:cNvPr id="29698" name="内容占位符 2"/>
          <p:cNvSpPr>
            <a:spLocks noGrp="1"/>
          </p:cNvSpPr>
          <p:nvPr>
            <p:ph idx="1"/>
          </p:nvPr>
        </p:nvSpPr>
        <p:spPr>
          <a:xfrm>
            <a:off x="395288" y="981075"/>
            <a:ext cx="8218487" cy="5040313"/>
          </a:xfrm>
        </p:spPr>
        <p:txBody>
          <a:bodyPr/>
          <a:lstStyle/>
          <a:p>
            <a:pPr eaLnBrk="1" hangingPunct="1"/>
            <a:r>
              <a:rPr smtClean="0"/>
              <a:t>存储器分类</a:t>
            </a:r>
          </a:p>
          <a:p>
            <a:pPr eaLnBrk="1" hangingPunct="1"/>
            <a:r>
              <a:rPr smtClean="0"/>
              <a:t>存储器分级结构</a:t>
            </a:r>
          </a:p>
          <a:p>
            <a:pPr eaLnBrk="1" hangingPunct="1"/>
            <a:r>
              <a:rPr smtClean="0"/>
              <a:t>存储器的性能指标</a:t>
            </a:r>
          </a:p>
        </p:txBody>
      </p:sp>
      <p:sp>
        <p:nvSpPr>
          <p:cNvPr id="29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689197-9221-45E2-B0B5-0E490828455C}" type="slidenum">
              <a:rPr lang="en-US" altLang="zh-CN">
                <a:latin typeface="Arial" charset="0"/>
              </a:rPr>
              <a:pPr/>
              <a:t>3</a:t>
            </a:fld>
            <a:r>
              <a:rPr lang="en-US" altLang="zh-CN">
                <a:latin typeface="Arial" charset="0"/>
              </a:rPr>
              <a:t>- </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type="title"/>
          </p:nvPr>
        </p:nvSpPr>
        <p:spPr/>
        <p:txBody>
          <a:bodyPr/>
          <a:lstStyle/>
          <a:p>
            <a:pPr eaLnBrk="1" hangingPunct="1"/>
            <a:r>
              <a:rPr lang="en-US" altLang="zh-CN" smtClean="0"/>
              <a:t>4k*4</a:t>
            </a:r>
            <a:r>
              <a:rPr lang="zh-CN" altLang="en-US" smtClean="0"/>
              <a:t>位存储体</a:t>
            </a:r>
          </a:p>
        </p:txBody>
      </p:sp>
      <p:grpSp>
        <p:nvGrpSpPr>
          <p:cNvPr id="58370" name="Group 3"/>
          <p:cNvGrpSpPr>
            <a:grpSpLocks/>
          </p:cNvGrpSpPr>
          <p:nvPr/>
        </p:nvGrpSpPr>
        <p:grpSpPr bwMode="auto">
          <a:xfrm>
            <a:off x="3276600" y="2133600"/>
            <a:ext cx="1981200" cy="3509963"/>
            <a:chOff x="1872" y="1488"/>
            <a:chExt cx="1248" cy="2211"/>
          </a:xfrm>
        </p:grpSpPr>
        <p:grpSp>
          <p:nvGrpSpPr>
            <p:cNvPr id="58376" name="Group 4"/>
            <p:cNvGrpSpPr>
              <a:grpSpLocks/>
            </p:cNvGrpSpPr>
            <p:nvPr/>
          </p:nvGrpSpPr>
          <p:grpSpPr bwMode="auto">
            <a:xfrm>
              <a:off x="2448" y="1488"/>
              <a:ext cx="672" cy="1200"/>
              <a:chOff x="3954" y="1539"/>
              <a:chExt cx="672" cy="1200"/>
            </a:xfrm>
          </p:grpSpPr>
          <p:sp>
            <p:nvSpPr>
              <p:cNvPr id="882693" name="Rectangle 5"/>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8" name="Line 6"/>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7" name="Group 7"/>
            <p:cNvGrpSpPr>
              <a:grpSpLocks/>
            </p:cNvGrpSpPr>
            <p:nvPr/>
          </p:nvGrpSpPr>
          <p:grpSpPr bwMode="auto">
            <a:xfrm>
              <a:off x="2352" y="1584"/>
              <a:ext cx="672" cy="1200"/>
              <a:chOff x="3954" y="1539"/>
              <a:chExt cx="672" cy="1200"/>
            </a:xfrm>
          </p:grpSpPr>
          <p:sp>
            <p:nvSpPr>
              <p:cNvPr id="882696" name="Rectangle 8"/>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6" name="Line 9"/>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8" name="Group 10"/>
            <p:cNvGrpSpPr>
              <a:grpSpLocks/>
            </p:cNvGrpSpPr>
            <p:nvPr/>
          </p:nvGrpSpPr>
          <p:grpSpPr bwMode="auto">
            <a:xfrm>
              <a:off x="2256" y="1680"/>
              <a:ext cx="672" cy="1200"/>
              <a:chOff x="3954" y="1539"/>
              <a:chExt cx="672" cy="1200"/>
            </a:xfrm>
          </p:grpSpPr>
          <p:sp>
            <p:nvSpPr>
              <p:cNvPr id="882699" name="Rectangle 11"/>
              <p:cNvSpPr>
                <a:spLocks noChangeArrowheads="1"/>
              </p:cNvSpPr>
              <p:nvPr/>
            </p:nvSpPr>
            <p:spPr bwMode="auto">
              <a:xfrm>
                <a:off x="3954" y="1779"/>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94" name="Line 12"/>
              <p:cNvSpPr>
                <a:spLocks noChangeShapeType="1"/>
              </p:cNvSpPr>
              <p:nvPr/>
            </p:nvSpPr>
            <p:spPr bwMode="auto">
              <a:xfrm flipV="1">
                <a:off x="4290" y="1539"/>
                <a:ext cx="0" cy="240"/>
              </a:xfrm>
              <a:prstGeom prst="line">
                <a:avLst/>
              </a:prstGeom>
              <a:noFill/>
              <a:ln w="19050">
                <a:solidFill>
                  <a:schemeClr val="folHlink"/>
                </a:solidFill>
                <a:round/>
                <a:headEnd/>
                <a:tailEnd type="triangle" w="med" len="med"/>
              </a:ln>
            </p:spPr>
            <p:txBody>
              <a:bodyPr/>
              <a:lstStyle/>
              <a:p>
                <a:endParaRPr lang="zh-CN" altLang="en-US"/>
              </a:p>
            </p:txBody>
          </p:sp>
        </p:grpSp>
        <p:grpSp>
          <p:nvGrpSpPr>
            <p:cNvPr id="58379" name="Group 13"/>
            <p:cNvGrpSpPr>
              <a:grpSpLocks/>
            </p:cNvGrpSpPr>
            <p:nvPr/>
          </p:nvGrpSpPr>
          <p:grpSpPr bwMode="auto">
            <a:xfrm>
              <a:off x="1872" y="1776"/>
              <a:ext cx="990" cy="1923"/>
              <a:chOff x="2016" y="1443"/>
              <a:chExt cx="990" cy="1923"/>
            </a:xfrm>
          </p:grpSpPr>
          <p:sp>
            <p:nvSpPr>
              <p:cNvPr id="882702" name="Rectangle 14"/>
              <p:cNvSpPr>
                <a:spLocks noChangeArrowheads="1"/>
              </p:cNvSpPr>
              <p:nvPr/>
            </p:nvSpPr>
            <p:spPr bwMode="auto">
              <a:xfrm>
                <a:off x="2256" y="1683"/>
                <a:ext cx="672" cy="960"/>
              </a:xfrm>
              <a:prstGeom prst="rect">
                <a:avLst/>
              </a:prstGeom>
              <a:solidFill>
                <a:srgbClr val="FFCC00"/>
              </a:solidFill>
              <a:ln w="19050" algn="ctr">
                <a:solidFill>
                  <a:schemeClr val="tx1"/>
                </a:solidFill>
                <a:miter lim="800000"/>
                <a:headEnd/>
                <a:tailEnd/>
              </a:ln>
              <a:effectLst/>
            </p:spPr>
            <p:txBody>
              <a:bodyPr wrap="none" anchor="ctr"/>
              <a:lstStyle/>
              <a:p>
                <a:pPr algn="ctr">
                  <a:defRPr/>
                </a:pPr>
                <a:r>
                  <a:rPr lang="en-US" altLang="zh-CN">
                    <a:effectLst>
                      <a:outerShdw blurRad="38100" dist="38100" dir="2700000" algn="tl">
                        <a:srgbClr val="FFFFFF"/>
                      </a:outerShdw>
                    </a:effectLst>
                    <a:latin typeface="Tahoma" pitchFamily="34" charset="0"/>
                    <a:ea typeface="宋体" pitchFamily="2" charset="-122"/>
                  </a:rPr>
                  <a:t>64*64</a:t>
                </a:r>
              </a:p>
            </p:txBody>
          </p:sp>
          <p:sp>
            <p:nvSpPr>
              <p:cNvPr id="58381" name="Line 15"/>
              <p:cNvSpPr>
                <a:spLocks noChangeShapeType="1"/>
              </p:cNvSpPr>
              <p:nvPr/>
            </p:nvSpPr>
            <p:spPr bwMode="auto">
              <a:xfrm>
                <a:off x="2016" y="182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2" name="Line 16"/>
              <p:cNvSpPr>
                <a:spLocks noChangeShapeType="1"/>
              </p:cNvSpPr>
              <p:nvPr/>
            </p:nvSpPr>
            <p:spPr bwMode="auto">
              <a:xfrm>
                <a:off x="2016" y="1971"/>
                <a:ext cx="240" cy="0"/>
              </a:xfrm>
              <a:prstGeom prst="line">
                <a:avLst/>
              </a:prstGeom>
              <a:noFill/>
              <a:ln w="19050">
                <a:solidFill>
                  <a:schemeClr val="tx1"/>
                </a:solidFill>
                <a:round/>
                <a:headEnd/>
                <a:tailEnd type="triangle" w="med" len="med"/>
              </a:ln>
            </p:spPr>
            <p:txBody>
              <a:bodyPr/>
              <a:lstStyle/>
              <a:p>
                <a:endParaRPr lang="zh-CN" altLang="en-US"/>
              </a:p>
            </p:txBody>
          </p:sp>
          <p:sp>
            <p:nvSpPr>
              <p:cNvPr id="58383" name="Line 17"/>
              <p:cNvSpPr>
                <a:spLocks noChangeShapeType="1"/>
              </p:cNvSpPr>
              <p:nvPr/>
            </p:nvSpPr>
            <p:spPr bwMode="auto">
              <a:xfrm>
                <a:off x="2016" y="2115"/>
                <a:ext cx="240" cy="0"/>
              </a:xfrm>
              <a:prstGeom prst="line">
                <a:avLst/>
              </a:prstGeom>
              <a:noFill/>
              <a:ln w="19050">
                <a:solidFill>
                  <a:schemeClr val="tx1"/>
                </a:solidFill>
                <a:round/>
                <a:headEnd/>
                <a:tailEnd type="triangle" w="med" len="med"/>
              </a:ln>
            </p:spPr>
            <p:txBody>
              <a:bodyPr/>
              <a:lstStyle/>
              <a:p>
                <a:endParaRPr lang="zh-CN" altLang="en-US"/>
              </a:p>
            </p:txBody>
          </p:sp>
          <p:sp>
            <p:nvSpPr>
              <p:cNvPr id="58384" name="Line 18"/>
              <p:cNvSpPr>
                <a:spLocks noChangeShapeType="1"/>
              </p:cNvSpPr>
              <p:nvPr/>
            </p:nvSpPr>
            <p:spPr bwMode="auto">
              <a:xfrm>
                <a:off x="2016" y="2259"/>
                <a:ext cx="240" cy="0"/>
              </a:xfrm>
              <a:prstGeom prst="line">
                <a:avLst/>
              </a:prstGeom>
              <a:noFill/>
              <a:ln w="19050">
                <a:solidFill>
                  <a:schemeClr val="tx1"/>
                </a:solidFill>
                <a:round/>
                <a:headEnd/>
                <a:tailEnd type="triangle" w="med" len="med"/>
              </a:ln>
            </p:spPr>
            <p:txBody>
              <a:bodyPr/>
              <a:lstStyle/>
              <a:p>
                <a:endParaRPr lang="zh-CN" altLang="en-US"/>
              </a:p>
            </p:txBody>
          </p:sp>
          <p:sp>
            <p:nvSpPr>
              <p:cNvPr id="58385" name="Line 19"/>
              <p:cNvSpPr>
                <a:spLocks noChangeShapeType="1"/>
              </p:cNvSpPr>
              <p:nvPr/>
            </p:nvSpPr>
            <p:spPr bwMode="auto">
              <a:xfrm>
                <a:off x="2016" y="2403"/>
                <a:ext cx="240" cy="0"/>
              </a:xfrm>
              <a:prstGeom prst="line">
                <a:avLst/>
              </a:prstGeom>
              <a:noFill/>
              <a:ln w="19050">
                <a:solidFill>
                  <a:schemeClr val="tx1"/>
                </a:solidFill>
                <a:round/>
                <a:headEnd/>
                <a:tailEnd type="triangle" w="med" len="med"/>
              </a:ln>
            </p:spPr>
            <p:txBody>
              <a:bodyPr/>
              <a:lstStyle/>
              <a:p>
                <a:endParaRPr lang="zh-CN" altLang="en-US"/>
              </a:p>
            </p:txBody>
          </p:sp>
          <p:sp>
            <p:nvSpPr>
              <p:cNvPr id="58386" name="Line 20"/>
              <p:cNvSpPr>
                <a:spLocks noChangeShapeType="1"/>
              </p:cNvSpPr>
              <p:nvPr/>
            </p:nvSpPr>
            <p:spPr bwMode="auto">
              <a:xfrm>
                <a:off x="2016" y="2547"/>
                <a:ext cx="240" cy="0"/>
              </a:xfrm>
              <a:prstGeom prst="line">
                <a:avLst/>
              </a:prstGeom>
              <a:noFill/>
              <a:ln w="19050">
                <a:solidFill>
                  <a:schemeClr val="tx1"/>
                </a:solidFill>
                <a:round/>
                <a:headEnd/>
                <a:tailEnd type="triangle" w="med" len="med"/>
              </a:ln>
            </p:spPr>
            <p:txBody>
              <a:bodyPr/>
              <a:lstStyle/>
              <a:p>
                <a:endParaRPr lang="zh-CN" altLang="en-US"/>
              </a:p>
            </p:txBody>
          </p:sp>
          <p:sp>
            <p:nvSpPr>
              <p:cNvPr id="58387" name="Line 21"/>
              <p:cNvSpPr>
                <a:spLocks noChangeShapeType="1"/>
              </p:cNvSpPr>
              <p:nvPr/>
            </p:nvSpPr>
            <p:spPr bwMode="auto">
              <a:xfrm flipV="1">
                <a:off x="2400"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8" name="Line 22"/>
              <p:cNvSpPr>
                <a:spLocks noChangeShapeType="1"/>
              </p:cNvSpPr>
              <p:nvPr/>
            </p:nvSpPr>
            <p:spPr bwMode="auto">
              <a:xfrm flipV="1">
                <a:off x="2832" y="2643"/>
                <a:ext cx="0" cy="576"/>
              </a:xfrm>
              <a:prstGeom prst="line">
                <a:avLst/>
              </a:prstGeom>
              <a:noFill/>
              <a:ln w="19050">
                <a:solidFill>
                  <a:schemeClr val="tx1"/>
                </a:solidFill>
                <a:round/>
                <a:headEnd/>
                <a:tailEnd type="triangle" w="med" len="med"/>
              </a:ln>
            </p:spPr>
            <p:txBody>
              <a:bodyPr/>
              <a:lstStyle/>
              <a:p>
                <a:endParaRPr lang="zh-CN" altLang="en-US"/>
              </a:p>
            </p:txBody>
          </p:sp>
          <p:sp>
            <p:nvSpPr>
              <p:cNvPr id="58389" name="Line 23"/>
              <p:cNvSpPr>
                <a:spLocks noChangeShapeType="1"/>
              </p:cNvSpPr>
              <p:nvPr/>
            </p:nvSpPr>
            <p:spPr bwMode="auto">
              <a:xfrm flipV="1">
                <a:off x="2592" y="1443"/>
                <a:ext cx="0" cy="240"/>
              </a:xfrm>
              <a:prstGeom prst="line">
                <a:avLst/>
              </a:prstGeom>
              <a:noFill/>
              <a:ln w="19050">
                <a:solidFill>
                  <a:schemeClr val="folHlink"/>
                </a:solidFill>
                <a:round/>
                <a:headEnd/>
                <a:tailEnd type="triangle" w="med" len="med"/>
              </a:ln>
            </p:spPr>
            <p:txBody>
              <a:bodyPr/>
              <a:lstStyle/>
              <a:p>
                <a:endParaRPr lang="zh-CN" altLang="en-US"/>
              </a:p>
            </p:txBody>
          </p:sp>
          <p:sp>
            <p:nvSpPr>
              <p:cNvPr id="882712" name="Text Box 24"/>
              <p:cNvSpPr txBox="1">
                <a:spLocks noChangeArrowheads="1"/>
              </p:cNvSpPr>
              <p:nvPr/>
            </p:nvSpPr>
            <p:spPr bwMode="auto">
              <a:xfrm>
                <a:off x="206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3" name="Text Box 25"/>
              <p:cNvSpPr txBox="1">
                <a:spLocks noChangeArrowheads="1"/>
              </p:cNvSpPr>
              <p:nvPr/>
            </p:nvSpPr>
            <p:spPr bwMode="auto">
              <a:xfrm>
                <a:off x="2640"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Y</a:t>
                </a:r>
                <a:r>
                  <a:rPr lang="en-US" altLang="zh-CN" baseline="-25000">
                    <a:latin typeface="Times New Roman" pitchFamily="18" charset="0"/>
                    <a:ea typeface="华康简宋" charset="-122"/>
                  </a:rPr>
                  <a:t>63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4" name="Text Box 26"/>
              <p:cNvSpPr txBox="1">
                <a:spLocks noChangeArrowheads="1"/>
              </p:cNvSpPr>
              <p:nvPr/>
            </p:nvSpPr>
            <p:spPr bwMode="auto">
              <a:xfrm>
                <a:off x="2304" y="317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a:t>
                </a:r>
                <a:endParaRPr lang="en-US" altLang="zh-CN">
                  <a:effectLst>
                    <a:outerShdw blurRad="38100" dist="38100" dir="2700000" algn="tl">
                      <a:srgbClr val="C0C0C0"/>
                    </a:outerShdw>
                  </a:effectLst>
                  <a:latin typeface="Tahoma" pitchFamily="34" charset="0"/>
                  <a:ea typeface="宋体" pitchFamily="2" charset="-122"/>
                </a:endParaRPr>
              </a:p>
            </p:txBody>
          </p:sp>
        </p:grpSp>
      </p:grpSp>
      <p:grpSp>
        <p:nvGrpSpPr>
          <p:cNvPr id="7" name="Group 27"/>
          <p:cNvGrpSpPr>
            <a:grpSpLocks/>
          </p:cNvGrpSpPr>
          <p:nvPr/>
        </p:nvGrpSpPr>
        <p:grpSpPr bwMode="auto">
          <a:xfrm>
            <a:off x="2619375" y="2971800"/>
            <a:ext cx="581025" cy="1447800"/>
            <a:chOff x="432" y="1734"/>
            <a:chExt cx="366" cy="912"/>
          </a:xfrm>
        </p:grpSpPr>
        <p:sp>
          <p:nvSpPr>
            <p:cNvPr id="882716" name="Text Box 28"/>
            <p:cNvSpPr txBox="1">
              <a:spLocks noChangeArrowheads="1"/>
            </p:cNvSpPr>
            <p:nvPr/>
          </p:nvSpPr>
          <p:spPr bwMode="auto">
            <a:xfrm>
              <a:off x="432" y="1734"/>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0</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7" name="Text Box 29"/>
            <p:cNvSpPr txBox="1">
              <a:spLocks noChangeArrowheads="1"/>
            </p:cNvSpPr>
            <p:nvPr/>
          </p:nvSpPr>
          <p:spPr bwMode="auto">
            <a:xfrm>
              <a:off x="432" y="2451"/>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63</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82718" name="Text Box 30"/>
            <p:cNvSpPr txBox="1">
              <a:spLocks noChangeArrowheads="1"/>
            </p:cNvSpPr>
            <p:nvPr/>
          </p:nvSpPr>
          <p:spPr bwMode="auto">
            <a:xfrm>
              <a:off x="432" y="1923"/>
              <a:ext cx="366" cy="195"/>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华康简宋" charset="-122"/>
                </a:rPr>
                <a:t>X</a:t>
              </a:r>
              <a:r>
                <a:rPr lang="en-US" altLang="zh-CN" baseline="-25000">
                  <a:latin typeface="Times New Roman" pitchFamily="18" charset="0"/>
                  <a:ea typeface="华康简宋" charset="-122"/>
                </a:rPr>
                <a:t>1</a:t>
              </a:r>
              <a:r>
                <a:rPr lang="en-US" altLang="zh-CN">
                  <a:latin typeface="Times New Roman" pitchFamily="18" charset="0"/>
                  <a:ea typeface="华康简宋" charset="-122"/>
                </a:rPr>
                <a:t> </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583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7ED63A8-6990-47E8-997D-D6FCD5C482DD}" type="slidenum">
              <a:rPr lang="en-US" altLang="zh-CN">
                <a:latin typeface="Arial" charset="0"/>
              </a:rPr>
              <a:pPr/>
              <a:t>30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标题 1"/>
          <p:cNvSpPr>
            <a:spLocks noGrp="1"/>
          </p:cNvSpPr>
          <p:nvPr>
            <p:ph type="title"/>
          </p:nvPr>
        </p:nvSpPr>
        <p:spPr/>
        <p:txBody>
          <a:bodyPr/>
          <a:lstStyle/>
          <a:p>
            <a:r>
              <a:rPr lang="zh-CN" altLang="en-US" smtClean="0"/>
              <a:t>地址译码器</a:t>
            </a:r>
          </a:p>
        </p:txBody>
      </p:sp>
      <p:grpSp>
        <p:nvGrpSpPr>
          <p:cNvPr id="6" name="Group 3"/>
          <p:cNvGrpSpPr>
            <a:grpSpLocks/>
          </p:cNvGrpSpPr>
          <p:nvPr/>
        </p:nvGrpSpPr>
        <p:grpSpPr bwMode="auto">
          <a:xfrm>
            <a:off x="2330450" y="1419225"/>
            <a:ext cx="4124325" cy="2009775"/>
            <a:chOff x="1392" y="1824"/>
            <a:chExt cx="2598" cy="1392"/>
          </a:xfrm>
        </p:grpSpPr>
        <p:sp>
          <p:nvSpPr>
            <p:cNvPr id="59496" name="Line 4"/>
            <p:cNvSpPr>
              <a:spLocks noChangeShapeType="1"/>
            </p:cNvSpPr>
            <p:nvPr/>
          </p:nvSpPr>
          <p:spPr bwMode="auto">
            <a:xfrm>
              <a:off x="2262"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7" name="Line 5"/>
            <p:cNvSpPr>
              <a:spLocks noChangeShapeType="1"/>
            </p:cNvSpPr>
            <p:nvPr/>
          </p:nvSpPr>
          <p:spPr bwMode="auto">
            <a:xfrm>
              <a:off x="2598"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8" name="Line 6"/>
            <p:cNvSpPr>
              <a:spLocks noChangeShapeType="1"/>
            </p:cNvSpPr>
            <p:nvPr/>
          </p:nvSpPr>
          <p:spPr bwMode="auto">
            <a:xfrm>
              <a:off x="2886"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499" name="Line 7"/>
            <p:cNvSpPr>
              <a:spLocks noChangeShapeType="1"/>
            </p:cNvSpPr>
            <p:nvPr/>
          </p:nvSpPr>
          <p:spPr bwMode="auto">
            <a:xfrm>
              <a:off x="3174" y="2928"/>
              <a:ext cx="0" cy="288"/>
            </a:xfrm>
            <a:prstGeom prst="line">
              <a:avLst/>
            </a:prstGeom>
            <a:noFill/>
            <a:ln w="19050">
              <a:solidFill>
                <a:schemeClr val="tx1"/>
              </a:solidFill>
              <a:round/>
              <a:headEnd type="triangle" w="med" len="med"/>
              <a:tailEnd/>
            </a:ln>
          </p:spPr>
          <p:txBody>
            <a:bodyPr/>
            <a:lstStyle/>
            <a:p>
              <a:endParaRPr lang="zh-CN" altLang="en-US"/>
            </a:p>
          </p:txBody>
        </p:sp>
        <p:sp>
          <p:nvSpPr>
            <p:cNvPr id="59500" name="Line 8"/>
            <p:cNvSpPr>
              <a:spLocks noChangeShapeType="1"/>
            </p:cNvSpPr>
            <p:nvPr/>
          </p:nvSpPr>
          <p:spPr bwMode="auto">
            <a:xfrm>
              <a:off x="16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1" name="Line 9"/>
            <p:cNvSpPr>
              <a:spLocks noChangeShapeType="1"/>
            </p:cNvSpPr>
            <p:nvPr/>
          </p:nvSpPr>
          <p:spPr bwMode="auto">
            <a:xfrm>
              <a:off x="20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2" name="Line 10"/>
            <p:cNvSpPr>
              <a:spLocks noChangeShapeType="1"/>
            </p:cNvSpPr>
            <p:nvPr/>
          </p:nvSpPr>
          <p:spPr bwMode="auto">
            <a:xfrm>
              <a:off x="23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3" name="Line 11"/>
            <p:cNvSpPr>
              <a:spLocks noChangeShapeType="1"/>
            </p:cNvSpPr>
            <p:nvPr/>
          </p:nvSpPr>
          <p:spPr bwMode="auto">
            <a:xfrm>
              <a:off x="25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4" name="Line 12"/>
            <p:cNvSpPr>
              <a:spLocks noChangeShapeType="1"/>
            </p:cNvSpPr>
            <p:nvPr/>
          </p:nvSpPr>
          <p:spPr bwMode="auto">
            <a:xfrm>
              <a:off x="2886"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5" name="Line 13"/>
            <p:cNvSpPr>
              <a:spLocks noChangeShapeType="1"/>
            </p:cNvSpPr>
            <p:nvPr/>
          </p:nvSpPr>
          <p:spPr bwMode="auto">
            <a:xfrm>
              <a:off x="3222"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6" name="Line 14"/>
            <p:cNvSpPr>
              <a:spLocks noChangeShapeType="1"/>
            </p:cNvSpPr>
            <p:nvPr/>
          </p:nvSpPr>
          <p:spPr bwMode="auto">
            <a:xfrm>
              <a:off x="3510"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59507" name="Line 15"/>
            <p:cNvSpPr>
              <a:spLocks noChangeShapeType="1"/>
            </p:cNvSpPr>
            <p:nvPr/>
          </p:nvSpPr>
          <p:spPr bwMode="auto">
            <a:xfrm>
              <a:off x="3798" y="1824"/>
              <a:ext cx="0" cy="288"/>
            </a:xfrm>
            <a:prstGeom prst="line">
              <a:avLst/>
            </a:prstGeom>
            <a:noFill/>
            <a:ln w="19050">
              <a:solidFill>
                <a:schemeClr val="tx1"/>
              </a:solidFill>
              <a:round/>
              <a:headEnd type="triangle" w="med" len="med"/>
              <a:tailEnd/>
            </a:ln>
          </p:spPr>
          <p:txBody>
            <a:bodyPr/>
            <a:lstStyle/>
            <a:p>
              <a:endParaRPr lang="zh-CN" altLang="en-US"/>
            </a:p>
          </p:txBody>
        </p:sp>
        <p:sp>
          <p:nvSpPr>
            <p:cNvPr id="19" name="Rectangle 16"/>
            <p:cNvSpPr>
              <a:spLocks noChangeArrowheads="1"/>
            </p:cNvSpPr>
            <p:nvPr/>
          </p:nvSpPr>
          <p:spPr bwMode="auto">
            <a:xfrm>
              <a:off x="1392" y="2101"/>
              <a:ext cx="2598" cy="816"/>
            </a:xfrm>
            <a:prstGeom prst="rect">
              <a:avLst/>
            </a:prstGeom>
            <a:solidFill>
              <a:srgbClr val="CCFF66"/>
            </a:solidFill>
            <a:ln w="12700">
              <a:solidFill>
                <a:schemeClr val="tx1"/>
              </a:solidFill>
              <a:miter lim="800000"/>
              <a:headEnd/>
              <a:tailEnd/>
            </a:ln>
            <a:effectLst/>
          </p:spPr>
          <p:txBody>
            <a:bodyPr lIns="12700" tIns="12700" rIns="12700" bIns="12700"/>
            <a:lstStyle/>
            <a:p>
              <a:pPr algn="ctr">
                <a:defRPr/>
              </a:pPr>
              <a:r>
                <a:rPr lang="en-US" altLang="zh-CN" dirty="0">
                  <a:latin typeface="Times New Roman" pitchFamily="18" charset="0"/>
                  <a:ea typeface="宋体" pitchFamily="2" charset="-122"/>
                </a:rPr>
                <a:t>   Y0     Y1     Y2    Y3    Y4    Y5    Y6   Y7</a:t>
              </a:r>
            </a:p>
            <a:p>
              <a:pPr algn="ctr">
                <a:defRPr/>
              </a:pPr>
              <a:r>
                <a:rPr lang="en-US" altLang="zh-CN" dirty="0">
                  <a:solidFill>
                    <a:srgbClr val="FF0000"/>
                  </a:solidFill>
                  <a:latin typeface="Times New Roman" pitchFamily="18" charset="0"/>
                  <a:ea typeface="宋体" pitchFamily="2" charset="-122"/>
                </a:rPr>
                <a:t>3:8</a:t>
              </a:r>
              <a:r>
                <a:rPr lang="zh-CN" altLang="en-US" dirty="0">
                  <a:solidFill>
                    <a:srgbClr val="FF0000"/>
                  </a:solidFill>
                  <a:latin typeface="Times New Roman" pitchFamily="18" charset="0"/>
                  <a:ea typeface="宋体" pitchFamily="2" charset="-122"/>
                </a:rPr>
                <a:t>译码器</a:t>
              </a:r>
            </a:p>
            <a:p>
              <a:pPr algn="ctr">
                <a:defRPr/>
              </a:pPr>
              <a:r>
                <a:rPr lang="zh-CN" altLang="en-US" dirty="0">
                  <a:latin typeface="Times New Roman" pitchFamily="18" charset="0"/>
                  <a:ea typeface="宋体" pitchFamily="2" charset="-122"/>
                </a:rPr>
                <a:t> </a:t>
              </a:r>
              <a:endParaRPr lang="en-US" altLang="zh-CN" dirty="0">
                <a:latin typeface="Times New Roman" pitchFamily="18" charset="0"/>
                <a:ea typeface="宋体" pitchFamily="2" charset="-122"/>
              </a:endParaRPr>
            </a:p>
            <a:p>
              <a:pPr algn="ctr">
                <a:defRPr/>
              </a:pPr>
              <a:r>
                <a:rPr lang="en-US" altLang="zh-CN" dirty="0">
                  <a:latin typeface="Times New Roman" pitchFamily="18" charset="0"/>
                  <a:ea typeface="宋体" pitchFamily="2" charset="-122"/>
                </a:rPr>
                <a:t>OE    A2     A1   A0</a:t>
              </a:r>
              <a:endParaRPr lang="en-US" altLang="zh-CN" dirty="0">
                <a:effectLst>
                  <a:outerShdw blurRad="38100" dist="38100" dir="2700000" algn="tl">
                    <a:srgbClr val="FFFFFF"/>
                  </a:outerShdw>
                </a:effectLst>
                <a:latin typeface="Tahoma" pitchFamily="34" charset="0"/>
                <a:ea typeface="宋体" pitchFamily="2" charset="-122"/>
              </a:endParaRPr>
            </a:p>
          </p:txBody>
        </p:sp>
      </p:grpSp>
      <p:grpSp>
        <p:nvGrpSpPr>
          <p:cNvPr id="20" name="Group 17"/>
          <p:cNvGrpSpPr>
            <a:grpSpLocks/>
          </p:cNvGrpSpPr>
          <p:nvPr/>
        </p:nvGrpSpPr>
        <p:grpSpPr bwMode="auto">
          <a:xfrm>
            <a:off x="498475" y="4111625"/>
            <a:ext cx="3962400" cy="381000"/>
            <a:chOff x="2784" y="3120"/>
            <a:chExt cx="2496" cy="240"/>
          </a:xfrm>
        </p:grpSpPr>
        <p:sp>
          <p:nvSpPr>
            <p:cNvPr id="59487" name="Rectangle 1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000</a:t>
              </a:r>
              <a:endParaRPr lang="en-US" altLang="zh-CN" i="0" baseline="-25000">
                <a:solidFill>
                  <a:srgbClr val="003300"/>
                </a:solidFill>
                <a:latin typeface="Tahoma" pitchFamily="34" charset="0"/>
                <a:ea typeface="宋体" charset="-122"/>
              </a:endParaRPr>
            </a:p>
          </p:txBody>
        </p:sp>
        <p:sp>
          <p:nvSpPr>
            <p:cNvPr id="59488" name="Rectangle 1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9" name="Rectangle 2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0" name="Rectangle 2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1" name="Rectangle 22"/>
            <p:cNvSpPr>
              <a:spLocks noChangeArrowheads="1"/>
            </p:cNvSpPr>
            <p:nvPr/>
          </p:nvSpPr>
          <p:spPr bwMode="auto">
            <a:xfrm>
              <a:off x="408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2" name="Rectangle 2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3" name="Rectangle 2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4" name="Rectangle 2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95" name="Rectangle 26"/>
            <p:cNvSpPr>
              <a:spLocks noChangeArrowheads="1"/>
            </p:cNvSpPr>
            <p:nvPr/>
          </p:nvSpPr>
          <p:spPr bwMode="auto">
            <a:xfrm>
              <a:off x="504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grpSp>
      <p:grpSp>
        <p:nvGrpSpPr>
          <p:cNvPr id="30" name="Group 27"/>
          <p:cNvGrpSpPr>
            <a:grpSpLocks/>
          </p:cNvGrpSpPr>
          <p:nvPr/>
        </p:nvGrpSpPr>
        <p:grpSpPr bwMode="auto">
          <a:xfrm>
            <a:off x="498475" y="4492625"/>
            <a:ext cx="3962400" cy="381000"/>
            <a:chOff x="2784" y="3360"/>
            <a:chExt cx="2496" cy="240"/>
          </a:xfrm>
        </p:grpSpPr>
        <p:sp>
          <p:nvSpPr>
            <p:cNvPr id="59478" name="Rectangle 2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001</a:t>
              </a:r>
              <a:endParaRPr lang="en-US" altLang="zh-CN" i="0" baseline="-25000">
                <a:solidFill>
                  <a:srgbClr val="003300"/>
                </a:solidFill>
                <a:latin typeface="Tahoma" pitchFamily="34" charset="0"/>
                <a:ea typeface="宋体" charset="-122"/>
              </a:endParaRPr>
            </a:p>
          </p:txBody>
        </p:sp>
        <p:sp>
          <p:nvSpPr>
            <p:cNvPr id="59479" name="Rectangle 2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0" name="Rectangle 3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1" name="Rectangle 31"/>
            <p:cNvSpPr>
              <a:spLocks noChangeArrowheads="1"/>
            </p:cNvSpPr>
            <p:nvPr/>
          </p:nvSpPr>
          <p:spPr bwMode="auto">
            <a:xfrm>
              <a:off x="38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2" name="Rectangle 3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3" name="Rectangle 3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4" name="Rectangle 3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85" name="Rectangle 35"/>
            <p:cNvSpPr>
              <a:spLocks noChangeArrowheads="1"/>
            </p:cNvSpPr>
            <p:nvPr/>
          </p:nvSpPr>
          <p:spPr bwMode="auto">
            <a:xfrm>
              <a:off x="480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86" name="Rectangle 3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40" name="Group 37"/>
          <p:cNvGrpSpPr>
            <a:grpSpLocks/>
          </p:cNvGrpSpPr>
          <p:nvPr/>
        </p:nvGrpSpPr>
        <p:grpSpPr bwMode="auto">
          <a:xfrm>
            <a:off x="498475" y="4873625"/>
            <a:ext cx="3962400" cy="381000"/>
            <a:chOff x="2784" y="3600"/>
            <a:chExt cx="2496" cy="240"/>
          </a:xfrm>
        </p:grpSpPr>
        <p:sp>
          <p:nvSpPr>
            <p:cNvPr id="59469" name="Rectangle 3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010</a:t>
              </a:r>
              <a:endParaRPr lang="en-US" altLang="zh-CN" i="0" baseline="-25000">
                <a:solidFill>
                  <a:srgbClr val="003300"/>
                </a:solidFill>
                <a:latin typeface="Tahoma" pitchFamily="34" charset="0"/>
                <a:ea typeface="宋体" charset="-122"/>
              </a:endParaRPr>
            </a:p>
          </p:txBody>
        </p:sp>
        <p:sp>
          <p:nvSpPr>
            <p:cNvPr id="59470" name="Rectangle 3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1" name="Rectangle 40"/>
            <p:cNvSpPr>
              <a:spLocks noChangeArrowheads="1"/>
            </p:cNvSpPr>
            <p:nvPr/>
          </p:nvSpPr>
          <p:spPr bwMode="auto">
            <a:xfrm>
              <a:off x="36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2" name="Rectangle 4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3" name="Rectangle 4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4" name="Rectangle 4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5" name="Rectangle 44"/>
            <p:cNvSpPr>
              <a:spLocks noChangeArrowheads="1"/>
            </p:cNvSpPr>
            <p:nvPr/>
          </p:nvSpPr>
          <p:spPr bwMode="auto">
            <a:xfrm>
              <a:off x="456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76" name="Rectangle 4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77" name="Rectangle 4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50" name="Group 47"/>
          <p:cNvGrpSpPr>
            <a:grpSpLocks/>
          </p:cNvGrpSpPr>
          <p:nvPr/>
        </p:nvGrpSpPr>
        <p:grpSpPr bwMode="auto">
          <a:xfrm>
            <a:off x="498475" y="5254625"/>
            <a:ext cx="3962400" cy="381000"/>
            <a:chOff x="2784" y="3840"/>
            <a:chExt cx="2496" cy="240"/>
          </a:xfrm>
        </p:grpSpPr>
        <p:sp>
          <p:nvSpPr>
            <p:cNvPr id="59460" name="Rectangle 4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011</a:t>
              </a:r>
              <a:endParaRPr lang="en-US" altLang="zh-CN" i="0" baseline="-25000">
                <a:solidFill>
                  <a:srgbClr val="003300"/>
                </a:solidFill>
                <a:latin typeface="Tahoma" pitchFamily="34" charset="0"/>
                <a:ea typeface="宋体" charset="-122"/>
              </a:endParaRPr>
            </a:p>
          </p:txBody>
        </p:sp>
        <p:sp>
          <p:nvSpPr>
            <p:cNvPr id="59461" name="Rectangle 49"/>
            <p:cNvSpPr>
              <a:spLocks noChangeArrowheads="1"/>
            </p:cNvSpPr>
            <p:nvPr/>
          </p:nvSpPr>
          <p:spPr bwMode="auto">
            <a:xfrm>
              <a:off x="33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2" name="Rectangle 5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3" name="Rectangle 5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4" name="Rectangle 5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5" name="Rectangle 53"/>
            <p:cNvSpPr>
              <a:spLocks noChangeArrowheads="1"/>
            </p:cNvSpPr>
            <p:nvPr/>
          </p:nvSpPr>
          <p:spPr bwMode="auto">
            <a:xfrm>
              <a:off x="432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66" name="Rectangle 5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7" name="Rectangle 5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68" name="Rectangle 5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60" name="Group 57"/>
          <p:cNvGrpSpPr>
            <a:grpSpLocks/>
          </p:cNvGrpSpPr>
          <p:nvPr/>
        </p:nvGrpSpPr>
        <p:grpSpPr bwMode="auto">
          <a:xfrm>
            <a:off x="4765675" y="3730625"/>
            <a:ext cx="3962400" cy="381000"/>
            <a:chOff x="2784" y="2880"/>
            <a:chExt cx="2496" cy="240"/>
          </a:xfrm>
        </p:grpSpPr>
        <p:sp>
          <p:nvSpPr>
            <p:cNvPr id="59451" name="Rectangle 5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52" name="Rectangle 5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53" name="Rectangle 6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54" name="Rectangle 6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5</a:t>
              </a:r>
            </a:p>
          </p:txBody>
        </p:sp>
        <p:sp>
          <p:nvSpPr>
            <p:cNvPr id="59455" name="Rectangle 6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56" name="Rectangle 6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57" name="Rectangle 6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58" name="Rectangle 6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59" name="Rectangle 6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grpSp>
        <p:nvGrpSpPr>
          <p:cNvPr id="70" name="Group 67"/>
          <p:cNvGrpSpPr>
            <a:grpSpLocks/>
          </p:cNvGrpSpPr>
          <p:nvPr/>
        </p:nvGrpSpPr>
        <p:grpSpPr bwMode="auto">
          <a:xfrm>
            <a:off x="4765675" y="4111625"/>
            <a:ext cx="3962400" cy="381000"/>
            <a:chOff x="2784" y="3120"/>
            <a:chExt cx="2496" cy="240"/>
          </a:xfrm>
        </p:grpSpPr>
        <p:sp>
          <p:nvSpPr>
            <p:cNvPr id="59442" name="Rectangle 68"/>
            <p:cNvSpPr>
              <a:spLocks noChangeArrowheads="1"/>
            </p:cNvSpPr>
            <p:nvPr/>
          </p:nvSpPr>
          <p:spPr bwMode="auto">
            <a:xfrm>
              <a:off x="2784" y="312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100</a:t>
              </a:r>
              <a:endParaRPr lang="en-US" altLang="zh-CN" i="0" baseline="-25000">
                <a:solidFill>
                  <a:srgbClr val="003300"/>
                </a:solidFill>
                <a:latin typeface="Tahoma" pitchFamily="34" charset="0"/>
                <a:ea typeface="宋体" charset="-122"/>
              </a:endParaRPr>
            </a:p>
          </p:txBody>
        </p:sp>
        <p:sp>
          <p:nvSpPr>
            <p:cNvPr id="59443" name="Rectangle 69"/>
            <p:cNvSpPr>
              <a:spLocks noChangeArrowheads="1"/>
            </p:cNvSpPr>
            <p:nvPr/>
          </p:nvSpPr>
          <p:spPr bwMode="auto">
            <a:xfrm>
              <a:off x="33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4" name="Rectangle 70"/>
            <p:cNvSpPr>
              <a:spLocks noChangeArrowheads="1"/>
            </p:cNvSpPr>
            <p:nvPr/>
          </p:nvSpPr>
          <p:spPr bwMode="auto">
            <a:xfrm>
              <a:off x="36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5" name="Rectangle 71"/>
            <p:cNvSpPr>
              <a:spLocks noChangeArrowheads="1"/>
            </p:cNvSpPr>
            <p:nvPr/>
          </p:nvSpPr>
          <p:spPr bwMode="auto">
            <a:xfrm>
              <a:off x="38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6" name="Rectangle 72"/>
            <p:cNvSpPr>
              <a:spLocks noChangeArrowheads="1"/>
            </p:cNvSpPr>
            <p:nvPr/>
          </p:nvSpPr>
          <p:spPr bwMode="auto">
            <a:xfrm>
              <a:off x="4080" y="312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47" name="Rectangle 73"/>
            <p:cNvSpPr>
              <a:spLocks noChangeArrowheads="1"/>
            </p:cNvSpPr>
            <p:nvPr/>
          </p:nvSpPr>
          <p:spPr bwMode="auto">
            <a:xfrm>
              <a:off x="432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8" name="Rectangle 74"/>
            <p:cNvSpPr>
              <a:spLocks noChangeArrowheads="1"/>
            </p:cNvSpPr>
            <p:nvPr/>
          </p:nvSpPr>
          <p:spPr bwMode="auto">
            <a:xfrm>
              <a:off x="456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9" name="Rectangle 75"/>
            <p:cNvSpPr>
              <a:spLocks noChangeArrowheads="1"/>
            </p:cNvSpPr>
            <p:nvPr/>
          </p:nvSpPr>
          <p:spPr bwMode="auto">
            <a:xfrm>
              <a:off x="480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50" name="Rectangle 76"/>
            <p:cNvSpPr>
              <a:spLocks noChangeArrowheads="1"/>
            </p:cNvSpPr>
            <p:nvPr/>
          </p:nvSpPr>
          <p:spPr bwMode="auto">
            <a:xfrm>
              <a:off x="5040" y="312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80" name="Group 77"/>
          <p:cNvGrpSpPr>
            <a:grpSpLocks/>
          </p:cNvGrpSpPr>
          <p:nvPr/>
        </p:nvGrpSpPr>
        <p:grpSpPr bwMode="auto">
          <a:xfrm>
            <a:off x="4765675" y="4492625"/>
            <a:ext cx="3962400" cy="381000"/>
            <a:chOff x="2784" y="3360"/>
            <a:chExt cx="2496" cy="240"/>
          </a:xfrm>
        </p:grpSpPr>
        <p:sp>
          <p:nvSpPr>
            <p:cNvPr id="59433" name="Rectangle 78"/>
            <p:cNvSpPr>
              <a:spLocks noChangeArrowheads="1"/>
            </p:cNvSpPr>
            <p:nvPr/>
          </p:nvSpPr>
          <p:spPr bwMode="auto">
            <a:xfrm>
              <a:off x="2784" y="336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101</a:t>
              </a:r>
              <a:endParaRPr lang="en-US" altLang="zh-CN" i="0" baseline="-25000">
                <a:solidFill>
                  <a:srgbClr val="003300"/>
                </a:solidFill>
                <a:latin typeface="Tahoma" pitchFamily="34" charset="0"/>
                <a:ea typeface="宋体" charset="-122"/>
              </a:endParaRPr>
            </a:p>
          </p:txBody>
        </p:sp>
        <p:sp>
          <p:nvSpPr>
            <p:cNvPr id="59434" name="Rectangle 79"/>
            <p:cNvSpPr>
              <a:spLocks noChangeArrowheads="1"/>
            </p:cNvSpPr>
            <p:nvPr/>
          </p:nvSpPr>
          <p:spPr bwMode="auto">
            <a:xfrm>
              <a:off x="33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5" name="Rectangle 80"/>
            <p:cNvSpPr>
              <a:spLocks noChangeArrowheads="1"/>
            </p:cNvSpPr>
            <p:nvPr/>
          </p:nvSpPr>
          <p:spPr bwMode="auto">
            <a:xfrm>
              <a:off x="36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6" name="Rectangle 81"/>
            <p:cNvSpPr>
              <a:spLocks noChangeArrowheads="1"/>
            </p:cNvSpPr>
            <p:nvPr/>
          </p:nvSpPr>
          <p:spPr bwMode="auto">
            <a:xfrm>
              <a:off x="3840" y="336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37" name="Rectangle 82"/>
            <p:cNvSpPr>
              <a:spLocks noChangeArrowheads="1"/>
            </p:cNvSpPr>
            <p:nvPr/>
          </p:nvSpPr>
          <p:spPr bwMode="auto">
            <a:xfrm>
              <a:off x="408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8" name="Rectangle 83"/>
            <p:cNvSpPr>
              <a:spLocks noChangeArrowheads="1"/>
            </p:cNvSpPr>
            <p:nvPr/>
          </p:nvSpPr>
          <p:spPr bwMode="auto">
            <a:xfrm>
              <a:off x="432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9" name="Rectangle 84"/>
            <p:cNvSpPr>
              <a:spLocks noChangeArrowheads="1"/>
            </p:cNvSpPr>
            <p:nvPr/>
          </p:nvSpPr>
          <p:spPr bwMode="auto">
            <a:xfrm>
              <a:off x="456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40" name="Rectangle 85"/>
            <p:cNvSpPr>
              <a:spLocks noChangeArrowheads="1"/>
            </p:cNvSpPr>
            <p:nvPr/>
          </p:nvSpPr>
          <p:spPr bwMode="auto">
            <a:xfrm>
              <a:off x="480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01</a:t>
              </a:r>
              <a:endParaRPr lang="en-US" altLang="zh-CN" i="0" baseline="-25000">
                <a:latin typeface="黑体" pitchFamily="2" charset="-122"/>
                <a:ea typeface="黑体" pitchFamily="2" charset="-122"/>
              </a:endParaRPr>
            </a:p>
          </p:txBody>
        </p:sp>
        <p:sp>
          <p:nvSpPr>
            <p:cNvPr id="59441" name="Rectangle 86"/>
            <p:cNvSpPr>
              <a:spLocks noChangeArrowheads="1"/>
            </p:cNvSpPr>
            <p:nvPr/>
          </p:nvSpPr>
          <p:spPr bwMode="auto">
            <a:xfrm>
              <a:off x="5040" y="336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90" name="Group 87"/>
          <p:cNvGrpSpPr>
            <a:grpSpLocks/>
          </p:cNvGrpSpPr>
          <p:nvPr/>
        </p:nvGrpSpPr>
        <p:grpSpPr bwMode="auto">
          <a:xfrm>
            <a:off x="4765675" y="4873625"/>
            <a:ext cx="3962400" cy="381000"/>
            <a:chOff x="2784" y="3600"/>
            <a:chExt cx="2496" cy="240"/>
          </a:xfrm>
        </p:grpSpPr>
        <p:sp>
          <p:nvSpPr>
            <p:cNvPr id="59424" name="Rectangle 88"/>
            <p:cNvSpPr>
              <a:spLocks noChangeArrowheads="1"/>
            </p:cNvSpPr>
            <p:nvPr/>
          </p:nvSpPr>
          <p:spPr bwMode="auto">
            <a:xfrm>
              <a:off x="2784" y="360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110</a:t>
              </a:r>
              <a:endParaRPr lang="en-US" altLang="zh-CN" i="0" baseline="-25000">
                <a:solidFill>
                  <a:srgbClr val="003300"/>
                </a:solidFill>
                <a:latin typeface="Tahoma" pitchFamily="34" charset="0"/>
                <a:ea typeface="宋体" charset="-122"/>
              </a:endParaRPr>
            </a:p>
          </p:txBody>
        </p:sp>
        <p:sp>
          <p:nvSpPr>
            <p:cNvPr id="59425" name="Rectangle 89"/>
            <p:cNvSpPr>
              <a:spLocks noChangeArrowheads="1"/>
            </p:cNvSpPr>
            <p:nvPr/>
          </p:nvSpPr>
          <p:spPr bwMode="auto">
            <a:xfrm>
              <a:off x="33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6" name="Rectangle 90"/>
            <p:cNvSpPr>
              <a:spLocks noChangeArrowheads="1"/>
            </p:cNvSpPr>
            <p:nvPr/>
          </p:nvSpPr>
          <p:spPr bwMode="auto">
            <a:xfrm>
              <a:off x="3600" y="360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27" name="Rectangle 91"/>
            <p:cNvSpPr>
              <a:spLocks noChangeArrowheads="1"/>
            </p:cNvSpPr>
            <p:nvPr/>
          </p:nvSpPr>
          <p:spPr bwMode="auto">
            <a:xfrm>
              <a:off x="38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8" name="Rectangle 92"/>
            <p:cNvSpPr>
              <a:spLocks noChangeArrowheads="1"/>
            </p:cNvSpPr>
            <p:nvPr/>
          </p:nvSpPr>
          <p:spPr bwMode="auto">
            <a:xfrm>
              <a:off x="408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9" name="Rectangle 93"/>
            <p:cNvSpPr>
              <a:spLocks noChangeArrowheads="1"/>
            </p:cNvSpPr>
            <p:nvPr/>
          </p:nvSpPr>
          <p:spPr bwMode="auto">
            <a:xfrm>
              <a:off x="432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0" name="Rectangle 94"/>
            <p:cNvSpPr>
              <a:spLocks noChangeArrowheads="1"/>
            </p:cNvSpPr>
            <p:nvPr/>
          </p:nvSpPr>
          <p:spPr bwMode="auto">
            <a:xfrm>
              <a:off x="456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1" name="Rectangle 95"/>
            <p:cNvSpPr>
              <a:spLocks noChangeArrowheads="1"/>
            </p:cNvSpPr>
            <p:nvPr/>
          </p:nvSpPr>
          <p:spPr bwMode="auto">
            <a:xfrm>
              <a:off x="480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32" name="Rectangle 96"/>
            <p:cNvSpPr>
              <a:spLocks noChangeArrowheads="1"/>
            </p:cNvSpPr>
            <p:nvPr/>
          </p:nvSpPr>
          <p:spPr bwMode="auto">
            <a:xfrm>
              <a:off x="5040" y="360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00" name="Group 97"/>
          <p:cNvGrpSpPr>
            <a:grpSpLocks/>
          </p:cNvGrpSpPr>
          <p:nvPr/>
        </p:nvGrpSpPr>
        <p:grpSpPr bwMode="auto">
          <a:xfrm>
            <a:off x="4765675" y="5254625"/>
            <a:ext cx="3962400" cy="381000"/>
            <a:chOff x="2784" y="3840"/>
            <a:chExt cx="2496" cy="240"/>
          </a:xfrm>
        </p:grpSpPr>
        <p:sp>
          <p:nvSpPr>
            <p:cNvPr id="59415" name="Rectangle 98"/>
            <p:cNvSpPr>
              <a:spLocks noChangeArrowheads="1"/>
            </p:cNvSpPr>
            <p:nvPr/>
          </p:nvSpPr>
          <p:spPr bwMode="auto">
            <a:xfrm>
              <a:off x="2784" y="3840"/>
              <a:ext cx="576" cy="240"/>
            </a:xfrm>
            <a:prstGeom prst="rect">
              <a:avLst/>
            </a:prstGeom>
            <a:solidFill>
              <a:srgbClr val="CCFF66"/>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111</a:t>
              </a:r>
              <a:endParaRPr lang="en-US" altLang="zh-CN" i="0" baseline="-25000">
                <a:solidFill>
                  <a:srgbClr val="003300"/>
                </a:solidFill>
                <a:latin typeface="Tahoma" pitchFamily="34" charset="0"/>
                <a:ea typeface="宋体" charset="-122"/>
              </a:endParaRPr>
            </a:p>
          </p:txBody>
        </p:sp>
        <p:sp>
          <p:nvSpPr>
            <p:cNvPr id="59416" name="Rectangle 99"/>
            <p:cNvSpPr>
              <a:spLocks noChangeArrowheads="1"/>
            </p:cNvSpPr>
            <p:nvPr/>
          </p:nvSpPr>
          <p:spPr bwMode="auto">
            <a:xfrm>
              <a:off x="3360" y="3840"/>
              <a:ext cx="240" cy="240"/>
            </a:xfrm>
            <a:prstGeom prst="rect">
              <a:avLst/>
            </a:prstGeom>
            <a:solidFill>
              <a:srgbClr val="33CC33"/>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1</a:t>
              </a:r>
              <a:endParaRPr lang="en-US" altLang="zh-CN" i="0" baseline="-25000">
                <a:latin typeface="黑体" pitchFamily="2" charset="-122"/>
                <a:ea typeface="黑体" pitchFamily="2" charset="-122"/>
              </a:endParaRPr>
            </a:p>
          </p:txBody>
        </p:sp>
        <p:sp>
          <p:nvSpPr>
            <p:cNvPr id="59417" name="Rectangle 100"/>
            <p:cNvSpPr>
              <a:spLocks noChangeArrowheads="1"/>
            </p:cNvSpPr>
            <p:nvPr/>
          </p:nvSpPr>
          <p:spPr bwMode="auto">
            <a:xfrm>
              <a:off x="36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8" name="Rectangle 101"/>
            <p:cNvSpPr>
              <a:spLocks noChangeArrowheads="1"/>
            </p:cNvSpPr>
            <p:nvPr/>
          </p:nvSpPr>
          <p:spPr bwMode="auto">
            <a:xfrm>
              <a:off x="38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19" name="Rectangle 102"/>
            <p:cNvSpPr>
              <a:spLocks noChangeArrowheads="1"/>
            </p:cNvSpPr>
            <p:nvPr/>
          </p:nvSpPr>
          <p:spPr bwMode="auto">
            <a:xfrm>
              <a:off x="408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0" name="Rectangle 103"/>
            <p:cNvSpPr>
              <a:spLocks noChangeArrowheads="1"/>
            </p:cNvSpPr>
            <p:nvPr/>
          </p:nvSpPr>
          <p:spPr bwMode="auto">
            <a:xfrm>
              <a:off x="432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1" name="Rectangle 104"/>
            <p:cNvSpPr>
              <a:spLocks noChangeArrowheads="1"/>
            </p:cNvSpPr>
            <p:nvPr/>
          </p:nvSpPr>
          <p:spPr bwMode="auto">
            <a:xfrm>
              <a:off x="456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2" name="Rectangle 105"/>
            <p:cNvSpPr>
              <a:spLocks noChangeArrowheads="1"/>
            </p:cNvSpPr>
            <p:nvPr/>
          </p:nvSpPr>
          <p:spPr bwMode="auto">
            <a:xfrm>
              <a:off x="480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sp>
          <p:nvSpPr>
            <p:cNvPr id="59423" name="Rectangle 106"/>
            <p:cNvSpPr>
              <a:spLocks noChangeArrowheads="1"/>
            </p:cNvSpPr>
            <p:nvPr/>
          </p:nvSpPr>
          <p:spPr bwMode="auto">
            <a:xfrm>
              <a:off x="5040" y="3840"/>
              <a:ext cx="240" cy="240"/>
            </a:xfrm>
            <a:prstGeom prst="rect">
              <a:avLst/>
            </a:prstGeom>
            <a:solidFill>
              <a:srgbClr val="0066FF"/>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0</a:t>
              </a:r>
              <a:endParaRPr lang="en-US" altLang="zh-CN" i="0" baseline="-25000">
                <a:latin typeface="黑体" pitchFamily="2" charset="-122"/>
                <a:ea typeface="黑体" pitchFamily="2" charset="-122"/>
              </a:endParaRPr>
            </a:p>
          </p:txBody>
        </p:sp>
      </p:grpSp>
      <p:grpSp>
        <p:nvGrpSpPr>
          <p:cNvPr id="110" name="Group 107"/>
          <p:cNvGrpSpPr>
            <a:grpSpLocks/>
          </p:cNvGrpSpPr>
          <p:nvPr/>
        </p:nvGrpSpPr>
        <p:grpSpPr bwMode="auto">
          <a:xfrm>
            <a:off x="498475" y="3730625"/>
            <a:ext cx="3962400" cy="381000"/>
            <a:chOff x="2784" y="2880"/>
            <a:chExt cx="2496" cy="240"/>
          </a:xfrm>
        </p:grpSpPr>
        <p:sp>
          <p:nvSpPr>
            <p:cNvPr id="59406" name="Rectangle 108"/>
            <p:cNvSpPr>
              <a:spLocks noChangeArrowheads="1"/>
            </p:cNvSpPr>
            <p:nvPr/>
          </p:nvSpPr>
          <p:spPr bwMode="auto">
            <a:xfrm>
              <a:off x="2784" y="2880"/>
              <a:ext cx="576"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2</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1</a:t>
              </a:r>
              <a:r>
                <a:rPr lang="en-US" altLang="zh-CN" i="0">
                  <a:solidFill>
                    <a:srgbClr val="003300"/>
                  </a:solidFill>
                  <a:latin typeface="Tahoma" pitchFamily="34" charset="0"/>
                  <a:ea typeface="宋体" charset="-122"/>
                </a:rPr>
                <a:t>A</a:t>
              </a:r>
              <a:r>
                <a:rPr lang="en-US" altLang="zh-CN" i="0" baseline="-25000">
                  <a:solidFill>
                    <a:srgbClr val="003300"/>
                  </a:solidFill>
                  <a:latin typeface="Tahoma" pitchFamily="34" charset="0"/>
                  <a:ea typeface="宋体" charset="-122"/>
                </a:rPr>
                <a:t>0</a:t>
              </a:r>
            </a:p>
          </p:txBody>
        </p:sp>
        <p:sp>
          <p:nvSpPr>
            <p:cNvPr id="59407" name="Rectangle 109"/>
            <p:cNvSpPr>
              <a:spLocks noChangeArrowheads="1"/>
            </p:cNvSpPr>
            <p:nvPr/>
          </p:nvSpPr>
          <p:spPr bwMode="auto">
            <a:xfrm>
              <a:off x="33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7</a:t>
              </a:r>
            </a:p>
          </p:txBody>
        </p:sp>
        <p:sp>
          <p:nvSpPr>
            <p:cNvPr id="59408" name="Rectangle 110"/>
            <p:cNvSpPr>
              <a:spLocks noChangeArrowheads="1"/>
            </p:cNvSpPr>
            <p:nvPr/>
          </p:nvSpPr>
          <p:spPr bwMode="auto">
            <a:xfrm>
              <a:off x="36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09" name="Rectangle 111"/>
            <p:cNvSpPr>
              <a:spLocks noChangeArrowheads="1"/>
            </p:cNvSpPr>
            <p:nvPr/>
          </p:nvSpPr>
          <p:spPr bwMode="auto">
            <a:xfrm>
              <a:off x="38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6</a:t>
              </a:r>
            </a:p>
          </p:txBody>
        </p:sp>
        <p:sp>
          <p:nvSpPr>
            <p:cNvPr id="59410" name="Rectangle 112"/>
            <p:cNvSpPr>
              <a:spLocks noChangeArrowheads="1"/>
            </p:cNvSpPr>
            <p:nvPr/>
          </p:nvSpPr>
          <p:spPr bwMode="auto">
            <a:xfrm>
              <a:off x="408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4</a:t>
              </a:r>
            </a:p>
          </p:txBody>
        </p:sp>
        <p:sp>
          <p:nvSpPr>
            <p:cNvPr id="59411" name="Rectangle 113"/>
            <p:cNvSpPr>
              <a:spLocks noChangeArrowheads="1"/>
            </p:cNvSpPr>
            <p:nvPr/>
          </p:nvSpPr>
          <p:spPr bwMode="auto">
            <a:xfrm>
              <a:off x="432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3</a:t>
              </a:r>
            </a:p>
          </p:txBody>
        </p:sp>
        <p:sp>
          <p:nvSpPr>
            <p:cNvPr id="59412" name="Rectangle 114"/>
            <p:cNvSpPr>
              <a:spLocks noChangeArrowheads="1"/>
            </p:cNvSpPr>
            <p:nvPr/>
          </p:nvSpPr>
          <p:spPr bwMode="auto">
            <a:xfrm>
              <a:off x="456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2</a:t>
              </a:r>
            </a:p>
          </p:txBody>
        </p:sp>
        <p:sp>
          <p:nvSpPr>
            <p:cNvPr id="59413" name="Rectangle 115"/>
            <p:cNvSpPr>
              <a:spLocks noChangeArrowheads="1"/>
            </p:cNvSpPr>
            <p:nvPr/>
          </p:nvSpPr>
          <p:spPr bwMode="auto">
            <a:xfrm>
              <a:off x="480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1</a:t>
              </a:r>
            </a:p>
          </p:txBody>
        </p:sp>
        <p:sp>
          <p:nvSpPr>
            <p:cNvPr id="59414" name="Rectangle 116"/>
            <p:cNvSpPr>
              <a:spLocks noChangeArrowheads="1"/>
            </p:cNvSpPr>
            <p:nvPr/>
          </p:nvSpPr>
          <p:spPr bwMode="auto">
            <a:xfrm>
              <a:off x="5040" y="2880"/>
              <a:ext cx="240" cy="240"/>
            </a:xfrm>
            <a:prstGeom prst="rect">
              <a:avLst/>
            </a:prstGeom>
            <a:solidFill>
              <a:srgbClr val="FFCC00"/>
            </a:solidFill>
            <a:ln w="19050" algn="ctr">
              <a:solidFill>
                <a:schemeClr val="tx1"/>
              </a:solidFill>
              <a:miter lim="800000"/>
              <a:headEnd/>
              <a:tailEnd/>
            </a:ln>
          </p:spPr>
          <p:txBody>
            <a:bodyPr wrap="none" anchor="ctr"/>
            <a:lstStyle/>
            <a:p>
              <a:pPr algn="ctr"/>
              <a:r>
                <a:rPr lang="en-US" altLang="zh-CN" i="0">
                  <a:latin typeface="黑体" pitchFamily="2" charset="-122"/>
                  <a:ea typeface="黑体" pitchFamily="2" charset="-122"/>
                </a:rPr>
                <a:t>Y</a:t>
              </a:r>
              <a:r>
                <a:rPr lang="en-US" altLang="zh-CN" i="0" baseline="-25000">
                  <a:latin typeface="黑体" pitchFamily="2" charset="-122"/>
                  <a:ea typeface="黑体" pitchFamily="2" charset="-122"/>
                </a:rPr>
                <a:t>0</a:t>
              </a:r>
            </a:p>
          </p:txBody>
        </p:sp>
      </p:grpSp>
      <p:sp>
        <p:nvSpPr>
          <p:cNvPr id="5940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83D35D-A3AD-48B2-8E39-5FAC924140D4}" type="slidenum">
              <a:rPr lang="en-US" altLang="zh-CN">
                <a:latin typeface="Arial" charset="0"/>
              </a:rPr>
              <a:pPr/>
              <a:t>31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0"/>
                                        </p:tgtEl>
                                        <p:attrNameLst>
                                          <p:attrName>style.visibility</p:attrName>
                                        </p:attrNameLst>
                                      </p:cBhvr>
                                      <p:to>
                                        <p:strVal val="visible"/>
                                      </p:to>
                                    </p:set>
                                    <p:anim calcmode="lin" valueType="num">
                                      <p:cBhvr additive="base">
                                        <p:cTn id="13" dur="500" fill="hold"/>
                                        <p:tgtEl>
                                          <p:spTgt spid="110"/>
                                        </p:tgtEl>
                                        <p:attrNameLst>
                                          <p:attrName>ppt_x</p:attrName>
                                        </p:attrNameLst>
                                      </p:cBhvr>
                                      <p:tavLst>
                                        <p:tav tm="0">
                                          <p:val>
                                            <p:strVal val="#ppt_x"/>
                                          </p:val>
                                        </p:tav>
                                        <p:tav tm="100000">
                                          <p:val>
                                            <p:strVal val="#ppt_x"/>
                                          </p:val>
                                        </p:tav>
                                      </p:tavLst>
                                    </p:anim>
                                    <p:anim calcmode="lin" valueType="num">
                                      <p:cBhvr additive="base">
                                        <p:cTn id="14" dur="500" fill="hold"/>
                                        <p:tgtEl>
                                          <p:spTgt spid="1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ppt_x"/>
                                          </p:val>
                                        </p:tav>
                                        <p:tav tm="100000">
                                          <p:val>
                                            <p:strVal val="#ppt_x"/>
                                          </p:val>
                                        </p:tav>
                                      </p:tavLst>
                                    </p:anim>
                                    <p:anim calcmode="lin" valueType="num">
                                      <p:cBhvr additive="base">
                                        <p:cTn id="2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ppt_x"/>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anim calcmode="lin" valueType="num">
                                      <p:cBhvr additive="base">
                                        <p:cTn id="37" dur="500" fill="hold"/>
                                        <p:tgtEl>
                                          <p:spTgt spid="50"/>
                                        </p:tgtEl>
                                        <p:attrNameLst>
                                          <p:attrName>ppt_x</p:attrName>
                                        </p:attrNameLst>
                                      </p:cBhvr>
                                      <p:tavLst>
                                        <p:tav tm="0">
                                          <p:val>
                                            <p:strVal val="#ppt_x"/>
                                          </p:val>
                                        </p:tav>
                                        <p:tav tm="100000">
                                          <p:val>
                                            <p:strVal val="#ppt_x"/>
                                          </p:val>
                                        </p:tav>
                                      </p:tavLst>
                                    </p:anim>
                                    <p:anim calcmode="lin" valueType="num">
                                      <p:cBhvr additive="base">
                                        <p:cTn id="3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0"/>
                                        </p:tgtEl>
                                        <p:attrNameLst>
                                          <p:attrName>style.visibility</p:attrName>
                                        </p:attrNameLst>
                                      </p:cBhvr>
                                      <p:to>
                                        <p:strVal val="visible"/>
                                      </p:to>
                                    </p:set>
                                    <p:anim calcmode="lin" valueType="num">
                                      <p:cBhvr additive="base">
                                        <p:cTn id="43" dur="500" fill="hold"/>
                                        <p:tgtEl>
                                          <p:spTgt spid="60"/>
                                        </p:tgtEl>
                                        <p:attrNameLst>
                                          <p:attrName>ppt_x</p:attrName>
                                        </p:attrNameLst>
                                      </p:cBhvr>
                                      <p:tavLst>
                                        <p:tav tm="0">
                                          <p:val>
                                            <p:strVal val="#ppt_x"/>
                                          </p:val>
                                        </p:tav>
                                        <p:tav tm="100000">
                                          <p:val>
                                            <p:strVal val="#ppt_x"/>
                                          </p:val>
                                        </p:tav>
                                      </p:tavLst>
                                    </p:anim>
                                    <p:anim calcmode="lin" valueType="num">
                                      <p:cBhvr additive="base">
                                        <p:cTn id="44" dur="500" fill="hold"/>
                                        <p:tgtEl>
                                          <p:spTgt spid="6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fill="hold"/>
                                        <p:tgtEl>
                                          <p:spTgt spid="70"/>
                                        </p:tgtEl>
                                        <p:attrNameLst>
                                          <p:attrName>ppt_x</p:attrName>
                                        </p:attrNameLst>
                                      </p:cBhvr>
                                      <p:tavLst>
                                        <p:tav tm="0">
                                          <p:val>
                                            <p:strVal val="#ppt_x"/>
                                          </p:val>
                                        </p:tav>
                                        <p:tav tm="100000">
                                          <p:val>
                                            <p:strVal val="#ppt_x"/>
                                          </p:val>
                                        </p:tav>
                                      </p:tavLst>
                                    </p:anim>
                                    <p:anim calcmode="lin" valueType="num">
                                      <p:cBhvr additive="base">
                                        <p:cTn id="50" dur="500" fill="hold"/>
                                        <p:tgtEl>
                                          <p:spTgt spid="70"/>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80"/>
                                        </p:tgtEl>
                                        <p:attrNameLst>
                                          <p:attrName>style.visibility</p:attrName>
                                        </p:attrNameLst>
                                      </p:cBhvr>
                                      <p:to>
                                        <p:strVal val="visible"/>
                                      </p:to>
                                    </p:set>
                                    <p:anim calcmode="lin" valueType="num">
                                      <p:cBhvr additive="base">
                                        <p:cTn id="55" dur="500" fill="hold"/>
                                        <p:tgtEl>
                                          <p:spTgt spid="80"/>
                                        </p:tgtEl>
                                        <p:attrNameLst>
                                          <p:attrName>ppt_x</p:attrName>
                                        </p:attrNameLst>
                                      </p:cBhvr>
                                      <p:tavLst>
                                        <p:tav tm="0">
                                          <p:val>
                                            <p:strVal val="#ppt_x"/>
                                          </p:val>
                                        </p:tav>
                                        <p:tav tm="100000">
                                          <p:val>
                                            <p:strVal val="#ppt_x"/>
                                          </p:val>
                                        </p:tav>
                                      </p:tavLst>
                                    </p:anim>
                                    <p:anim calcmode="lin" valueType="num">
                                      <p:cBhvr additive="base">
                                        <p:cTn id="56" dur="500" fill="hold"/>
                                        <p:tgtEl>
                                          <p:spTgt spid="80"/>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90"/>
                                        </p:tgtEl>
                                        <p:attrNameLst>
                                          <p:attrName>style.visibility</p:attrName>
                                        </p:attrNameLst>
                                      </p:cBhvr>
                                      <p:to>
                                        <p:strVal val="visible"/>
                                      </p:to>
                                    </p:set>
                                    <p:anim calcmode="lin" valueType="num">
                                      <p:cBhvr additive="base">
                                        <p:cTn id="61" dur="500" fill="hold"/>
                                        <p:tgtEl>
                                          <p:spTgt spid="90"/>
                                        </p:tgtEl>
                                        <p:attrNameLst>
                                          <p:attrName>ppt_x</p:attrName>
                                        </p:attrNameLst>
                                      </p:cBhvr>
                                      <p:tavLst>
                                        <p:tav tm="0">
                                          <p:val>
                                            <p:strVal val="#ppt_x"/>
                                          </p:val>
                                        </p:tav>
                                        <p:tav tm="100000">
                                          <p:val>
                                            <p:strVal val="#ppt_x"/>
                                          </p:val>
                                        </p:tav>
                                      </p:tavLst>
                                    </p:anim>
                                    <p:anim calcmode="lin" valueType="num">
                                      <p:cBhvr additive="base">
                                        <p:cTn id="62"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100"/>
                                        </p:tgtEl>
                                        <p:attrNameLst>
                                          <p:attrName>style.visibility</p:attrName>
                                        </p:attrNameLst>
                                      </p:cBhvr>
                                      <p:to>
                                        <p:strVal val="visible"/>
                                      </p:to>
                                    </p:set>
                                    <p:anim calcmode="lin" valueType="num">
                                      <p:cBhvr additive="base">
                                        <p:cTn id="67" dur="500" fill="hold"/>
                                        <p:tgtEl>
                                          <p:spTgt spid="100"/>
                                        </p:tgtEl>
                                        <p:attrNameLst>
                                          <p:attrName>ppt_x</p:attrName>
                                        </p:attrNameLst>
                                      </p:cBhvr>
                                      <p:tavLst>
                                        <p:tav tm="0">
                                          <p:val>
                                            <p:strVal val="#ppt_x"/>
                                          </p:val>
                                        </p:tav>
                                        <p:tav tm="100000">
                                          <p:val>
                                            <p:strVal val="#ppt_x"/>
                                          </p:val>
                                        </p:tav>
                                      </p:tavLst>
                                    </p:anim>
                                    <p:anim calcmode="lin" valueType="num">
                                      <p:cBhvr additive="base">
                                        <p:cTn id="68"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标题 1"/>
          <p:cNvSpPr>
            <a:spLocks noGrp="1"/>
          </p:cNvSpPr>
          <p:nvPr>
            <p:ph type="title"/>
          </p:nvPr>
        </p:nvSpPr>
        <p:spPr/>
        <p:txBody>
          <a:bodyPr/>
          <a:lstStyle/>
          <a:p>
            <a:r>
              <a:rPr lang="zh-CN" altLang="en-US" smtClean="0"/>
              <a:t>地址译码器（负逻辑）</a:t>
            </a:r>
          </a:p>
        </p:txBody>
      </p:sp>
      <p:graphicFrame>
        <p:nvGraphicFramePr>
          <p:cNvPr id="5" name="Group 146"/>
          <p:cNvGraphicFramePr>
            <a:graphicFrameLocks noGrp="1"/>
          </p:cNvGraphicFramePr>
          <p:nvPr>
            <p:ph idx="1"/>
          </p:nvPr>
        </p:nvGraphicFramePr>
        <p:xfrm>
          <a:off x="1285875" y="1500188"/>
          <a:ext cx="6477000" cy="4617585"/>
        </p:xfrm>
        <a:graphic>
          <a:graphicData uri="http://schemas.openxmlformats.org/drawingml/2006/table">
            <a:tbl>
              <a:tblPr/>
              <a:tblGrid>
                <a:gridCol w="588963">
                  <a:extLst>
                    <a:ext uri="{9D8B030D-6E8A-4147-A177-3AD203B41FA5}">
                      <a16:colId xmlns:a16="http://schemas.microsoft.com/office/drawing/2014/main" val="20000"/>
                    </a:ext>
                  </a:extLst>
                </a:gridCol>
                <a:gridCol w="588962">
                  <a:extLst>
                    <a:ext uri="{9D8B030D-6E8A-4147-A177-3AD203B41FA5}">
                      <a16:colId xmlns:a16="http://schemas.microsoft.com/office/drawing/2014/main" val="20001"/>
                    </a:ext>
                  </a:extLst>
                </a:gridCol>
                <a:gridCol w="620713">
                  <a:extLst>
                    <a:ext uri="{9D8B030D-6E8A-4147-A177-3AD203B41FA5}">
                      <a16:colId xmlns:a16="http://schemas.microsoft.com/office/drawing/2014/main" val="20002"/>
                    </a:ext>
                  </a:extLst>
                </a:gridCol>
                <a:gridCol w="555625">
                  <a:extLst>
                    <a:ext uri="{9D8B030D-6E8A-4147-A177-3AD203B41FA5}">
                      <a16:colId xmlns:a16="http://schemas.microsoft.com/office/drawing/2014/main" val="20003"/>
                    </a:ext>
                  </a:extLst>
                </a:gridCol>
                <a:gridCol w="588962">
                  <a:extLst>
                    <a:ext uri="{9D8B030D-6E8A-4147-A177-3AD203B41FA5}">
                      <a16:colId xmlns:a16="http://schemas.microsoft.com/office/drawing/2014/main" val="20004"/>
                    </a:ext>
                  </a:extLst>
                </a:gridCol>
                <a:gridCol w="590550">
                  <a:extLst>
                    <a:ext uri="{9D8B030D-6E8A-4147-A177-3AD203B41FA5}">
                      <a16:colId xmlns:a16="http://schemas.microsoft.com/office/drawing/2014/main" val="20005"/>
                    </a:ext>
                  </a:extLst>
                </a:gridCol>
                <a:gridCol w="588963">
                  <a:extLst>
                    <a:ext uri="{9D8B030D-6E8A-4147-A177-3AD203B41FA5}">
                      <a16:colId xmlns:a16="http://schemas.microsoft.com/office/drawing/2014/main" val="20006"/>
                    </a:ext>
                  </a:extLst>
                </a:gridCol>
                <a:gridCol w="588962">
                  <a:extLst>
                    <a:ext uri="{9D8B030D-6E8A-4147-A177-3AD203B41FA5}">
                      <a16:colId xmlns:a16="http://schemas.microsoft.com/office/drawing/2014/main" val="20007"/>
                    </a:ext>
                  </a:extLst>
                </a:gridCol>
                <a:gridCol w="587375">
                  <a:extLst>
                    <a:ext uri="{9D8B030D-6E8A-4147-A177-3AD203B41FA5}">
                      <a16:colId xmlns:a16="http://schemas.microsoft.com/office/drawing/2014/main" val="20008"/>
                    </a:ext>
                  </a:extLst>
                </a:gridCol>
                <a:gridCol w="588963">
                  <a:extLst>
                    <a:ext uri="{9D8B030D-6E8A-4147-A177-3AD203B41FA5}">
                      <a16:colId xmlns:a16="http://schemas.microsoft.com/office/drawing/2014/main" val="20009"/>
                    </a:ext>
                  </a:extLst>
                </a:gridCol>
                <a:gridCol w="588962">
                  <a:extLst>
                    <a:ext uri="{9D8B030D-6E8A-4147-A177-3AD203B41FA5}">
                      <a16:colId xmlns:a16="http://schemas.microsoft.com/office/drawing/2014/main" val="20010"/>
                    </a:ext>
                  </a:extLst>
                </a:gridCol>
              </a:tblGrid>
              <a:tr h="406400">
                <a:tc gridSpan="3">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Input</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gridSpan="8">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Output</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6400">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A</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B4CC3E"/>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0</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1</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2</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3</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4</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5</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6</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tc>
                  <a:txBody>
                    <a:bodyPr/>
                    <a:lstStyle/>
                    <a:p>
                      <a:pPr marL="0" marR="0" lvl="0" indent="0" algn="l"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Y</a:t>
                      </a:r>
                      <a:r>
                        <a:rPr kumimoji="0" lang="en-US" altLang="zh-CN" sz="1600" b="0" i="0" u="none" strike="noStrike" cap="none" normalizeH="0" baseline="-25000" smtClean="0">
                          <a:ln>
                            <a:noFill/>
                          </a:ln>
                          <a:solidFill>
                            <a:schemeClr val="tx1"/>
                          </a:solidFill>
                          <a:effectLst/>
                          <a:latin typeface="Verdana" pitchFamily="34" charset="0"/>
                          <a:ea typeface="华文新魏" pitchFamily="2" charset="-122"/>
                        </a:rPr>
                        <a:t>7</a:t>
                      </a:r>
                      <a:endParaRPr kumimoji="0" lang="en-US" altLang="zh-CN" sz="1600" b="0" i="0" u="none" strike="noStrike" cap="none" normalizeH="0" baseline="0" smtClean="0">
                        <a:ln>
                          <a:noFill/>
                        </a:ln>
                        <a:solidFill>
                          <a:schemeClr val="tx1"/>
                        </a:solidFill>
                        <a:effectLst/>
                        <a:latin typeface="Verdana" pitchFamily="34" charset="0"/>
                        <a:ea typeface="华文新魏" pitchFamily="2" charset="-122"/>
                      </a:endParaRP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00FF99"/>
                    </a:solidFill>
                  </a:tcPr>
                </a:tc>
                <a:extLst>
                  <a:ext uri="{0D108BD9-81ED-4DB2-BD59-A6C34878D82A}">
                    <a16:rowId xmlns:a16="http://schemas.microsoft.com/office/drawing/2014/main" val="10001"/>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93713">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6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9966"/>
                    </a:solid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1</a:t>
                      </a:r>
                    </a:p>
                  </a:txBody>
                  <a:tcPr marL="92075" marR="92075" marT="82800" marB="82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600" b="0" i="0" u="none" strike="noStrike" cap="none" normalizeH="0" baseline="0" smtClean="0">
                          <a:ln>
                            <a:noFill/>
                          </a:ln>
                          <a:solidFill>
                            <a:schemeClr val="tx1"/>
                          </a:solidFill>
                          <a:effectLst/>
                          <a:latin typeface="Verdana" pitchFamily="34" charset="0"/>
                          <a:ea typeface="华文新魏" pitchFamily="2" charset="-122"/>
                        </a:rPr>
                        <a:t>0</a:t>
                      </a:r>
                    </a:p>
                  </a:txBody>
                  <a:tcPr marL="92075" marR="92075" marT="82800" marB="82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9"/>
                  </a:ext>
                </a:extLst>
              </a:tr>
            </a:tbl>
          </a:graphicData>
        </a:graphic>
      </p:graphicFrame>
      <p:sp>
        <p:nvSpPr>
          <p:cNvPr id="605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16D44DB-6401-4B6C-931A-E9771D7CADEA}" type="slidenum">
              <a:rPr lang="en-US" altLang="zh-CN">
                <a:latin typeface="Arial" charset="0"/>
              </a:rPr>
              <a:pPr/>
              <a:t>32</a:t>
            </a:fld>
            <a:r>
              <a:rPr lang="en-US" altLang="zh-CN">
                <a:latin typeface="Arial" charset="0"/>
              </a:rPr>
              <a:t>- </a:t>
            </a: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658" name="标题 1"/>
          <p:cNvSpPr>
            <a:spLocks noGrp="1"/>
          </p:cNvSpPr>
          <p:nvPr>
            <p:ph type="title"/>
          </p:nvPr>
        </p:nvSpPr>
        <p:spPr/>
        <p:txBody>
          <a:bodyPr/>
          <a:lstStyle/>
          <a:p>
            <a:r>
              <a:rPr lang="zh-CN" altLang="en-US" smtClean="0"/>
              <a:t>译码器逻辑关系</a:t>
            </a:r>
          </a:p>
        </p:txBody>
      </p:sp>
      <p:graphicFrame>
        <p:nvGraphicFramePr>
          <p:cNvPr id="885763" name="Object 938"/>
          <p:cNvGraphicFramePr>
            <a:graphicFrameLocks noChangeAspect="1"/>
          </p:cNvGraphicFramePr>
          <p:nvPr/>
        </p:nvGraphicFramePr>
        <p:xfrm>
          <a:off x="1044575" y="1571625"/>
          <a:ext cx="3014663" cy="777875"/>
        </p:xfrm>
        <a:graphic>
          <a:graphicData uri="http://schemas.openxmlformats.org/presentationml/2006/ole">
            <mc:AlternateContent xmlns:mc="http://schemas.openxmlformats.org/markup-compatibility/2006">
              <mc:Choice xmlns:v="urn:schemas-microsoft-com:vml" Requires="v">
                <p:oleObj spid="_x0000_s131930" name="公式" r:id="rId3" imgW="990170" imgH="253890" progId="Equation.3">
                  <p:embed/>
                </p:oleObj>
              </mc:Choice>
              <mc:Fallback>
                <p:oleObj name="公式" r:id="rId3" imgW="990170" imgH="253890" progId="Equation.3">
                  <p:embed/>
                  <p:pic>
                    <p:nvPicPr>
                      <p:cNvPr id="0" name="Picture 189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4575" y="1571625"/>
                        <a:ext cx="3014663" cy="7778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4" name="Object 939"/>
          <p:cNvGraphicFramePr>
            <a:graphicFrameLocks noChangeAspect="1"/>
          </p:cNvGraphicFramePr>
          <p:nvPr/>
        </p:nvGraphicFramePr>
        <p:xfrm>
          <a:off x="4781550" y="1571625"/>
          <a:ext cx="3005138" cy="776288"/>
        </p:xfrm>
        <a:graphic>
          <a:graphicData uri="http://schemas.openxmlformats.org/presentationml/2006/ole">
            <mc:AlternateContent xmlns:mc="http://schemas.openxmlformats.org/markup-compatibility/2006">
              <mc:Choice xmlns:v="urn:schemas-microsoft-com:vml" Requires="v">
                <p:oleObj spid="_x0000_s131931" name="公式" r:id="rId5" imgW="965200" imgH="254000" progId="Equation.3">
                  <p:embed/>
                </p:oleObj>
              </mc:Choice>
              <mc:Fallback>
                <p:oleObj name="公式" r:id="rId5" imgW="965200" imgH="254000" progId="Equation.3">
                  <p:embed/>
                  <p:pic>
                    <p:nvPicPr>
                      <p:cNvPr id="0" name="Picture 189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1550" y="1571625"/>
                        <a:ext cx="3005138" cy="776288"/>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5" name="Object 940"/>
          <p:cNvGraphicFramePr>
            <a:graphicFrameLocks noChangeAspect="1"/>
          </p:cNvGraphicFramePr>
          <p:nvPr/>
        </p:nvGraphicFramePr>
        <p:xfrm>
          <a:off x="1044575" y="2754313"/>
          <a:ext cx="3003550" cy="776287"/>
        </p:xfrm>
        <a:graphic>
          <a:graphicData uri="http://schemas.openxmlformats.org/presentationml/2006/ole">
            <mc:AlternateContent xmlns:mc="http://schemas.openxmlformats.org/markup-compatibility/2006">
              <mc:Choice xmlns:v="urn:schemas-microsoft-com:vml" Requires="v">
                <p:oleObj spid="_x0000_s131932" name="公式" r:id="rId7" imgW="990170" imgH="253890" progId="Equation.3">
                  <p:embed/>
                </p:oleObj>
              </mc:Choice>
              <mc:Fallback>
                <p:oleObj name="公式" r:id="rId7" imgW="990170" imgH="253890" progId="Equation.3">
                  <p:embed/>
                  <p:pic>
                    <p:nvPicPr>
                      <p:cNvPr id="0" name="Picture 190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44575" y="2754313"/>
                        <a:ext cx="3003550" cy="77628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6" name="Object 941"/>
          <p:cNvGraphicFramePr>
            <a:graphicFrameLocks noChangeAspect="1"/>
          </p:cNvGraphicFramePr>
          <p:nvPr/>
        </p:nvGraphicFramePr>
        <p:xfrm>
          <a:off x="4781550" y="2776538"/>
          <a:ext cx="3076575" cy="795337"/>
        </p:xfrm>
        <a:graphic>
          <a:graphicData uri="http://schemas.openxmlformats.org/presentationml/2006/ole">
            <mc:AlternateContent xmlns:mc="http://schemas.openxmlformats.org/markup-compatibility/2006">
              <mc:Choice xmlns:v="urn:schemas-microsoft-com:vml" Requires="v">
                <p:oleObj spid="_x0000_s131933" name="公式" r:id="rId9" imgW="965200" imgH="254000" progId="Equation.3">
                  <p:embed/>
                </p:oleObj>
              </mc:Choice>
              <mc:Fallback>
                <p:oleObj name="公式" r:id="rId9" imgW="965200" imgH="254000" progId="Equation.3">
                  <p:embed/>
                  <p:pic>
                    <p:nvPicPr>
                      <p:cNvPr id="0" name="Picture 190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81550" y="2776538"/>
                        <a:ext cx="3076575" cy="795337"/>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7" name="Object 942"/>
          <p:cNvGraphicFramePr>
            <a:graphicFrameLocks noChangeAspect="1"/>
          </p:cNvGraphicFramePr>
          <p:nvPr/>
        </p:nvGraphicFramePr>
        <p:xfrm>
          <a:off x="1044575" y="3929063"/>
          <a:ext cx="3106738" cy="727075"/>
        </p:xfrm>
        <a:graphic>
          <a:graphicData uri="http://schemas.openxmlformats.org/presentationml/2006/ole">
            <mc:AlternateContent xmlns:mc="http://schemas.openxmlformats.org/markup-compatibility/2006">
              <mc:Choice xmlns:v="urn:schemas-microsoft-com:vml" Requires="v">
                <p:oleObj spid="_x0000_s131934" name="公式" r:id="rId11" imgW="990170" imgH="253890" progId="Equation.3">
                  <p:embed/>
                </p:oleObj>
              </mc:Choice>
              <mc:Fallback>
                <p:oleObj name="公式" r:id="rId11" imgW="990170" imgH="253890" progId="Equation.3">
                  <p:embed/>
                  <p:pic>
                    <p:nvPicPr>
                      <p:cNvPr id="0" name="Picture 190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4575" y="3929063"/>
                        <a:ext cx="3106738" cy="727075"/>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8" name="Object 943"/>
          <p:cNvGraphicFramePr>
            <a:graphicFrameLocks noChangeAspect="1"/>
          </p:cNvGraphicFramePr>
          <p:nvPr/>
        </p:nvGraphicFramePr>
        <p:xfrm>
          <a:off x="4781550" y="3906838"/>
          <a:ext cx="3076575" cy="736600"/>
        </p:xfrm>
        <a:graphic>
          <a:graphicData uri="http://schemas.openxmlformats.org/presentationml/2006/ole">
            <mc:AlternateContent xmlns:mc="http://schemas.openxmlformats.org/markup-compatibility/2006">
              <mc:Choice xmlns:v="urn:schemas-microsoft-com:vml" Requires="v">
                <p:oleObj spid="_x0000_s131935" name="公式" r:id="rId13" imgW="977476" imgH="253890" progId="Equation.3">
                  <p:embed/>
                </p:oleObj>
              </mc:Choice>
              <mc:Fallback>
                <p:oleObj name="公式" r:id="rId13" imgW="977476" imgH="253890" progId="Equation.3">
                  <p:embed/>
                  <p:pic>
                    <p:nvPicPr>
                      <p:cNvPr id="0" name="Picture 190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781550" y="3906838"/>
                        <a:ext cx="3076575" cy="736600"/>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69" name="Object 944"/>
          <p:cNvGraphicFramePr>
            <a:graphicFrameLocks noChangeAspect="1"/>
          </p:cNvGraphicFramePr>
          <p:nvPr/>
        </p:nvGraphicFramePr>
        <p:xfrm>
          <a:off x="1044575" y="5056188"/>
          <a:ext cx="3073400" cy="728662"/>
        </p:xfrm>
        <a:graphic>
          <a:graphicData uri="http://schemas.openxmlformats.org/presentationml/2006/ole">
            <mc:AlternateContent xmlns:mc="http://schemas.openxmlformats.org/markup-compatibility/2006">
              <mc:Choice xmlns:v="urn:schemas-microsoft-com:vml" Requires="v">
                <p:oleObj spid="_x0000_s131936" name="公式" r:id="rId15" imgW="977476" imgH="253890" progId="Equation.3">
                  <p:embed/>
                </p:oleObj>
              </mc:Choice>
              <mc:Fallback>
                <p:oleObj name="公式" r:id="rId15" imgW="977476" imgH="253890" progId="Equation.3">
                  <p:embed/>
                  <p:pic>
                    <p:nvPicPr>
                      <p:cNvPr id="0" name="Picture 1904"/>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4575" y="5056188"/>
                        <a:ext cx="3073400" cy="728662"/>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graphicFrame>
        <p:nvGraphicFramePr>
          <p:cNvPr id="885770" name="Object 945"/>
          <p:cNvGraphicFramePr>
            <a:graphicFrameLocks noChangeAspect="1"/>
          </p:cNvGraphicFramePr>
          <p:nvPr/>
        </p:nvGraphicFramePr>
        <p:xfrm>
          <a:off x="4781550" y="5026025"/>
          <a:ext cx="3148013" cy="760413"/>
        </p:xfrm>
        <a:graphic>
          <a:graphicData uri="http://schemas.openxmlformats.org/presentationml/2006/ole">
            <mc:AlternateContent xmlns:mc="http://schemas.openxmlformats.org/markup-compatibility/2006">
              <mc:Choice xmlns:v="urn:schemas-microsoft-com:vml" Requires="v">
                <p:oleObj spid="_x0000_s131937" name="公式" r:id="rId17" imgW="977476" imgH="253890" progId="Equation.3">
                  <p:embed/>
                </p:oleObj>
              </mc:Choice>
              <mc:Fallback>
                <p:oleObj name="公式" r:id="rId17" imgW="977476" imgH="253890" progId="Equation.3">
                  <p:embed/>
                  <p:pic>
                    <p:nvPicPr>
                      <p:cNvPr id="0" name="Picture 190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81550" y="5026025"/>
                        <a:ext cx="3148013" cy="760413"/>
                      </a:xfrm>
                      <a:prstGeom prst="rect">
                        <a:avLst/>
                      </a:prstGeom>
                      <a:solidFill>
                        <a:schemeClr val="tx2">
                          <a:alpha val="0"/>
                        </a:schemeClr>
                      </a:solidFill>
                      <a:ln>
                        <a:noFill/>
                      </a:ln>
                      <a:extLs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166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4ADAB0E-3B72-4B91-BE02-4A3CBBB8FDD4}" type="slidenum">
              <a:rPr lang="en-US" altLang="zh-CN">
                <a:latin typeface="Arial" charset="0"/>
              </a:rPr>
              <a:pPr/>
              <a:t>33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85763"/>
                                        </p:tgtEl>
                                        <p:attrNameLst>
                                          <p:attrName>style.visibility</p:attrName>
                                        </p:attrNameLst>
                                      </p:cBhvr>
                                      <p:to>
                                        <p:strVal val="visible"/>
                                      </p:to>
                                    </p:set>
                                    <p:anim calcmode="lin" valueType="num">
                                      <p:cBhvr additive="base">
                                        <p:cTn id="7" dur="500" fill="hold"/>
                                        <p:tgtEl>
                                          <p:spTgt spid="885763"/>
                                        </p:tgtEl>
                                        <p:attrNameLst>
                                          <p:attrName>ppt_x</p:attrName>
                                        </p:attrNameLst>
                                      </p:cBhvr>
                                      <p:tavLst>
                                        <p:tav tm="0">
                                          <p:val>
                                            <p:strVal val="1+#ppt_w/2"/>
                                          </p:val>
                                        </p:tav>
                                        <p:tav tm="100000">
                                          <p:val>
                                            <p:strVal val="#ppt_x"/>
                                          </p:val>
                                        </p:tav>
                                      </p:tavLst>
                                    </p:anim>
                                    <p:anim calcmode="lin" valueType="num">
                                      <p:cBhvr additive="base">
                                        <p:cTn id="8" dur="500" fill="hold"/>
                                        <p:tgtEl>
                                          <p:spTgt spid="88576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885764"/>
                                        </p:tgtEl>
                                        <p:attrNameLst>
                                          <p:attrName>style.visibility</p:attrName>
                                        </p:attrNameLst>
                                      </p:cBhvr>
                                      <p:to>
                                        <p:strVal val="visible"/>
                                      </p:to>
                                    </p:set>
                                    <p:anim calcmode="lin" valueType="num">
                                      <p:cBhvr additive="base">
                                        <p:cTn id="13" dur="500" fill="hold"/>
                                        <p:tgtEl>
                                          <p:spTgt spid="885764"/>
                                        </p:tgtEl>
                                        <p:attrNameLst>
                                          <p:attrName>ppt_x</p:attrName>
                                        </p:attrNameLst>
                                      </p:cBhvr>
                                      <p:tavLst>
                                        <p:tav tm="0">
                                          <p:val>
                                            <p:strVal val="1+#ppt_w/2"/>
                                          </p:val>
                                        </p:tav>
                                        <p:tav tm="100000">
                                          <p:val>
                                            <p:strVal val="#ppt_x"/>
                                          </p:val>
                                        </p:tav>
                                      </p:tavLst>
                                    </p:anim>
                                    <p:anim calcmode="lin" valueType="num">
                                      <p:cBhvr additive="base">
                                        <p:cTn id="14" dur="500" fill="hold"/>
                                        <p:tgtEl>
                                          <p:spTgt spid="885764"/>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885765"/>
                                        </p:tgtEl>
                                        <p:attrNameLst>
                                          <p:attrName>style.visibility</p:attrName>
                                        </p:attrNameLst>
                                      </p:cBhvr>
                                      <p:to>
                                        <p:strVal val="visible"/>
                                      </p:to>
                                    </p:set>
                                    <p:anim calcmode="lin" valueType="num">
                                      <p:cBhvr additive="base">
                                        <p:cTn id="19" dur="500" fill="hold"/>
                                        <p:tgtEl>
                                          <p:spTgt spid="885765"/>
                                        </p:tgtEl>
                                        <p:attrNameLst>
                                          <p:attrName>ppt_x</p:attrName>
                                        </p:attrNameLst>
                                      </p:cBhvr>
                                      <p:tavLst>
                                        <p:tav tm="0">
                                          <p:val>
                                            <p:strVal val="1+#ppt_w/2"/>
                                          </p:val>
                                        </p:tav>
                                        <p:tav tm="100000">
                                          <p:val>
                                            <p:strVal val="#ppt_x"/>
                                          </p:val>
                                        </p:tav>
                                      </p:tavLst>
                                    </p:anim>
                                    <p:anim calcmode="lin" valueType="num">
                                      <p:cBhvr additive="base">
                                        <p:cTn id="20" dur="500" fill="hold"/>
                                        <p:tgtEl>
                                          <p:spTgt spid="88576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nodeType="clickEffect">
                                  <p:stCondLst>
                                    <p:cond delay="0"/>
                                  </p:stCondLst>
                                  <p:childTnLst>
                                    <p:set>
                                      <p:cBhvr>
                                        <p:cTn id="24" dur="1" fill="hold">
                                          <p:stCondLst>
                                            <p:cond delay="0"/>
                                          </p:stCondLst>
                                        </p:cTn>
                                        <p:tgtEl>
                                          <p:spTgt spid="885766"/>
                                        </p:tgtEl>
                                        <p:attrNameLst>
                                          <p:attrName>style.visibility</p:attrName>
                                        </p:attrNameLst>
                                      </p:cBhvr>
                                      <p:to>
                                        <p:strVal val="visible"/>
                                      </p:to>
                                    </p:set>
                                    <p:anim calcmode="lin" valueType="num">
                                      <p:cBhvr additive="base">
                                        <p:cTn id="25" dur="500" fill="hold"/>
                                        <p:tgtEl>
                                          <p:spTgt spid="885766"/>
                                        </p:tgtEl>
                                        <p:attrNameLst>
                                          <p:attrName>ppt_x</p:attrName>
                                        </p:attrNameLst>
                                      </p:cBhvr>
                                      <p:tavLst>
                                        <p:tav tm="0">
                                          <p:val>
                                            <p:strVal val="1+#ppt_w/2"/>
                                          </p:val>
                                        </p:tav>
                                        <p:tav tm="100000">
                                          <p:val>
                                            <p:strVal val="#ppt_x"/>
                                          </p:val>
                                        </p:tav>
                                      </p:tavLst>
                                    </p:anim>
                                    <p:anim calcmode="lin" valueType="num">
                                      <p:cBhvr additive="base">
                                        <p:cTn id="26" dur="500" fill="hold"/>
                                        <p:tgtEl>
                                          <p:spTgt spid="885766"/>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nodeType="clickEffect">
                                  <p:stCondLst>
                                    <p:cond delay="0"/>
                                  </p:stCondLst>
                                  <p:childTnLst>
                                    <p:set>
                                      <p:cBhvr>
                                        <p:cTn id="30" dur="1" fill="hold">
                                          <p:stCondLst>
                                            <p:cond delay="0"/>
                                          </p:stCondLst>
                                        </p:cTn>
                                        <p:tgtEl>
                                          <p:spTgt spid="885767"/>
                                        </p:tgtEl>
                                        <p:attrNameLst>
                                          <p:attrName>style.visibility</p:attrName>
                                        </p:attrNameLst>
                                      </p:cBhvr>
                                      <p:to>
                                        <p:strVal val="visible"/>
                                      </p:to>
                                    </p:set>
                                    <p:anim calcmode="lin" valueType="num">
                                      <p:cBhvr additive="base">
                                        <p:cTn id="31" dur="500" fill="hold"/>
                                        <p:tgtEl>
                                          <p:spTgt spid="885767"/>
                                        </p:tgtEl>
                                        <p:attrNameLst>
                                          <p:attrName>ppt_x</p:attrName>
                                        </p:attrNameLst>
                                      </p:cBhvr>
                                      <p:tavLst>
                                        <p:tav tm="0">
                                          <p:val>
                                            <p:strVal val="1+#ppt_w/2"/>
                                          </p:val>
                                        </p:tav>
                                        <p:tav tm="100000">
                                          <p:val>
                                            <p:strVal val="#ppt_x"/>
                                          </p:val>
                                        </p:tav>
                                      </p:tavLst>
                                    </p:anim>
                                    <p:anim calcmode="lin" valueType="num">
                                      <p:cBhvr additive="base">
                                        <p:cTn id="32" dur="500" fill="hold"/>
                                        <p:tgtEl>
                                          <p:spTgt spid="885767"/>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885768"/>
                                        </p:tgtEl>
                                        <p:attrNameLst>
                                          <p:attrName>style.visibility</p:attrName>
                                        </p:attrNameLst>
                                      </p:cBhvr>
                                      <p:to>
                                        <p:strVal val="visible"/>
                                      </p:to>
                                    </p:set>
                                    <p:anim calcmode="lin" valueType="num">
                                      <p:cBhvr additive="base">
                                        <p:cTn id="37" dur="500" fill="hold"/>
                                        <p:tgtEl>
                                          <p:spTgt spid="885768"/>
                                        </p:tgtEl>
                                        <p:attrNameLst>
                                          <p:attrName>ppt_x</p:attrName>
                                        </p:attrNameLst>
                                      </p:cBhvr>
                                      <p:tavLst>
                                        <p:tav tm="0">
                                          <p:val>
                                            <p:strVal val="1+#ppt_w/2"/>
                                          </p:val>
                                        </p:tav>
                                        <p:tav tm="100000">
                                          <p:val>
                                            <p:strVal val="#ppt_x"/>
                                          </p:val>
                                        </p:tav>
                                      </p:tavLst>
                                    </p:anim>
                                    <p:anim calcmode="lin" valueType="num">
                                      <p:cBhvr additive="base">
                                        <p:cTn id="38" dur="500" fill="hold"/>
                                        <p:tgtEl>
                                          <p:spTgt spid="885768"/>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885769"/>
                                        </p:tgtEl>
                                        <p:attrNameLst>
                                          <p:attrName>style.visibility</p:attrName>
                                        </p:attrNameLst>
                                      </p:cBhvr>
                                      <p:to>
                                        <p:strVal val="visible"/>
                                      </p:to>
                                    </p:set>
                                    <p:anim calcmode="lin" valueType="num">
                                      <p:cBhvr additive="base">
                                        <p:cTn id="43" dur="500" fill="hold"/>
                                        <p:tgtEl>
                                          <p:spTgt spid="885769"/>
                                        </p:tgtEl>
                                        <p:attrNameLst>
                                          <p:attrName>ppt_x</p:attrName>
                                        </p:attrNameLst>
                                      </p:cBhvr>
                                      <p:tavLst>
                                        <p:tav tm="0">
                                          <p:val>
                                            <p:strVal val="1+#ppt_w/2"/>
                                          </p:val>
                                        </p:tav>
                                        <p:tav tm="100000">
                                          <p:val>
                                            <p:strVal val="#ppt_x"/>
                                          </p:val>
                                        </p:tav>
                                      </p:tavLst>
                                    </p:anim>
                                    <p:anim calcmode="lin" valueType="num">
                                      <p:cBhvr additive="base">
                                        <p:cTn id="44" dur="500" fill="hold"/>
                                        <p:tgtEl>
                                          <p:spTgt spid="885769"/>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nodeType="clickEffect">
                                  <p:stCondLst>
                                    <p:cond delay="0"/>
                                  </p:stCondLst>
                                  <p:childTnLst>
                                    <p:set>
                                      <p:cBhvr>
                                        <p:cTn id="48" dur="1" fill="hold">
                                          <p:stCondLst>
                                            <p:cond delay="0"/>
                                          </p:stCondLst>
                                        </p:cTn>
                                        <p:tgtEl>
                                          <p:spTgt spid="885770"/>
                                        </p:tgtEl>
                                        <p:attrNameLst>
                                          <p:attrName>style.visibility</p:attrName>
                                        </p:attrNameLst>
                                      </p:cBhvr>
                                      <p:to>
                                        <p:strVal val="visible"/>
                                      </p:to>
                                    </p:set>
                                    <p:anim calcmode="lin" valueType="num">
                                      <p:cBhvr additive="base">
                                        <p:cTn id="49" dur="500" fill="hold"/>
                                        <p:tgtEl>
                                          <p:spTgt spid="885770"/>
                                        </p:tgtEl>
                                        <p:attrNameLst>
                                          <p:attrName>ppt_x</p:attrName>
                                        </p:attrNameLst>
                                      </p:cBhvr>
                                      <p:tavLst>
                                        <p:tav tm="0">
                                          <p:val>
                                            <p:strVal val="1+#ppt_w/2"/>
                                          </p:val>
                                        </p:tav>
                                        <p:tav tm="100000">
                                          <p:val>
                                            <p:strVal val="#ppt_x"/>
                                          </p:val>
                                        </p:tav>
                                      </p:tavLst>
                                    </p:anim>
                                    <p:anim calcmode="lin" valueType="num">
                                      <p:cBhvr additive="base">
                                        <p:cTn id="50" dur="500" fill="hold"/>
                                        <p:tgtEl>
                                          <p:spTgt spid="8857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2"/>
          <p:cNvSpPr>
            <a:spLocks noGrp="1" noChangeArrowheads="1"/>
          </p:cNvSpPr>
          <p:nvPr>
            <p:ph type="title"/>
          </p:nvPr>
        </p:nvSpPr>
        <p:spPr/>
        <p:txBody>
          <a:bodyPr/>
          <a:lstStyle/>
          <a:p>
            <a:pPr eaLnBrk="1" hangingPunct="1"/>
            <a:r>
              <a:rPr lang="zh-CN" altLang="en-US" smtClean="0"/>
              <a:t>单译码方式</a:t>
            </a:r>
          </a:p>
        </p:txBody>
      </p:sp>
      <p:sp>
        <p:nvSpPr>
          <p:cNvPr id="119810" name="Text Box 4"/>
          <p:cNvSpPr txBox="1">
            <a:spLocks noChangeArrowheads="1"/>
          </p:cNvSpPr>
          <p:nvPr/>
        </p:nvSpPr>
        <p:spPr bwMode="auto">
          <a:xfrm>
            <a:off x="4508500" y="2466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2</a:t>
            </a:r>
          </a:p>
        </p:txBody>
      </p:sp>
      <p:sp>
        <p:nvSpPr>
          <p:cNvPr id="119811" name="Text Box 5"/>
          <p:cNvSpPr txBox="1">
            <a:spLocks noChangeArrowheads="1"/>
          </p:cNvSpPr>
          <p:nvPr/>
        </p:nvSpPr>
        <p:spPr bwMode="auto">
          <a:xfrm>
            <a:off x="4508500" y="2847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2" name="Text Box 6"/>
          <p:cNvSpPr txBox="1">
            <a:spLocks noChangeArrowheads="1"/>
          </p:cNvSpPr>
          <p:nvPr/>
        </p:nvSpPr>
        <p:spPr bwMode="auto">
          <a:xfrm>
            <a:off x="4508500" y="3228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3" name="Text Box 7"/>
          <p:cNvSpPr txBox="1">
            <a:spLocks noChangeArrowheads="1"/>
          </p:cNvSpPr>
          <p:nvPr/>
        </p:nvSpPr>
        <p:spPr bwMode="auto">
          <a:xfrm>
            <a:off x="4508500" y="3609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a:t>
            </a:r>
          </a:p>
        </p:txBody>
      </p:sp>
      <p:sp>
        <p:nvSpPr>
          <p:cNvPr id="119814" name="Text Box 8"/>
          <p:cNvSpPr txBox="1">
            <a:spLocks noChangeArrowheads="1"/>
          </p:cNvSpPr>
          <p:nvPr/>
        </p:nvSpPr>
        <p:spPr bwMode="auto">
          <a:xfrm>
            <a:off x="4508500" y="3990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5" name="Text Box 9"/>
          <p:cNvSpPr txBox="1">
            <a:spLocks noChangeArrowheads="1"/>
          </p:cNvSpPr>
          <p:nvPr/>
        </p:nvSpPr>
        <p:spPr bwMode="auto">
          <a:xfrm>
            <a:off x="4508500" y="4371975"/>
            <a:ext cx="2133600" cy="369888"/>
          </a:xfrm>
          <a:prstGeom prst="rect">
            <a:avLst/>
          </a:prstGeom>
          <a:solidFill>
            <a:srgbClr val="CCFF66"/>
          </a:solidFill>
          <a:ln w="19050" algn="ctr">
            <a:solidFill>
              <a:schemeClr val="tx2"/>
            </a:solidFill>
            <a:miter lim="800000"/>
            <a:headEnd/>
            <a:tailEnd/>
          </a:ln>
        </p:spPr>
        <p:txBody>
          <a:bodyPr>
            <a:spAutoFit/>
          </a:bodyPr>
          <a:lstStyle/>
          <a:p>
            <a:pPr algn="ctr"/>
            <a:endParaRPr lang="zh-CN" altLang="zh-CN" b="1">
              <a:solidFill>
                <a:srgbClr val="0000FF"/>
              </a:solidFill>
              <a:latin typeface="Tahoma" pitchFamily="34" charset="0"/>
              <a:ea typeface="宋体" charset="-122"/>
            </a:endParaRPr>
          </a:p>
        </p:txBody>
      </p:sp>
      <p:sp>
        <p:nvSpPr>
          <p:cNvPr id="119816" name="Text Box 10"/>
          <p:cNvSpPr txBox="1">
            <a:spLocks noChangeArrowheads="1"/>
          </p:cNvSpPr>
          <p:nvPr/>
        </p:nvSpPr>
        <p:spPr bwMode="auto">
          <a:xfrm>
            <a:off x="4508500" y="4752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Verdana" pitchFamily="34" charset="0"/>
              </a:rPr>
              <a:t>Byte 2</a:t>
            </a:r>
            <a:r>
              <a:rPr lang="en-US" altLang="zh-CN" b="1" baseline="50000">
                <a:solidFill>
                  <a:srgbClr val="0000FF"/>
                </a:solidFill>
                <a:latin typeface="Verdana" pitchFamily="34" charset="0"/>
              </a:rPr>
              <a:t>n</a:t>
            </a:r>
            <a:r>
              <a:rPr lang="en-US" altLang="zh-CN" b="1">
                <a:solidFill>
                  <a:srgbClr val="0000FF"/>
                </a:solidFill>
                <a:latin typeface="Verdana" pitchFamily="34" charset="0"/>
              </a:rPr>
              <a:t>-1</a:t>
            </a:r>
          </a:p>
        </p:txBody>
      </p:sp>
      <p:sp>
        <p:nvSpPr>
          <p:cNvPr id="119817" name="Text Box 12"/>
          <p:cNvSpPr txBox="1">
            <a:spLocks noChangeArrowheads="1"/>
          </p:cNvSpPr>
          <p:nvPr/>
        </p:nvSpPr>
        <p:spPr bwMode="auto">
          <a:xfrm>
            <a:off x="4508500" y="2085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1</a:t>
            </a:r>
          </a:p>
        </p:txBody>
      </p:sp>
      <p:sp>
        <p:nvSpPr>
          <p:cNvPr id="119818" name="Text Box 13"/>
          <p:cNvSpPr txBox="1">
            <a:spLocks noChangeArrowheads="1"/>
          </p:cNvSpPr>
          <p:nvPr/>
        </p:nvSpPr>
        <p:spPr bwMode="auto">
          <a:xfrm>
            <a:off x="4508500" y="1704975"/>
            <a:ext cx="2133600" cy="369888"/>
          </a:xfrm>
          <a:prstGeom prst="rect">
            <a:avLst/>
          </a:prstGeom>
          <a:solidFill>
            <a:srgbClr val="CCFF66"/>
          </a:solidFill>
          <a:ln w="19050" algn="ctr">
            <a:solidFill>
              <a:schemeClr val="tx2"/>
            </a:solidFill>
            <a:miter lim="800000"/>
            <a:headEnd/>
            <a:tailEnd/>
          </a:ln>
        </p:spPr>
        <p:txBody>
          <a:bodyPr>
            <a:spAutoFit/>
          </a:bodyPr>
          <a:lstStyle/>
          <a:p>
            <a:pPr algn="ctr"/>
            <a:r>
              <a:rPr lang="en-US" altLang="zh-CN" b="1">
                <a:solidFill>
                  <a:srgbClr val="0000FF"/>
                </a:solidFill>
                <a:latin typeface="Tahoma" pitchFamily="34" charset="0"/>
                <a:ea typeface="宋体" charset="-122"/>
              </a:rPr>
              <a:t>Byte 0</a:t>
            </a:r>
          </a:p>
        </p:txBody>
      </p:sp>
      <p:sp>
        <p:nvSpPr>
          <p:cNvPr id="889870" name="Rectangle 14"/>
          <p:cNvSpPr>
            <a:spLocks noChangeArrowheads="1"/>
          </p:cNvSpPr>
          <p:nvPr/>
        </p:nvSpPr>
        <p:spPr bwMode="auto">
          <a:xfrm>
            <a:off x="3136900" y="1628775"/>
            <a:ext cx="609600" cy="3543300"/>
          </a:xfrm>
          <a:prstGeom prst="rect">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anchor="ctr">
            <a:spAutoFit/>
          </a:bodyPr>
          <a:lstStyle/>
          <a:p>
            <a:pPr algn="r">
              <a:defRPr/>
            </a:pPr>
            <a:endParaRPr lang="zh-CN" altLang="en-US">
              <a:latin typeface="Arial" pitchFamily="34" charset="0"/>
            </a:endParaRPr>
          </a:p>
        </p:txBody>
      </p:sp>
      <p:sp>
        <p:nvSpPr>
          <p:cNvPr id="119820" name="Line 15"/>
          <p:cNvSpPr>
            <a:spLocks noChangeShapeType="1"/>
          </p:cNvSpPr>
          <p:nvPr/>
        </p:nvSpPr>
        <p:spPr bwMode="auto">
          <a:xfrm>
            <a:off x="3746500" y="18573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1" name="Line 16"/>
          <p:cNvSpPr>
            <a:spLocks noChangeShapeType="1"/>
          </p:cNvSpPr>
          <p:nvPr/>
        </p:nvSpPr>
        <p:spPr bwMode="auto">
          <a:xfrm>
            <a:off x="3746500" y="22891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2" name="Line 17"/>
          <p:cNvSpPr>
            <a:spLocks noChangeShapeType="1"/>
          </p:cNvSpPr>
          <p:nvPr/>
        </p:nvSpPr>
        <p:spPr bwMode="auto">
          <a:xfrm>
            <a:off x="3746500" y="269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3" name="Line 18"/>
          <p:cNvSpPr>
            <a:spLocks noChangeShapeType="1"/>
          </p:cNvSpPr>
          <p:nvPr/>
        </p:nvSpPr>
        <p:spPr bwMode="auto">
          <a:xfrm>
            <a:off x="3746500" y="307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4" name="Line 19"/>
          <p:cNvSpPr>
            <a:spLocks noChangeShapeType="1"/>
          </p:cNvSpPr>
          <p:nvPr/>
        </p:nvSpPr>
        <p:spPr bwMode="auto">
          <a:xfrm>
            <a:off x="3746500" y="3457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5" name="Line 20"/>
          <p:cNvSpPr>
            <a:spLocks noChangeShapeType="1"/>
          </p:cNvSpPr>
          <p:nvPr/>
        </p:nvSpPr>
        <p:spPr bwMode="auto">
          <a:xfrm>
            <a:off x="3746500" y="3838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6" name="Line 21"/>
          <p:cNvSpPr>
            <a:spLocks noChangeShapeType="1"/>
          </p:cNvSpPr>
          <p:nvPr/>
        </p:nvSpPr>
        <p:spPr bwMode="auto">
          <a:xfrm>
            <a:off x="3746500" y="4219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7" name="Line 22"/>
          <p:cNvSpPr>
            <a:spLocks noChangeShapeType="1"/>
          </p:cNvSpPr>
          <p:nvPr/>
        </p:nvSpPr>
        <p:spPr bwMode="auto">
          <a:xfrm>
            <a:off x="3746500" y="4600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8" name="Line 23"/>
          <p:cNvSpPr>
            <a:spLocks noChangeShapeType="1"/>
          </p:cNvSpPr>
          <p:nvPr/>
        </p:nvSpPr>
        <p:spPr bwMode="auto">
          <a:xfrm>
            <a:off x="3746500" y="498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29" name="Line 25"/>
          <p:cNvSpPr>
            <a:spLocks noChangeShapeType="1"/>
          </p:cNvSpPr>
          <p:nvPr/>
        </p:nvSpPr>
        <p:spPr bwMode="auto">
          <a:xfrm>
            <a:off x="2374900" y="2441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0" name="Line 26"/>
          <p:cNvSpPr>
            <a:spLocks noChangeShapeType="1"/>
          </p:cNvSpPr>
          <p:nvPr/>
        </p:nvSpPr>
        <p:spPr bwMode="auto">
          <a:xfrm>
            <a:off x="2374900" y="2822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1" name="Line 27"/>
          <p:cNvSpPr>
            <a:spLocks noChangeShapeType="1"/>
          </p:cNvSpPr>
          <p:nvPr/>
        </p:nvSpPr>
        <p:spPr bwMode="auto">
          <a:xfrm>
            <a:off x="2374900" y="3203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2" name="Line 28"/>
          <p:cNvSpPr>
            <a:spLocks noChangeShapeType="1"/>
          </p:cNvSpPr>
          <p:nvPr/>
        </p:nvSpPr>
        <p:spPr bwMode="auto">
          <a:xfrm>
            <a:off x="2374900" y="3584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3" name="Line 29"/>
          <p:cNvSpPr>
            <a:spLocks noChangeShapeType="1"/>
          </p:cNvSpPr>
          <p:nvPr/>
        </p:nvSpPr>
        <p:spPr bwMode="auto">
          <a:xfrm>
            <a:off x="2374900" y="3965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4" name="Line 30"/>
          <p:cNvSpPr>
            <a:spLocks noChangeShapeType="1"/>
          </p:cNvSpPr>
          <p:nvPr/>
        </p:nvSpPr>
        <p:spPr bwMode="auto">
          <a:xfrm>
            <a:off x="2374900" y="4346575"/>
            <a:ext cx="762000" cy="0"/>
          </a:xfrm>
          <a:prstGeom prst="line">
            <a:avLst/>
          </a:prstGeom>
          <a:noFill/>
          <a:ln w="19050">
            <a:solidFill>
              <a:schemeClr val="tx1"/>
            </a:solidFill>
            <a:round/>
            <a:headEnd/>
            <a:tailEnd type="triangle" w="med" len="med"/>
          </a:ln>
        </p:spPr>
        <p:txBody>
          <a:bodyPr anchor="ctr">
            <a:spAutoFit/>
          </a:bodyPr>
          <a:lstStyle/>
          <a:p>
            <a:endParaRPr lang="zh-CN" altLang="en-US"/>
          </a:p>
        </p:txBody>
      </p:sp>
      <p:sp>
        <p:nvSpPr>
          <p:cNvPr id="119835" name="Text Box 31"/>
          <p:cNvSpPr txBox="1">
            <a:spLocks noChangeArrowheads="1"/>
          </p:cNvSpPr>
          <p:nvPr/>
        </p:nvSpPr>
        <p:spPr bwMode="auto">
          <a:xfrm>
            <a:off x="3143250" y="2093913"/>
            <a:ext cx="547688" cy="1754187"/>
          </a:xfrm>
          <a:prstGeom prst="rect">
            <a:avLst/>
          </a:prstGeom>
          <a:noFill/>
          <a:ln w="28575" algn="ctr">
            <a:noFill/>
            <a:miter lim="800000"/>
            <a:headEnd/>
            <a:tailEnd/>
          </a:ln>
        </p:spPr>
        <p:txBody>
          <a:bodyPr>
            <a:spAutoFit/>
          </a:bodyPr>
          <a:lstStyle/>
          <a:p>
            <a:pPr algn="ctr"/>
            <a:r>
              <a:rPr lang="en-US" altLang="zh-CN" b="1">
                <a:latin typeface="Tahoma" pitchFamily="34" charset="0"/>
                <a:ea typeface="宋体" charset="-122"/>
              </a:rPr>
              <a:t>N</a:t>
            </a:r>
          </a:p>
          <a:p>
            <a:pPr algn="ctr"/>
            <a:r>
              <a:rPr lang="zh-CN" altLang="en-US" b="1">
                <a:latin typeface="Tahoma" pitchFamily="34" charset="0"/>
                <a:ea typeface="宋体" charset="-122"/>
              </a:rPr>
              <a:t>路</a:t>
            </a:r>
          </a:p>
          <a:p>
            <a:pPr algn="ctr"/>
            <a:r>
              <a:rPr lang="zh-CN" altLang="en-US" b="1">
                <a:latin typeface="Tahoma" pitchFamily="34" charset="0"/>
                <a:ea typeface="宋体" charset="-122"/>
              </a:rPr>
              <a:t>译</a:t>
            </a:r>
          </a:p>
          <a:p>
            <a:pPr algn="ctr"/>
            <a:r>
              <a:rPr lang="zh-CN" altLang="en-US" b="1">
                <a:latin typeface="Tahoma" pitchFamily="34" charset="0"/>
                <a:ea typeface="宋体" charset="-122"/>
              </a:rPr>
              <a:t>码</a:t>
            </a:r>
          </a:p>
          <a:p>
            <a:pPr algn="ctr"/>
            <a:r>
              <a:rPr lang="zh-CN" altLang="en-US" b="1">
                <a:latin typeface="Tahoma" pitchFamily="34" charset="0"/>
                <a:ea typeface="宋体" charset="-122"/>
              </a:rPr>
              <a:t>电</a:t>
            </a:r>
          </a:p>
          <a:p>
            <a:pPr algn="ctr"/>
            <a:r>
              <a:rPr lang="zh-CN" altLang="en-US" b="1">
                <a:latin typeface="Tahoma" pitchFamily="34" charset="0"/>
                <a:ea typeface="宋体" charset="-122"/>
              </a:rPr>
              <a:t>路</a:t>
            </a:r>
          </a:p>
        </p:txBody>
      </p:sp>
      <p:sp>
        <p:nvSpPr>
          <p:cNvPr id="119836" name="Text Box 32"/>
          <p:cNvSpPr txBox="1">
            <a:spLocks noChangeArrowheads="1"/>
          </p:cNvSpPr>
          <p:nvPr/>
        </p:nvSpPr>
        <p:spPr bwMode="auto">
          <a:xfrm>
            <a:off x="1571625" y="2379663"/>
            <a:ext cx="762000" cy="2430462"/>
          </a:xfrm>
          <a:prstGeom prst="rect">
            <a:avLst/>
          </a:prstGeom>
          <a:noFill/>
          <a:ln w="28575" algn="ctr">
            <a:noFill/>
            <a:miter lim="800000"/>
            <a:headEnd/>
            <a:tailEnd/>
          </a:ln>
        </p:spPr>
        <p:txBody>
          <a:bodyPr>
            <a:spAutoFit/>
          </a:bodyPr>
          <a:lstStyle/>
          <a:p>
            <a:pPr algn="r"/>
            <a:r>
              <a:rPr lang="en-US" altLang="zh-CN" b="1">
                <a:solidFill>
                  <a:srgbClr val="0000FF"/>
                </a:solidFill>
                <a:latin typeface="Tahoma" pitchFamily="34" charset="0"/>
                <a:ea typeface="宋体" charset="-122"/>
              </a:rPr>
              <a:t>N</a:t>
            </a:r>
          </a:p>
          <a:p>
            <a:pPr algn="r"/>
            <a:r>
              <a:rPr lang="zh-CN" altLang="en-US" b="1">
                <a:solidFill>
                  <a:srgbClr val="0000FF"/>
                </a:solidFill>
                <a:latin typeface="Tahoma" pitchFamily="34" charset="0"/>
                <a:ea typeface="宋体" charset="-122"/>
              </a:rPr>
              <a:t>位</a:t>
            </a:r>
          </a:p>
          <a:p>
            <a:pPr algn="r"/>
            <a:r>
              <a:rPr lang="zh-CN" altLang="en-US" b="1">
                <a:solidFill>
                  <a:srgbClr val="0000FF"/>
                </a:solidFill>
                <a:latin typeface="Tahoma" pitchFamily="34" charset="0"/>
                <a:ea typeface="宋体" charset="-122"/>
              </a:rPr>
              <a:t>地</a:t>
            </a:r>
          </a:p>
          <a:p>
            <a:pPr algn="r"/>
            <a:r>
              <a:rPr lang="zh-CN" altLang="en-US" b="1">
                <a:solidFill>
                  <a:srgbClr val="0000FF"/>
                </a:solidFill>
                <a:latin typeface="Tahoma" pitchFamily="34" charset="0"/>
                <a:ea typeface="宋体" charset="-122"/>
              </a:rPr>
              <a:t>址</a:t>
            </a:r>
          </a:p>
          <a:p>
            <a:pPr algn="r"/>
            <a:r>
              <a:rPr lang="zh-CN" altLang="en-US" b="1">
                <a:solidFill>
                  <a:srgbClr val="0000FF"/>
                </a:solidFill>
                <a:latin typeface="Tahoma" pitchFamily="34" charset="0"/>
                <a:ea typeface="宋体" charset="-122"/>
              </a:rPr>
              <a:t>输</a:t>
            </a:r>
          </a:p>
          <a:p>
            <a:pPr algn="r"/>
            <a:r>
              <a:rPr lang="zh-CN" altLang="en-US" b="1">
                <a:solidFill>
                  <a:srgbClr val="0000FF"/>
                </a:solidFill>
                <a:latin typeface="Tahoma" pitchFamily="34" charset="0"/>
                <a:ea typeface="宋体" charset="-122"/>
              </a:rPr>
              <a:t>入</a:t>
            </a:r>
          </a:p>
        </p:txBody>
      </p:sp>
      <p:sp>
        <p:nvSpPr>
          <p:cNvPr id="889891" name="Text Box 35"/>
          <p:cNvSpPr txBox="1">
            <a:spLocks noChangeArrowheads="1"/>
          </p:cNvSpPr>
          <p:nvPr/>
        </p:nvSpPr>
        <p:spPr bwMode="auto">
          <a:xfrm>
            <a:off x="965200" y="5326063"/>
            <a:ext cx="7391400" cy="369887"/>
          </a:xfrm>
          <a:prstGeom prst="rect">
            <a:avLst/>
          </a:prstGeom>
          <a:noFill/>
          <a:ln w="28575" algn="ctr">
            <a:noFill/>
            <a:miter lim="800000"/>
            <a:headEnd/>
            <a:tailEnd/>
          </a:ln>
        </p:spPr>
        <p:txBody>
          <a:bodyPr>
            <a:spAutoFit/>
          </a:bodyPr>
          <a:lstStyle/>
          <a:p>
            <a:pPr algn="r"/>
            <a:r>
              <a:rPr lang="en-US" altLang="zh-CN" b="1" i="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位地址，寻址</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个存储单元，</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根译码线</a:t>
            </a:r>
          </a:p>
        </p:txBody>
      </p:sp>
      <p:sp>
        <p:nvSpPr>
          <p:cNvPr id="1198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E78A5E6-DE97-4A71-B112-85D3088C8EAA}" type="slidenum">
              <a:rPr lang="en-US" altLang="zh-CN">
                <a:latin typeface="Arial" charset="0"/>
              </a:rPr>
              <a:pPr/>
              <a:t>34</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89891"/>
                                        </p:tgtEl>
                                        <p:attrNameLst>
                                          <p:attrName>style.visibility</p:attrName>
                                        </p:attrNameLst>
                                      </p:cBhvr>
                                      <p:to>
                                        <p:strVal val="visible"/>
                                      </p:to>
                                    </p:set>
                                    <p:anim calcmode="lin" valueType="num">
                                      <p:cBhvr additive="base">
                                        <p:cTn id="7" dur="500" fill="hold"/>
                                        <p:tgtEl>
                                          <p:spTgt spid="889891"/>
                                        </p:tgtEl>
                                        <p:attrNameLst>
                                          <p:attrName>ppt_x</p:attrName>
                                        </p:attrNameLst>
                                      </p:cBhvr>
                                      <p:tavLst>
                                        <p:tav tm="0">
                                          <p:val>
                                            <p:strVal val="#ppt_x"/>
                                          </p:val>
                                        </p:tav>
                                        <p:tav tm="100000">
                                          <p:val>
                                            <p:strVal val="#ppt_x"/>
                                          </p:val>
                                        </p:tav>
                                      </p:tavLst>
                                    </p:anim>
                                    <p:anim calcmode="lin" valueType="num">
                                      <p:cBhvr additive="base">
                                        <p:cTn id="8" dur="500" fill="hold"/>
                                        <p:tgtEl>
                                          <p:spTgt spid="8898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989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1" name="Rectangle 2"/>
          <p:cNvSpPr>
            <a:spLocks noGrp="1" noChangeArrowheads="1"/>
          </p:cNvSpPr>
          <p:nvPr>
            <p:ph type="title"/>
          </p:nvPr>
        </p:nvSpPr>
        <p:spPr/>
        <p:txBody>
          <a:bodyPr/>
          <a:lstStyle/>
          <a:p>
            <a:pPr eaLnBrk="1" hangingPunct="1"/>
            <a:r>
              <a:rPr lang="zh-CN" altLang="en-US" smtClean="0"/>
              <a:t>双译码方式</a:t>
            </a:r>
          </a:p>
        </p:txBody>
      </p:sp>
      <p:sp>
        <p:nvSpPr>
          <p:cNvPr id="1496068" name="Text Box 4"/>
          <p:cNvSpPr txBox="1">
            <a:spLocks noChangeArrowheads="1"/>
          </p:cNvSpPr>
          <p:nvPr/>
        </p:nvSpPr>
        <p:spPr bwMode="auto">
          <a:xfrm>
            <a:off x="6591300" y="4543425"/>
            <a:ext cx="2273300" cy="923925"/>
          </a:xfrm>
          <a:prstGeom prst="rect">
            <a:avLst/>
          </a:prstGeom>
          <a:noFill/>
          <a:ln w="28575" algn="ctr">
            <a:noFill/>
            <a:miter lim="800000"/>
            <a:headEnd/>
            <a:tailEnd/>
          </a:ln>
        </p:spPr>
        <p:txBody>
          <a:bodyPr>
            <a:spAutoFit/>
          </a:bodyPr>
          <a:lstStyle/>
          <a:p>
            <a:r>
              <a:rPr lang="en-US" altLang="zh-CN" b="1" i="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位地址，</a:t>
            </a:r>
          </a:p>
          <a:p>
            <a:r>
              <a:rPr lang="zh-CN" altLang="en-US" b="1" i="0">
                <a:solidFill>
                  <a:schemeClr val="accent2"/>
                </a:solidFill>
                <a:latin typeface="Tahoma" pitchFamily="34" charset="0"/>
                <a:ea typeface="宋体" charset="-122"/>
              </a:rPr>
              <a:t>寻址</a:t>
            </a:r>
            <a:r>
              <a:rPr lang="en-US" altLang="zh-CN" b="1" i="0">
                <a:solidFill>
                  <a:schemeClr val="accent2"/>
                </a:solidFill>
                <a:latin typeface="Tahoma" pitchFamily="34" charset="0"/>
                <a:ea typeface="宋体" charset="-122"/>
              </a:rPr>
              <a:t>2</a:t>
            </a:r>
            <a:r>
              <a:rPr lang="en-US" altLang="zh-CN" b="1" i="0" baseline="50000">
                <a:solidFill>
                  <a:schemeClr val="accent2"/>
                </a:solidFill>
                <a:latin typeface="Tahoma" pitchFamily="34" charset="0"/>
                <a:ea typeface="宋体" charset="-122"/>
              </a:rPr>
              <a:t>n</a:t>
            </a:r>
            <a:r>
              <a:rPr lang="zh-CN" altLang="en-US" b="1" i="0">
                <a:solidFill>
                  <a:schemeClr val="accent2"/>
                </a:solidFill>
                <a:latin typeface="Tahoma" pitchFamily="34" charset="0"/>
                <a:ea typeface="宋体" charset="-122"/>
              </a:rPr>
              <a:t>个存储单元</a:t>
            </a:r>
          </a:p>
          <a:p>
            <a:r>
              <a:rPr lang="en-US" altLang="zh-CN" b="1" i="0">
                <a:solidFill>
                  <a:schemeClr val="accent2"/>
                </a:solidFill>
                <a:latin typeface="Tahoma" pitchFamily="34" charset="0"/>
                <a:ea typeface="宋体" charset="-122"/>
              </a:rPr>
              <a:t>2*2</a:t>
            </a:r>
            <a:r>
              <a:rPr lang="en-US" altLang="zh-CN" b="1" i="0" baseline="50000">
                <a:solidFill>
                  <a:schemeClr val="accent2"/>
                </a:solidFill>
                <a:latin typeface="Tahoma" pitchFamily="34" charset="0"/>
                <a:ea typeface="宋体" charset="-122"/>
              </a:rPr>
              <a:t>n/2</a:t>
            </a:r>
            <a:r>
              <a:rPr lang="zh-CN" altLang="en-US" b="1" i="0">
                <a:solidFill>
                  <a:schemeClr val="accent2"/>
                </a:solidFill>
                <a:latin typeface="Tahoma" pitchFamily="34" charset="0"/>
                <a:ea typeface="宋体" charset="-122"/>
              </a:rPr>
              <a:t>根译码线</a:t>
            </a:r>
          </a:p>
        </p:txBody>
      </p:sp>
      <p:sp>
        <p:nvSpPr>
          <p:cNvPr id="1496069" name="Text Box 5"/>
          <p:cNvSpPr txBox="1">
            <a:spLocks noChangeArrowheads="1"/>
          </p:cNvSpPr>
          <p:nvPr/>
        </p:nvSpPr>
        <p:spPr bwMode="auto">
          <a:xfrm>
            <a:off x="51943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1n</a:t>
            </a:r>
          </a:p>
        </p:txBody>
      </p:sp>
      <p:sp>
        <p:nvSpPr>
          <p:cNvPr id="1496070" name="Text Box 6"/>
          <p:cNvSpPr txBox="1">
            <a:spLocks noChangeArrowheads="1"/>
          </p:cNvSpPr>
          <p:nvPr/>
        </p:nvSpPr>
        <p:spPr bwMode="auto">
          <a:xfrm>
            <a:off x="22352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11</a:t>
            </a:r>
          </a:p>
        </p:txBody>
      </p:sp>
      <p:sp>
        <p:nvSpPr>
          <p:cNvPr id="1496071" name="Text Box 7"/>
          <p:cNvSpPr txBox="1">
            <a:spLocks noChangeArrowheads="1"/>
          </p:cNvSpPr>
          <p:nvPr/>
        </p:nvSpPr>
        <p:spPr bwMode="auto">
          <a:xfrm>
            <a:off x="30988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12</a:t>
            </a:r>
          </a:p>
        </p:txBody>
      </p:sp>
      <p:sp>
        <p:nvSpPr>
          <p:cNvPr id="1496072" name="Text Box 8"/>
          <p:cNvSpPr txBox="1">
            <a:spLocks noChangeArrowheads="1"/>
          </p:cNvSpPr>
          <p:nvPr/>
        </p:nvSpPr>
        <p:spPr bwMode="auto">
          <a:xfrm>
            <a:off x="3949700" y="18748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13</a:t>
            </a:r>
          </a:p>
        </p:txBody>
      </p:sp>
      <p:sp>
        <p:nvSpPr>
          <p:cNvPr id="1496073" name="Text Box 9"/>
          <p:cNvSpPr txBox="1">
            <a:spLocks noChangeArrowheads="1"/>
          </p:cNvSpPr>
          <p:nvPr/>
        </p:nvSpPr>
        <p:spPr bwMode="auto">
          <a:xfrm>
            <a:off x="22352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21</a:t>
            </a:r>
          </a:p>
        </p:txBody>
      </p:sp>
      <p:sp>
        <p:nvSpPr>
          <p:cNvPr id="1496074" name="Text Box 10"/>
          <p:cNvSpPr txBox="1">
            <a:spLocks noChangeArrowheads="1"/>
          </p:cNvSpPr>
          <p:nvPr/>
        </p:nvSpPr>
        <p:spPr bwMode="auto">
          <a:xfrm>
            <a:off x="30988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22</a:t>
            </a:r>
          </a:p>
        </p:txBody>
      </p:sp>
      <p:sp>
        <p:nvSpPr>
          <p:cNvPr id="1496075" name="Text Box 11"/>
          <p:cNvSpPr txBox="1">
            <a:spLocks noChangeArrowheads="1"/>
          </p:cNvSpPr>
          <p:nvPr/>
        </p:nvSpPr>
        <p:spPr bwMode="auto">
          <a:xfrm>
            <a:off x="39497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23</a:t>
            </a:r>
          </a:p>
        </p:txBody>
      </p:sp>
      <p:sp>
        <p:nvSpPr>
          <p:cNvPr id="1496076" name="Text Box 12"/>
          <p:cNvSpPr txBox="1">
            <a:spLocks noChangeArrowheads="1"/>
          </p:cNvSpPr>
          <p:nvPr/>
        </p:nvSpPr>
        <p:spPr bwMode="auto">
          <a:xfrm>
            <a:off x="5194300" y="25606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2n</a:t>
            </a:r>
          </a:p>
        </p:txBody>
      </p:sp>
      <p:sp>
        <p:nvSpPr>
          <p:cNvPr id="1496077" name="Text Box 13"/>
          <p:cNvSpPr txBox="1">
            <a:spLocks noChangeArrowheads="1"/>
          </p:cNvSpPr>
          <p:nvPr/>
        </p:nvSpPr>
        <p:spPr bwMode="auto">
          <a:xfrm>
            <a:off x="22352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8" name="Text Box 14"/>
          <p:cNvSpPr txBox="1">
            <a:spLocks noChangeArrowheads="1"/>
          </p:cNvSpPr>
          <p:nvPr/>
        </p:nvSpPr>
        <p:spPr bwMode="auto">
          <a:xfrm>
            <a:off x="30988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79" name="Text Box 15"/>
          <p:cNvSpPr txBox="1">
            <a:spLocks noChangeArrowheads="1"/>
          </p:cNvSpPr>
          <p:nvPr/>
        </p:nvSpPr>
        <p:spPr bwMode="auto">
          <a:xfrm>
            <a:off x="39497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0" name="Text Box 16"/>
          <p:cNvSpPr txBox="1">
            <a:spLocks noChangeArrowheads="1"/>
          </p:cNvSpPr>
          <p:nvPr/>
        </p:nvSpPr>
        <p:spPr bwMode="auto">
          <a:xfrm>
            <a:off x="5194300" y="32591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081" name="Text Box 17"/>
          <p:cNvSpPr txBox="1">
            <a:spLocks noChangeArrowheads="1"/>
          </p:cNvSpPr>
          <p:nvPr/>
        </p:nvSpPr>
        <p:spPr bwMode="auto">
          <a:xfrm>
            <a:off x="22352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n1</a:t>
            </a:r>
          </a:p>
        </p:txBody>
      </p:sp>
      <p:sp>
        <p:nvSpPr>
          <p:cNvPr id="1496082" name="Text Box 18"/>
          <p:cNvSpPr txBox="1">
            <a:spLocks noChangeArrowheads="1"/>
          </p:cNvSpPr>
          <p:nvPr/>
        </p:nvSpPr>
        <p:spPr bwMode="auto">
          <a:xfrm>
            <a:off x="30988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n2</a:t>
            </a:r>
          </a:p>
        </p:txBody>
      </p:sp>
      <p:sp>
        <p:nvSpPr>
          <p:cNvPr id="1496083" name="Text Box 19"/>
          <p:cNvSpPr txBox="1">
            <a:spLocks noChangeArrowheads="1"/>
          </p:cNvSpPr>
          <p:nvPr/>
        </p:nvSpPr>
        <p:spPr bwMode="auto">
          <a:xfrm>
            <a:off x="39497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n3</a:t>
            </a:r>
          </a:p>
        </p:txBody>
      </p:sp>
      <p:sp>
        <p:nvSpPr>
          <p:cNvPr id="1496084" name="Text Box 20"/>
          <p:cNvSpPr txBox="1">
            <a:spLocks noChangeArrowheads="1"/>
          </p:cNvSpPr>
          <p:nvPr/>
        </p:nvSpPr>
        <p:spPr bwMode="auto">
          <a:xfrm>
            <a:off x="5194300" y="46053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r>
              <a:rPr lang="en-US" altLang="zh-CN" sz="1400" b="1">
                <a:solidFill>
                  <a:srgbClr val="0000FF"/>
                </a:solidFill>
                <a:latin typeface="Tahoma" pitchFamily="34" charset="0"/>
                <a:ea typeface="宋体" pitchFamily="2" charset="-122"/>
              </a:rPr>
              <a:t>nn</a:t>
            </a:r>
          </a:p>
        </p:txBody>
      </p:sp>
      <p:sp>
        <p:nvSpPr>
          <p:cNvPr id="296979" name="Line 21"/>
          <p:cNvSpPr>
            <a:spLocks noChangeShapeType="1"/>
          </p:cNvSpPr>
          <p:nvPr/>
        </p:nvSpPr>
        <p:spPr bwMode="auto">
          <a:xfrm>
            <a:off x="1397000" y="1722438"/>
            <a:ext cx="4724400" cy="0"/>
          </a:xfrm>
          <a:prstGeom prst="line">
            <a:avLst/>
          </a:prstGeom>
          <a:noFill/>
          <a:ln w="19050">
            <a:solidFill>
              <a:schemeClr val="tx1"/>
            </a:solidFill>
            <a:round/>
            <a:headEnd/>
            <a:tailEnd/>
          </a:ln>
        </p:spPr>
        <p:txBody>
          <a:bodyPr anchor="ctr">
            <a:spAutoFit/>
          </a:bodyPr>
          <a:lstStyle/>
          <a:p>
            <a:endParaRPr lang="zh-CN" altLang="en-US"/>
          </a:p>
        </p:txBody>
      </p:sp>
      <p:sp>
        <p:nvSpPr>
          <p:cNvPr id="296980" name="Line 22"/>
          <p:cNvSpPr>
            <a:spLocks noChangeShapeType="1"/>
          </p:cNvSpPr>
          <p:nvPr/>
        </p:nvSpPr>
        <p:spPr bwMode="auto">
          <a:xfrm>
            <a:off x="1397000" y="2408238"/>
            <a:ext cx="4711700" cy="0"/>
          </a:xfrm>
          <a:prstGeom prst="line">
            <a:avLst/>
          </a:prstGeom>
          <a:noFill/>
          <a:ln w="19050">
            <a:solidFill>
              <a:schemeClr val="tx1"/>
            </a:solidFill>
            <a:round/>
            <a:headEnd/>
            <a:tailEnd/>
          </a:ln>
        </p:spPr>
        <p:txBody>
          <a:bodyPr anchor="ctr">
            <a:spAutoFit/>
          </a:bodyPr>
          <a:lstStyle/>
          <a:p>
            <a:endParaRPr lang="zh-CN" altLang="en-US"/>
          </a:p>
        </p:txBody>
      </p:sp>
      <p:sp>
        <p:nvSpPr>
          <p:cNvPr id="296981" name="Line 23"/>
          <p:cNvSpPr>
            <a:spLocks noChangeShapeType="1"/>
          </p:cNvSpPr>
          <p:nvPr/>
        </p:nvSpPr>
        <p:spPr bwMode="auto">
          <a:xfrm>
            <a:off x="1397000" y="3106738"/>
            <a:ext cx="4673600" cy="0"/>
          </a:xfrm>
          <a:prstGeom prst="line">
            <a:avLst/>
          </a:prstGeom>
          <a:noFill/>
          <a:ln w="19050">
            <a:solidFill>
              <a:schemeClr val="tx1"/>
            </a:solidFill>
            <a:round/>
            <a:headEnd/>
            <a:tailEnd/>
          </a:ln>
        </p:spPr>
        <p:txBody>
          <a:bodyPr anchor="ctr">
            <a:spAutoFit/>
          </a:bodyPr>
          <a:lstStyle/>
          <a:p>
            <a:endParaRPr lang="zh-CN" altLang="en-US"/>
          </a:p>
        </p:txBody>
      </p:sp>
      <p:sp>
        <p:nvSpPr>
          <p:cNvPr id="296982" name="Line 24"/>
          <p:cNvSpPr>
            <a:spLocks noChangeShapeType="1"/>
          </p:cNvSpPr>
          <p:nvPr/>
        </p:nvSpPr>
        <p:spPr bwMode="auto">
          <a:xfrm>
            <a:off x="1397000" y="37925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3" name="Line 25"/>
          <p:cNvSpPr>
            <a:spLocks noChangeShapeType="1"/>
          </p:cNvSpPr>
          <p:nvPr/>
        </p:nvSpPr>
        <p:spPr bwMode="auto">
          <a:xfrm>
            <a:off x="1397000" y="4452938"/>
            <a:ext cx="4673600" cy="12700"/>
          </a:xfrm>
          <a:prstGeom prst="line">
            <a:avLst/>
          </a:prstGeom>
          <a:noFill/>
          <a:ln w="19050">
            <a:solidFill>
              <a:schemeClr val="tx1"/>
            </a:solidFill>
            <a:round/>
            <a:headEnd/>
            <a:tailEnd/>
          </a:ln>
        </p:spPr>
        <p:txBody>
          <a:bodyPr anchor="ctr">
            <a:spAutoFit/>
          </a:bodyPr>
          <a:lstStyle/>
          <a:p>
            <a:endParaRPr lang="zh-CN" altLang="en-US"/>
          </a:p>
        </p:txBody>
      </p:sp>
      <p:sp>
        <p:nvSpPr>
          <p:cNvPr id="296984" name="Line 26"/>
          <p:cNvSpPr>
            <a:spLocks noChangeShapeType="1"/>
          </p:cNvSpPr>
          <p:nvPr/>
        </p:nvSpPr>
        <p:spPr bwMode="auto">
          <a:xfrm flipV="1">
            <a:off x="20828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5" name="Line 27"/>
          <p:cNvSpPr>
            <a:spLocks noChangeShapeType="1"/>
          </p:cNvSpPr>
          <p:nvPr/>
        </p:nvSpPr>
        <p:spPr bwMode="auto">
          <a:xfrm flipH="1" flipV="1">
            <a:off x="2946400" y="1595438"/>
            <a:ext cx="0" cy="4013200"/>
          </a:xfrm>
          <a:prstGeom prst="line">
            <a:avLst/>
          </a:prstGeom>
          <a:noFill/>
          <a:ln w="19050">
            <a:solidFill>
              <a:schemeClr val="tx1"/>
            </a:solidFill>
            <a:round/>
            <a:headEnd/>
            <a:tailEnd/>
          </a:ln>
        </p:spPr>
        <p:txBody>
          <a:bodyPr anchor="ctr">
            <a:spAutoFit/>
          </a:bodyPr>
          <a:lstStyle/>
          <a:p>
            <a:endParaRPr lang="zh-CN" altLang="en-US"/>
          </a:p>
        </p:txBody>
      </p:sp>
      <p:sp>
        <p:nvSpPr>
          <p:cNvPr id="296986" name="Line 28"/>
          <p:cNvSpPr>
            <a:spLocks noChangeShapeType="1"/>
          </p:cNvSpPr>
          <p:nvPr/>
        </p:nvSpPr>
        <p:spPr bwMode="auto">
          <a:xfrm flipH="1" flipV="1">
            <a:off x="3797300" y="1582738"/>
            <a:ext cx="0" cy="4025900"/>
          </a:xfrm>
          <a:prstGeom prst="line">
            <a:avLst/>
          </a:prstGeom>
          <a:noFill/>
          <a:ln w="19050">
            <a:solidFill>
              <a:schemeClr val="tx1"/>
            </a:solidFill>
            <a:round/>
            <a:headEnd/>
            <a:tailEnd/>
          </a:ln>
        </p:spPr>
        <p:txBody>
          <a:bodyPr anchor="ctr">
            <a:spAutoFit/>
          </a:bodyPr>
          <a:lstStyle/>
          <a:p>
            <a:endParaRPr lang="zh-CN" altLang="en-US"/>
          </a:p>
        </p:txBody>
      </p:sp>
      <p:sp>
        <p:nvSpPr>
          <p:cNvPr id="296987" name="Line 29"/>
          <p:cNvSpPr>
            <a:spLocks noChangeShapeType="1"/>
          </p:cNvSpPr>
          <p:nvPr/>
        </p:nvSpPr>
        <p:spPr bwMode="auto">
          <a:xfrm flipV="1">
            <a:off x="5041900" y="1608138"/>
            <a:ext cx="0" cy="4000500"/>
          </a:xfrm>
          <a:prstGeom prst="line">
            <a:avLst/>
          </a:prstGeom>
          <a:noFill/>
          <a:ln w="19050">
            <a:solidFill>
              <a:schemeClr val="tx1"/>
            </a:solidFill>
            <a:round/>
            <a:headEnd/>
            <a:tailEnd/>
          </a:ln>
        </p:spPr>
        <p:txBody>
          <a:bodyPr anchor="ctr">
            <a:spAutoFit/>
          </a:bodyPr>
          <a:lstStyle/>
          <a:p>
            <a:endParaRPr lang="zh-CN" altLang="en-US"/>
          </a:p>
        </p:txBody>
      </p:sp>
      <p:sp>
        <p:nvSpPr>
          <p:cNvPr id="296988" name="Line 30"/>
          <p:cNvSpPr>
            <a:spLocks noChangeShapeType="1"/>
          </p:cNvSpPr>
          <p:nvPr/>
        </p:nvSpPr>
        <p:spPr bwMode="auto">
          <a:xfrm>
            <a:off x="24638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89" name="Line 31"/>
          <p:cNvSpPr>
            <a:spLocks noChangeShapeType="1"/>
          </p:cNvSpPr>
          <p:nvPr/>
        </p:nvSpPr>
        <p:spPr bwMode="auto">
          <a:xfrm>
            <a:off x="32512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0" name="Line 32"/>
          <p:cNvSpPr>
            <a:spLocks noChangeShapeType="1"/>
          </p:cNvSpPr>
          <p:nvPr/>
        </p:nvSpPr>
        <p:spPr bwMode="auto">
          <a:xfrm>
            <a:off x="41783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1" name="Line 33"/>
          <p:cNvSpPr>
            <a:spLocks noChangeShapeType="1"/>
          </p:cNvSpPr>
          <p:nvPr/>
        </p:nvSpPr>
        <p:spPr bwMode="auto">
          <a:xfrm>
            <a:off x="5422900" y="17224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2" name="Line 34"/>
          <p:cNvSpPr>
            <a:spLocks noChangeShapeType="1"/>
          </p:cNvSpPr>
          <p:nvPr/>
        </p:nvSpPr>
        <p:spPr bwMode="auto">
          <a:xfrm>
            <a:off x="24638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3" name="Line 35"/>
          <p:cNvSpPr>
            <a:spLocks noChangeShapeType="1"/>
          </p:cNvSpPr>
          <p:nvPr/>
        </p:nvSpPr>
        <p:spPr bwMode="auto">
          <a:xfrm>
            <a:off x="32512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4" name="Line 36"/>
          <p:cNvSpPr>
            <a:spLocks noChangeShapeType="1"/>
          </p:cNvSpPr>
          <p:nvPr/>
        </p:nvSpPr>
        <p:spPr bwMode="auto">
          <a:xfrm>
            <a:off x="41783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5" name="Line 37"/>
          <p:cNvSpPr>
            <a:spLocks noChangeShapeType="1"/>
          </p:cNvSpPr>
          <p:nvPr/>
        </p:nvSpPr>
        <p:spPr bwMode="auto">
          <a:xfrm>
            <a:off x="5422900" y="24082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6" name="Line 38"/>
          <p:cNvSpPr>
            <a:spLocks noChangeShapeType="1"/>
          </p:cNvSpPr>
          <p:nvPr/>
        </p:nvSpPr>
        <p:spPr bwMode="auto">
          <a:xfrm>
            <a:off x="24638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7" name="Line 39"/>
          <p:cNvSpPr>
            <a:spLocks noChangeShapeType="1"/>
          </p:cNvSpPr>
          <p:nvPr/>
        </p:nvSpPr>
        <p:spPr bwMode="auto">
          <a:xfrm>
            <a:off x="32512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8" name="Line 40"/>
          <p:cNvSpPr>
            <a:spLocks noChangeShapeType="1"/>
          </p:cNvSpPr>
          <p:nvPr/>
        </p:nvSpPr>
        <p:spPr bwMode="auto">
          <a:xfrm>
            <a:off x="41783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6999" name="Line 41"/>
          <p:cNvSpPr>
            <a:spLocks noChangeShapeType="1"/>
          </p:cNvSpPr>
          <p:nvPr/>
        </p:nvSpPr>
        <p:spPr bwMode="auto">
          <a:xfrm>
            <a:off x="5422900" y="31067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0" name="Line 42"/>
          <p:cNvSpPr>
            <a:spLocks noChangeShapeType="1"/>
          </p:cNvSpPr>
          <p:nvPr/>
        </p:nvSpPr>
        <p:spPr bwMode="auto">
          <a:xfrm>
            <a:off x="24638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1" name="Line 43"/>
          <p:cNvSpPr>
            <a:spLocks noChangeShapeType="1"/>
          </p:cNvSpPr>
          <p:nvPr/>
        </p:nvSpPr>
        <p:spPr bwMode="auto">
          <a:xfrm>
            <a:off x="32512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2" name="Line 44"/>
          <p:cNvSpPr>
            <a:spLocks noChangeShapeType="1"/>
          </p:cNvSpPr>
          <p:nvPr/>
        </p:nvSpPr>
        <p:spPr bwMode="auto">
          <a:xfrm>
            <a:off x="4178300" y="37925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3" name="Line 45"/>
          <p:cNvSpPr>
            <a:spLocks noChangeShapeType="1"/>
          </p:cNvSpPr>
          <p:nvPr/>
        </p:nvSpPr>
        <p:spPr bwMode="auto">
          <a:xfrm>
            <a:off x="5422900" y="3792538"/>
            <a:ext cx="0" cy="152400"/>
          </a:xfrm>
          <a:prstGeom prst="line">
            <a:avLst/>
          </a:prstGeom>
          <a:noFill/>
          <a:ln w="19050">
            <a:solidFill>
              <a:schemeClr val="tx2"/>
            </a:solidFill>
            <a:round/>
            <a:headEnd type="oval" w="med" len="med"/>
            <a:tailEnd/>
          </a:ln>
        </p:spPr>
        <p:txBody>
          <a:bodyPr anchor="ctr">
            <a:spAutoFit/>
          </a:bodyPr>
          <a:lstStyle/>
          <a:p>
            <a:endParaRPr lang="zh-CN" altLang="en-US"/>
          </a:p>
        </p:txBody>
      </p:sp>
      <p:sp>
        <p:nvSpPr>
          <p:cNvPr id="297004" name="Line 46"/>
          <p:cNvSpPr>
            <a:spLocks noChangeShapeType="1"/>
          </p:cNvSpPr>
          <p:nvPr/>
        </p:nvSpPr>
        <p:spPr bwMode="auto">
          <a:xfrm>
            <a:off x="24638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5" name="Line 47"/>
          <p:cNvSpPr>
            <a:spLocks noChangeShapeType="1"/>
          </p:cNvSpPr>
          <p:nvPr/>
        </p:nvSpPr>
        <p:spPr bwMode="auto">
          <a:xfrm>
            <a:off x="32512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6" name="Line 48"/>
          <p:cNvSpPr>
            <a:spLocks noChangeShapeType="1"/>
          </p:cNvSpPr>
          <p:nvPr/>
        </p:nvSpPr>
        <p:spPr bwMode="auto">
          <a:xfrm>
            <a:off x="41783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7" name="Line 49"/>
          <p:cNvSpPr>
            <a:spLocks noChangeShapeType="1"/>
          </p:cNvSpPr>
          <p:nvPr/>
        </p:nvSpPr>
        <p:spPr bwMode="auto">
          <a:xfrm>
            <a:off x="5422900" y="4452938"/>
            <a:ext cx="0" cy="15240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8" name="Line 50"/>
          <p:cNvSpPr>
            <a:spLocks noChangeShapeType="1"/>
          </p:cNvSpPr>
          <p:nvPr/>
        </p:nvSpPr>
        <p:spPr bwMode="auto">
          <a:xfrm>
            <a:off x="20828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09" name="Line 51"/>
          <p:cNvSpPr>
            <a:spLocks noChangeShapeType="1"/>
          </p:cNvSpPr>
          <p:nvPr/>
        </p:nvSpPr>
        <p:spPr bwMode="auto">
          <a:xfrm>
            <a:off x="20828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0" name="Line 52"/>
          <p:cNvSpPr>
            <a:spLocks noChangeShapeType="1"/>
          </p:cNvSpPr>
          <p:nvPr/>
        </p:nvSpPr>
        <p:spPr bwMode="auto">
          <a:xfrm>
            <a:off x="20828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1" name="Line 53"/>
          <p:cNvSpPr>
            <a:spLocks noChangeShapeType="1"/>
          </p:cNvSpPr>
          <p:nvPr/>
        </p:nvSpPr>
        <p:spPr bwMode="auto">
          <a:xfrm>
            <a:off x="20828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2" name="Line 54"/>
          <p:cNvSpPr>
            <a:spLocks noChangeShapeType="1"/>
          </p:cNvSpPr>
          <p:nvPr/>
        </p:nvSpPr>
        <p:spPr bwMode="auto">
          <a:xfrm>
            <a:off x="20828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3" name="Line 55"/>
          <p:cNvSpPr>
            <a:spLocks noChangeShapeType="1"/>
          </p:cNvSpPr>
          <p:nvPr/>
        </p:nvSpPr>
        <p:spPr bwMode="auto">
          <a:xfrm>
            <a:off x="29464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4" name="Line 56"/>
          <p:cNvSpPr>
            <a:spLocks noChangeShapeType="1"/>
          </p:cNvSpPr>
          <p:nvPr/>
        </p:nvSpPr>
        <p:spPr bwMode="auto">
          <a:xfrm>
            <a:off x="29464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5" name="Line 57"/>
          <p:cNvSpPr>
            <a:spLocks noChangeShapeType="1"/>
          </p:cNvSpPr>
          <p:nvPr/>
        </p:nvSpPr>
        <p:spPr bwMode="auto">
          <a:xfrm>
            <a:off x="29464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6" name="Line 58"/>
          <p:cNvSpPr>
            <a:spLocks noChangeShapeType="1"/>
          </p:cNvSpPr>
          <p:nvPr/>
        </p:nvSpPr>
        <p:spPr bwMode="auto">
          <a:xfrm>
            <a:off x="29464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7" name="Line 59"/>
          <p:cNvSpPr>
            <a:spLocks noChangeShapeType="1"/>
          </p:cNvSpPr>
          <p:nvPr/>
        </p:nvSpPr>
        <p:spPr bwMode="auto">
          <a:xfrm>
            <a:off x="29464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8" name="Line 60"/>
          <p:cNvSpPr>
            <a:spLocks noChangeShapeType="1"/>
          </p:cNvSpPr>
          <p:nvPr/>
        </p:nvSpPr>
        <p:spPr bwMode="auto">
          <a:xfrm>
            <a:off x="37973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19" name="Line 61"/>
          <p:cNvSpPr>
            <a:spLocks noChangeShapeType="1"/>
          </p:cNvSpPr>
          <p:nvPr/>
        </p:nvSpPr>
        <p:spPr bwMode="auto">
          <a:xfrm>
            <a:off x="37973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0" name="Line 62"/>
          <p:cNvSpPr>
            <a:spLocks noChangeShapeType="1"/>
          </p:cNvSpPr>
          <p:nvPr/>
        </p:nvSpPr>
        <p:spPr bwMode="auto">
          <a:xfrm>
            <a:off x="37973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1" name="Line 63"/>
          <p:cNvSpPr>
            <a:spLocks noChangeShapeType="1"/>
          </p:cNvSpPr>
          <p:nvPr/>
        </p:nvSpPr>
        <p:spPr bwMode="auto">
          <a:xfrm>
            <a:off x="37973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2" name="Line 64"/>
          <p:cNvSpPr>
            <a:spLocks noChangeShapeType="1"/>
          </p:cNvSpPr>
          <p:nvPr/>
        </p:nvSpPr>
        <p:spPr bwMode="auto">
          <a:xfrm>
            <a:off x="37973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3" name="Line 65"/>
          <p:cNvSpPr>
            <a:spLocks noChangeShapeType="1"/>
          </p:cNvSpPr>
          <p:nvPr/>
        </p:nvSpPr>
        <p:spPr bwMode="auto">
          <a:xfrm>
            <a:off x="5041900" y="27130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4" name="Line 66"/>
          <p:cNvSpPr>
            <a:spLocks noChangeShapeType="1"/>
          </p:cNvSpPr>
          <p:nvPr/>
        </p:nvSpPr>
        <p:spPr bwMode="auto">
          <a:xfrm>
            <a:off x="5041900" y="20272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5" name="Line 67"/>
          <p:cNvSpPr>
            <a:spLocks noChangeShapeType="1"/>
          </p:cNvSpPr>
          <p:nvPr/>
        </p:nvSpPr>
        <p:spPr bwMode="auto">
          <a:xfrm>
            <a:off x="5041900" y="34115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6" name="Line 68"/>
          <p:cNvSpPr>
            <a:spLocks noChangeShapeType="1"/>
          </p:cNvSpPr>
          <p:nvPr/>
        </p:nvSpPr>
        <p:spPr bwMode="auto">
          <a:xfrm>
            <a:off x="5041900" y="40973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297027" name="Line 69"/>
          <p:cNvSpPr>
            <a:spLocks noChangeShapeType="1"/>
          </p:cNvSpPr>
          <p:nvPr/>
        </p:nvSpPr>
        <p:spPr bwMode="auto">
          <a:xfrm>
            <a:off x="5041900" y="4757738"/>
            <a:ext cx="152400" cy="0"/>
          </a:xfrm>
          <a:prstGeom prst="line">
            <a:avLst/>
          </a:prstGeom>
          <a:noFill/>
          <a:ln w="19050">
            <a:solidFill>
              <a:schemeClr val="tx1"/>
            </a:solidFill>
            <a:round/>
            <a:headEnd type="oval" w="med" len="med"/>
            <a:tailEnd/>
          </a:ln>
        </p:spPr>
        <p:txBody>
          <a:bodyPr anchor="ctr">
            <a:spAutoFit/>
          </a:bodyPr>
          <a:lstStyle/>
          <a:p>
            <a:endParaRPr lang="zh-CN" altLang="en-US"/>
          </a:p>
        </p:txBody>
      </p:sp>
      <p:sp>
        <p:nvSpPr>
          <p:cNvPr id="1496134" name="Text Box 70"/>
          <p:cNvSpPr txBox="1">
            <a:spLocks noChangeArrowheads="1"/>
          </p:cNvSpPr>
          <p:nvPr/>
        </p:nvSpPr>
        <p:spPr bwMode="auto">
          <a:xfrm>
            <a:off x="22352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5" name="Text Box 71"/>
          <p:cNvSpPr txBox="1">
            <a:spLocks noChangeArrowheads="1"/>
          </p:cNvSpPr>
          <p:nvPr/>
        </p:nvSpPr>
        <p:spPr bwMode="auto">
          <a:xfrm>
            <a:off x="30988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6" name="Text Box 72"/>
          <p:cNvSpPr txBox="1">
            <a:spLocks noChangeArrowheads="1"/>
          </p:cNvSpPr>
          <p:nvPr/>
        </p:nvSpPr>
        <p:spPr bwMode="auto">
          <a:xfrm>
            <a:off x="39497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1496137" name="Text Box 73"/>
          <p:cNvSpPr txBox="1">
            <a:spLocks noChangeArrowheads="1"/>
          </p:cNvSpPr>
          <p:nvPr/>
        </p:nvSpPr>
        <p:spPr bwMode="auto">
          <a:xfrm>
            <a:off x="5194300" y="3944938"/>
            <a:ext cx="533400" cy="307975"/>
          </a:xfrm>
          <a:prstGeom prst="rect">
            <a:avLst/>
          </a:prstGeom>
          <a:solidFill>
            <a:srgbClr val="CCFF66"/>
          </a:solidFill>
          <a:ln w="19050" algn="ctr">
            <a:solidFill>
              <a:schemeClr val="tx2"/>
            </a:solidFill>
            <a:miter lim="800000"/>
            <a:headEnd/>
            <a:tailEnd/>
          </a:ln>
          <a:effectLst>
            <a:outerShdw dist="63500" dir="2212194" algn="ctr" rotWithShape="0">
              <a:schemeClr val="hlink">
                <a:alpha val="50000"/>
              </a:schemeClr>
            </a:outerShdw>
          </a:effectLst>
        </p:spPr>
        <p:txBody>
          <a:bodyPr>
            <a:spAutoFit/>
          </a:bodyPr>
          <a:lstStyle/>
          <a:p>
            <a:pPr algn="ctr">
              <a:defRPr/>
            </a:pPr>
            <a:endParaRPr lang="zh-CN" altLang="zh-CN" sz="1400" b="1">
              <a:solidFill>
                <a:srgbClr val="0000FF"/>
              </a:solidFill>
              <a:latin typeface="Tahoma" pitchFamily="34" charset="0"/>
              <a:ea typeface="宋体" pitchFamily="2" charset="-122"/>
            </a:endParaRPr>
          </a:p>
        </p:txBody>
      </p:sp>
      <p:sp>
        <p:nvSpPr>
          <p:cNvPr id="297032" name="Rectangle 74"/>
          <p:cNvSpPr>
            <a:spLocks noChangeArrowheads="1"/>
          </p:cNvSpPr>
          <p:nvPr/>
        </p:nvSpPr>
        <p:spPr bwMode="auto">
          <a:xfrm rot="5400000">
            <a:off x="3617118" y="3272632"/>
            <a:ext cx="487363" cy="4343400"/>
          </a:xfrm>
          <a:prstGeom prst="rect">
            <a:avLst/>
          </a:prstGeom>
          <a:solidFill>
            <a:srgbClr val="99FFCC"/>
          </a:solidFill>
          <a:ln w="28575" algn="ctr">
            <a:solidFill>
              <a:schemeClr val="tx1"/>
            </a:solidFill>
            <a:miter lim="800000"/>
            <a:headEnd/>
            <a:tailEnd/>
          </a:ln>
        </p:spPr>
        <p:txBody>
          <a:bodyPr rot="10800000" vert="eaVert" anchor="ctr">
            <a:spAutoFit/>
          </a:bodyPr>
          <a:lstStyle/>
          <a:p>
            <a:pPr algn="ctr">
              <a:lnSpc>
                <a:spcPct val="120000"/>
              </a:lnSpc>
              <a:spcBef>
                <a:spcPct val="20000"/>
              </a:spcBef>
              <a:buClr>
                <a:schemeClr val="accent2"/>
              </a:buClr>
              <a:buFont typeface="Wingdings" pitchFamily="2" charset="2"/>
              <a:buNone/>
            </a:pPr>
            <a:r>
              <a:rPr lang="en-US" altLang="zh-CN"/>
              <a:t>Y </a:t>
            </a:r>
            <a:r>
              <a:rPr lang="zh-CN" altLang="en-US"/>
              <a:t>地 址 译 码</a:t>
            </a:r>
          </a:p>
        </p:txBody>
      </p:sp>
      <p:sp>
        <p:nvSpPr>
          <p:cNvPr id="297033" name="Rectangle 75"/>
          <p:cNvSpPr>
            <a:spLocks noChangeArrowheads="1"/>
          </p:cNvSpPr>
          <p:nvPr/>
        </p:nvSpPr>
        <p:spPr bwMode="auto">
          <a:xfrm>
            <a:off x="990600" y="1484313"/>
            <a:ext cx="609600" cy="3535362"/>
          </a:xfrm>
          <a:prstGeom prst="rect">
            <a:avLst/>
          </a:prstGeom>
          <a:solidFill>
            <a:srgbClr val="99FFCC"/>
          </a:solidFill>
          <a:ln w="28575" algn="ctr">
            <a:solidFill>
              <a:schemeClr val="tx1"/>
            </a:solidFill>
            <a:miter lim="800000"/>
            <a:headEnd/>
            <a:tailEnd/>
          </a:ln>
        </p:spPr>
        <p:txBody>
          <a:bodyPr anchor="ctr"/>
          <a:lstStyle/>
          <a:p>
            <a:pPr algn="ctr">
              <a:lnSpc>
                <a:spcPct val="120000"/>
              </a:lnSpc>
              <a:spcBef>
                <a:spcPct val="20000"/>
              </a:spcBef>
              <a:buClr>
                <a:schemeClr val="accent2"/>
              </a:buClr>
              <a:buFont typeface="Wingdings" pitchFamily="2" charset="2"/>
              <a:buNone/>
            </a:pPr>
            <a:r>
              <a:rPr lang="en-US" altLang="zh-CN"/>
              <a:t>X</a:t>
            </a:r>
          </a:p>
          <a:p>
            <a:pPr algn="ctr">
              <a:lnSpc>
                <a:spcPct val="120000"/>
              </a:lnSpc>
              <a:spcBef>
                <a:spcPct val="20000"/>
              </a:spcBef>
              <a:buClr>
                <a:schemeClr val="accent2"/>
              </a:buClr>
              <a:buFont typeface="Wingdings" pitchFamily="2" charset="2"/>
              <a:buNone/>
            </a:pPr>
            <a:r>
              <a:rPr lang="zh-CN" altLang="en-US"/>
              <a:t>地</a:t>
            </a:r>
          </a:p>
          <a:p>
            <a:pPr algn="ctr">
              <a:lnSpc>
                <a:spcPct val="120000"/>
              </a:lnSpc>
              <a:spcBef>
                <a:spcPct val="20000"/>
              </a:spcBef>
              <a:buClr>
                <a:schemeClr val="accent2"/>
              </a:buClr>
              <a:buFont typeface="Wingdings" pitchFamily="2" charset="2"/>
              <a:buNone/>
            </a:pPr>
            <a:r>
              <a:rPr lang="zh-CN" altLang="en-US"/>
              <a:t>址</a:t>
            </a:r>
          </a:p>
          <a:p>
            <a:pPr algn="ctr">
              <a:lnSpc>
                <a:spcPct val="120000"/>
              </a:lnSpc>
              <a:spcBef>
                <a:spcPct val="20000"/>
              </a:spcBef>
              <a:buClr>
                <a:schemeClr val="accent2"/>
              </a:buClr>
              <a:buFont typeface="Wingdings" pitchFamily="2" charset="2"/>
              <a:buNone/>
            </a:pPr>
            <a:r>
              <a:rPr lang="zh-CN" altLang="en-US"/>
              <a:t>译</a:t>
            </a:r>
          </a:p>
          <a:p>
            <a:pPr algn="ctr">
              <a:lnSpc>
                <a:spcPct val="120000"/>
              </a:lnSpc>
              <a:spcBef>
                <a:spcPct val="20000"/>
              </a:spcBef>
              <a:buClr>
                <a:schemeClr val="accent2"/>
              </a:buClr>
              <a:buFont typeface="Wingdings" pitchFamily="2" charset="2"/>
              <a:buNone/>
            </a:pPr>
            <a:r>
              <a:rPr lang="zh-CN" altLang="en-US"/>
              <a:t>码</a:t>
            </a:r>
          </a:p>
          <a:p>
            <a:pPr algn="ctr">
              <a:lnSpc>
                <a:spcPct val="120000"/>
              </a:lnSpc>
              <a:spcBef>
                <a:spcPct val="20000"/>
              </a:spcBef>
              <a:buClr>
                <a:schemeClr val="accent2"/>
              </a:buClr>
              <a:buFont typeface="Wingdings" pitchFamily="2" charset="2"/>
              <a:buNone/>
            </a:pPr>
            <a:endParaRPr lang="en-US" altLang="zh-CN"/>
          </a:p>
        </p:txBody>
      </p:sp>
      <p:sp>
        <p:nvSpPr>
          <p:cNvPr id="2970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AA7DEB7-B78F-47BE-91D0-44E5CB0C1538}" type="slidenum">
              <a:rPr lang="en-US" altLang="zh-CN">
                <a:latin typeface="Arial" charset="0"/>
              </a:rPr>
              <a:pPr/>
              <a:t>35</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96068"/>
                                        </p:tgtEl>
                                        <p:attrNameLst>
                                          <p:attrName>style.visibility</p:attrName>
                                        </p:attrNameLst>
                                      </p:cBhvr>
                                      <p:to>
                                        <p:strVal val="visible"/>
                                      </p:to>
                                    </p:set>
                                    <p:anim calcmode="lin" valueType="num">
                                      <p:cBhvr additive="base">
                                        <p:cTn id="7" dur="500" fill="hold"/>
                                        <p:tgtEl>
                                          <p:spTgt spid="1496068"/>
                                        </p:tgtEl>
                                        <p:attrNameLst>
                                          <p:attrName>ppt_x</p:attrName>
                                        </p:attrNameLst>
                                      </p:cBhvr>
                                      <p:tavLst>
                                        <p:tav tm="0">
                                          <p:val>
                                            <p:strVal val="#ppt_x"/>
                                          </p:val>
                                        </p:tav>
                                        <p:tav tm="100000">
                                          <p:val>
                                            <p:strVal val="#ppt_x"/>
                                          </p:val>
                                        </p:tav>
                                      </p:tavLst>
                                    </p:anim>
                                    <p:anim calcmode="lin" valueType="num">
                                      <p:cBhvr additive="base">
                                        <p:cTn id="8" dur="500" fill="hold"/>
                                        <p:tgtEl>
                                          <p:spTgt spid="149606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606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95650" y="1484313"/>
            <a:ext cx="346075" cy="1404937"/>
            <a:chOff x="2076" y="768"/>
            <a:chExt cx="218" cy="885"/>
          </a:xfrm>
        </p:grpSpPr>
        <p:sp>
          <p:nvSpPr>
            <p:cNvPr id="892931" name="Text Box 3"/>
            <p:cNvSpPr txBox="1">
              <a:spLocks noChangeArrowheads="1"/>
            </p:cNvSpPr>
            <p:nvPr/>
          </p:nvSpPr>
          <p:spPr bwMode="auto">
            <a:xfrm>
              <a:off x="2110" y="1443"/>
              <a:ext cx="162" cy="210"/>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宋体" pitchFamily="2" charset="-122"/>
                </a:rPr>
                <a:t>…</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2" name="Text Box 4"/>
            <p:cNvSpPr txBox="1">
              <a:spLocks noChangeArrowheads="1"/>
            </p:cNvSpPr>
            <p:nvPr/>
          </p:nvSpPr>
          <p:spPr bwMode="auto">
            <a:xfrm>
              <a:off x="2076" y="768"/>
              <a:ext cx="218"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X</a:t>
              </a:r>
              <a:r>
                <a:rPr lang="en-US" altLang="zh-CN" baseline="-25000">
                  <a:solidFill>
                    <a:schemeClr val="folHlink"/>
                  </a:solidFill>
                  <a:latin typeface="Times New Roman" pitchFamily="18" charset="0"/>
                  <a:ea typeface="华康简宋" charset="-122"/>
                </a:rPr>
                <a:t>0</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33" name="Text Box 5"/>
            <p:cNvSpPr txBox="1">
              <a:spLocks noChangeArrowheads="1"/>
            </p:cNvSpPr>
            <p:nvPr/>
          </p:nvSpPr>
          <p:spPr bwMode="auto">
            <a:xfrm>
              <a:off x="2076" y="1109"/>
              <a:ext cx="218" cy="193"/>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X</a:t>
              </a:r>
              <a:r>
                <a:rPr lang="en-US" altLang="zh-CN" baseline="-25000">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892934" name="AutoShape 6"/>
          <p:cNvSpPr>
            <a:spLocks noChangeArrowheads="1"/>
          </p:cNvSpPr>
          <p:nvPr/>
        </p:nvSpPr>
        <p:spPr bwMode="auto">
          <a:xfrm>
            <a:off x="1066800" y="2335213"/>
            <a:ext cx="685800" cy="304800"/>
          </a:xfrm>
          <a:prstGeom prst="rightArrow">
            <a:avLst>
              <a:gd name="adj1" fmla="val 50000"/>
              <a:gd name="adj2" fmla="val 56250"/>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r">
              <a:defRPr/>
            </a:pPr>
            <a:endParaRPr lang="zh-CN" altLang="en-US">
              <a:latin typeface="Arial" pitchFamily="34" charset="0"/>
            </a:endParaRPr>
          </a:p>
        </p:txBody>
      </p:sp>
      <p:grpSp>
        <p:nvGrpSpPr>
          <p:cNvPr id="3" name="Group 7"/>
          <p:cNvGrpSpPr>
            <a:grpSpLocks/>
          </p:cNvGrpSpPr>
          <p:nvPr/>
        </p:nvGrpSpPr>
        <p:grpSpPr bwMode="auto">
          <a:xfrm>
            <a:off x="3733800" y="1566863"/>
            <a:ext cx="1914525" cy="1987550"/>
            <a:chOff x="2352" y="748"/>
            <a:chExt cx="1414" cy="1460"/>
          </a:xfrm>
        </p:grpSpPr>
        <p:sp>
          <p:nvSpPr>
            <p:cNvPr id="121929" name="Rectangle 8"/>
            <p:cNvSpPr>
              <a:spLocks noChangeAspect="1" noChangeArrowheads="1"/>
            </p:cNvSpPr>
            <p:nvPr/>
          </p:nvSpPr>
          <p:spPr bwMode="auto">
            <a:xfrm>
              <a:off x="2502" y="748"/>
              <a:ext cx="1264" cy="1304"/>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latin typeface="Times New Roman" pitchFamily="18" charset="0"/>
                <a:ea typeface="楷体_GB2312" pitchFamily="49" charset="-122"/>
              </a:endParaRPr>
            </a:p>
            <a:p>
              <a:pPr algn="just"/>
              <a:endParaRPr lang="en-US" altLang="zh-CN">
                <a:latin typeface="Times New Roman" pitchFamily="18" charset="0"/>
                <a:ea typeface="楷体_GB2312" pitchFamily="49" charset="-122"/>
              </a:endParaRPr>
            </a:p>
            <a:p>
              <a:pPr algn="r"/>
              <a:r>
                <a:rPr lang="zh-CN" altLang="en-US">
                  <a:latin typeface="Times New Roman" pitchFamily="18" charset="0"/>
                  <a:ea typeface="楷体_GB2312" pitchFamily="49" charset="-122"/>
                </a:rPr>
                <a:t>存储单元阵列</a:t>
              </a:r>
              <a:endParaRPr lang="zh-CN" altLang="en-US" b="1">
                <a:latin typeface="Tahoma" pitchFamily="34" charset="0"/>
                <a:ea typeface="楷体_GB2312" pitchFamily="49" charset="-122"/>
              </a:endParaRPr>
            </a:p>
          </p:txBody>
        </p:sp>
        <p:sp>
          <p:nvSpPr>
            <p:cNvPr id="121930" name="Rectangle 9"/>
            <p:cNvSpPr>
              <a:spLocks noChangeAspect="1" noChangeArrowheads="1"/>
            </p:cNvSpPr>
            <p:nvPr/>
          </p:nvSpPr>
          <p:spPr bwMode="auto">
            <a:xfrm>
              <a:off x="2428" y="824"/>
              <a:ext cx="1263"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latin typeface="Times New Roman" pitchFamily="18" charset="0"/>
                <a:ea typeface="楷体_GB2312" pitchFamily="49" charset="-122"/>
              </a:endParaRPr>
            </a:p>
            <a:p>
              <a:pPr algn="just"/>
              <a:endParaRPr lang="en-US" altLang="zh-CN">
                <a:latin typeface="Times New Roman" pitchFamily="18" charset="0"/>
                <a:ea typeface="楷体_GB2312" pitchFamily="49" charset="-122"/>
              </a:endParaRPr>
            </a:p>
            <a:p>
              <a:pPr algn="r"/>
              <a:r>
                <a:rPr lang="zh-CN" altLang="en-US">
                  <a:latin typeface="Times New Roman" pitchFamily="18" charset="0"/>
                  <a:ea typeface="楷体_GB2312" pitchFamily="49" charset="-122"/>
                </a:rPr>
                <a:t>存储单元阵列</a:t>
              </a:r>
              <a:endParaRPr lang="zh-CN" altLang="en-US" b="1">
                <a:latin typeface="Tahoma" pitchFamily="34" charset="0"/>
                <a:ea typeface="楷体_GB2312" pitchFamily="49" charset="-122"/>
              </a:endParaRPr>
            </a:p>
          </p:txBody>
        </p:sp>
        <p:sp>
          <p:nvSpPr>
            <p:cNvPr id="121931" name="Rectangle 10"/>
            <p:cNvSpPr>
              <a:spLocks noChangeAspect="1" noChangeArrowheads="1"/>
            </p:cNvSpPr>
            <p:nvPr/>
          </p:nvSpPr>
          <p:spPr bwMode="auto">
            <a:xfrm>
              <a:off x="2352" y="905"/>
              <a:ext cx="1265" cy="1303"/>
            </a:xfrm>
            <a:prstGeom prst="rect">
              <a:avLst/>
            </a:prstGeom>
            <a:solidFill>
              <a:srgbClr val="FF6600"/>
            </a:solidFill>
            <a:ln w="12700">
              <a:solidFill>
                <a:schemeClr val="tx1"/>
              </a:solidFill>
              <a:miter lim="800000"/>
              <a:headEnd/>
              <a:tailEnd/>
            </a:ln>
          </p:spPr>
          <p:txBody>
            <a:bodyPr lIns="12700" tIns="12700" rIns="12700" bIns="12700"/>
            <a:lstStyle/>
            <a:p>
              <a:pPr algn="just"/>
              <a:endParaRPr lang="en-US" altLang="zh-CN">
                <a:solidFill>
                  <a:srgbClr val="CCFF66"/>
                </a:solidFill>
                <a:latin typeface="Times New Roman" pitchFamily="18" charset="0"/>
              </a:endParaRPr>
            </a:p>
            <a:p>
              <a:pPr algn="just"/>
              <a:endParaRPr lang="en-US" altLang="zh-CN">
                <a:solidFill>
                  <a:srgbClr val="CCFF66"/>
                </a:solidFill>
                <a:latin typeface="Times New Roman" pitchFamily="18" charset="0"/>
              </a:endParaRPr>
            </a:p>
            <a:p>
              <a:pPr algn="r"/>
              <a:r>
                <a:rPr lang="zh-CN" altLang="en-US">
                  <a:solidFill>
                    <a:srgbClr val="CCFF66"/>
                  </a:solidFill>
                  <a:latin typeface="Times New Roman" pitchFamily="18" charset="0"/>
                </a:rPr>
                <a:t>存储单元阵列</a:t>
              </a:r>
            </a:p>
          </p:txBody>
        </p:sp>
      </p:grpSp>
      <p:sp>
        <p:nvSpPr>
          <p:cNvPr id="892940" name="Text Box 12"/>
          <p:cNvSpPr txBox="1">
            <a:spLocks noChangeArrowheads="1"/>
          </p:cNvSpPr>
          <p:nvPr/>
        </p:nvSpPr>
        <p:spPr bwMode="auto">
          <a:xfrm>
            <a:off x="2743200" y="1744663"/>
            <a:ext cx="457200" cy="1809750"/>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a:latin typeface="Arial" pitchFamily="34" charset="0"/>
              </a:rPr>
              <a:t>X</a:t>
            </a:r>
            <a:r>
              <a:rPr lang="zh-CN" altLang="en-US" i="0">
                <a:latin typeface="Arial" pitchFamily="34" charset="0"/>
              </a:rPr>
              <a:t>向驱动器</a:t>
            </a:r>
            <a:endParaRPr lang="zh-CN" altLang="en-US" i="0">
              <a:effectLst>
                <a:outerShdw blurRad="38100" dist="38100" dir="2700000" algn="tl">
                  <a:srgbClr val="FFFFFF"/>
                </a:outerShdw>
              </a:effectLst>
              <a:latin typeface="Arial" pitchFamily="34" charset="0"/>
            </a:endParaRPr>
          </a:p>
        </p:txBody>
      </p:sp>
      <p:sp>
        <p:nvSpPr>
          <p:cNvPr id="892941" name="Text Box 13"/>
          <p:cNvSpPr txBox="1">
            <a:spLocks noChangeArrowheads="1"/>
          </p:cNvSpPr>
          <p:nvPr/>
        </p:nvSpPr>
        <p:spPr bwMode="auto">
          <a:xfrm>
            <a:off x="6507163" y="1649413"/>
            <a:ext cx="473075" cy="1820862"/>
          </a:xfrm>
          <a:prstGeom prst="rect">
            <a:avLst/>
          </a:prstGeom>
          <a:solidFill>
            <a:srgbClr val="33CC33"/>
          </a:solidFill>
          <a:ln w="12700">
            <a:solidFill>
              <a:schemeClr val="tx1"/>
            </a:solidFill>
            <a:miter lim="800000"/>
            <a:headEnd/>
            <a:tailEnd/>
          </a:ln>
          <a:effectLst>
            <a:outerShdw dist="107763" dir="2700000" algn="ctr" rotWithShape="0">
              <a:srgbClr val="808080">
                <a:alpha val="50000"/>
              </a:srgbClr>
            </a:outerShdw>
          </a:effectLst>
        </p:spPr>
        <p:txBody>
          <a:bodyPr lIns="0" tIns="0" rIns="0" bIns="0"/>
          <a:lstStyle/>
          <a:p>
            <a:pPr algn="ctr">
              <a:spcBef>
                <a:spcPts val="200"/>
              </a:spcBef>
              <a:defRPr/>
            </a:pPr>
            <a:endParaRPr lang="en-US" altLang="zh-CN" dirty="0">
              <a:solidFill>
                <a:srgbClr val="003300"/>
              </a:solidFill>
              <a:latin typeface="Arial" pitchFamily="34" charset="0"/>
            </a:endParaRPr>
          </a:p>
          <a:p>
            <a:pPr algn="ctr">
              <a:spcBef>
                <a:spcPts val="200"/>
              </a:spcBef>
              <a:defRPr/>
            </a:pPr>
            <a:r>
              <a:rPr lang="en-US" altLang="zh-CN" dirty="0">
                <a:solidFill>
                  <a:srgbClr val="003300"/>
                </a:solidFill>
                <a:latin typeface="Arial" pitchFamily="34" charset="0"/>
              </a:rPr>
              <a:t>I/O</a:t>
            </a:r>
          </a:p>
          <a:p>
            <a:pPr algn="ctr">
              <a:defRPr/>
            </a:pPr>
            <a:r>
              <a:rPr lang="zh-CN" altLang="en-US" dirty="0">
                <a:solidFill>
                  <a:srgbClr val="003300"/>
                </a:solidFill>
                <a:latin typeface="Arial" pitchFamily="34" charset="0"/>
              </a:rPr>
              <a:t>电</a:t>
            </a:r>
          </a:p>
          <a:p>
            <a:pPr algn="ctr">
              <a:defRPr/>
            </a:pPr>
            <a:r>
              <a:rPr lang="zh-CN" altLang="en-US" dirty="0">
                <a:solidFill>
                  <a:srgbClr val="003300"/>
                </a:solidFill>
                <a:latin typeface="Arial" pitchFamily="34" charset="0"/>
              </a:rPr>
              <a:t>路</a:t>
            </a:r>
            <a:endParaRPr lang="zh-CN" altLang="en-US" dirty="0">
              <a:solidFill>
                <a:srgbClr val="003300"/>
              </a:solidFill>
              <a:effectLst>
                <a:outerShdw blurRad="38100" dist="38100" dir="2700000" algn="tl">
                  <a:srgbClr val="000000"/>
                </a:outerShdw>
              </a:effectLst>
              <a:latin typeface="Arial" pitchFamily="34" charset="0"/>
            </a:endParaRPr>
          </a:p>
        </p:txBody>
      </p:sp>
      <p:sp>
        <p:nvSpPr>
          <p:cNvPr id="892942" name="Text Box 14"/>
          <p:cNvSpPr txBox="1">
            <a:spLocks noChangeArrowheads="1"/>
          </p:cNvSpPr>
          <p:nvPr/>
        </p:nvSpPr>
        <p:spPr bwMode="auto">
          <a:xfrm>
            <a:off x="149225" y="2640013"/>
            <a:ext cx="1755775" cy="481012"/>
          </a:xfrm>
          <a:prstGeom prst="rect">
            <a:avLst/>
          </a:prstGeom>
          <a:noFill/>
          <a:ln w="12700">
            <a:noFill/>
            <a:miter lim="800000"/>
            <a:headEnd/>
            <a:tailEnd/>
          </a:ln>
        </p:spPr>
        <p:txBody>
          <a:bodyPr lIns="0" tIns="0" rIns="0" bIns="0"/>
          <a:lstStyle/>
          <a:p>
            <a:pPr algn="ctr"/>
            <a:r>
              <a:rPr lang="en-US" altLang="zh-CN">
                <a:solidFill>
                  <a:schemeClr val="folHlink"/>
                </a:solidFill>
              </a:rPr>
              <a:t>n</a:t>
            </a:r>
            <a:r>
              <a:rPr lang="zh-CN" altLang="en-US">
                <a:solidFill>
                  <a:schemeClr val="folHlink"/>
                </a:solidFill>
              </a:rPr>
              <a:t>位</a:t>
            </a:r>
            <a:r>
              <a:rPr lang="en-US" altLang="zh-CN">
                <a:solidFill>
                  <a:schemeClr val="folHlink"/>
                </a:solidFill>
              </a:rPr>
              <a:t>X</a:t>
            </a:r>
            <a:r>
              <a:rPr lang="zh-CN" altLang="en-US">
                <a:solidFill>
                  <a:schemeClr val="folHlink"/>
                </a:solidFill>
              </a:rPr>
              <a:t>向地址</a:t>
            </a:r>
          </a:p>
        </p:txBody>
      </p:sp>
      <p:sp>
        <p:nvSpPr>
          <p:cNvPr id="892943" name="Text Box 15"/>
          <p:cNvSpPr txBox="1">
            <a:spLocks noChangeArrowheads="1"/>
          </p:cNvSpPr>
          <p:nvPr/>
        </p:nvSpPr>
        <p:spPr bwMode="auto">
          <a:xfrm>
            <a:off x="7848600" y="2130425"/>
            <a:ext cx="815975" cy="400050"/>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DBUS</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44" name="AutoShape 16"/>
          <p:cNvSpPr>
            <a:spLocks noChangeArrowheads="1"/>
          </p:cNvSpPr>
          <p:nvPr/>
        </p:nvSpPr>
        <p:spPr bwMode="auto">
          <a:xfrm>
            <a:off x="5689600" y="2303463"/>
            <a:ext cx="800100" cy="204787"/>
          </a:xfrm>
          <a:prstGeom prst="leftRightArrow">
            <a:avLst>
              <a:gd name="adj1" fmla="val 50000"/>
              <a:gd name="adj2" fmla="val 78140"/>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grpSp>
        <p:nvGrpSpPr>
          <p:cNvPr id="4" name="Group 17"/>
          <p:cNvGrpSpPr>
            <a:grpSpLocks/>
          </p:cNvGrpSpPr>
          <p:nvPr/>
        </p:nvGrpSpPr>
        <p:grpSpPr bwMode="auto">
          <a:xfrm>
            <a:off x="2209800" y="1928813"/>
            <a:ext cx="533400" cy="1498600"/>
            <a:chOff x="1392" y="1425"/>
            <a:chExt cx="336" cy="1056"/>
          </a:xfrm>
        </p:grpSpPr>
        <p:sp>
          <p:nvSpPr>
            <p:cNvPr id="892946" name="Text Box 18"/>
            <p:cNvSpPr txBox="1">
              <a:spLocks noChangeArrowheads="1"/>
            </p:cNvSpPr>
            <p:nvPr/>
          </p:nvSpPr>
          <p:spPr bwMode="auto">
            <a:xfrm>
              <a:off x="1488" y="1872"/>
              <a:ext cx="161" cy="208"/>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宋体" pitchFamily="2" charset="-122"/>
                </a:rPr>
                <a:t>…</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21" name="Group 19"/>
            <p:cNvGrpSpPr>
              <a:grpSpLocks/>
            </p:cNvGrpSpPr>
            <p:nvPr/>
          </p:nvGrpSpPr>
          <p:grpSpPr bwMode="auto">
            <a:xfrm>
              <a:off x="1392" y="1425"/>
              <a:ext cx="336" cy="1056"/>
              <a:chOff x="2016" y="1008"/>
              <a:chExt cx="336" cy="1056"/>
            </a:xfrm>
          </p:grpSpPr>
          <p:sp>
            <p:nvSpPr>
              <p:cNvPr id="121922" name="Line 20"/>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3" name="Line 21"/>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4" name="Line 22"/>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5" name="Line 23"/>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6" name="Line 24"/>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7" name="Line 25"/>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28" name="Line 26"/>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a:p>
            </p:txBody>
          </p:sp>
        </p:grpSp>
      </p:grpSp>
      <p:sp>
        <p:nvSpPr>
          <p:cNvPr id="121866" name="Rectangle 52"/>
          <p:cNvSpPr>
            <a:spLocks noGrp="1" noChangeArrowheads="1"/>
          </p:cNvSpPr>
          <p:nvPr>
            <p:ph type="title"/>
          </p:nvPr>
        </p:nvSpPr>
        <p:spPr/>
        <p:txBody>
          <a:bodyPr/>
          <a:lstStyle/>
          <a:p>
            <a:pPr eaLnBrk="1" hangingPunct="1"/>
            <a:r>
              <a:rPr lang="zh-CN" altLang="en-US" smtClean="0"/>
              <a:t>静态存储器芯片结构</a:t>
            </a:r>
          </a:p>
        </p:txBody>
      </p:sp>
      <p:sp>
        <p:nvSpPr>
          <p:cNvPr id="892981" name="Line 53"/>
          <p:cNvSpPr>
            <a:spLocks noChangeShapeType="1"/>
          </p:cNvSpPr>
          <p:nvPr/>
        </p:nvSpPr>
        <p:spPr bwMode="auto">
          <a:xfrm flipV="1">
            <a:off x="6731000" y="3478213"/>
            <a:ext cx="0" cy="990600"/>
          </a:xfrm>
          <a:prstGeom prst="line">
            <a:avLst/>
          </a:prstGeom>
          <a:noFill/>
          <a:ln w="12700">
            <a:solidFill>
              <a:srgbClr val="0000FF"/>
            </a:solidFill>
            <a:round/>
            <a:headEnd/>
            <a:tailEnd type="triangle" w="med" len="med"/>
          </a:ln>
        </p:spPr>
        <p:txBody>
          <a:bodyPr/>
          <a:lstStyle/>
          <a:p>
            <a:endParaRPr lang="zh-CN" altLang="en-US"/>
          </a:p>
        </p:txBody>
      </p:sp>
      <p:grpSp>
        <p:nvGrpSpPr>
          <p:cNvPr id="6" name="Group 54"/>
          <p:cNvGrpSpPr>
            <a:grpSpLocks/>
          </p:cNvGrpSpPr>
          <p:nvPr/>
        </p:nvGrpSpPr>
        <p:grpSpPr bwMode="auto">
          <a:xfrm>
            <a:off x="5562600" y="4100513"/>
            <a:ext cx="609600" cy="914400"/>
            <a:chOff x="3600" y="3057"/>
            <a:chExt cx="384" cy="576"/>
          </a:xfrm>
        </p:grpSpPr>
        <p:sp>
          <p:nvSpPr>
            <p:cNvPr id="121916" name="Line 55"/>
            <p:cNvSpPr>
              <a:spLocks noChangeShapeType="1"/>
            </p:cNvSpPr>
            <p:nvPr/>
          </p:nvSpPr>
          <p:spPr bwMode="auto">
            <a:xfrm flipH="1">
              <a:off x="3600" y="3057"/>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7" name="Line 56"/>
            <p:cNvSpPr>
              <a:spLocks noChangeShapeType="1"/>
            </p:cNvSpPr>
            <p:nvPr/>
          </p:nvSpPr>
          <p:spPr bwMode="auto">
            <a:xfrm flipH="1">
              <a:off x="3600" y="3633"/>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8" name="Line 57"/>
            <p:cNvSpPr>
              <a:spLocks noChangeShapeType="1"/>
            </p:cNvSpPr>
            <p:nvPr/>
          </p:nvSpPr>
          <p:spPr bwMode="auto">
            <a:xfrm flipH="1">
              <a:off x="3792" y="3357"/>
              <a:ext cx="192" cy="0"/>
            </a:xfrm>
            <a:prstGeom prst="line">
              <a:avLst/>
            </a:prstGeom>
            <a:noFill/>
            <a:ln w="12700">
              <a:solidFill>
                <a:srgbClr val="0000FF"/>
              </a:solidFill>
              <a:round/>
              <a:headEnd/>
              <a:tailEnd type="triangle" w="med" len="med"/>
            </a:ln>
          </p:spPr>
          <p:txBody>
            <a:bodyPr/>
            <a:lstStyle/>
            <a:p>
              <a:endParaRPr lang="zh-CN" altLang="en-US"/>
            </a:p>
          </p:txBody>
        </p:sp>
        <p:sp>
          <p:nvSpPr>
            <p:cNvPr id="121919" name="Line 58"/>
            <p:cNvSpPr>
              <a:spLocks noChangeShapeType="1"/>
            </p:cNvSpPr>
            <p:nvPr/>
          </p:nvSpPr>
          <p:spPr bwMode="auto">
            <a:xfrm>
              <a:off x="3792" y="3057"/>
              <a:ext cx="0" cy="576"/>
            </a:xfrm>
            <a:prstGeom prst="line">
              <a:avLst/>
            </a:prstGeom>
            <a:noFill/>
            <a:ln w="12700">
              <a:solidFill>
                <a:srgbClr val="0000FF"/>
              </a:solidFill>
              <a:round/>
              <a:headEnd/>
              <a:tailEnd/>
            </a:ln>
          </p:spPr>
          <p:txBody>
            <a:bodyPr/>
            <a:lstStyle/>
            <a:p>
              <a:endParaRPr lang="zh-CN" altLang="en-US"/>
            </a:p>
          </p:txBody>
        </p:sp>
      </p:grpSp>
      <p:sp>
        <p:nvSpPr>
          <p:cNvPr id="892987" name="Text Box 59"/>
          <p:cNvSpPr txBox="1">
            <a:spLocks noChangeArrowheads="1"/>
          </p:cNvSpPr>
          <p:nvPr/>
        </p:nvSpPr>
        <p:spPr bwMode="auto">
          <a:xfrm>
            <a:off x="6172200" y="4289425"/>
            <a:ext cx="1268413" cy="614363"/>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0" tIns="36000" rIns="0" bIns="0" anchor="ctr" anchorCtr="1"/>
          <a:lstStyle/>
          <a:p>
            <a:pPr algn="r">
              <a:spcBef>
                <a:spcPts val="600"/>
              </a:spcBef>
              <a:defRPr/>
            </a:pPr>
            <a:r>
              <a:rPr lang="zh-CN" altLang="en-US">
                <a:latin typeface="Arial" pitchFamily="34" charset="0"/>
              </a:rPr>
              <a:t>控制电路</a:t>
            </a:r>
            <a:endParaRPr lang="zh-CN" altLang="en-US">
              <a:effectLst>
                <a:outerShdw blurRad="38100" dist="38100" dir="2700000" algn="tl">
                  <a:srgbClr val="FFFFFF"/>
                </a:outerShdw>
              </a:effectLst>
              <a:latin typeface="Arial" pitchFamily="34" charset="0"/>
            </a:endParaRPr>
          </a:p>
        </p:txBody>
      </p:sp>
      <p:grpSp>
        <p:nvGrpSpPr>
          <p:cNvPr id="7" name="Group 60"/>
          <p:cNvGrpSpPr>
            <a:grpSpLocks/>
          </p:cNvGrpSpPr>
          <p:nvPr/>
        </p:nvGrpSpPr>
        <p:grpSpPr bwMode="auto">
          <a:xfrm>
            <a:off x="6096000" y="4899025"/>
            <a:ext cx="1524000" cy="738188"/>
            <a:chOff x="3936" y="3552"/>
            <a:chExt cx="960" cy="465"/>
          </a:xfrm>
        </p:grpSpPr>
        <p:sp>
          <p:nvSpPr>
            <p:cNvPr id="892989" name="Text Box 61"/>
            <p:cNvSpPr txBox="1">
              <a:spLocks noChangeArrowheads="1"/>
            </p:cNvSpPr>
            <p:nvPr/>
          </p:nvSpPr>
          <p:spPr bwMode="auto">
            <a:xfrm>
              <a:off x="3936" y="3810"/>
              <a:ext cx="240"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RD</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0" name="Text Box 62"/>
            <p:cNvSpPr txBox="1">
              <a:spLocks noChangeArrowheads="1"/>
            </p:cNvSpPr>
            <p:nvPr/>
          </p:nvSpPr>
          <p:spPr bwMode="auto">
            <a:xfrm>
              <a:off x="4272" y="3810"/>
              <a:ext cx="304"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WR</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892991" name="Text Box 63"/>
            <p:cNvSpPr txBox="1">
              <a:spLocks noChangeArrowheads="1"/>
            </p:cNvSpPr>
            <p:nvPr/>
          </p:nvSpPr>
          <p:spPr bwMode="auto">
            <a:xfrm>
              <a:off x="4656" y="3810"/>
              <a:ext cx="240" cy="207"/>
            </a:xfrm>
            <a:prstGeom prst="rect">
              <a:avLst/>
            </a:prstGeom>
            <a:noFill/>
            <a:ln w="1270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CS</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12" name="Group 64"/>
            <p:cNvGrpSpPr>
              <a:grpSpLocks/>
            </p:cNvGrpSpPr>
            <p:nvPr/>
          </p:nvGrpSpPr>
          <p:grpSpPr bwMode="auto">
            <a:xfrm>
              <a:off x="4080" y="3552"/>
              <a:ext cx="624" cy="240"/>
              <a:chOff x="4080" y="3456"/>
              <a:chExt cx="624" cy="384"/>
            </a:xfrm>
          </p:grpSpPr>
          <p:sp>
            <p:nvSpPr>
              <p:cNvPr id="121913" name="Line 65"/>
              <p:cNvSpPr>
                <a:spLocks noChangeShapeType="1"/>
              </p:cNvSpPr>
              <p:nvPr/>
            </p:nvSpPr>
            <p:spPr bwMode="auto">
              <a:xfrm flipV="1">
                <a:off x="4080" y="3456"/>
                <a:ext cx="0" cy="384"/>
              </a:xfrm>
              <a:prstGeom prst="line">
                <a:avLst/>
              </a:prstGeom>
              <a:noFill/>
              <a:ln w="12700">
                <a:solidFill>
                  <a:srgbClr val="0000FF"/>
                </a:solidFill>
                <a:round/>
                <a:headEnd/>
                <a:tailEnd type="triangle" w="med" len="med"/>
              </a:ln>
            </p:spPr>
            <p:txBody>
              <a:bodyPr/>
              <a:lstStyle/>
              <a:p>
                <a:endParaRPr lang="zh-CN" altLang="en-US"/>
              </a:p>
            </p:txBody>
          </p:sp>
          <p:sp>
            <p:nvSpPr>
              <p:cNvPr id="121914" name="Line 66"/>
              <p:cNvSpPr>
                <a:spLocks noChangeShapeType="1"/>
              </p:cNvSpPr>
              <p:nvPr/>
            </p:nvSpPr>
            <p:spPr bwMode="auto">
              <a:xfrm flipV="1">
                <a:off x="4416" y="3456"/>
                <a:ext cx="0" cy="384"/>
              </a:xfrm>
              <a:prstGeom prst="line">
                <a:avLst/>
              </a:prstGeom>
              <a:noFill/>
              <a:ln w="12700">
                <a:solidFill>
                  <a:srgbClr val="0000FF"/>
                </a:solidFill>
                <a:round/>
                <a:headEnd/>
                <a:tailEnd type="triangle" w="med" len="med"/>
              </a:ln>
            </p:spPr>
            <p:txBody>
              <a:bodyPr/>
              <a:lstStyle/>
              <a:p>
                <a:endParaRPr lang="zh-CN" altLang="en-US"/>
              </a:p>
            </p:txBody>
          </p:sp>
          <p:sp>
            <p:nvSpPr>
              <p:cNvPr id="121915" name="Line 67"/>
              <p:cNvSpPr>
                <a:spLocks noChangeShapeType="1"/>
              </p:cNvSpPr>
              <p:nvPr/>
            </p:nvSpPr>
            <p:spPr bwMode="auto">
              <a:xfrm flipV="1">
                <a:off x="4704" y="3456"/>
                <a:ext cx="0" cy="384"/>
              </a:xfrm>
              <a:prstGeom prst="line">
                <a:avLst/>
              </a:prstGeom>
              <a:noFill/>
              <a:ln w="12700">
                <a:solidFill>
                  <a:srgbClr val="0000FF"/>
                </a:solidFill>
                <a:round/>
                <a:headEnd/>
                <a:tailEnd type="triangle" w="med" len="med"/>
              </a:ln>
            </p:spPr>
            <p:txBody>
              <a:bodyPr/>
              <a:lstStyle/>
              <a:p>
                <a:endParaRPr lang="zh-CN" altLang="en-US"/>
              </a:p>
            </p:txBody>
          </p:sp>
        </p:grpSp>
      </p:grpSp>
      <p:grpSp>
        <p:nvGrpSpPr>
          <p:cNvPr id="9" name="Group 68"/>
          <p:cNvGrpSpPr>
            <a:grpSpLocks/>
          </p:cNvGrpSpPr>
          <p:nvPr/>
        </p:nvGrpSpPr>
        <p:grpSpPr bwMode="auto">
          <a:xfrm>
            <a:off x="3213100" y="1927225"/>
            <a:ext cx="533400" cy="1524000"/>
            <a:chOff x="1392" y="1425"/>
            <a:chExt cx="336" cy="1056"/>
          </a:xfrm>
        </p:grpSpPr>
        <p:sp>
          <p:nvSpPr>
            <p:cNvPr id="892997" name="Text Box 69"/>
            <p:cNvSpPr txBox="1">
              <a:spLocks noChangeArrowheads="1"/>
            </p:cNvSpPr>
            <p:nvPr/>
          </p:nvSpPr>
          <p:spPr bwMode="auto">
            <a:xfrm>
              <a:off x="1488" y="1872"/>
              <a:ext cx="161" cy="210"/>
            </a:xfrm>
            <a:prstGeom prst="rect">
              <a:avLst/>
            </a:prstGeom>
            <a:noFill/>
            <a:ln w="12700">
              <a:noFill/>
              <a:miter lim="800000"/>
              <a:headEnd/>
              <a:tailEnd/>
            </a:ln>
          </p:spPr>
          <p:txBody>
            <a:bodyPr lIns="0" tIns="0" rIns="0" bIns="0"/>
            <a:lstStyle/>
            <a:p>
              <a:pPr algn="r">
                <a:defRPr/>
              </a:pPr>
              <a:endParaRPr lang="zh-CN"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21901" name="Group 70"/>
            <p:cNvGrpSpPr>
              <a:grpSpLocks/>
            </p:cNvGrpSpPr>
            <p:nvPr/>
          </p:nvGrpSpPr>
          <p:grpSpPr bwMode="auto">
            <a:xfrm>
              <a:off x="1392" y="1425"/>
              <a:ext cx="336" cy="1056"/>
              <a:chOff x="2016" y="1008"/>
              <a:chExt cx="336" cy="1056"/>
            </a:xfrm>
          </p:grpSpPr>
          <p:sp>
            <p:nvSpPr>
              <p:cNvPr id="121902" name="Line 71"/>
              <p:cNvSpPr>
                <a:spLocks noChangeShapeType="1"/>
              </p:cNvSpPr>
              <p:nvPr/>
            </p:nvSpPr>
            <p:spPr bwMode="auto">
              <a:xfrm>
                <a:off x="2016" y="100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3" name="Line 72"/>
              <p:cNvSpPr>
                <a:spLocks noChangeShapeType="1"/>
              </p:cNvSpPr>
              <p:nvPr/>
            </p:nvSpPr>
            <p:spPr bwMode="auto">
              <a:xfrm>
                <a:off x="2016" y="1104"/>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4" name="Line 73"/>
              <p:cNvSpPr>
                <a:spLocks noChangeShapeType="1"/>
              </p:cNvSpPr>
              <p:nvPr/>
            </p:nvSpPr>
            <p:spPr bwMode="auto">
              <a:xfrm>
                <a:off x="2016" y="1680"/>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5" name="Line 74"/>
              <p:cNvSpPr>
                <a:spLocks noChangeShapeType="1"/>
              </p:cNvSpPr>
              <p:nvPr/>
            </p:nvSpPr>
            <p:spPr bwMode="auto">
              <a:xfrm>
                <a:off x="2016" y="1776"/>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6" name="Line 75"/>
              <p:cNvSpPr>
                <a:spLocks noChangeShapeType="1"/>
              </p:cNvSpPr>
              <p:nvPr/>
            </p:nvSpPr>
            <p:spPr bwMode="auto">
              <a:xfrm>
                <a:off x="2016" y="1872"/>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7" name="Line 76"/>
              <p:cNvSpPr>
                <a:spLocks noChangeShapeType="1"/>
              </p:cNvSpPr>
              <p:nvPr/>
            </p:nvSpPr>
            <p:spPr bwMode="auto">
              <a:xfrm>
                <a:off x="2016" y="1968"/>
                <a:ext cx="336" cy="0"/>
              </a:xfrm>
              <a:prstGeom prst="line">
                <a:avLst/>
              </a:prstGeom>
              <a:noFill/>
              <a:ln w="12700">
                <a:solidFill>
                  <a:schemeClr val="tx1"/>
                </a:solidFill>
                <a:round/>
                <a:headEnd/>
                <a:tailEnd type="triangle" w="med" len="med"/>
              </a:ln>
            </p:spPr>
            <p:txBody>
              <a:bodyPr/>
              <a:lstStyle/>
              <a:p>
                <a:endParaRPr lang="zh-CN" altLang="en-US"/>
              </a:p>
            </p:txBody>
          </p:sp>
          <p:sp>
            <p:nvSpPr>
              <p:cNvPr id="121908" name="Line 77"/>
              <p:cNvSpPr>
                <a:spLocks noChangeShapeType="1"/>
              </p:cNvSpPr>
              <p:nvPr/>
            </p:nvSpPr>
            <p:spPr bwMode="auto">
              <a:xfrm>
                <a:off x="2016" y="2064"/>
                <a:ext cx="336" cy="0"/>
              </a:xfrm>
              <a:prstGeom prst="line">
                <a:avLst/>
              </a:prstGeom>
              <a:noFill/>
              <a:ln w="12700">
                <a:solidFill>
                  <a:schemeClr val="tx1"/>
                </a:solidFill>
                <a:round/>
                <a:headEnd/>
                <a:tailEnd type="triangle" w="med" len="med"/>
              </a:ln>
            </p:spPr>
            <p:txBody>
              <a:bodyPr/>
              <a:lstStyle/>
              <a:p>
                <a:endParaRPr lang="zh-CN" altLang="en-US"/>
              </a:p>
            </p:txBody>
          </p:sp>
        </p:grpSp>
      </p:grpSp>
      <p:sp>
        <p:nvSpPr>
          <p:cNvPr id="893006" name="AutoShape 78"/>
          <p:cNvSpPr>
            <a:spLocks noChangeArrowheads="1"/>
          </p:cNvSpPr>
          <p:nvPr/>
        </p:nvSpPr>
        <p:spPr bwMode="auto">
          <a:xfrm>
            <a:off x="6985000" y="2268538"/>
            <a:ext cx="673100" cy="242887"/>
          </a:xfrm>
          <a:prstGeom prst="leftRightArrow">
            <a:avLst>
              <a:gd name="adj1" fmla="val 50000"/>
              <a:gd name="adj2" fmla="val 55425"/>
            </a:avLst>
          </a:prstGeom>
          <a:solidFill>
            <a:srgbClr val="66FF33"/>
          </a:solidFill>
          <a:ln w="12700">
            <a:solidFill>
              <a:srgbClr val="008000"/>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892939" name="Text Box 11"/>
          <p:cNvSpPr txBox="1">
            <a:spLocks noChangeArrowheads="1"/>
          </p:cNvSpPr>
          <p:nvPr/>
        </p:nvSpPr>
        <p:spPr bwMode="auto">
          <a:xfrm>
            <a:off x="1752600" y="1725613"/>
            <a:ext cx="485775" cy="1820862"/>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vert="eaVert" lIns="0" tIns="0" rIns="72000" bIns="0"/>
          <a:lstStyle/>
          <a:p>
            <a:pPr algn="ctr">
              <a:spcBef>
                <a:spcPts val="200"/>
              </a:spcBef>
              <a:defRPr/>
            </a:pPr>
            <a:r>
              <a:rPr lang="en-US" altLang="zh-CN" i="0" dirty="0">
                <a:solidFill>
                  <a:srgbClr val="003300"/>
                </a:solidFill>
                <a:latin typeface="+mj-ea"/>
                <a:ea typeface="+mj-ea"/>
              </a:rPr>
              <a:t>X</a:t>
            </a:r>
            <a:r>
              <a:rPr lang="zh-CN" altLang="en-US" i="0" dirty="0">
                <a:solidFill>
                  <a:srgbClr val="003300"/>
                </a:solidFill>
                <a:latin typeface="+mj-ea"/>
                <a:ea typeface="+mj-ea"/>
              </a:rPr>
              <a:t>向地址译码器</a:t>
            </a:r>
            <a:endParaRPr lang="zh-CN" altLang="en-US" i="0" dirty="0">
              <a:solidFill>
                <a:srgbClr val="003300"/>
              </a:solidFill>
              <a:effectLst>
                <a:outerShdw blurRad="38100" dist="38100" dir="2700000" algn="tl">
                  <a:srgbClr val="000000"/>
                </a:outerShdw>
              </a:effectLst>
              <a:latin typeface="+mj-ea"/>
              <a:ea typeface="+mj-ea"/>
            </a:endParaRPr>
          </a:p>
        </p:txBody>
      </p:sp>
      <p:grpSp>
        <p:nvGrpSpPr>
          <p:cNvPr id="11" name="Group 79"/>
          <p:cNvGrpSpPr>
            <a:grpSpLocks/>
          </p:cNvGrpSpPr>
          <p:nvPr/>
        </p:nvGrpSpPr>
        <p:grpSpPr bwMode="auto">
          <a:xfrm>
            <a:off x="2971800" y="3554413"/>
            <a:ext cx="2528888" cy="2095500"/>
            <a:chOff x="1824" y="2545"/>
            <a:chExt cx="1777" cy="1320"/>
          </a:xfrm>
        </p:grpSpPr>
        <p:grpSp>
          <p:nvGrpSpPr>
            <p:cNvPr id="121876" name="Group 28"/>
            <p:cNvGrpSpPr>
              <a:grpSpLocks/>
            </p:cNvGrpSpPr>
            <p:nvPr/>
          </p:nvGrpSpPr>
          <p:grpSpPr bwMode="auto">
            <a:xfrm>
              <a:off x="2288" y="2575"/>
              <a:ext cx="733" cy="210"/>
              <a:chOff x="2288" y="2294"/>
              <a:chExt cx="733" cy="210"/>
            </a:xfrm>
          </p:grpSpPr>
          <p:sp>
            <p:nvSpPr>
              <p:cNvPr id="892957" name="Text Box 29"/>
              <p:cNvSpPr txBox="1">
                <a:spLocks noChangeArrowheads="1"/>
              </p:cNvSpPr>
              <p:nvPr/>
            </p:nvSpPr>
            <p:spPr bwMode="auto">
              <a:xfrm>
                <a:off x="2755" y="2296"/>
                <a:ext cx="261" cy="208"/>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Times New Roman"/>
                  </a:rPr>
                  <a:t>…</a:t>
                </a:r>
                <a:endParaRPr lang="en-US" altLang="zh-CN">
                  <a:solidFill>
                    <a:schemeClr val="folHlink"/>
                  </a:solidFill>
                  <a:effectLst>
                    <a:outerShdw blurRad="38100" dist="38100" dir="2700000" algn="tl">
                      <a:srgbClr val="C0C0C0"/>
                    </a:outerShdw>
                  </a:effectLst>
                  <a:latin typeface="Arial" pitchFamily="34" charset="0"/>
                </a:endParaRPr>
              </a:p>
            </p:txBody>
          </p:sp>
          <p:sp>
            <p:nvSpPr>
              <p:cNvPr id="892958" name="Text Box 30"/>
              <p:cNvSpPr txBox="1">
                <a:spLocks noChangeArrowheads="1"/>
              </p:cNvSpPr>
              <p:nvPr/>
            </p:nvSpPr>
            <p:spPr bwMode="auto">
              <a:xfrm>
                <a:off x="2288" y="2294"/>
                <a:ext cx="218" cy="207"/>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Y</a:t>
                </a:r>
                <a:r>
                  <a:rPr lang="en-US" altLang="zh-CN" baseline="-25000">
                    <a:solidFill>
                      <a:schemeClr val="folHlink"/>
                    </a:solidFill>
                    <a:latin typeface="Arial" pitchFamily="34" charset="0"/>
                  </a:rPr>
                  <a:t>0</a:t>
                </a:r>
                <a:endParaRPr lang="en-US" altLang="zh-CN">
                  <a:solidFill>
                    <a:schemeClr val="folHlink"/>
                  </a:solidFill>
                  <a:effectLst>
                    <a:outerShdw blurRad="38100" dist="38100" dir="2700000" algn="tl">
                      <a:srgbClr val="C0C0C0"/>
                    </a:outerShdw>
                  </a:effectLst>
                  <a:latin typeface="Arial" pitchFamily="34" charset="0"/>
                </a:endParaRPr>
              </a:p>
            </p:txBody>
          </p:sp>
          <p:sp>
            <p:nvSpPr>
              <p:cNvPr id="892959" name="Text Box 31"/>
              <p:cNvSpPr txBox="1">
                <a:spLocks noChangeArrowheads="1"/>
              </p:cNvSpPr>
              <p:nvPr/>
            </p:nvSpPr>
            <p:spPr bwMode="auto">
              <a:xfrm>
                <a:off x="2586" y="2294"/>
                <a:ext cx="218" cy="207"/>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Y</a:t>
                </a:r>
                <a:r>
                  <a:rPr lang="en-US" altLang="zh-CN" baseline="-25000">
                    <a:solidFill>
                      <a:schemeClr val="folHlink"/>
                    </a:solidFill>
                    <a:latin typeface="Arial" pitchFamily="34" charset="0"/>
                  </a:rPr>
                  <a:t>1</a:t>
                </a:r>
                <a:endParaRPr lang="en-US" altLang="zh-CN">
                  <a:solidFill>
                    <a:schemeClr val="folHlink"/>
                  </a:solidFill>
                  <a:effectLst>
                    <a:outerShdw blurRad="38100" dist="38100" dir="2700000" algn="tl">
                      <a:srgbClr val="C0C0C0"/>
                    </a:outerShdw>
                  </a:effectLst>
                  <a:latin typeface="Arial" pitchFamily="34" charset="0"/>
                </a:endParaRPr>
              </a:p>
            </p:txBody>
          </p:sp>
        </p:grpSp>
        <p:sp>
          <p:nvSpPr>
            <p:cNvPr id="892962" name="Text Box 34"/>
            <p:cNvSpPr txBox="1">
              <a:spLocks noChangeArrowheads="1"/>
            </p:cNvSpPr>
            <p:nvPr/>
          </p:nvSpPr>
          <p:spPr bwMode="auto">
            <a:xfrm>
              <a:off x="1824" y="3648"/>
              <a:ext cx="1008" cy="192"/>
            </a:xfrm>
            <a:prstGeom prst="rect">
              <a:avLst/>
            </a:prstGeom>
            <a:noFill/>
            <a:ln w="12700">
              <a:noFill/>
              <a:miter lim="800000"/>
              <a:headEnd/>
              <a:tailEnd/>
            </a:ln>
          </p:spPr>
          <p:txBody>
            <a:bodyPr lIns="0" tIns="0" rIns="0" bIns="0"/>
            <a:lstStyle/>
            <a:p>
              <a:pPr algn="ctr">
                <a:defRPr/>
              </a:pPr>
              <a:r>
                <a:rPr lang="en-US" altLang="zh-CN">
                  <a:solidFill>
                    <a:schemeClr val="folHlink"/>
                  </a:solidFill>
                  <a:latin typeface="Arial" pitchFamily="34" charset="0"/>
                </a:rPr>
                <a:t>m</a:t>
              </a:r>
              <a:r>
                <a:rPr lang="zh-CN" altLang="en-US">
                  <a:solidFill>
                    <a:schemeClr val="folHlink"/>
                  </a:solidFill>
                  <a:latin typeface="Arial" pitchFamily="34" charset="0"/>
                </a:rPr>
                <a:t>位</a:t>
              </a:r>
              <a:r>
                <a:rPr lang="en-US" altLang="zh-CN">
                  <a:solidFill>
                    <a:schemeClr val="folHlink"/>
                  </a:solidFill>
                  <a:latin typeface="Arial" pitchFamily="34" charset="0"/>
                </a:rPr>
                <a:t>Y</a:t>
              </a:r>
              <a:r>
                <a:rPr lang="zh-CN" altLang="en-US">
                  <a:solidFill>
                    <a:schemeClr val="folHlink"/>
                  </a:solidFill>
                  <a:latin typeface="Arial" pitchFamily="34" charset="0"/>
                </a:rPr>
                <a:t>向地址</a:t>
              </a:r>
              <a:endParaRPr lang="zh-CN" altLang="en-US">
                <a:solidFill>
                  <a:schemeClr val="folHlink"/>
                </a:solidFill>
                <a:effectLst>
                  <a:outerShdw blurRad="38100" dist="38100" dir="2700000" algn="tl">
                    <a:srgbClr val="C0C0C0"/>
                  </a:outerShdw>
                </a:effectLst>
                <a:latin typeface="Arial" pitchFamily="34" charset="0"/>
              </a:endParaRPr>
            </a:p>
          </p:txBody>
        </p:sp>
        <p:sp>
          <p:nvSpPr>
            <p:cNvPr id="892963" name="AutoShape 35"/>
            <p:cNvSpPr>
              <a:spLocks noChangeArrowheads="1"/>
            </p:cNvSpPr>
            <p:nvPr/>
          </p:nvSpPr>
          <p:spPr bwMode="auto">
            <a:xfrm>
              <a:off x="2832" y="3593"/>
              <a:ext cx="192" cy="272"/>
            </a:xfrm>
            <a:prstGeom prst="upArrow">
              <a:avLst>
                <a:gd name="adj1" fmla="val 50000"/>
                <a:gd name="adj2" fmla="val 35417"/>
              </a:avLst>
            </a:prstGeom>
            <a:solidFill>
              <a:srgbClr val="FFCC00"/>
            </a:solidFill>
            <a:ln w="19050" algn="ctr">
              <a:solidFill>
                <a:schemeClr val="tx1"/>
              </a:solidFill>
              <a:miter lim="800000"/>
              <a:headEnd/>
              <a:tailEnd/>
            </a:ln>
            <a:effectLst>
              <a:outerShdw dist="107763" dir="2700000" algn="ctr" rotWithShape="0">
                <a:srgbClr val="808080">
                  <a:alpha val="50000"/>
                </a:srgbClr>
              </a:outerShdw>
            </a:effectLst>
          </p:spPr>
          <p:txBody>
            <a:bodyPr wrap="none" anchor="ctr"/>
            <a:lstStyle/>
            <a:p>
              <a:pPr algn="ctr">
                <a:defRPr/>
              </a:pPr>
              <a:endParaRPr lang="zh-CN" altLang="en-US">
                <a:latin typeface="Arial" pitchFamily="34" charset="0"/>
              </a:endParaRPr>
            </a:p>
          </p:txBody>
        </p:sp>
        <p:grpSp>
          <p:nvGrpSpPr>
            <p:cNvPr id="121879" name="Group 36"/>
            <p:cNvGrpSpPr>
              <a:grpSpLocks/>
            </p:cNvGrpSpPr>
            <p:nvPr/>
          </p:nvGrpSpPr>
          <p:grpSpPr bwMode="auto">
            <a:xfrm>
              <a:off x="2496" y="2545"/>
              <a:ext cx="1008" cy="288"/>
              <a:chOff x="2496" y="2208"/>
              <a:chExt cx="1008" cy="288"/>
            </a:xfrm>
          </p:grpSpPr>
          <p:sp>
            <p:nvSpPr>
              <p:cNvPr id="121890" name="Line 37"/>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1" name="Line 38"/>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2" name="Line 39"/>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3" name="Line 40"/>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4" name="Line 41"/>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5" name="Line 42"/>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96" name="Line 43"/>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a:p>
            </p:txBody>
          </p:sp>
        </p:grpSp>
        <p:grpSp>
          <p:nvGrpSpPr>
            <p:cNvPr id="121880" name="Group 44"/>
            <p:cNvGrpSpPr>
              <a:grpSpLocks/>
            </p:cNvGrpSpPr>
            <p:nvPr/>
          </p:nvGrpSpPr>
          <p:grpSpPr bwMode="auto">
            <a:xfrm>
              <a:off x="2496" y="3089"/>
              <a:ext cx="1008" cy="288"/>
              <a:chOff x="2496" y="2208"/>
              <a:chExt cx="1008" cy="288"/>
            </a:xfrm>
          </p:grpSpPr>
          <p:sp>
            <p:nvSpPr>
              <p:cNvPr id="121883" name="Line 45"/>
              <p:cNvSpPr>
                <a:spLocks noChangeShapeType="1"/>
              </p:cNvSpPr>
              <p:nvPr/>
            </p:nvSpPr>
            <p:spPr bwMode="auto">
              <a:xfrm>
                <a:off x="249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4" name="Line 46"/>
              <p:cNvSpPr>
                <a:spLocks noChangeShapeType="1"/>
              </p:cNvSpPr>
              <p:nvPr/>
            </p:nvSpPr>
            <p:spPr bwMode="auto">
              <a:xfrm>
                <a:off x="259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5" name="Line 47"/>
              <p:cNvSpPr>
                <a:spLocks noChangeShapeType="1"/>
              </p:cNvSpPr>
              <p:nvPr/>
            </p:nvSpPr>
            <p:spPr bwMode="auto">
              <a:xfrm>
                <a:off x="3120"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6" name="Line 48"/>
              <p:cNvSpPr>
                <a:spLocks noChangeShapeType="1"/>
              </p:cNvSpPr>
              <p:nvPr/>
            </p:nvSpPr>
            <p:spPr bwMode="auto">
              <a:xfrm>
                <a:off x="3216"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7" name="Line 49"/>
              <p:cNvSpPr>
                <a:spLocks noChangeShapeType="1"/>
              </p:cNvSpPr>
              <p:nvPr/>
            </p:nvSpPr>
            <p:spPr bwMode="auto">
              <a:xfrm>
                <a:off x="3312"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8" name="Line 50"/>
              <p:cNvSpPr>
                <a:spLocks noChangeShapeType="1"/>
              </p:cNvSpPr>
              <p:nvPr/>
            </p:nvSpPr>
            <p:spPr bwMode="auto">
              <a:xfrm>
                <a:off x="3408" y="2208"/>
                <a:ext cx="0" cy="288"/>
              </a:xfrm>
              <a:prstGeom prst="line">
                <a:avLst/>
              </a:prstGeom>
              <a:noFill/>
              <a:ln w="12700">
                <a:solidFill>
                  <a:schemeClr val="tx1"/>
                </a:solidFill>
                <a:round/>
                <a:headEnd type="triangle" w="med" len="med"/>
                <a:tailEnd/>
              </a:ln>
            </p:spPr>
            <p:txBody>
              <a:bodyPr/>
              <a:lstStyle/>
              <a:p>
                <a:endParaRPr lang="zh-CN" altLang="en-US"/>
              </a:p>
            </p:txBody>
          </p:sp>
          <p:sp>
            <p:nvSpPr>
              <p:cNvPr id="121889" name="Line 51"/>
              <p:cNvSpPr>
                <a:spLocks noChangeShapeType="1"/>
              </p:cNvSpPr>
              <p:nvPr/>
            </p:nvSpPr>
            <p:spPr bwMode="auto">
              <a:xfrm>
                <a:off x="3504" y="2208"/>
                <a:ext cx="0" cy="288"/>
              </a:xfrm>
              <a:prstGeom prst="line">
                <a:avLst/>
              </a:prstGeom>
              <a:noFill/>
              <a:ln w="12700">
                <a:solidFill>
                  <a:schemeClr val="tx1"/>
                </a:solidFill>
                <a:round/>
                <a:headEnd type="triangle" w="med" len="med"/>
                <a:tailEnd/>
              </a:ln>
            </p:spPr>
            <p:txBody>
              <a:bodyPr/>
              <a:lstStyle/>
              <a:p>
                <a:endParaRPr lang="zh-CN" altLang="en-US"/>
              </a:p>
            </p:txBody>
          </p:sp>
        </p:grpSp>
        <p:sp>
          <p:nvSpPr>
            <p:cNvPr id="892960" name="Text Box 32"/>
            <p:cNvSpPr txBox="1">
              <a:spLocks noChangeArrowheads="1"/>
            </p:cNvSpPr>
            <p:nvPr/>
          </p:nvSpPr>
          <p:spPr bwMode="auto">
            <a:xfrm>
              <a:off x="2352" y="3305"/>
              <a:ext cx="1249" cy="288"/>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a:solidFill>
                    <a:srgbClr val="003300"/>
                  </a:solidFill>
                  <a:latin typeface="Arial" pitchFamily="34" charset="0"/>
                </a:rPr>
                <a:t>Y</a:t>
              </a:r>
              <a:r>
                <a:rPr lang="zh-CN" altLang="en-US">
                  <a:solidFill>
                    <a:srgbClr val="003300"/>
                  </a:solidFill>
                  <a:latin typeface="Arial" pitchFamily="34" charset="0"/>
                </a:rPr>
                <a:t>向地址译码器</a:t>
              </a:r>
              <a:endParaRPr lang="zh-CN" altLang="en-US">
                <a:solidFill>
                  <a:srgbClr val="003300"/>
                </a:solidFill>
                <a:effectLst>
                  <a:outerShdw blurRad="38100" dist="38100" dir="2700000" algn="tl">
                    <a:srgbClr val="000000"/>
                  </a:outerShdw>
                </a:effectLst>
                <a:latin typeface="Arial" pitchFamily="34" charset="0"/>
              </a:endParaRPr>
            </a:p>
          </p:txBody>
        </p:sp>
        <p:sp>
          <p:nvSpPr>
            <p:cNvPr id="892961" name="Text Box 33"/>
            <p:cNvSpPr txBox="1">
              <a:spLocks noChangeArrowheads="1"/>
            </p:cNvSpPr>
            <p:nvPr/>
          </p:nvSpPr>
          <p:spPr bwMode="auto">
            <a:xfrm>
              <a:off x="2352" y="2805"/>
              <a:ext cx="1248" cy="276"/>
            </a:xfrm>
            <a:prstGeom prst="rect">
              <a:avLst/>
            </a:prstGeom>
            <a:solidFill>
              <a:srgbClr val="00FF99"/>
            </a:solidFill>
            <a:ln w="12700">
              <a:solidFill>
                <a:schemeClr val="tx1"/>
              </a:solidFill>
              <a:miter lim="800000"/>
              <a:headEnd/>
              <a:tailEnd/>
            </a:ln>
            <a:effectLst>
              <a:outerShdw dist="107763" dir="2700000" algn="ctr" rotWithShape="0">
                <a:srgbClr val="808080">
                  <a:alpha val="50000"/>
                </a:srgbClr>
              </a:outerShdw>
            </a:effectLst>
          </p:spPr>
          <p:txBody>
            <a:bodyPr lIns="0" tIns="72000" rIns="0" bIns="0"/>
            <a:lstStyle/>
            <a:p>
              <a:pPr algn="ctr">
                <a:defRPr/>
              </a:pPr>
              <a:r>
                <a:rPr lang="en-US" altLang="zh-CN" dirty="0">
                  <a:latin typeface="Arial" pitchFamily="34" charset="0"/>
                </a:rPr>
                <a:t>Y</a:t>
              </a:r>
              <a:r>
                <a:rPr lang="zh-CN" altLang="en-US" dirty="0">
                  <a:latin typeface="Arial" pitchFamily="34" charset="0"/>
                </a:rPr>
                <a:t>向驱动器</a:t>
              </a:r>
              <a:endParaRPr lang="zh-CN" altLang="en-US" dirty="0">
                <a:effectLst>
                  <a:outerShdw blurRad="38100" dist="38100" dir="2700000" algn="tl">
                    <a:srgbClr val="FFFFFF"/>
                  </a:outerShdw>
                </a:effectLst>
                <a:latin typeface="Arial" pitchFamily="34" charset="0"/>
              </a:endParaRPr>
            </a:p>
          </p:txBody>
        </p:sp>
      </p:grpSp>
      <p:sp>
        <p:nvSpPr>
          <p:cNvPr id="1218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2F4512E-2011-4559-8C5C-B468C5F0EE1F}" type="slidenum">
              <a:rPr lang="en-US" altLang="zh-CN">
                <a:latin typeface="Arial" charset="0"/>
              </a:rPr>
              <a:pPr/>
              <a:t>36</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repeatCount="3000" fill="hold" grpId="0" nodeType="clickEffect">
                                  <p:stCondLst>
                                    <p:cond delay="0"/>
                                  </p:stCondLst>
                                  <p:childTnLst>
                                    <p:set>
                                      <p:cBhvr>
                                        <p:cTn id="12" dur="1" fill="hold">
                                          <p:stCondLst>
                                            <p:cond delay="0"/>
                                          </p:stCondLst>
                                        </p:cTn>
                                        <p:tgtEl>
                                          <p:spTgt spid="892934"/>
                                        </p:tgtEl>
                                        <p:attrNameLst>
                                          <p:attrName>style.visibility</p:attrName>
                                        </p:attrNameLst>
                                      </p:cBhvr>
                                      <p:to>
                                        <p:strVal val="visible"/>
                                      </p:to>
                                    </p:set>
                                    <p:animEffect transition="in" filter="wipe(left)">
                                      <p:cBhvr>
                                        <p:cTn id="13" dur="2000"/>
                                        <p:tgtEl>
                                          <p:spTgt spid="892934"/>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892942"/>
                                        </p:tgtEl>
                                        <p:attrNameLst>
                                          <p:attrName>style.visibility</p:attrName>
                                        </p:attrNameLst>
                                      </p:cBhvr>
                                      <p:to>
                                        <p:strVal val="visible"/>
                                      </p:to>
                                    </p:set>
                                    <p:anim calcmode="lin" valueType="num">
                                      <p:cBhvr additive="base">
                                        <p:cTn id="18" dur="500" fill="hold"/>
                                        <p:tgtEl>
                                          <p:spTgt spid="892942"/>
                                        </p:tgtEl>
                                        <p:attrNameLst>
                                          <p:attrName>ppt_x</p:attrName>
                                        </p:attrNameLst>
                                      </p:cBhvr>
                                      <p:tavLst>
                                        <p:tav tm="0">
                                          <p:val>
                                            <p:strVal val="#ppt_x"/>
                                          </p:val>
                                        </p:tav>
                                        <p:tav tm="100000">
                                          <p:val>
                                            <p:strVal val="#ppt_x"/>
                                          </p:val>
                                        </p:tav>
                                      </p:tavLst>
                                    </p:anim>
                                    <p:anim calcmode="lin" valueType="num">
                                      <p:cBhvr additive="base">
                                        <p:cTn id="19" dur="500" fill="hold"/>
                                        <p:tgtEl>
                                          <p:spTgt spid="89294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92939"/>
                                        </p:tgtEl>
                                        <p:attrNameLst>
                                          <p:attrName>style.visibility</p:attrName>
                                        </p:attrNameLst>
                                      </p:cBhvr>
                                      <p:to>
                                        <p:strVal val="visible"/>
                                      </p:to>
                                    </p:set>
                                    <p:anim calcmode="lin" valueType="num">
                                      <p:cBhvr additive="base">
                                        <p:cTn id="24" dur="500" fill="hold"/>
                                        <p:tgtEl>
                                          <p:spTgt spid="892939"/>
                                        </p:tgtEl>
                                        <p:attrNameLst>
                                          <p:attrName>ppt_x</p:attrName>
                                        </p:attrNameLst>
                                      </p:cBhvr>
                                      <p:tavLst>
                                        <p:tav tm="0">
                                          <p:val>
                                            <p:strVal val="#ppt_x"/>
                                          </p:val>
                                        </p:tav>
                                        <p:tav tm="100000">
                                          <p:val>
                                            <p:strVal val="#ppt_x"/>
                                          </p:val>
                                        </p:tav>
                                      </p:tavLst>
                                    </p:anim>
                                    <p:anim calcmode="lin" valueType="num">
                                      <p:cBhvr additive="base">
                                        <p:cTn id="25" dur="500" fill="hold"/>
                                        <p:tgtEl>
                                          <p:spTgt spid="892939"/>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2" presetClass="entr" presetSubtype="8" repeatCount="3000" fill="hold" nodeType="click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892940"/>
                                        </p:tgtEl>
                                        <p:attrNameLst>
                                          <p:attrName>style.visibility</p:attrName>
                                        </p:attrNameLst>
                                      </p:cBhvr>
                                      <p:to>
                                        <p:strVal val="visible"/>
                                      </p:to>
                                    </p:set>
                                    <p:anim calcmode="lin" valueType="num">
                                      <p:cBhvr additive="base">
                                        <p:cTn id="35" dur="500" fill="hold"/>
                                        <p:tgtEl>
                                          <p:spTgt spid="892940"/>
                                        </p:tgtEl>
                                        <p:attrNameLst>
                                          <p:attrName>ppt_x</p:attrName>
                                        </p:attrNameLst>
                                      </p:cBhvr>
                                      <p:tavLst>
                                        <p:tav tm="0">
                                          <p:val>
                                            <p:strVal val="#ppt_x"/>
                                          </p:val>
                                        </p:tav>
                                        <p:tav tm="100000">
                                          <p:val>
                                            <p:strVal val="#ppt_x"/>
                                          </p:val>
                                        </p:tav>
                                      </p:tavLst>
                                    </p:anim>
                                    <p:anim calcmode="lin" valueType="num">
                                      <p:cBhvr additive="base">
                                        <p:cTn id="36" dur="500" fill="hold"/>
                                        <p:tgtEl>
                                          <p:spTgt spid="89294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wipe(left)">
                                      <p:cBhvr>
                                        <p:cTn id="41" dur="500"/>
                                        <p:tgtEl>
                                          <p:spTgt spid="9"/>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ppt_x"/>
                                          </p:val>
                                        </p:tav>
                                        <p:tav tm="100000">
                                          <p:val>
                                            <p:strVal val="#ppt_x"/>
                                          </p:val>
                                        </p:tav>
                                      </p:tavLst>
                                    </p:anim>
                                    <p:anim calcmode="lin" valueType="num">
                                      <p:cBhvr additive="base">
                                        <p:cTn id="4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wipe(down)">
                                      <p:cBhvr>
                                        <p:cTn id="52" dur="500"/>
                                        <p:tgtEl>
                                          <p:spTgt spid="1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repeatCount="3000" fill="hold" grpId="0" nodeType="clickEffect">
                                  <p:stCondLst>
                                    <p:cond delay="0"/>
                                  </p:stCondLst>
                                  <p:childTnLst>
                                    <p:set>
                                      <p:cBhvr>
                                        <p:cTn id="56" dur="1" fill="hold">
                                          <p:stCondLst>
                                            <p:cond delay="0"/>
                                          </p:stCondLst>
                                        </p:cTn>
                                        <p:tgtEl>
                                          <p:spTgt spid="892944"/>
                                        </p:tgtEl>
                                        <p:attrNameLst>
                                          <p:attrName>style.visibility</p:attrName>
                                        </p:attrNameLst>
                                      </p:cBhvr>
                                      <p:to>
                                        <p:strVal val="visible"/>
                                      </p:to>
                                    </p:set>
                                    <p:animEffect transition="in" filter="wipe(left)">
                                      <p:cBhvr>
                                        <p:cTn id="57" dur="500"/>
                                        <p:tgtEl>
                                          <p:spTgt spid="892944"/>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grpId="0" nodeType="clickEffect">
                                  <p:stCondLst>
                                    <p:cond delay="0"/>
                                  </p:stCondLst>
                                  <p:childTnLst>
                                    <p:set>
                                      <p:cBhvr>
                                        <p:cTn id="61" dur="1" fill="hold">
                                          <p:stCondLst>
                                            <p:cond delay="0"/>
                                          </p:stCondLst>
                                        </p:cTn>
                                        <p:tgtEl>
                                          <p:spTgt spid="892941"/>
                                        </p:tgtEl>
                                        <p:attrNameLst>
                                          <p:attrName>style.visibility</p:attrName>
                                        </p:attrNameLst>
                                      </p:cBhvr>
                                      <p:to>
                                        <p:strVal val="visible"/>
                                      </p:to>
                                    </p:set>
                                    <p:anim calcmode="lin" valueType="num">
                                      <p:cBhvr additive="base">
                                        <p:cTn id="62" dur="500" fill="hold"/>
                                        <p:tgtEl>
                                          <p:spTgt spid="892941"/>
                                        </p:tgtEl>
                                        <p:attrNameLst>
                                          <p:attrName>ppt_x</p:attrName>
                                        </p:attrNameLst>
                                      </p:cBhvr>
                                      <p:tavLst>
                                        <p:tav tm="0">
                                          <p:val>
                                            <p:strVal val="#ppt_x"/>
                                          </p:val>
                                        </p:tav>
                                        <p:tav tm="100000">
                                          <p:val>
                                            <p:strVal val="#ppt_x"/>
                                          </p:val>
                                        </p:tav>
                                      </p:tavLst>
                                    </p:anim>
                                    <p:anim calcmode="lin" valueType="num">
                                      <p:cBhvr additive="base">
                                        <p:cTn id="63" dur="500" fill="hold"/>
                                        <p:tgtEl>
                                          <p:spTgt spid="892941"/>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2" presetClass="entr" presetSubtype="8" repeatCount="3000" fill="hold" grpId="0" nodeType="clickEffect">
                                  <p:stCondLst>
                                    <p:cond delay="0"/>
                                  </p:stCondLst>
                                  <p:childTnLst>
                                    <p:set>
                                      <p:cBhvr>
                                        <p:cTn id="67" dur="1" fill="hold">
                                          <p:stCondLst>
                                            <p:cond delay="0"/>
                                          </p:stCondLst>
                                        </p:cTn>
                                        <p:tgtEl>
                                          <p:spTgt spid="893006"/>
                                        </p:tgtEl>
                                        <p:attrNameLst>
                                          <p:attrName>style.visibility</p:attrName>
                                        </p:attrNameLst>
                                      </p:cBhvr>
                                      <p:to>
                                        <p:strVal val="visible"/>
                                      </p:to>
                                    </p:set>
                                    <p:animEffect transition="in" filter="wipe(left)">
                                      <p:cBhvr>
                                        <p:cTn id="68" dur="500"/>
                                        <p:tgtEl>
                                          <p:spTgt spid="893006"/>
                                        </p:tgtEl>
                                      </p:cBhvr>
                                    </p:animEffect>
                                  </p:childTnLst>
                                </p:cTn>
                              </p:par>
                            </p:childTnLst>
                          </p:cTn>
                        </p:par>
                      </p:childTnLst>
                    </p:cTn>
                  </p:par>
                  <p:par>
                    <p:cTn id="69" fill="hold">
                      <p:stCondLst>
                        <p:cond delay="indefinite"/>
                      </p:stCondLst>
                      <p:childTnLst>
                        <p:par>
                          <p:cTn id="70" fill="hold">
                            <p:stCondLst>
                              <p:cond delay="0"/>
                            </p:stCondLst>
                            <p:childTnLst>
                              <p:par>
                                <p:cTn id="71" presetID="2" presetClass="entr" presetSubtype="4" fill="hold" grpId="0" nodeType="clickEffect">
                                  <p:stCondLst>
                                    <p:cond delay="0"/>
                                  </p:stCondLst>
                                  <p:childTnLst>
                                    <p:set>
                                      <p:cBhvr>
                                        <p:cTn id="72" dur="1" fill="hold">
                                          <p:stCondLst>
                                            <p:cond delay="0"/>
                                          </p:stCondLst>
                                        </p:cTn>
                                        <p:tgtEl>
                                          <p:spTgt spid="892943"/>
                                        </p:tgtEl>
                                        <p:attrNameLst>
                                          <p:attrName>style.visibility</p:attrName>
                                        </p:attrNameLst>
                                      </p:cBhvr>
                                      <p:to>
                                        <p:strVal val="visible"/>
                                      </p:to>
                                    </p:set>
                                    <p:anim calcmode="lin" valueType="num">
                                      <p:cBhvr additive="base">
                                        <p:cTn id="73" dur="500" fill="hold"/>
                                        <p:tgtEl>
                                          <p:spTgt spid="892943"/>
                                        </p:tgtEl>
                                        <p:attrNameLst>
                                          <p:attrName>ppt_x</p:attrName>
                                        </p:attrNameLst>
                                      </p:cBhvr>
                                      <p:tavLst>
                                        <p:tav tm="0">
                                          <p:val>
                                            <p:strVal val="#ppt_x"/>
                                          </p:val>
                                        </p:tav>
                                        <p:tav tm="100000">
                                          <p:val>
                                            <p:strVal val="#ppt_x"/>
                                          </p:val>
                                        </p:tav>
                                      </p:tavLst>
                                    </p:anim>
                                    <p:anim calcmode="lin" valueType="num">
                                      <p:cBhvr additive="base">
                                        <p:cTn id="74" dur="500" fill="hold"/>
                                        <p:tgtEl>
                                          <p:spTgt spid="892943"/>
                                        </p:tgtEl>
                                        <p:attrNameLst>
                                          <p:attrName>ppt_y</p:attrName>
                                        </p:attrNameLst>
                                      </p:cBhvr>
                                      <p:tavLst>
                                        <p:tav tm="0">
                                          <p:val>
                                            <p:strVal val="1+#ppt_h/2"/>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 presetClass="entr" presetSubtype="4" fill="hold" grpId="0" nodeType="clickEffect">
                                  <p:stCondLst>
                                    <p:cond delay="0"/>
                                  </p:stCondLst>
                                  <p:childTnLst>
                                    <p:set>
                                      <p:cBhvr>
                                        <p:cTn id="78" dur="1" fill="hold">
                                          <p:stCondLst>
                                            <p:cond delay="0"/>
                                          </p:stCondLst>
                                        </p:cTn>
                                        <p:tgtEl>
                                          <p:spTgt spid="892987"/>
                                        </p:tgtEl>
                                        <p:attrNameLst>
                                          <p:attrName>style.visibility</p:attrName>
                                        </p:attrNameLst>
                                      </p:cBhvr>
                                      <p:to>
                                        <p:strVal val="visible"/>
                                      </p:to>
                                    </p:set>
                                    <p:anim calcmode="lin" valueType="num">
                                      <p:cBhvr additive="base">
                                        <p:cTn id="79" dur="500" fill="hold"/>
                                        <p:tgtEl>
                                          <p:spTgt spid="892987"/>
                                        </p:tgtEl>
                                        <p:attrNameLst>
                                          <p:attrName>ppt_x</p:attrName>
                                        </p:attrNameLst>
                                      </p:cBhvr>
                                      <p:tavLst>
                                        <p:tav tm="0">
                                          <p:val>
                                            <p:strVal val="#ppt_x"/>
                                          </p:val>
                                        </p:tav>
                                        <p:tav tm="100000">
                                          <p:val>
                                            <p:strVal val="#ppt_x"/>
                                          </p:val>
                                        </p:tav>
                                      </p:tavLst>
                                    </p:anim>
                                    <p:anim calcmode="lin" valueType="num">
                                      <p:cBhvr additive="base">
                                        <p:cTn id="80" dur="500" fill="hold"/>
                                        <p:tgtEl>
                                          <p:spTgt spid="892987"/>
                                        </p:tgtEl>
                                        <p:attrNameLst>
                                          <p:attrName>ppt_y</p:attrName>
                                        </p:attrNameLst>
                                      </p:cBhvr>
                                      <p:tavLst>
                                        <p:tav tm="0">
                                          <p:val>
                                            <p:strVal val="1+#ppt_h/2"/>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2" presetClass="entr" presetSubtype="4" repeatCount="3000" fill="hold" nodeType="clickEffect">
                                  <p:stCondLst>
                                    <p:cond delay="0"/>
                                  </p:stCondLst>
                                  <p:childTnLst>
                                    <p:set>
                                      <p:cBhvr>
                                        <p:cTn id="84" dur="1" fill="hold">
                                          <p:stCondLst>
                                            <p:cond delay="0"/>
                                          </p:stCondLst>
                                        </p:cTn>
                                        <p:tgtEl>
                                          <p:spTgt spid="7"/>
                                        </p:tgtEl>
                                        <p:attrNameLst>
                                          <p:attrName>style.visibility</p:attrName>
                                        </p:attrNameLst>
                                      </p:cBhvr>
                                      <p:to>
                                        <p:strVal val="visible"/>
                                      </p:to>
                                    </p:set>
                                    <p:animEffect transition="in" filter="wipe(down)">
                                      <p:cBhvr>
                                        <p:cTn id="85" dur="500"/>
                                        <p:tgtEl>
                                          <p:spTgt spid="7"/>
                                        </p:tgtEl>
                                      </p:cBhvr>
                                    </p:animEffect>
                                  </p:childTnLst>
                                </p:cTn>
                              </p:par>
                            </p:childTnLst>
                          </p:cTn>
                        </p:par>
                      </p:childTnLst>
                    </p:cTn>
                  </p:par>
                  <p:par>
                    <p:cTn id="86" fill="hold">
                      <p:stCondLst>
                        <p:cond delay="indefinite"/>
                      </p:stCondLst>
                      <p:childTnLst>
                        <p:par>
                          <p:cTn id="87" fill="hold">
                            <p:stCondLst>
                              <p:cond delay="0"/>
                            </p:stCondLst>
                            <p:childTnLst>
                              <p:par>
                                <p:cTn id="88" presetID="22" presetClass="entr" presetSubtype="2" repeatCount="3000" fill="hold" nodeType="clickEffect">
                                  <p:stCondLst>
                                    <p:cond delay="0"/>
                                  </p:stCondLst>
                                  <p:childTnLst>
                                    <p:set>
                                      <p:cBhvr>
                                        <p:cTn id="89" dur="1" fill="hold">
                                          <p:stCondLst>
                                            <p:cond delay="0"/>
                                          </p:stCondLst>
                                        </p:cTn>
                                        <p:tgtEl>
                                          <p:spTgt spid="6"/>
                                        </p:tgtEl>
                                        <p:attrNameLst>
                                          <p:attrName>style.visibility</p:attrName>
                                        </p:attrNameLst>
                                      </p:cBhvr>
                                      <p:to>
                                        <p:strVal val="visible"/>
                                      </p:to>
                                    </p:set>
                                    <p:animEffect transition="in" filter="wipe(right)">
                                      <p:cBhvr>
                                        <p:cTn id="90" dur="500"/>
                                        <p:tgtEl>
                                          <p:spTgt spid="6"/>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4" repeatCount="3000" fill="hold" grpId="0" nodeType="clickEffect">
                                  <p:stCondLst>
                                    <p:cond delay="0"/>
                                  </p:stCondLst>
                                  <p:childTnLst>
                                    <p:set>
                                      <p:cBhvr>
                                        <p:cTn id="94" dur="1" fill="hold">
                                          <p:stCondLst>
                                            <p:cond delay="0"/>
                                          </p:stCondLst>
                                        </p:cTn>
                                        <p:tgtEl>
                                          <p:spTgt spid="892981"/>
                                        </p:tgtEl>
                                        <p:attrNameLst>
                                          <p:attrName>style.visibility</p:attrName>
                                        </p:attrNameLst>
                                      </p:cBhvr>
                                      <p:to>
                                        <p:strVal val="visible"/>
                                      </p:to>
                                    </p:set>
                                    <p:animEffect transition="in" filter="wipe(down)">
                                      <p:cBhvr>
                                        <p:cTn id="95" dur="500"/>
                                        <p:tgtEl>
                                          <p:spTgt spid="8929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2934" grpId="0" animBg="1"/>
      <p:bldP spid="892940" grpId="0" animBg="1"/>
      <p:bldP spid="892941" grpId="0" animBg="1"/>
      <p:bldP spid="892942" grpId="0"/>
      <p:bldP spid="892943" grpId="0"/>
      <p:bldP spid="892944" grpId="0" animBg="1"/>
      <p:bldP spid="892981" grpId="0" animBg="1"/>
      <p:bldP spid="892987" grpId="0" animBg="1"/>
      <p:bldP spid="893006" grpId="0" animBg="1"/>
      <p:bldP spid="89293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1057" name="Rectangle 2"/>
          <p:cNvSpPr>
            <a:spLocks noGrp="1" noChangeArrowheads="1"/>
          </p:cNvSpPr>
          <p:nvPr>
            <p:ph type="title"/>
          </p:nvPr>
        </p:nvSpPr>
        <p:spPr/>
        <p:txBody>
          <a:bodyPr/>
          <a:lstStyle/>
          <a:p>
            <a:pPr eaLnBrk="1" hangingPunct="1"/>
            <a:r>
              <a:rPr lang="zh-CN" altLang="en-US" smtClean="0"/>
              <a:t>驱动器与</a:t>
            </a:r>
            <a:r>
              <a:rPr lang="en-US" altLang="zh-CN" smtClean="0"/>
              <a:t>I/O</a:t>
            </a:r>
            <a:r>
              <a:rPr lang="zh-CN" altLang="en-US" smtClean="0"/>
              <a:t>电路</a:t>
            </a:r>
          </a:p>
        </p:txBody>
      </p:sp>
      <p:sp>
        <p:nvSpPr>
          <p:cNvPr id="301058" name="Rectangle 3"/>
          <p:cNvSpPr>
            <a:spLocks noGrp="1" noChangeArrowheads="1"/>
          </p:cNvSpPr>
          <p:nvPr>
            <p:ph type="body" idx="1"/>
          </p:nvPr>
        </p:nvSpPr>
        <p:spPr>
          <a:xfrm>
            <a:off x="395288" y="981075"/>
            <a:ext cx="8218487" cy="5040313"/>
          </a:xfrm>
        </p:spPr>
        <p:txBody>
          <a:bodyPr/>
          <a:lstStyle/>
          <a:p>
            <a:pPr eaLnBrk="1" hangingPunct="1"/>
            <a:r>
              <a:rPr smtClean="0"/>
              <a:t>驱动器</a:t>
            </a:r>
          </a:p>
          <a:p>
            <a:pPr lvl="1" eaLnBrk="1" hangingPunct="1">
              <a:lnSpc>
                <a:spcPct val="110000"/>
              </a:lnSpc>
            </a:pPr>
            <a:r>
              <a:rPr smtClean="0"/>
              <a:t>一条选择线带很多存储位时负载过大</a:t>
            </a:r>
          </a:p>
          <a:p>
            <a:pPr lvl="1" eaLnBrk="1" hangingPunct="1">
              <a:lnSpc>
                <a:spcPct val="110000"/>
              </a:lnSpc>
            </a:pPr>
            <a:r>
              <a:rPr smtClean="0"/>
              <a:t>在地址译码器输出端增加驱动电路</a:t>
            </a:r>
          </a:p>
          <a:p>
            <a:pPr lvl="1" eaLnBrk="1" hangingPunct="1">
              <a:lnSpc>
                <a:spcPct val="110000"/>
              </a:lnSpc>
            </a:pPr>
            <a:r>
              <a:rPr smtClean="0"/>
              <a:t>保证每一个存储位都能正常工作</a:t>
            </a:r>
          </a:p>
          <a:p>
            <a:pPr eaLnBrk="1" hangingPunct="1"/>
            <a:r>
              <a:rPr lang="en-US" altLang="zh-CN" smtClean="0"/>
              <a:t>I/O</a:t>
            </a:r>
            <a:r>
              <a:rPr smtClean="0"/>
              <a:t>电路</a:t>
            </a:r>
          </a:p>
          <a:p>
            <a:pPr lvl="1" eaLnBrk="1" hangingPunct="1">
              <a:lnSpc>
                <a:spcPct val="110000"/>
              </a:lnSpc>
            </a:pPr>
            <a:r>
              <a:rPr smtClean="0"/>
              <a:t>存储体与数据总线之间的电路</a:t>
            </a:r>
          </a:p>
          <a:p>
            <a:pPr lvl="1" eaLnBrk="1" hangingPunct="1">
              <a:lnSpc>
                <a:spcPct val="110000"/>
              </a:lnSpc>
            </a:pPr>
            <a:r>
              <a:rPr smtClean="0"/>
              <a:t>读出时具有放大信号的作用</a:t>
            </a:r>
          </a:p>
          <a:p>
            <a:pPr lvl="1" eaLnBrk="1" hangingPunct="1"/>
            <a:endParaRPr lang="en-US" altLang="zh-CN" sz="2200" smtClean="0">
              <a:solidFill>
                <a:schemeClr val="accent2"/>
              </a:solidFill>
            </a:endParaRPr>
          </a:p>
        </p:txBody>
      </p:sp>
      <p:sp>
        <p:nvSpPr>
          <p:cNvPr id="30105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DCDA7C-CCFA-478E-9136-476E12EF4B6C}" type="slidenum">
              <a:rPr lang="en-US" altLang="zh-CN">
                <a:latin typeface="Arial" charset="0"/>
              </a:rPr>
              <a:pPr/>
              <a:t>37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7" name="Rectangle 2"/>
          <p:cNvSpPr>
            <a:spLocks noGrp="1" noChangeArrowheads="1"/>
          </p:cNvSpPr>
          <p:nvPr>
            <p:ph type="title"/>
          </p:nvPr>
        </p:nvSpPr>
        <p:spPr/>
        <p:txBody>
          <a:bodyPr/>
          <a:lstStyle/>
          <a:p>
            <a:pPr eaLnBrk="1" hangingPunct="1"/>
            <a:r>
              <a:rPr lang="en-US" altLang="zh-CN" smtClean="0"/>
              <a:t>2114</a:t>
            </a:r>
            <a:r>
              <a:rPr lang="zh-CN" altLang="en-US" smtClean="0"/>
              <a:t>引脚图</a:t>
            </a:r>
          </a:p>
        </p:txBody>
      </p:sp>
      <p:grpSp>
        <p:nvGrpSpPr>
          <p:cNvPr id="352258" name="Group 3"/>
          <p:cNvGrpSpPr>
            <a:grpSpLocks/>
          </p:cNvGrpSpPr>
          <p:nvPr/>
        </p:nvGrpSpPr>
        <p:grpSpPr bwMode="auto">
          <a:xfrm>
            <a:off x="1430338" y="1643063"/>
            <a:ext cx="2808287" cy="3690937"/>
            <a:chOff x="1583" y="1344"/>
            <a:chExt cx="1873" cy="2453"/>
          </a:xfrm>
        </p:grpSpPr>
        <p:sp>
          <p:nvSpPr>
            <p:cNvPr id="893956" name="Text Box 4"/>
            <p:cNvSpPr txBox="1">
              <a:spLocks noChangeArrowheads="1"/>
            </p:cNvSpPr>
            <p:nvPr/>
          </p:nvSpPr>
          <p:spPr bwMode="auto">
            <a:xfrm>
              <a:off x="1875" y="1457"/>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57" name="Rectangle 5"/>
            <p:cNvSpPr>
              <a:spLocks noChangeArrowheads="1"/>
            </p:cNvSpPr>
            <p:nvPr/>
          </p:nvSpPr>
          <p:spPr bwMode="auto">
            <a:xfrm>
              <a:off x="1827" y="1344"/>
              <a:ext cx="1385" cy="2453"/>
            </a:xfrm>
            <a:prstGeom prst="rect">
              <a:avLst/>
            </a:prstGeom>
            <a:solidFill>
              <a:srgbClr val="CCFF66"/>
            </a:solidFill>
            <a:ln w="1651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352263" name="Line 6"/>
            <p:cNvSpPr>
              <a:spLocks noChangeShapeType="1"/>
            </p:cNvSpPr>
            <p:nvPr/>
          </p:nvSpPr>
          <p:spPr bwMode="auto">
            <a:xfrm flipH="1">
              <a:off x="1586" y="1550"/>
              <a:ext cx="240" cy="0"/>
            </a:xfrm>
            <a:prstGeom prst="line">
              <a:avLst/>
            </a:prstGeom>
            <a:noFill/>
            <a:ln w="9525">
              <a:solidFill>
                <a:schemeClr val="tx1"/>
              </a:solidFill>
              <a:round/>
              <a:headEnd/>
              <a:tailEnd/>
            </a:ln>
          </p:spPr>
          <p:txBody>
            <a:bodyPr/>
            <a:lstStyle/>
            <a:p>
              <a:endParaRPr lang="zh-CN" altLang="en-US"/>
            </a:p>
          </p:txBody>
        </p:sp>
        <p:sp>
          <p:nvSpPr>
            <p:cNvPr id="352264" name="Line 7"/>
            <p:cNvSpPr>
              <a:spLocks noChangeShapeType="1"/>
            </p:cNvSpPr>
            <p:nvPr/>
          </p:nvSpPr>
          <p:spPr bwMode="auto">
            <a:xfrm flipH="1">
              <a:off x="1586" y="1803"/>
              <a:ext cx="240" cy="0"/>
            </a:xfrm>
            <a:prstGeom prst="line">
              <a:avLst/>
            </a:prstGeom>
            <a:noFill/>
            <a:ln w="9525">
              <a:solidFill>
                <a:schemeClr val="tx1"/>
              </a:solidFill>
              <a:round/>
              <a:headEnd/>
              <a:tailEnd/>
            </a:ln>
          </p:spPr>
          <p:txBody>
            <a:bodyPr/>
            <a:lstStyle/>
            <a:p>
              <a:endParaRPr lang="zh-CN" altLang="en-US"/>
            </a:p>
          </p:txBody>
        </p:sp>
        <p:sp>
          <p:nvSpPr>
            <p:cNvPr id="352265" name="Line 8"/>
            <p:cNvSpPr>
              <a:spLocks noChangeShapeType="1"/>
            </p:cNvSpPr>
            <p:nvPr/>
          </p:nvSpPr>
          <p:spPr bwMode="auto">
            <a:xfrm flipH="1">
              <a:off x="1586" y="3571"/>
              <a:ext cx="240" cy="0"/>
            </a:xfrm>
            <a:prstGeom prst="line">
              <a:avLst/>
            </a:prstGeom>
            <a:noFill/>
            <a:ln w="9525">
              <a:solidFill>
                <a:schemeClr val="tx1"/>
              </a:solidFill>
              <a:round/>
              <a:headEnd/>
              <a:tailEnd/>
            </a:ln>
          </p:spPr>
          <p:txBody>
            <a:bodyPr/>
            <a:lstStyle/>
            <a:p>
              <a:endParaRPr lang="zh-CN" altLang="en-US"/>
            </a:p>
          </p:txBody>
        </p:sp>
        <p:sp>
          <p:nvSpPr>
            <p:cNvPr id="352266" name="Line 9"/>
            <p:cNvSpPr>
              <a:spLocks noChangeShapeType="1"/>
            </p:cNvSpPr>
            <p:nvPr/>
          </p:nvSpPr>
          <p:spPr bwMode="auto">
            <a:xfrm flipH="1">
              <a:off x="1586" y="3318"/>
              <a:ext cx="240" cy="0"/>
            </a:xfrm>
            <a:prstGeom prst="line">
              <a:avLst/>
            </a:prstGeom>
            <a:noFill/>
            <a:ln w="9525">
              <a:solidFill>
                <a:schemeClr val="tx1"/>
              </a:solidFill>
              <a:round/>
              <a:headEnd/>
              <a:tailEnd/>
            </a:ln>
          </p:spPr>
          <p:txBody>
            <a:bodyPr/>
            <a:lstStyle/>
            <a:p>
              <a:endParaRPr lang="zh-CN" altLang="en-US"/>
            </a:p>
          </p:txBody>
        </p:sp>
        <p:sp>
          <p:nvSpPr>
            <p:cNvPr id="352267" name="Line 10"/>
            <p:cNvSpPr>
              <a:spLocks noChangeShapeType="1"/>
            </p:cNvSpPr>
            <p:nvPr/>
          </p:nvSpPr>
          <p:spPr bwMode="auto">
            <a:xfrm flipH="1">
              <a:off x="1586" y="3067"/>
              <a:ext cx="240" cy="0"/>
            </a:xfrm>
            <a:prstGeom prst="line">
              <a:avLst/>
            </a:prstGeom>
            <a:noFill/>
            <a:ln w="9525">
              <a:solidFill>
                <a:schemeClr val="tx1"/>
              </a:solidFill>
              <a:round/>
              <a:headEnd/>
              <a:tailEnd/>
            </a:ln>
          </p:spPr>
          <p:txBody>
            <a:bodyPr/>
            <a:lstStyle/>
            <a:p>
              <a:endParaRPr lang="zh-CN" altLang="en-US"/>
            </a:p>
          </p:txBody>
        </p:sp>
        <p:sp>
          <p:nvSpPr>
            <p:cNvPr id="352268" name="Line 11"/>
            <p:cNvSpPr>
              <a:spLocks noChangeShapeType="1"/>
            </p:cNvSpPr>
            <p:nvPr/>
          </p:nvSpPr>
          <p:spPr bwMode="auto">
            <a:xfrm flipH="1">
              <a:off x="1586" y="2814"/>
              <a:ext cx="240" cy="0"/>
            </a:xfrm>
            <a:prstGeom prst="line">
              <a:avLst/>
            </a:prstGeom>
            <a:noFill/>
            <a:ln w="9525">
              <a:solidFill>
                <a:schemeClr val="tx1"/>
              </a:solidFill>
              <a:round/>
              <a:headEnd/>
              <a:tailEnd/>
            </a:ln>
          </p:spPr>
          <p:txBody>
            <a:bodyPr/>
            <a:lstStyle/>
            <a:p>
              <a:endParaRPr lang="zh-CN" altLang="en-US"/>
            </a:p>
          </p:txBody>
        </p:sp>
        <p:sp>
          <p:nvSpPr>
            <p:cNvPr id="352269" name="Line 12"/>
            <p:cNvSpPr>
              <a:spLocks noChangeShapeType="1"/>
            </p:cNvSpPr>
            <p:nvPr/>
          </p:nvSpPr>
          <p:spPr bwMode="auto">
            <a:xfrm flipH="1">
              <a:off x="1586" y="2560"/>
              <a:ext cx="240" cy="0"/>
            </a:xfrm>
            <a:prstGeom prst="line">
              <a:avLst/>
            </a:prstGeom>
            <a:noFill/>
            <a:ln w="9525">
              <a:solidFill>
                <a:schemeClr val="tx1"/>
              </a:solidFill>
              <a:round/>
              <a:headEnd/>
              <a:tailEnd/>
            </a:ln>
          </p:spPr>
          <p:txBody>
            <a:bodyPr/>
            <a:lstStyle/>
            <a:p>
              <a:endParaRPr lang="zh-CN" altLang="en-US"/>
            </a:p>
          </p:txBody>
        </p:sp>
        <p:sp>
          <p:nvSpPr>
            <p:cNvPr id="352270" name="Line 13"/>
            <p:cNvSpPr>
              <a:spLocks noChangeShapeType="1"/>
            </p:cNvSpPr>
            <p:nvPr/>
          </p:nvSpPr>
          <p:spPr bwMode="auto">
            <a:xfrm flipH="1">
              <a:off x="1586" y="2307"/>
              <a:ext cx="240" cy="0"/>
            </a:xfrm>
            <a:prstGeom prst="line">
              <a:avLst/>
            </a:prstGeom>
            <a:noFill/>
            <a:ln w="9525">
              <a:solidFill>
                <a:schemeClr val="tx1"/>
              </a:solidFill>
              <a:round/>
              <a:headEnd/>
              <a:tailEnd/>
            </a:ln>
          </p:spPr>
          <p:txBody>
            <a:bodyPr/>
            <a:lstStyle/>
            <a:p>
              <a:endParaRPr lang="zh-CN" altLang="en-US"/>
            </a:p>
          </p:txBody>
        </p:sp>
        <p:sp>
          <p:nvSpPr>
            <p:cNvPr id="352271" name="Line 14"/>
            <p:cNvSpPr>
              <a:spLocks noChangeShapeType="1"/>
            </p:cNvSpPr>
            <p:nvPr/>
          </p:nvSpPr>
          <p:spPr bwMode="auto">
            <a:xfrm flipH="1">
              <a:off x="1586" y="2054"/>
              <a:ext cx="240" cy="0"/>
            </a:xfrm>
            <a:prstGeom prst="line">
              <a:avLst/>
            </a:prstGeom>
            <a:noFill/>
            <a:ln w="9525">
              <a:solidFill>
                <a:schemeClr val="tx1"/>
              </a:solidFill>
              <a:round/>
              <a:headEnd/>
              <a:tailEnd/>
            </a:ln>
          </p:spPr>
          <p:txBody>
            <a:bodyPr/>
            <a:lstStyle/>
            <a:p>
              <a:endParaRPr lang="zh-CN" altLang="en-US"/>
            </a:p>
          </p:txBody>
        </p:sp>
        <p:sp>
          <p:nvSpPr>
            <p:cNvPr id="352272" name="Line 15"/>
            <p:cNvSpPr>
              <a:spLocks noChangeShapeType="1"/>
            </p:cNvSpPr>
            <p:nvPr/>
          </p:nvSpPr>
          <p:spPr bwMode="auto">
            <a:xfrm flipH="1">
              <a:off x="3216" y="1550"/>
              <a:ext cx="240" cy="0"/>
            </a:xfrm>
            <a:prstGeom prst="line">
              <a:avLst/>
            </a:prstGeom>
            <a:noFill/>
            <a:ln w="9525">
              <a:solidFill>
                <a:schemeClr val="tx1"/>
              </a:solidFill>
              <a:round/>
              <a:headEnd/>
              <a:tailEnd/>
            </a:ln>
          </p:spPr>
          <p:txBody>
            <a:bodyPr/>
            <a:lstStyle/>
            <a:p>
              <a:endParaRPr lang="zh-CN" altLang="en-US"/>
            </a:p>
          </p:txBody>
        </p:sp>
        <p:sp>
          <p:nvSpPr>
            <p:cNvPr id="352273" name="Line 16"/>
            <p:cNvSpPr>
              <a:spLocks noChangeShapeType="1"/>
            </p:cNvSpPr>
            <p:nvPr/>
          </p:nvSpPr>
          <p:spPr bwMode="auto">
            <a:xfrm flipH="1">
              <a:off x="3216" y="1803"/>
              <a:ext cx="240" cy="0"/>
            </a:xfrm>
            <a:prstGeom prst="line">
              <a:avLst/>
            </a:prstGeom>
            <a:noFill/>
            <a:ln w="9525">
              <a:solidFill>
                <a:schemeClr val="tx1"/>
              </a:solidFill>
              <a:round/>
              <a:headEnd/>
              <a:tailEnd/>
            </a:ln>
          </p:spPr>
          <p:txBody>
            <a:bodyPr/>
            <a:lstStyle/>
            <a:p>
              <a:endParaRPr lang="zh-CN" altLang="en-US"/>
            </a:p>
          </p:txBody>
        </p:sp>
        <p:sp>
          <p:nvSpPr>
            <p:cNvPr id="352274" name="Line 17"/>
            <p:cNvSpPr>
              <a:spLocks noChangeShapeType="1"/>
            </p:cNvSpPr>
            <p:nvPr/>
          </p:nvSpPr>
          <p:spPr bwMode="auto">
            <a:xfrm flipH="1">
              <a:off x="3216" y="3571"/>
              <a:ext cx="240" cy="0"/>
            </a:xfrm>
            <a:prstGeom prst="line">
              <a:avLst/>
            </a:prstGeom>
            <a:noFill/>
            <a:ln w="9525">
              <a:solidFill>
                <a:schemeClr val="tx1"/>
              </a:solidFill>
              <a:round/>
              <a:headEnd/>
              <a:tailEnd/>
            </a:ln>
          </p:spPr>
          <p:txBody>
            <a:bodyPr/>
            <a:lstStyle/>
            <a:p>
              <a:endParaRPr lang="zh-CN" altLang="en-US"/>
            </a:p>
          </p:txBody>
        </p:sp>
        <p:sp>
          <p:nvSpPr>
            <p:cNvPr id="352275" name="Line 18"/>
            <p:cNvSpPr>
              <a:spLocks noChangeShapeType="1"/>
            </p:cNvSpPr>
            <p:nvPr/>
          </p:nvSpPr>
          <p:spPr bwMode="auto">
            <a:xfrm flipH="1">
              <a:off x="3216" y="3318"/>
              <a:ext cx="240" cy="0"/>
            </a:xfrm>
            <a:prstGeom prst="line">
              <a:avLst/>
            </a:prstGeom>
            <a:noFill/>
            <a:ln w="9525">
              <a:solidFill>
                <a:schemeClr val="tx1"/>
              </a:solidFill>
              <a:round/>
              <a:headEnd/>
              <a:tailEnd/>
            </a:ln>
          </p:spPr>
          <p:txBody>
            <a:bodyPr/>
            <a:lstStyle/>
            <a:p>
              <a:endParaRPr lang="zh-CN" altLang="en-US"/>
            </a:p>
          </p:txBody>
        </p:sp>
        <p:sp>
          <p:nvSpPr>
            <p:cNvPr id="352276" name="Line 19"/>
            <p:cNvSpPr>
              <a:spLocks noChangeShapeType="1"/>
            </p:cNvSpPr>
            <p:nvPr/>
          </p:nvSpPr>
          <p:spPr bwMode="auto">
            <a:xfrm flipH="1">
              <a:off x="3216" y="3067"/>
              <a:ext cx="240" cy="0"/>
            </a:xfrm>
            <a:prstGeom prst="line">
              <a:avLst/>
            </a:prstGeom>
            <a:noFill/>
            <a:ln w="9525">
              <a:solidFill>
                <a:schemeClr val="tx1"/>
              </a:solidFill>
              <a:round/>
              <a:headEnd/>
              <a:tailEnd/>
            </a:ln>
          </p:spPr>
          <p:txBody>
            <a:bodyPr/>
            <a:lstStyle/>
            <a:p>
              <a:endParaRPr lang="zh-CN" altLang="en-US"/>
            </a:p>
          </p:txBody>
        </p:sp>
        <p:sp>
          <p:nvSpPr>
            <p:cNvPr id="352277" name="Line 20"/>
            <p:cNvSpPr>
              <a:spLocks noChangeShapeType="1"/>
            </p:cNvSpPr>
            <p:nvPr/>
          </p:nvSpPr>
          <p:spPr bwMode="auto">
            <a:xfrm flipH="1">
              <a:off x="3216" y="2814"/>
              <a:ext cx="240" cy="0"/>
            </a:xfrm>
            <a:prstGeom prst="line">
              <a:avLst/>
            </a:prstGeom>
            <a:noFill/>
            <a:ln w="9525">
              <a:solidFill>
                <a:schemeClr val="tx1"/>
              </a:solidFill>
              <a:round/>
              <a:headEnd/>
              <a:tailEnd/>
            </a:ln>
          </p:spPr>
          <p:txBody>
            <a:bodyPr/>
            <a:lstStyle/>
            <a:p>
              <a:endParaRPr lang="zh-CN" altLang="en-US"/>
            </a:p>
          </p:txBody>
        </p:sp>
        <p:sp>
          <p:nvSpPr>
            <p:cNvPr id="352278" name="Line 21"/>
            <p:cNvSpPr>
              <a:spLocks noChangeShapeType="1"/>
            </p:cNvSpPr>
            <p:nvPr/>
          </p:nvSpPr>
          <p:spPr bwMode="auto">
            <a:xfrm flipH="1">
              <a:off x="3216" y="2560"/>
              <a:ext cx="240" cy="0"/>
            </a:xfrm>
            <a:prstGeom prst="line">
              <a:avLst/>
            </a:prstGeom>
            <a:noFill/>
            <a:ln w="9525">
              <a:solidFill>
                <a:schemeClr val="tx1"/>
              </a:solidFill>
              <a:round/>
              <a:headEnd/>
              <a:tailEnd/>
            </a:ln>
          </p:spPr>
          <p:txBody>
            <a:bodyPr/>
            <a:lstStyle/>
            <a:p>
              <a:endParaRPr lang="zh-CN" altLang="en-US"/>
            </a:p>
          </p:txBody>
        </p:sp>
        <p:sp>
          <p:nvSpPr>
            <p:cNvPr id="352279" name="Line 22"/>
            <p:cNvSpPr>
              <a:spLocks noChangeShapeType="1"/>
            </p:cNvSpPr>
            <p:nvPr/>
          </p:nvSpPr>
          <p:spPr bwMode="auto">
            <a:xfrm flipH="1">
              <a:off x="3216" y="2307"/>
              <a:ext cx="240" cy="0"/>
            </a:xfrm>
            <a:prstGeom prst="line">
              <a:avLst/>
            </a:prstGeom>
            <a:noFill/>
            <a:ln w="9525">
              <a:solidFill>
                <a:schemeClr val="tx1"/>
              </a:solidFill>
              <a:round/>
              <a:headEnd/>
              <a:tailEnd/>
            </a:ln>
          </p:spPr>
          <p:txBody>
            <a:bodyPr/>
            <a:lstStyle/>
            <a:p>
              <a:endParaRPr lang="zh-CN" altLang="en-US"/>
            </a:p>
          </p:txBody>
        </p:sp>
        <p:sp>
          <p:nvSpPr>
            <p:cNvPr id="352280" name="Line 23"/>
            <p:cNvSpPr>
              <a:spLocks noChangeShapeType="1"/>
            </p:cNvSpPr>
            <p:nvPr/>
          </p:nvSpPr>
          <p:spPr bwMode="auto">
            <a:xfrm flipH="1">
              <a:off x="3216" y="2054"/>
              <a:ext cx="240" cy="0"/>
            </a:xfrm>
            <a:prstGeom prst="line">
              <a:avLst/>
            </a:prstGeom>
            <a:noFill/>
            <a:ln w="9525">
              <a:solidFill>
                <a:schemeClr val="tx1"/>
              </a:solidFill>
              <a:round/>
              <a:headEnd/>
              <a:tailEnd/>
            </a:ln>
          </p:spPr>
          <p:txBody>
            <a:bodyPr/>
            <a:lstStyle/>
            <a:p>
              <a:endParaRPr lang="zh-CN" altLang="en-US"/>
            </a:p>
          </p:txBody>
        </p:sp>
        <p:sp>
          <p:nvSpPr>
            <p:cNvPr id="893976" name="Text Box 24"/>
            <p:cNvSpPr txBox="1">
              <a:spLocks noChangeArrowheads="1"/>
            </p:cNvSpPr>
            <p:nvPr/>
          </p:nvSpPr>
          <p:spPr bwMode="auto">
            <a:xfrm>
              <a:off x="1875" y="1715"/>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7" name="Text Box 25"/>
            <p:cNvSpPr txBox="1">
              <a:spLocks noChangeArrowheads="1"/>
            </p:cNvSpPr>
            <p:nvPr/>
          </p:nvSpPr>
          <p:spPr bwMode="auto">
            <a:xfrm>
              <a:off x="1875" y="1959"/>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8" name="Text Box 26"/>
            <p:cNvSpPr txBox="1">
              <a:spLocks noChangeArrowheads="1"/>
            </p:cNvSpPr>
            <p:nvPr/>
          </p:nvSpPr>
          <p:spPr bwMode="auto">
            <a:xfrm>
              <a:off x="1875" y="2223"/>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79" name="Text Box 27"/>
            <p:cNvSpPr txBox="1">
              <a:spLocks noChangeArrowheads="1"/>
            </p:cNvSpPr>
            <p:nvPr/>
          </p:nvSpPr>
          <p:spPr bwMode="auto">
            <a:xfrm>
              <a:off x="1875" y="2468"/>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0" name="Text Box 28"/>
            <p:cNvSpPr txBox="1">
              <a:spLocks noChangeArrowheads="1"/>
            </p:cNvSpPr>
            <p:nvPr/>
          </p:nvSpPr>
          <p:spPr bwMode="auto">
            <a:xfrm>
              <a:off x="1875" y="2719"/>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1" name="Text Box 29"/>
            <p:cNvSpPr txBox="1">
              <a:spLocks noChangeArrowheads="1"/>
            </p:cNvSpPr>
            <p:nvPr/>
          </p:nvSpPr>
          <p:spPr bwMode="auto">
            <a:xfrm>
              <a:off x="1875" y="2976"/>
              <a:ext cx="309"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2" name="Text Box 30"/>
            <p:cNvSpPr txBox="1">
              <a:spLocks noChangeArrowheads="1"/>
            </p:cNvSpPr>
            <p:nvPr/>
          </p:nvSpPr>
          <p:spPr bwMode="auto">
            <a:xfrm>
              <a:off x="1875" y="3250"/>
              <a:ext cx="309"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CS</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3" name="Text Box 31"/>
            <p:cNvSpPr txBox="1">
              <a:spLocks noChangeArrowheads="1"/>
            </p:cNvSpPr>
            <p:nvPr/>
          </p:nvSpPr>
          <p:spPr bwMode="auto">
            <a:xfrm>
              <a:off x="1877" y="3494"/>
              <a:ext cx="43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GND</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289" name="Line 32"/>
            <p:cNvSpPr>
              <a:spLocks noChangeShapeType="1"/>
            </p:cNvSpPr>
            <p:nvPr/>
          </p:nvSpPr>
          <p:spPr bwMode="auto">
            <a:xfrm>
              <a:off x="1960" y="3252"/>
              <a:ext cx="155" cy="0"/>
            </a:xfrm>
            <a:prstGeom prst="line">
              <a:avLst/>
            </a:prstGeom>
            <a:noFill/>
            <a:ln w="6350">
              <a:noFill/>
              <a:round/>
              <a:headEnd/>
              <a:tailEnd/>
            </a:ln>
          </p:spPr>
          <p:txBody>
            <a:bodyPr/>
            <a:lstStyle/>
            <a:p>
              <a:endParaRPr lang="zh-CN" altLang="en-US"/>
            </a:p>
          </p:txBody>
        </p:sp>
        <p:sp>
          <p:nvSpPr>
            <p:cNvPr id="893985" name="Text Box 33"/>
            <p:cNvSpPr txBox="1">
              <a:spLocks noChangeArrowheads="1"/>
            </p:cNvSpPr>
            <p:nvPr/>
          </p:nvSpPr>
          <p:spPr bwMode="auto">
            <a:xfrm>
              <a:off x="1583" y="1344"/>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6" name="Text Box 34"/>
            <p:cNvSpPr txBox="1">
              <a:spLocks noChangeArrowheads="1"/>
            </p:cNvSpPr>
            <p:nvPr/>
          </p:nvSpPr>
          <p:spPr bwMode="auto">
            <a:xfrm>
              <a:off x="1583" y="1599"/>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7" name="Text Box 35"/>
            <p:cNvSpPr txBox="1">
              <a:spLocks noChangeArrowheads="1"/>
            </p:cNvSpPr>
            <p:nvPr/>
          </p:nvSpPr>
          <p:spPr bwMode="auto">
            <a:xfrm>
              <a:off x="1583" y="185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8" name="Text Box 36"/>
            <p:cNvSpPr txBox="1">
              <a:spLocks noChangeArrowheads="1"/>
            </p:cNvSpPr>
            <p:nvPr/>
          </p:nvSpPr>
          <p:spPr bwMode="auto">
            <a:xfrm>
              <a:off x="1583" y="2099"/>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89" name="Text Box 37"/>
            <p:cNvSpPr txBox="1">
              <a:spLocks noChangeArrowheads="1"/>
            </p:cNvSpPr>
            <p:nvPr/>
          </p:nvSpPr>
          <p:spPr bwMode="auto">
            <a:xfrm>
              <a:off x="1583" y="2357"/>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0" name="Text Box 38"/>
            <p:cNvSpPr txBox="1">
              <a:spLocks noChangeArrowheads="1"/>
            </p:cNvSpPr>
            <p:nvPr/>
          </p:nvSpPr>
          <p:spPr bwMode="auto">
            <a:xfrm>
              <a:off x="1583" y="2610"/>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1" name="Text Box 39"/>
            <p:cNvSpPr txBox="1">
              <a:spLocks noChangeArrowheads="1"/>
            </p:cNvSpPr>
            <p:nvPr/>
          </p:nvSpPr>
          <p:spPr bwMode="auto">
            <a:xfrm>
              <a:off x="1583" y="2863"/>
              <a:ext cx="195"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2" name="Text Box 40"/>
            <p:cNvSpPr txBox="1">
              <a:spLocks noChangeArrowheads="1"/>
            </p:cNvSpPr>
            <p:nvPr/>
          </p:nvSpPr>
          <p:spPr bwMode="auto">
            <a:xfrm>
              <a:off x="1583" y="3105"/>
              <a:ext cx="195"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3" name="Text Box 41"/>
            <p:cNvSpPr txBox="1">
              <a:spLocks noChangeArrowheads="1"/>
            </p:cNvSpPr>
            <p:nvPr/>
          </p:nvSpPr>
          <p:spPr bwMode="auto">
            <a:xfrm>
              <a:off x="1583" y="3363"/>
              <a:ext cx="195"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4" name="Text Box 42"/>
            <p:cNvSpPr txBox="1">
              <a:spLocks noChangeArrowheads="1"/>
            </p:cNvSpPr>
            <p:nvPr/>
          </p:nvSpPr>
          <p:spPr bwMode="auto">
            <a:xfrm>
              <a:off x="3237" y="1344"/>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5" name="Text Box 43"/>
            <p:cNvSpPr txBox="1">
              <a:spLocks noChangeArrowheads="1"/>
            </p:cNvSpPr>
            <p:nvPr/>
          </p:nvSpPr>
          <p:spPr bwMode="auto">
            <a:xfrm>
              <a:off x="3237" y="1599"/>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6" name="Text Box 44"/>
            <p:cNvSpPr txBox="1">
              <a:spLocks noChangeArrowheads="1"/>
            </p:cNvSpPr>
            <p:nvPr/>
          </p:nvSpPr>
          <p:spPr bwMode="auto">
            <a:xfrm>
              <a:off x="3237" y="185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7" name="Text Box 45"/>
            <p:cNvSpPr txBox="1">
              <a:spLocks noChangeArrowheads="1"/>
            </p:cNvSpPr>
            <p:nvPr/>
          </p:nvSpPr>
          <p:spPr bwMode="auto">
            <a:xfrm>
              <a:off x="3237" y="2099"/>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15</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8" name="Text Box 46"/>
            <p:cNvSpPr txBox="1">
              <a:spLocks noChangeArrowheads="1"/>
            </p:cNvSpPr>
            <p:nvPr/>
          </p:nvSpPr>
          <p:spPr bwMode="auto">
            <a:xfrm>
              <a:off x="3237" y="2357"/>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3999" name="Text Box 47"/>
            <p:cNvSpPr txBox="1">
              <a:spLocks noChangeArrowheads="1"/>
            </p:cNvSpPr>
            <p:nvPr/>
          </p:nvSpPr>
          <p:spPr bwMode="auto">
            <a:xfrm>
              <a:off x="3237" y="2608"/>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0" name="Text Box 48"/>
            <p:cNvSpPr txBox="1">
              <a:spLocks noChangeArrowheads="1"/>
            </p:cNvSpPr>
            <p:nvPr/>
          </p:nvSpPr>
          <p:spPr bwMode="auto">
            <a:xfrm>
              <a:off x="3237" y="2863"/>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1" name="Text Box 49"/>
            <p:cNvSpPr txBox="1">
              <a:spLocks noChangeArrowheads="1"/>
            </p:cNvSpPr>
            <p:nvPr/>
          </p:nvSpPr>
          <p:spPr bwMode="auto">
            <a:xfrm>
              <a:off x="3237" y="3105"/>
              <a:ext cx="198" cy="17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2" name="Text Box 50"/>
            <p:cNvSpPr txBox="1">
              <a:spLocks noChangeArrowheads="1"/>
            </p:cNvSpPr>
            <p:nvPr/>
          </p:nvSpPr>
          <p:spPr bwMode="auto">
            <a:xfrm>
              <a:off x="3237" y="3363"/>
              <a:ext cx="198" cy="16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10</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352308" name="Group 51"/>
            <p:cNvGrpSpPr>
              <a:grpSpLocks/>
            </p:cNvGrpSpPr>
            <p:nvPr/>
          </p:nvGrpSpPr>
          <p:grpSpPr bwMode="auto">
            <a:xfrm>
              <a:off x="2852" y="1457"/>
              <a:ext cx="315" cy="2207"/>
              <a:chOff x="8523" y="8981"/>
              <a:chExt cx="294" cy="2439"/>
            </a:xfrm>
          </p:grpSpPr>
          <p:sp>
            <p:nvSpPr>
              <p:cNvPr id="894004" name="Text Box 52"/>
              <p:cNvSpPr txBox="1">
                <a:spLocks noChangeArrowheads="1"/>
              </p:cNvSpPr>
              <p:nvPr/>
            </p:nvSpPr>
            <p:spPr bwMode="auto">
              <a:xfrm>
                <a:off x="8523" y="8981"/>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V</a:t>
                </a:r>
                <a:r>
                  <a:rPr lang="en-US" altLang="zh-CN" baseline="-25000">
                    <a:latin typeface="Times New Roman" pitchFamily="18" charset="0"/>
                    <a:ea typeface="华康简宋" charset="-122"/>
                  </a:rPr>
                  <a:t>CC</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5" name="Text Box 53"/>
              <p:cNvSpPr txBox="1">
                <a:spLocks noChangeArrowheads="1"/>
              </p:cNvSpPr>
              <p:nvPr/>
            </p:nvSpPr>
            <p:spPr bwMode="auto">
              <a:xfrm>
                <a:off x="8523" y="9265"/>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6" name="Text Box 54"/>
              <p:cNvSpPr txBox="1">
                <a:spLocks noChangeArrowheads="1"/>
              </p:cNvSpPr>
              <p:nvPr/>
            </p:nvSpPr>
            <p:spPr bwMode="auto">
              <a:xfrm>
                <a:off x="8523" y="9536"/>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8</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7" name="Text Box 55"/>
              <p:cNvSpPr txBox="1">
                <a:spLocks noChangeArrowheads="1"/>
              </p:cNvSpPr>
              <p:nvPr/>
            </p:nvSpPr>
            <p:spPr bwMode="auto">
              <a:xfrm>
                <a:off x="8523" y="9827"/>
                <a:ext cx="291" cy="189"/>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9</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8" name="Text Box 56"/>
              <p:cNvSpPr txBox="1">
                <a:spLocks noChangeArrowheads="1"/>
              </p:cNvSpPr>
              <p:nvPr/>
            </p:nvSpPr>
            <p:spPr bwMode="auto">
              <a:xfrm>
                <a:off x="8523" y="10098"/>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09" name="Text Box 57"/>
              <p:cNvSpPr txBox="1">
                <a:spLocks noChangeArrowheads="1"/>
              </p:cNvSpPr>
              <p:nvPr/>
            </p:nvSpPr>
            <p:spPr bwMode="auto">
              <a:xfrm>
                <a:off x="8523" y="10375"/>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0" name="Text Box 58"/>
              <p:cNvSpPr txBox="1">
                <a:spLocks noChangeArrowheads="1"/>
              </p:cNvSpPr>
              <p:nvPr/>
            </p:nvSpPr>
            <p:spPr bwMode="auto">
              <a:xfrm>
                <a:off x="8523" y="10660"/>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1" name="Text Box 59"/>
              <p:cNvSpPr txBox="1">
                <a:spLocks noChangeArrowheads="1"/>
              </p:cNvSpPr>
              <p:nvPr/>
            </p:nvSpPr>
            <p:spPr bwMode="auto">
              <a:xfrm>
                <a:off x="8523" y="10962"/>
                <a:ext cx="291"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I/O</a:t>
                </a:r>
                <a:r>
                  <a:rPr lang="en-US" altLang="zh-CN" baseline="-25000">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894012" name="Text Box 60"/>
              <p:cNvSpPr txBox="1">
                <a:spLocks noChangeArrowheads="1"/>
              </p:cNvSpPr>
              <p:nvPr/>
            </p:nvSpPr>
            <p:spPr bwMode="auto">
              <a:xfrm>
                <a:off x="8523" y="11232"/>
                <a:ext cx="293" cy="188"/>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WE</a:t>
                </a:r>
                <a:endParaRPr lang="en-US" altLang="zh-CN">
                  <a:effectLst>
                    <a:outerShdw blurRad="38100" dist="38100" dir="2700000" algn="tl">
                      <a:srgbClr val="C0C0C0"/>
                    </a:outerShdw>
                  </a:effectLst>
                  <a:latin typeface="Tahoma" pitchFamily="34" charset="0"/>
                  <a:ea typeface="宋体" pitchFamily="2" charset="-122"/>
                </a:endParaRPr>
              </a:p>
            </p:txBody>
          </p:sp>
          <p:sp>
            <p:nvSpPr>
              <p:cNvPr id="352320" name="Line 61"/>
              <p:cNvSpPr>
                <a:spLocks noChangeShapeType="1"/>
              </p:cNvSpPr>
              <p:nvPr/>
            </p:nvSpPr>
            <p:spPr bwMode="auto">
              <a:xfrm>
                <a:off x="8559" y="11229"/>
                <a:ext cx="216" cy="0"/>
              </a:xfrm>
              <a:prstGeom prst="line">
                <a:avLst/>
              </a:prstGeom>
              <a:noFill/>
              <a:ln w="6350">
                <a:noFill/>
                <a:round/>
                <a:headEnd/>
                <a:tailEnd/>
              </a:ln>
            </p:spPr>
            <p:txBody>
              <a:bodyPr/>
              <a:lstStyle/>
              <a:p>
                <a:endParaRPr lang="zh-CN" altLang="en-US"/>
              </a:p>
            </p:txBody>
          </p:sp>
        </p:grpSp>
        <p:sp>
          <p:nvSpPr>
            <p:cNvPr id="894014" name="Text Box 62"/>
            <p:cNvSpPr txBox="1">
              <a:spLocks noChangeArrowheads="1"/>
            </p:cNvSpPr>
            <p:nvPr/>
          </p:nvSpPr>
          <p:spPr bwMode="auto">
            <a:xfrm>
              <a:off x="2208" y="2375"/>
              <a:ext cx="564" cy="170"/>
            </a:xfrm>
            <a:prstGeom prst="rect">
              <a:avLst/>
            </a:prstGeom>
            <a:noFill/>
            <a:ln w="16510">
              <a:noFill/>
              <a:miter lim="800000"/>
              <a:headEnd/>
              <a:tailEnd/>
            </a:ln>
          </p:spPr>
          <p:txBody>
            <a:bodyPr lIns="0" tIns="0" rIns="0" bIns="0"/>
            <a:lstStyle/>
            <a:p>
              <a:pPr algn="r">
                <a:defRPr/>
              </a:pPr>
              <a:r>
                <a:rPr lang="en-US" altLang="zh-CN" sz="2400" b="1">
                  <a:solidFill>
                    <a:srgbClr val="0000FF"/>
                  </a:solidFill>
                  <a:latin typeface="Times New Roman" pitchFamily="18" charset="0"/>
                  <a:ea typeface="华康简宋" charset="-122"/>
                </a:rPr>
                <a:t>2114</a:t>
              </a:r>
              <a:endParaRPr lang="en-US" altLang="zh-CN" sz="2400" b="1">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894015" name="Text Box 63"/>
            <p:cNvSpPr txBox="1">
              <a:spLocks noChangeArrowheads="1"/>
            </p:cNvSpPr>
            <p:nvPr/>
          </p:nvSpPr>
          <p:spPr bwMode="auto">
            <a:xfrm>
              <a:off x="1874" y="1440"/>
              <a:ext cx="309" cy="17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A</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grpSp>
      <p:sp>
        <p:nvSpPr>
          <p:cNvPr id="352259" name="Rectangle 64"/>
          <p:cNvSpPr>
            <a:spLocks noGrp="1" noChangeArrowheads="1"/>
          </p:cNvSpPr>
          <p:nvPr>
            <p:ph type="body" idx="1"/>
          </p:nvPr>
        </p:nvSpPr>
        <p:spPr>
          <a:xfrm>
            <a:off x="5019675" y="1931988"/>
            <a:ext cx="3408363" cy="3635375"/>
          </a:xfrm>
        </p:spPr>
        <p:txBody>
          <a:bodyPr/>
          <a:lstStyle/>
          <a:p>
            <a:pPr eaLnBrk="1" hangingPunct="1"/>
            <a:r>
              <a:rPr smtClean="0"/>
              <a:t>地址线</a:t>
            </a:r>
          </a:p>
          <a:p>
            <a:pPr eaLnBrk="1" hangingPunct="1"/>
            <a:r>
              <a:rPr smtClean="0"/>
              <a:t>数据线</a:t>
            </a:r>
          </a:p>
          <a:p>
            <a:pPr eaLnBrk="1" hangingPunct="1"/>
            <a:r>
              <a:rPr smtClean="0"/>
              <a:t>读写控制线</a:t>
            </a:r>
          </a:p>
          <a:p>
            <a:pPr eaLnBrk="1" hangingPunct="1"/>
            <a:r>
              <a:rPr smtClean="0"/>
              <a:t>片选线</a:t>
            </a:r>
          </a:p>
          <a:p>
            <a:pPr eaLnBrk="1" hangingPunct="1"/>
            <a:r>
              <a:rPr smtClean="0"/>
              <a:t>电源线</a:t>
            </a:r>
          </a:p>
          <a:p>
            <a:pPr eaLnBrk="1" hangingPunct="1"/>
            <a:r>
              <a:rPr smtClean="0"/>
              <a:t>地线</a:t>
            </a:r>
            <a:endParaRPr sz="2600" smtClean="0">
              <a:solidFill>
                <a:srgbClr val="66FF33"/>
              </a:solidFill>
            </a:endParaRPr>
          </a:p>
        </p:txBody>
      </p:sp>
      <p:sp>
        <p:nvSpPr>
          <p:cNvPr id="35226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C2084E9-3704-4D00-B1E7-15CB3EE6A0A9}" type="slidenum">
              <a:rPr lang="en-US" altLang="zh-CN">
                <a:latin typeface="Arial" charset="0"/>
              </a:rPr>
              <a:pPr/>
              <a:t>38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3" name="Line 4"/>
          <p:cNvSpPr>
            <a:spLocks noChangeShapeType="1"/>
          </p:cNvSpPr>
          <p:nvPr/>
        </p:nvSpPr>
        <p:spPr bwMode="auto">
          <a:xfrm>
            <a:off x="3792538" y="3670300"/>
            <a:ext cx="676275" cy="0"/>
          </a:xfrm>
          <a:prstGeom prst="line">
            <a:avLst/>
          </a:prstGeom>
          <a:noFill/>
          <a:ln w="9525">
            <a:solidFill>
              <a:srgbClr val="000000"/>
            </a:solidFill>
            <a:round/>
            <a:headEnd/>
            <a:tailEnd/>
          </a:ln>
        </p:spPr>
        <p:txBody>
          <a:bodyPr/>
          <a:lstStyle/>
          <a:p>
            <a:endParaRPr lang="zh-CN" altLang="en-US"/>
          </a:p>
        </p:txBody>
      </p:sp>
      <p:sp>
        <p:nvSpPr>
          <p:cNvPr id="361474" name="Line 5"/>
          <p:cNvSpPr>
            <a:spLocks noChangeShapeType="1"/>
          </p:cNvSpPr>
          <p:nvPr/>
        </p:nvSpPr>
        <p:spPr bwMode="auto">
          <a:xfrm>
            <a:off x="3792538" y="3867150"/>
            <a:ext cx="676275" cy="0"/>
          </a:xfrm>
          <a:prstGeom prst="line">
            <a:avLst/>
          </a:prstGeom>
          <a:noFill/>
          <a:ln w="9525">
            <a:solidFill>
              <a:srgbClr val="000000"/>
            </a:solidFill>
            <a:round/>
            <a:headEnd/>
            <a:tailEnd/>
          </a:ln>
        </p:spPr>
        <p:txBody>
          <a:bodyPr/>
          <a:lstStyle/>
          <a:p>
            <a:endParaRPr lang="zh-CN" altLang="en-US"/>
          </a:p>
        </p:txBody>
      </p:sp>
      <p:sp>
        <p:nvSpPr>
          <p:cNvPr id="361475" name="Line 6"/>
          <p:cNvSpPr>
            <a:spLocks noChangeShapeType="1"/>
          </p:cNvSpPr>
          <p:nvPr/>
        </p:nvSpPr>
        <p:spPr bwMode="auto">
          <a:xfrm>
            <a:off x="3792538" y="3803650"/>
            <a:ext cx="676275" cy="0"/>
          </a:xfrm>
          <a:prstGeom prst="line">
            <a:avLst/>
          </a:prstGeom>
          <a:noFill/>
          <a:ln w="9525">
            <a:solidFill>
              <a:srgbClr val="000000"/>
            </a:solidFill>
            <a:round/>
            <a:headEnd/>
            <a:tailEnd/>
          </a:ln>
        </p:spPr>
        <p:txBody>
          <a:bodyPr/>
          <a:lstStyle/>
          <a:p>
            <a:endParaRPr lang="zh-CN" altLang="en-US"/>
          </a:p>
        </p:txBody>
      </p:sp>
      <p:sp>
        <p:nvSpPr>
          <p:cNvPr id="361476" name="Line 7"/>
          <p:cNvSpPr>
            <a:spLocks noChangeShapeType="1"/>
          </p:cNvSpPr>
          <p:nvPr/>
        </p:nvSpPr>
        <p:spPr bwMode="auto">
          <a:xfrm>
            <a:off x="3792538" y="3743325"/>
            <a:ext cx="676275" cy="0"/>
          </a:xfrm>
          <a:prstGeom prst="line">
            <a:avLst/>
          </a:prstGeom>
          <a:noFill/>
          <a:ln w="9525">
            <a:solidFill>
              <a:srgbClr val="000000"/>
            </a:solidFill>
            <a:round/>
            <a:headEnd/>
            <a:tailEnd/>
          </a:ln>
        </p:spPr>
        <p:txBody>
          <a:bodyPr/>
          <a:lstStyle/>
          <a:p>
            <a:endParaRPr lang="zh-CN" altLang="en-US"/>
          </a:p>
        </p:txBody>
      </p:sp>
      <p:sp>
        <p:nvSpPr>
          <p:cNvPr id="361477" name="Text Box 8"/>
          <p:cNvSpPr txBox="1">
            <a:spLocks noChangeArrowheads="1"/>
          </p:cNvSpPr>
          <p:nvPr/>
        </p:nvSpPr>
        <p:spPr bwMode="auto">
          <a:xfrm>
            <a:off x="3225800" y="488950"/>
            <a:ext cx="590550" cy="2927350"/>
          </a:xfrm>
          <a:prstGeom prst="rect">
            <a:avLst/>
          </a:prstGeom>
          <a:solidFill>
            <a:srgbClr val="CCFF33"/>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行</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选</a:t>
            </a: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择</a:t>
            </a:r>
            <a:endParaRPr lang="zh-CN" altLang="en-US" sz="4000" b="1" i="0">
              <a:latin typeface="Verdana" pitchFamily="34" charset="0"/>
            </a:endParaRPr>
          </a:p>
        </p:txBody>
      </p:sp>
      <p:sp>
        <p:nvSpPr>
          <p:cNvPr id="361478" name="Text Box 9"/>
          <p:cNvSpPr txBox="1">
            <a:spLocks noChangeArrowheads="1"/>
          </p:cNvSpPr>
          <p:nvPr/>
        </p:nvSpPr>
        <p:spPr bwMode="auto">
          <a:xfrm>
            <a:off x="3217863" y="3544888"/>
            <a:ext cx="590550" cy="1528762"/>
          </a:xfrm>
          <a:prstGeom prst="rect">
            <a:avLst/>
          </a:prstGeom>
          <a:solidFill>
            <a:srgbClr val="00FFFF"/>
          </a:solidFill>
          <a:ln w="16510">
            <a:solidFill>
              <a:srgbClr val="000000"/>
            </a:solidFill>
            <a:miter lim="800000"/>
            <a:headEnd/>
            <a:tailEnd/>
          </a:ln>
        </p:spPr>
        <p:txBody>
          <a:bodyPr lIns="0" tIns="0" rIns="0" bIns="0"/>
          <a:lstStyle/>
          <a:p>
            <a:pPr algn="ctr">
              <a:lnSpc>
                <a:spcPct val="120000"/>
              </a:lnSpc>
              <a:spcBef>
                <a:spcPts val="300"/>
              </a:spcBef>
              <a:buClr>
                <a:schemeClr val="accent2"/>
              </a:buClr>
              <a:buFont typeface="Wingdings" pitchFamily="2" charset="2"/>
              <a:buNone/>
            </a:pPr>
            <a:endParaRPr lang="en-US" altLang="zh-CN" sz="1600" i="0" dirty="0">
              <a:latin typeface="Times New Roman" pitchFamily="18" charset="0"/>
              <a:ea typeface="华康简宋"/>
              <a:cs typeface="华康简宋"/>
            </a:endParaRPr>
          </a:p>
          <a:p>
            <a:pPr algn="ctr">
              <a:lnSpc>
                <a:spcPct val="120000"/>
              </a:lnSpc>
              <a:spcBef>
                <a:spcPts val="300"/>
              </a:spcBef>
              <a:buClr>
                <a:schemeClr val="accent2"/>
              </a:buClr>
              <a:buFont typeface="Wingdings" pitchFamily="2" charset="2"/>
              <a:buNone/>
            </a:pPr>
            <a:r>
              <a:rPr lang="zh-CN" altLang="en-US" sz="1600" i="0" dirty="0">
                <a:latin typeface="Times New Roman" pitchFamily="18" charset="0"/>
                <a:ea typeface="华康简宋"/>
                <a:cs typeface="华康简宋"/>
              </a:rPr>
              <a:t>输入</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数据</a:t>
            </a:r>
          </a:p>
          <a:p>
            <a:pPr algn="ctr">
              <a:lnSpc>
                <a:spcPct val="120000"/>
              </a:lnSpc>
              <a:spcBef>
                <a:spcPct val="20000"/>
              </a:spcBef>
              <a:buClr>
                <a:schemeClr val="accent2"/>
              </a:buClr>
              <a:buFont typeface="Wingdings" pitchFamily="2" charset="2"/>
              <a:buNone/>
            </a:pPr>
            <a:r>
              <a:rPr lang="zh-CN" altLang="en-US" sz="1600" i="0" dirty="0">
                <a:latin typeface="Times New Roman" pitchFamily="18" charset="0"/>
                <a:ea typeface="华康简宋"/>
                <a:cs typeface="华康简宋"/>
              </a:rPr>
              <a:t>控制</a:t>
            </a:r>
            <a:endParaRPr lang="zh-CN" altLang="en-US" sz="4000" b="1" i="0" dirty="0">
              <a:latin typeface="Verdana" pitchFamily="34" charset="0"/>
            </a:endParaRPr>
          </a:p>
        </p:txBody>
      </p:sp>
      <p:sp>
        <p:nvSpPr>
          <p:cNvPr id="361479" name="Line 10"/>
          <p:cNvSpPr>
            <a:spLocks noChangeShapeType="1"/>
          </p:cNvSpPr>
          <p:nvPr/>
        </p:nvSpPr>
        <p:spPr bwMode="auto">
          <a:xfrm>
            <a:off x="3822700" y="573088"/>
            <a:ext cx="631825" cy="0"/>
          </a:xfrm>
          <a:prstGeom prst="line">
            <a:avLst/>
          </a:prstGeom>
          <a:noFill/>
          <a:ln w="8890">
            <a:solidFill>
              <a:srgbClr val="000000"/>
            </a:solidFill>
            <a:round/>
            <a:headEnd/>
            <a:tailEnd/>
          </a:ln>
        </p:spPr>
        <p:txBody>
          <a:bodyPr/>
          <a:lstStyle/>
          <a:p>
            <a:endParaRPr lang="zh-CN" altLang="en-US"/>
          </a:p>
        </p:txBody>
      </p:sp>
      <p:sp>
        <p:nvSpPr>
          <p:cNvPr id="361480" name="Line 11"/>
          <p:cNvSpPr>
            <a:spLocks noChangeShapeType="1"/>
          </p:cNvSpPr>
          <p:nvPr/>
        </p:nvSpPr>
        <p:spPr bwMode="auto">
          <a:xfrm>
            <a:off x="3816350" y="3303588"/>
            <a:ext cx="631825" cy="0"/>
          </a:xfrm>
          <a:prstGeom prst="line">
            <a:avLst/>
          </a:prstGeom>
          <a:noFill/>
          <a:ln w="8890">
            <a:solidFill>
              <a:srgbClr val="000000"/>
            </a:solidFill>
            <a:round/>
            <a:headEnd/>
            <a:tailEnd/>
          </a:ln>
        </p:spPr>
        <p:txBody>
          <a:bodyPr/>
          <a:lstStyle/>
          <a:p>
            <a:endParaRPr lang="zh-CN" altLang="en-US"/>
          </a:p>
        </p:txBody>
      </p:sp>
      <p:sp>
        <p:nvSpPr>
          <p:cNvPr id="361481" name="Line 12"/>
          <p:cNvSpPr>
            <a:spLocks noChangeShapeType="1"/>
          </p:cNvSpPr>
          <p:nvPr/>
        </p:nvSpPr>
        <p:spPr bwMode="auto">
          <a:xfrm>
            <a:off x="4592638" y="3394075"/>
            <a:ext cx="0" cy="234950"/>
          </a:xfrm>
          <a:prstGeom prst="line">
            <a:avLst/>
          </a:prstGeom>
          <a:noFill/>
          <a:ln w="8890">
            <a:solidFill>
              <a:srgbClr val="000000"/>
            </a:solidFill>
            <a:round/>
            <a:headEnd/>
            <a:tailEnd/>
          </a:ln>
        </p:spPr>
        <p:txBody>
          <a:bodyPr/>
          <a:lstStyle/>
          <a:p>
            <a:endParaRPr lang="zh-CN" altLang="en-US"/>
          </a:p>
        </p:txBody>
      </p:sp>
      <p:sp>
        <p:nvSpPr>
          <p:cNvPr id="361482" name="Text Box 13"/>
          <p:cNvSpPr txBox="1">
            <a:spLocks noChangeArrowheads="1"/>
          </p:cNvSpPr>
          <p:nvPr/>
        </p:nvSpPr>
        <p:spPr bwMode="auto">
          <a:xfrm>
            <a:off x="5114925" y="3332163"/>
            <a:ext cx="1225550" cy="3937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3" name="Text Box 14"/>
          <p:cNvSpPr txBox="1">
            <a:spLocks noChangeArrowheads="1"/>
          </p:cNvSpPr>
          <p:nvPr/>
        </p:nvSpPr>
        <p:spPr bwMode="auto">
          <a:xfrm>
            <a:off x="3925888" y="1503363"/>
            <a:ext cx="393700" cy="6953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t>
            </a:r>
            <a:endParaRPr lang="en-US" altLang="zh-CN" sz="4000" b="1">
              <a:latin typeface="Verdana" pitchFamily="34" charset="0"/>
            </a:endParaRPr>
          </a:p>
        </p:txBody>
      </p:sp>
      <p:sp>
        <p:nvSpPr>
          <p:cNvPr id="361484" name="AutoShape 15"/>
          <p:cNvSpPr>
            <a:spLocks noChangeArrowheads="1"/>
          </p:cNvSpPr>
          <p:nvPr/>
        </p:nvSpPr>
        <p:spPr bwMode="auto">
          <a:xfrm rot="-5400000">
            <a:off x="6976269" y="683419"/>
            <a:ext cx="52388"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5" name="Line 16"/>
          <p:cNvSpPr>
            <a:spLocks noChangeShapeType="1"/>
          </p:cNvSpPr>
          <p:nvPr/>
        </p:nvSpPr>
        <p:spPr bwMode="auto">
          <a:xfrm>
            <a:off x="7086600" y="785813"/>
            <a:ext cx="228600" cy="0"/>
          </a:xfrm>
          <a:prstGeom prst="line">
            <a:avLst/>
          </a:prstGeom>
          <a:noFill/>
          <a:ln w="8890">
            <a:solidFill>
              <a:srgbClr val="000000"/>
            </a:solidFill>
            <a:round/>
            <a:headEnd/>
            <a:tailEnd/>
          </a:ln>
        </p:spPr>
        <p:txBody>
          <a:bodyPr/>
          <a:lstStyle/>
          <a:p>
            <a:endParaRPr lang="zh-CN" altLang="en-US"/>
          </a:p>
        </p:txBody>
      </p:sp>
      <p:sp>
        <p:nvSpPr>
          <p:cNvPr id="361486" name="AutoShape 17"/>
          <p:cNvSpPr>
            <a:spLocks noChangeArrowheads="1"/>
          </p:cNvSpPr>
          <p:nvPr/>
        </p:nvSpPr>
        <p:spPr bwMode="auto">
          <a:xfrm rot="-5400000">
            <a:off x="6976269" y="913607"/>
            <a:ext cx="52387" cy="203200"/>
          </a:xfrm>
          <a:prstGeom prst="triangle">
            <a:avLst>
              <a:gd name="adj" fmla="val 50000"/>
            </a:avLst>
          </a:prstGeom>
          <a:solidFill>
            <a:srgbClr val="000000"/>
          </a:solidFill>
          <a:ln w="1270">
            <a:solidFill>
              <a:srgbClr val="000000"/>
            </a:solidFill>
            <a:miter lim="800000"/>
            <a:headEnd/>
            <a:tailEnd/>
          </a:ln>
        </p:spPr>
        <p:txBody>
          <a:bodyPr/>
          <a:lstStyle/>
          <a:p>
            <a:pPr algn="r"/>
            <a:endParaRPr lang="zh-CN" altLang="en-US"/>
          </a:p>
        </p:txBody>
      </p:sp>
      <p:sp>
        <p:nvSpPr>
          <p:cNvPr id="361487" name="Line 18"/>
          <p:cNvSpPr>
            <a:spLocks noChangeShapeType="1"/>
          </p:cNvSpPr>
          <p:nvPr/>
        </p:nvSpPr>
        <p:spPr bwMode="auto">
          <a:xfrm>
            <a:off x="7086600" y="1016000"/>
            <a:ext cx="228600" cy="0"/>
          </a:xfrm>
          <a:prstGeom prst="line">
            <a:avLst/>
          </a:prstGeom>
          <a:noFill/>
          <a:ln w="8890">
            <a:solidFill>
              <a:srgbClr val="000000"/>
            </a:solidFill>
            <a:round/>
            <a:headEnd/>
            <a:tailEnd/>
          </a:ln>
        </p:spPr>
        <p:txBody>
          <a:bodyPr/>
          <a:lstStyle/>
          <a:p>
            <a:endParaRPr lang="zh-CN" altLang="en-US"/>
          </a:p>
        </p:txBody>
      </p:sp>
      <p:sp>
        <p:nvSpPr>
          <p:cNvPr id="361488" name="Text Box 19"/>
          <p:cNvSpPr txBox="1">
            <a:spLocks noChangeArrowheads="1"/>
          </p:cNvSpPr>
          <p:nvPr/>
        </p:nvSpPr>
        <p:spPr bwMode="auto">
          <a:xfrm>
            <a:off x="7356475" y="687388"/>
            <a:ext cx="4826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V</a:t>
            </a:r>
            <a:r>
              <a:rPr lang="en-US" altLang="zh-CN" sz="1600" baseline="-25000">
                <a:latin typeface="Times New Roman" pitchFamily="18" charset="0"/>
                <a:ea typeface="华康简宋"/>
                <a:cs typeface="华康简宋"/>
              </a:rPr>
              <a:t>CC</a:t>
            </a:r>
            <a:endParaRPr lang="en-US" altLang="zh-CN" sz="4000" b="1">
              <a:latin typeface="Verdana" pitchFamily="34" charset="0"/>
            </a:endParaRPr>
          </a:p>
        </p:txBody>
      </p:sp>
      <p:sp>
        <p:nvSpPr>
          <p:cNvPr id="361489" name="Text Box 20"/>
          <p:cNvSpPr txBox="1">
            <a:spLocks noChangeArrowheads="1"/>
          </p:cNvSpPr>
          <p:nvPr/>
        </p:nvSpPr>
        <p:spPr bwMode="auto">
          <a:xfrm>
            <a:off x="7356475" y="922338"/>
            <a:ext cx="520700" cy="227012"/>
          </a:xfrm>
          <a:prstGeom prst="rect">
            <a:avLst/>
          </a:prstGeom>
          <a:noFill/>
          <a:ln w="9525">
            <a:noFill/>
            <a:miter lim="800000"/>
            <a:headEnd/>
            <a:tailEnd/>
          </a:ln>
        </p:spPr>
        <p:txBody>
          <a:bodyPr lIns="0" tIns="0" rIns="0" bIns="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GND</a:t>
            </a:r>
            <a:endParaRPr lang="en-US" altLang="zh-CN" sz="4000" b="1">
              <a:latin typeface="Verdana" pitchFamily="34" charset="0"/>
            </a:endParaRPr>
          </a:p>
        </p:txBody>
      </p:sp>
      <p:sp>
        <p:nvSpPr>
          <p:cNvPr id="361490" name="Text Box 21"/>
          <p:cNvSpPr txBox="1">
            <a:spLocks noChangeArrowheads="1"/>
          </p:cNvSpPr>
          <p:nvPr/>
        </p:nvSpPr>
        <p:spPr bwMode="auto">
          <a:xfrm>
            <a:off x="1651000" y="4048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1" name="Text Box 22"/>
          <p:cNvSpPr txBox="1">
            <a:spLocks noChangeArrowheads="1"/>
          </p:cNvSpPr>
          <p:nvPr/>
        </p:nvSpPr>
        <p:spPr bwMode="auto">
          <a:xfrm>
            <a:off x="1651000" y="88741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492" name="Text Box 23"/>
          <p:cNvSpPr txBox="1">
            <a:spLocks noChangeArrowheads="1"/>
          </p:cNvSpPr>
          <p:nvPr/>
        </p:nvSpPr>
        <p:spPr bwMode="auto">
          <a:xfrm>
            <a:off x="1651000" y="1373188"/>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5</a:t>
            </a:r>
            <a:endParaRPr lang="en-US" altLang="zh-CN" sz="4000" b="1">
              <a:latin typeface="Verdana" pitchFamily="34" charset="0"/>
            </a:endParaRPr>
          </a:p>
        </p:txBody>
      </p:sp>
      <p:sp>
        <p:nvSpPr>
          <p:cNvPr id="361493" name="Text Box 24"/>
          <p:cNvSpPr txBox="1">
            <a:spLocks noChangeArrowheads="1"/>
          </p:cNvSpPr>
          <p:nvPr/>
        </p:nvSpPr>
        <p:spPr bwMode="auto">
          <a:xfrm>
            <a:off x="1651000" y="1858963"/>
            <a:ext cx="379413"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6</a:t>
            </a:r>
            <a:endParaRPr lang="en-US" altLang="zh-CN" sz="4000" b="1">
              <a:latin typeface="Verdana" pitchFamily="34" charset="0"/>
            </a:endParaRPr>
          </a:p>
        </p:txBody>
      </p:sp>
      <p:sp>
        <p:nvSpPr>
          <p:cNvPr id="361494" name="Text Box 25"/>
          <p:cNvSpPr txBox="1">
            <a:spLocks noChangeArrowheads="1"/>
          </p:cNvSpPr>
          <p:nvPr/>
        </p:nvSpPr>
        <p:spPr bwMode="auto">
          <a:xfrm>
            <a:off x="1651000" y="2341563"/>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7</a:t>
            </a:r>
            <a:endParaRPr lang="en-US" altLang="zh-CN" sz="4000" b="1">
              <a:latin typeface="Verdana" pitchFamily="34" charset="0"/>
            </a:endParaRPr>
          </a:p>
        </p:txBody>
      </p:sp>
      <p:sp>
        <p:nvSpPr>
          <p:cNvPr id="361495" name="Text Box 26"/>
          <p:cNvSpPr txBox="1">
            <a:spLocks noChangeArrowheads="1"/>
          </p:cNvSpPr>
          <p:nvPr/>
        </p:nvSpPr>
        <p:spPr bwMode="auto">
          <a:xfrm>
            <a:off x="1651000" y="2827338"/>
            <a:ext cx="37941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8</a:t>
            </a:r>
            <a:endParaRPr lang="en-US" altLang="zh-CN" sz="4000" b="1">
              <a:latin typeface="Verdana" pitchFamily="34" charset="0"/>
            </a:endParaRPr>
          </a:p>
        </p:txBody>
      </p:sp>
      <p:sp>
        <p:nvSpPr>
          <p:cNvPr id="361496" name="Text Box 27"/>
          <p:cNvSpPr txBox="1">
            <a:spLocks noChangeArrowheads="1"/>
          </p:cNvSpPr>
          <p:nvPr/>
        </p:nvSpPr>
        <p:spPr bwMode="auto">
          <a:xfrm>
            <a:off x="1260475" y="3475038"/>
            <a:ext cx="5000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497" name="Text Box 28"/>
          <p:cNvSpPr txBox="1">
            <a:spLocks noChangeArrowheads="1"/>
          </p:cNvSpPr>
          <p:nvPr/>
        </p:nvSpPr>
        <p:spPr bwMode="auto">
          <a:xfrm>
            <a:off x="1277938" y="3916363"/>
            <a:ext cx="503237"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498" name="Text Box 29"/>
          <p:cNvSpPr txBox="1">
            <a:spLocks noChangeArrowheads="1"/>
          </p:cNvSpPr>
          <p:nvPr/>
        </p:nvSpPr>
        <p:spPr bwMode="auto">
          <a:xfrm>
            <a:off x="1277938" y="4359275"/>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3</a:t>
            </a:r>
            <a:endParaRPr lang="en-US" altLang="zh-CN" sz="4000" b="1">
              <a:latin typeface="Verdana" pitchFamily="34" charset="0"/>
            </a:endParaRPr>
          </a:p>
        </p:txBody>
      </p:sp>
      <p:sp>
        <p:nvSpPr>
          <p:cNvPr id="361499" name="Text Box 30"/>
          <p:cNvSpPr txBox="1">
            <a:spLocks noChangeArrowheads="1"/>
          </p:cNvSpPr>
          <p:nvPr/>
        </p:nvSpPr>
        <p:spPr bwMode="auto">
          <a:xfrm>
            <a:off x="1277938" y="4800600"/>
            <a:ext cx="503237"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I/O</a:t>
            </a:r>
            <a:r>
              <a:rPr lang="en-US" altLang="zh-CN" sz="1600" baseline="-25000">
                <a:latin typeface="Times New Roman" pitchFamily="18" charset="0"/>
                <a:ea typeface="华康简宋"/>
                <a:cs typeface="华康简宋"/>
              </a:rPr>
              <a:t>4</a:t>
            </a:r>
            <a:endParaRPr lang="en-US" altLang="zh-CN" sz="4000" b="1">
              <a:latin typeface="Verdana" pitchFamily="34" charset="0"/>
            </a:endParaRPr>
          </a:p>
        </p:txBody>
      </p:sp>
      <p:sp>
        <p:nvSpPr>
          <p:cNvPr id="361500" name="Text Box 31"/>
          <p:cNvSpPr txBox="1">
            <a:spLocks noChangeArrowheads="1"/>
          </p:cNvSpPr>
          <p:nvPr/>
        </p:nvSpPr>
        <p:spPr bwMode="auto">
          <a:xfrm>
            <a:off x="4389438" y="4916488"/>
            <a:ext cx="296862" cy="239712"/>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0</a:t>
            </a:r>
            <a:endParaRPr lang="en-US" altLang="zh-CN" sz="4000" b="1">
              <a:latin typeface="Verdana" pitchFamily="34" charset="0"/>
            </a:endParaRPr>
          </a:p>
        </p:txBody>
      </p:sp>
      <p:sp>
        <p:nvSpPr>
          <p:cNvPr id="361501" name="Text Box 32"/>
          <p:cNvSpPr txBox="1">
            <a:spLocks noChangeArrowheads="1"/>
          </p:cNvSpPr>
          <p:nvPr/>
        </p:nvSpPr>
        <p:spPr bwMode="auto">
          <a:xfrm>
            <a:off x="4989513" y="4908550"/>
            <a:ext cx="298450"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1</a:t>
            </a:r>
            <a:endParaRPr lang="en-US" altLang="zh-CN" sz="4000" b="1">
              <a:latin typeface="Verdana" pitchFamily="34" charset="0"/>
            </a:endParaRPr>
          </a:p>
        </p:txBody>
      </p:sp>
      <p:sp>
        <p:nvSpPr>
          <p:cNvPr id="361502" name="Text Box 33"/>
          <p:cNvSpPr txBox="1">
            <a:spLocks noChangeArrowheads="1"/>
          </p:cNvSpPr>
          <p:nvPr/>
        </p:nvSpPr>
        <p:spPr bwMode="auto">
          <a:xfrm>
            <a:off x="5591175" y="4908550"/>
            <a:ext cx="296863"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2</a:t>
            </a:r>
            <a:endParaRPr lang="en-US" altLang="zh-CN" sz="4000" b="1">
              <a:latin typeface="Verdana" pitchFamily="34" charset="0"/>
            </a:endParaRPr>
          </a:p>
        </p:txBody>
      </p:sp>
      <p:sp>
        <p:nvSpPr>
          <p:cNvPr id="361503" name="Text Box 34"/>
          <p:cNvSpPr txBox="1">
            <a:spLocks noChangeArrowheads="1"/>
          </p:cNvSpPr>
          <p:nvPr/>
        </p:nvSpPr>
        <p:spPr bwMode="auto">
          <a:xfrm>
            <a:off x="6196013" y="4908550"/>
            <a:ext cx="29368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a:t>
            </a:r>
            <a:r>
              <a:rPr lang="en-US" altLang="zh-CN" sz="1600" baseline="-25000">
                <a:latin typeface="Times New Roman" pitchFamily="18" charset="0"/>
                <a:ea typeface="华康简宋"/>
                <a:cs typeface="华康简宋"/>
              </a:rPr>
              <a:t>9</a:t>
            </a:r>
            <a:endParaRPr lang="en-US" altLang="zh-CN" sz="4000" b="1">
              <a:latin typeface="Verdana" pitchFamily="34" charset="0"/>
            </a:endParaRPr>
          </a:p>
        </p:txBody>
      </p:sp>
      <p:sp>
        <p:nvSpPr>
          <p:cNvPr id="361504" name="Oval 35"/>
          <p:cNvSpPr>
            <a:spLocks noChangeArrowheads="1"/>
          </p:cNvSpPr>
          <p:nvPr/>
        </p:nvSpPr>
        <p:spPr bwMode="auto">
          <a:xfrm>
            <a:off x="2154238" y="400367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5" name="Oval 36"/>
          <p:cNvSpPr>
            <a:spLocks noChangeArrowheads="1"/>
          </p:cNvSpPr>
          <p:nvPr/>
        </p:nvSpPr>
        <p:spPr bwMode="auto">
          <a:xfrm>
            <a:off x="2265363" y="3552825"/>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6" name="Oval 37"/>
          <p:cNvSpPr>
            <a:spLocks noChangeArrowheads="1"/>
          </p:cNvSpPr>
          <p:nvPr/>
        </p:nvSpPr>
        <p:spPr bwMode="auto">
          <a:xfrm>
            <a:off x="2036763" y="444023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7" name="Oval 38"/>
          <p:cNvSpPr>
            <a:spLocks noChangeArrowheads="1"/>
          </p:cNvSpPr>
          <p:nvPr/>
        </p:nvSpPr>
        <p:spPr bwMode="auto">
          <a:xfrm>
            <a:off x="2386013" y="418782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8" name="Oval 39"/>
          <p:cNvSpPr>
            <a:spLocks noChangeArrowheads="1"/>
          </p:cNvSpPr>
          <p:nvPr/>
        </p:nvSpPr>
        <p:spPr bwMode="auto">
          <a:xfrm>
            <a:off x="2386013" y="4638675"/>
            <a:ext cx="55562"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09" name="Oval 40"/>
          <p:cNvSpPr>
            <a:spLocks noChangeArrowheads="1"/>
          </p:cNvSpPr>
          <p:nvPr/>
        </p:nvSpPr>
        <p:spPr bwMode="auto">
          <a:xfrm>
            <a:off x="2386013" y="5073650"/>
            <a:ext cx="55562"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10" name="Line 41"/>
          <p:cNvSpPr>
            <a:spLocks noChangeShapeType="1"/>
          </p:cNvSpPr>
          <p:nvPr/>
        </p:nvSpPr>
        <p:spPr bwMode="auto">
          <a:xfrm flipH="1">
            <a:off x="2409825" y="5103813"/>
            <a:ext cx="155575" cy="0"/>
          </a:xfrm>
          <a:prstGeom prst="line">
            <a:avLst/>
          </a:prstGeom>
          <a:noFill/>
          <a:ln w="9525">
            <a:solidFill>
              <a:srgbClr val="000000"/>
            </a:solidFill>
            <a:round/>
            <a:headEnd/>
            <a:tailEnd/>
          </a:ln>
        </p:spPr>
        <p:txBody>
          <a:bodyPr/>
          <a:lstStyle/>
          <a:p>
            <a:endParaRPr lang="zh-CN" altLang="en-US"/>
          </a:p>
        </p:txBody>
      </p:sp>
      <p:sp>
        <p:nvSpPr>
          <p:cNvPr id="361511" name="Line 42"/>
          <p:cNvSpPr>
            <a:spLocks noChangeShapeType="1"/>
          </p:cNvSpPr>
          <p:nvPr/>
        </p:nvSpPr>
        <p:spPr bwMode="auto">
          <a:xfrm flipH="1">
            <a:off x="2409825" y="4667250"/>
            <a:ext cx="155575" cy="0"/>
          </a:xfrm>
          <a:prstGeom prst="line">
            <a:avLst/>
          </a:prstGeom>
          <a:noFill/>
          <a:ln w="9525">
            <a:solidFill>
              <a:srgbClr val="000000"/>
            </a:solidFill>
            <a:round/>
            <a:headEnd/>
            <a:tailEnd/>
          </a:ln>
        </p:spPr>
        <p:txBody>
          <a:bodyPr/>
          <a:lstStyle/>
          <a:p>
            <a:endParaRPr lang="zh-CN" altLang="en-US"/>
          </a:p>
        </p:txBody>
      </p:sp>
      <p:sp>
        <p:nvSpPr>
          <p:cNvPr id="361512" name="Line 43"/>
          <p:cNvSpPr>
            <a:spLocks noChangeShapeType="1"/>
          </p:cNvSpPr>
          <p:nvPr/>
        </p:nvSpPr>
        <p:spPr bwMode="auto">
          <a:xfrm flipH="1">
            <a:off x="2409825" y="4208463"/>
            <a:ext cx="155575" cy="0"/>
          </a:xfrm>
          <a:prstGeom prst="line">
            <a:avLst/>
          </a:prstGeom>
          <a:noFill/>
          <a:ln w="9525">
            <a:solidFill>
              <a:srgbClr val="000000"/>
            </a:solidFill>
            <a:round/>
            <a:headEnd/>
            <a:tailEnd/>
          </a:ln>
        </p:spPr>
        <p:txBody>
          <a:bodyPr/>
          <a:lstStyle/>
          <a:p>
            <a:endParaRPr lang="zh-CN" altLang="en-US"/>
          </a:p>
        </p:txBody>
      </p:sp>
      <p:sp>
        <p:nvSpPr>
          <p:cNvPr id="361513" name="Freeform 44"/>
          <p:cNvSpPr>
            <a:spLocks/>
          </p:cNvSpPr>
          <p:nvPr/>
        </p:nvSpPr>
        <p:spPr bwMode="auto">
          <a:xfrm>
            <a:off x="1933575" y="4899025"/>
            <a:ext cx="5470525" cy="590550"/>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514" name="Line 45"/>
          <p:cNvSpPr>
            <a:spLocks noChangeShapeType="1"/>
          </p:cNvSpPr>
          <p:nvPr/>
        </p:nvSpPr>
        <p:spPr bwMode="auto">
          <a:xfrm flipH="1">
            <a:off x="2873375" y="3038475"/>
            <a:ext cx="338138" cy="0"/>
          </a:xfrm>
          <a:prstGeom prst="line">
            <a:avLst/>
          </a:prstGeom>
          <a:noFill/>
          <a:ln w="8890">
            <a:solidFill>
              <a:srgbClr val="000000"/>
            </a:solidFill>
            <a:round/>
            <a:headEnd/>
            <a:tailEnd/>
          </a:ln>
        </p:spPr>
        <p:txBody>
          <a:bodyPr/>
          <a:lstStyle/>
          <a:p>
            <a:endParaRPr lang="zh-CN" altLang="en-US"/>
          </a:p>
        </p:txBody>
      </p:sp>
      <p:sp>
        <p:nvSpPr>
          <p:cNvPr id="361515" name="Line 46"/>
          <p:cNvSpPr>
            <a:spLocks noChangeShapeType="1"/>
          </p:cNvSpPr>
          <p:nvPr/>
        </p:nvSpPr>
        <p:spPr bwMode="auto">
          <a:xfrm>
            <a:off x="2024063" y="2949575"/>
            <a:ext cx="649287" cy="0"/>
          </a:xfrm>
          <a:prstGeom prst="line">
            <a:avLst/>
          </a:prstGeom>
          <a:noFill/>
          <a:ln w="8890">
            <a:solidFill>
              <a:srgbClr val="000000"/>
            </a:solidFill>
            <a:round/>
            <a:headEnd/>
            <a:tailEnd/>
          </a:ln>
        </p:spPr>
        <p:txBody>
          <a:bodyPr/>
          <a:lstStyle/>
          <a:p>
            <a:endParaRPr lang="zh-CN" altLang="en-US"/>
          </a:p>
        </p:txBody>
      </p:sp>
      <p:sp>
        <p:nvSpPr>
          <p:cNvPr id="361516" name="Freeform 47"/>
          <p:cNvSpPr>
            <a:spLocks/>
          </p:cNvSpPr>
          <p:nvPr/>
        </p:nvSpPr>
        <p:spPr bwMode="auto">
          <a:xfrm>
            <a:off x="2268538" y="3122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17" name="Rectangle 48"/>
          <p:cNvSpPr>
            <a:spLocks noChangeArrowheads="1"/>
          </p:cNvSpPr>
          <p:nvPr/>
        </p:nvSpPr>
        <p:spPr bwMode="auto">
          <a:xfrm>
            <a:off x="2579688" y="28813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18" name="AutoShape 49"/>
          <p:cNvSpPr>
            <a:spLocks noChangeArrowheads="1"/>
          </p:cNvSpPr>
          <p:nvPr/>
        </p:nvSpPr>
        <p:spPr bwMode="auto">
          <a:xfrm rot="5400000">
            <a:off x="2768600" y="2979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19" name="Line 50"/>
          <p:cNvSpPr>
            <a:spLocks noChangeShapeType="1"/>
          </p:cNvSpPr>
          <p:nvPr/>
        </p:nvSpPr>
        <p:spPr bwMode="auto">
          <a:xfrm flipH="1">
            <a:off x="2873375" y="2555875"/>
            <a:ext cx="338138" cy="0"/>
          </a:xfrm>
          <a:prstGeom prst="line">
            <a:avLst/>
          </a:prstGeom>
          <a:noFill/>
          <a:ln w="8890">
            <a:solidFill>
              <a:srgbClr val="000000"/>
            </a:solidFill>
            <a:round/>
            <a:headEnd/>
            <a:tailEnd/>
          </a:ln>
        </p:spPr>
        <p:txBody>
          <a:bodyPr/>
          <a:lstStyle/>
          <a:p>
            <a:endParaRPr lang="zh-CN" altLang="en-US"/>
          </a:p>
        </p:txBody>
      </p:sp>
      <p:sp>
        <p:nvSpPr>
          <p:cNvPr id="361520" name="Line 51"/>
          <p:cNvSpPr>
            <a:spLocks noChangeShapeType="1"/>
          </p:cNvSpPr>
          <p:nvPr/>
        </p:nvSpPr>
        <p:spPr bwMode="auto">
          <a:xfrm>
            <a:off x="2024063" y="2466975"/>
            <a:ext cx="649287" cy="0"/>
          </a:xfrm>
          <a:prstGeom prst="line">
            <a:avLst/>
          </a:prstGeom>
          <a:noFill/>
          <a:ln w="8890">
            <a:solidFill>
              <a:srgbClr val="000000"/>
            </a:solidFill>
            <a:round/>
            <a:headEnd/>
            <a:tailEnd/>
          </a:ln>
        </p:spPr>
        <p:txBody>
          <a:bodyPr/>
          <a:lstStyle/>
          <a:p>
            <a:endParaRPr lang="zh-CN" altLang="en-US"/>
          </a:p>
        </p:txBody>
      </p:sp>
      <p:sp>
        <p:nvSpPr>
          <p:cNvPr id="361521" name="Freeform 52"/>
          <p:cNvSpPr>
            <a:spLocks/>
          </p:cNvSpPr>
          <p:nvPr/>
        </p:nvSpPr>
        <p:spPr bwMode="auto">
          <a:xfrm>
            <a:off x="2268538" y="26400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2" name="Rectangle 53"/>
          <p:cNvSpPr>
            <a:spLocks noChangeArrowheads="1"/>
          </p:cNvSpPr>
          <p:nvPr/>
        </p:nvSpPr>
        <p:spPr bwMode="auto">
          <a:xfrm>
            <a:off x="2579688" y="239871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3" name="AutoShape 54"/>
          <p:cNvSpPr>
            <a:spLocks noChangeArrowheads="1"/>
          </p:cNvSpPr>
          <p:nvPr/>
        </p:nvSpPr>
        <p:spPr bwMode="auto">
          <a:xfrm rot="5400000">
            <a:off x="2768600" y="24971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4" name="Line 55"/>
          <p:cNvSpPr>
            <a:spLocks noChangeShapeType="1"/>
          </p:cNvSpPr>
          <p:nvPr/>
        </p:nvSpPr>
        <p:spPr bwMode="auto">
          <a:xfrm flipH="1">
            <a:off x="2873375" y="625475"/>
            <a:ext cx="338138" cy="0"/>
          </a:xfrm>
          <a:prstGeom prst="line">
            <a:avLst/>
          </a:prstGeom>
          <a:noFill/>
          <a:ln w="8890">
            <a:solidFill>
              <a:srgbClr val="000000"/>
            </a:solidFill>
            <a:round/>
            <a:headEnd/>
            <a:tailEnd/>
          </a:ln>
        </p:spPr>
        <p:txBody>
          <a:bodyPr/>
          <a:lstStyle/>
          <a:p>
            <a:endParaRPr lang="zh-CN" altLang="en-US"/>
          </a:p>
        </p:txBody>
      </p:sp>
      <p:sp>
        <p:nvSpPr>
          <p:cNvPr id="361525" name="Line 56"/>
          <p:cNvSpPr>
            <a:spLocks noChangeShapeType="1"/>
          </p:cNvSpPr>
          <p:nvPr/>
        </p:nvSpPr>
        <p:spPr bwMode="auto">
          <a:xfrm>
            <a:off x="2024063" y="534988"/>
            <a:ext cx="649287" cy="0"/>
          </a:xfrm>
          <a:prstGeom prst="line">
            <a:avLst/>
          </a:prstGeom>
          <a:noFill/>
          <a:ln w="8890">
            <a:solidFill>
              <a:srgbClr val="000000"/>
            </a:solidFill>
            <a:round/>
            <a:headEnd/>
            <a:tailEnd/>
          </a:ln>
        </p:spPr>
        <p:txBody>
          <a:bodyPr/>
          <a:lstStyle/>
          <a:p>
            <a:endParaRPr lang="zh-CN" altLang="en-US"/>
          </a:p>
        </p:txBody>
      </p:sp>
      <p:sp>
        <p:nvSpPr>
          <p:cNvPr id="361526" name="Freeform 57"/>
          <p:cNvSpPr>
            <a:spLocks/>
          </p:cNvSpPr>
          <p:nvPr/>
        </p:nvSpPr>
        <p:spPr bwMode="auto">
          <a:xfrm>
            <a:off x="2268538" y="7096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27" name="Rectangle 58"/>
          <p:cNvSpPr>
            <a:spLocks noChangeArrowheads="1"/>
          </p:cNvSpPr>
          <p:nvPr/>
        </p:nvSpPr>
        <p:spPr bwMode="auto">
          <a:xfrm>
            <a:off x="2579688" y="4683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28" name="AutoShape 59"/>
          <p:cNvSpPr>
            <a:spLocks noChangeArrowheads="1"/>
          </p:cNvSpPr>
          <p:nvPr/>
        </p:nvSpPr>
        <p:spPr bwMode="auto">
          <a:xfrm rot="5400000">
            <a:off x="2768600" y="5667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29" name="Line 60"/>
          <p:cNvSpPr>
            <a:spLocks noChangeShapeType="1"/>
          </p:cNvSpPr>
          <p:nvPr/>
        </p:nvSpPr>
        <p:spPr bwMode="auto">
          <a:xfrm flipH="1">
            <a:off x="2873375" y="1108075"/>
            <a:ext cx="338138" cy="0"/>
          </a:xfrm>
          <a:prstGeom prst="line">
            <a:avLst/>
          </a:prstGeom>
          <a:noFill/>
          <a:ln w="8890">
            <a:solidFill>
              <a:srgbClr val="000000"/>
            </a:solidFill>
            <a:round/>
            <a:headEnd/>
            <a:tailEnd/>
          </a:ln>
        </p:spPr>
        <p:txBody>
          <a:bodyPr/>
          <a:lstStyle/>
          <a:p>
            <a:endParaRPr lang="zh-CN" altLang="en-US"/>
          </a:p>
        </p:txBody>
      </p:sp>
      <p:sp>
        <p:nvSpPr>
          <p:cNvPr id="361530" name="Line 61"/>
          <p:cNvSpPr>
            <a:spLocks noChangeShapeType="1"/>
          </p:cNvSpPr>
          <p:nvPr/>
        </p:nvSpPr>
        <p:spPr bwMode="auto">
          <a:xfrm>
            <a:off x="2024063" y="1017588"/>
            <a:ext cx="649287" cy="0"/>
          </a:xfrm>
          <a:prstGeom prst="line">
            <a:avLst/>
          </a:prstGeom>
          <a:noFill/>
          <a:ln w="8890">
            <a:solidFill>
              <a:srgbClr val="000000"/>
            </a:solidFill>
            <a:round/>
            <a:headEnd/>
            <a:tailEnd/>
          </a:ln>
        </p:spPr>
        <p:txBody>
          <a:bodyPr/>
          <a:lstStyle/>
          <a:p>
            <a:endParaRPr lang="zh-CN" altLang="en-US"/>
          </a:p>
        </p:txBody>
      </p:sp>
      <p:sp>
        <p:nvSpPr>
          <p:cNvPr id="361531" name="Freeform 62"/>
          <p:cNvSpPr>
            <a:spLocks/>
          </p:cNvSpPr>
          <p:nvPr/>
        </p:nvSpPr>
        <p:spPr bwMode="auto">
          <a:xfrm>
            <a:off x="2268538" y="11922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2" name="Rectangle 63"/>
          <p:cNvSpPr>
            <a:spLocks noChangeArrowheads="1"/>
          </p:cNvSpPr>
          <p:nvPr/>
        </p:nvSpPr>
        <p:spPr bwMode="auto">
          <a:xfrm>
            <a:off x="2579688" y="9509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3" name="AutoShape 64"/>
          <p:cNvSpPr>
            <a:spLocks noChangeArrowheads="1"/>
          </p:cNvSpPr>
          <p:nvPr/>
        </p:nvSpPr>
        <p:spPr bwMode="auto">
          <a:xfrm rot="5400000">
            <a:off x="2768600" y="10493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4" name="Line 65"/>
          <p:cNvSpPr>
            <a:spLocks noChangeShapeType="1"/>
          </p:cNvSpPr>
          <p:nvPr/>
        </p:nvSpPr>
        <p:spPr bwMode="auto">
          <a:xfrm flipH="1">
            <a:off x="2873375" y="1590675"/>
            <a:ext cx="338138" cy="0"/>
          </a:xfrm>
          <a:prstGeom prst="line">
            <a:avLst/>
          </a:prstGeom>
          <a:noFill/>
          <a:ln w="8890">
            <a:solidFill>
              <a:srgbClr val="000000"/>
            </a:solidFill>
            <a:round/>
            <a:headEnd/>
            <a:tailEnd/>
          </a:ln>
        </p:spPr>
        <p:txBody>
          <a:bodyPr/>
          <a:lstStyle/>
          <a:p>
            <a:endParaRPr lang="zh-CN" altLang="en-US"/>
          </a:p>
        </p:txBody>
      </p:sp>
      <p:sp>
        <p:nvSpPr>
          <p:cNvPr id="361535" name="Line 66"/>
          <p:cNvSpPr>
            <a:spLocks noChangeShapeType="1"/>
          </p:cNvSpPr>
          <p:nvPr/>
        </p:nvSpPr>
        <p:spPr bwMode="auto">
          <a:xfrm>
            <a:off x="2024063" y="1500188"/>
            <a:ext cx="649287" cy="0"/>
          </a:xfrm>
          <a:prstGeom prst="line">
            <a:avLst/>
          </a:prstGeom>
          <a:noFill/>
          <a:ln w="8890">
            <a:solidFill>
              <a:srgbClr val="000000"/>
            </a:solidFill>
            <a:round/>
            <a:headEnd/>
            <a:tailEnd/>
          </a:ln>
        </p:spPr>
        <p:txBody>
          <a:bodyPr/>
          <a:lstStyle/>
          <a:p>
            <a:endParaRPr lang="zh-CN" altLang="en-US"/>
          </a:p>
        </p:txBody>
      </p:sp>
      <p:sp>
        <p:nvSpPr>
          <p:cNvPr id="361536" name="Freeform 67"/>
          <p:cNvSpPr>
            <a:spLocks/>
          </p:cNvSpPr>
          <p:nvPr/>
        </p:nvSpPr>
        <p:spPr bwMode="auto">
          <a:xfrm>
            <a:off x="2268538" y="16748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37" name="Rectangle 68"/>
          <p:cNvSpPr>
            <a:spLocks noChangeArrowheads="1"/>
          </p:cNvSpPr>
          <p:nvPr/>
        </p:nvSpPr>
        <p:spPr bwMode="auto">
          <a:xfrm>
            <a:off x="2579688" y="14335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38" name="AutoShape 69"/>
          <p:cNvSpPr>
            <a:spLocks noChangeArrowheads="1"/>
          </p:cNvSpPr>
          <p:nvPr/>
        </p:nvSpPr>
        <p:spPr bwMode="auto">
          <a:xfrm rot="5400000">
            <a:off x="2768600" y="15319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39" name="Line 70"/>
          <p:cNvSpPr>
            <a:spLocks noChangeShapeType="1"/>
          </p:cNvSpPr>
          <p:nvPr/>
        </p:nvSpPr>
        <p:spPr bwMode="auto">
          <a:xfrm flipH="1">
            <a:off x="2873375" y="2073275"/>
            <a:ext cx="338138" cy="0"/>
          </a:xfrm>
          <a:prstGeom prst="line">
            <a:avLst/>
          </a:prstGeom>
          <a:noFill/>
          <a:ln w="8890">
            <a:solidFill>
              <a:srgbClr val="000000"/>
            </a:solidFill>
            <a:round/>
            <a:headEnd/>
            <a:tailEnd/>
          </a:ln>
        </p:spPr>
        <p:txBody>
          <a:bodyPr/>
          <a:lstStyle/>
          <a:p>
            <a:endParaRPr lang="zh-CN" altLang="en-US"/>
          </a:p>
        </p:txBody>
      </p:sp>
      <p:sp>
        <p:nvSpPr>
          <p:cNvPr id="361540" name="Line 71"/>
          <p:cNvSpPr>
            <a:spLocks noChangeShapeType="1"/>
          </p:cNvSpPr>
          <p:nvPr/>
        </p:nvSpPr>
        <p:spPr bwMode="auto">
          <a:xfrm>
            <a:off x="2024063" y="1982788"/>
            <a:ext cx="649287" cy="0"/>
          </a:xfrm>
          <a:prstGeom prst="line">
            <a:avLst/>
          </a:prstGeom>
          <a:noFill/>
          <a:ln w="8890">
            <a:solidFill>
              <a:srgbClr val="000000"/>
            </a:solidFill>
            <a:round/>
            <a:headEnd/>
            <a:tailEnd/>
          </a:ln>
        </p:spPr>
        <p:txBody>
          <a:bodyPr/>
          <a:lstStyle/>
          <a:p>
            <a:endParaRPr lang="zh-CN" altLang="en-US"/>
          </a:p>
        </p:txBody>
      </p:sp>
      <p:sp>
        <p:nvSpPr>
          <p:cNvPr id="361541" name="Freeform 72"/>
          <p:cNvSpPr>
            <a:spLocks/>
          </p:cNvSpPr>
          <p:nvPr/>
        </p:nvSpPr>
        <p:spPr bwMode="auto">
          <a:xfrm>
            <a:off x="2268538" y="2157413"/>
            <a:ext cx="954087" cy="160337"/>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42" name="Rectangle 73"/>
          <p:cNvSpPr>
            <a:spLocks noChangeArrowheads="1"/>
          </p:cNvSpPr>
          <p:nvPr/>
        </p:nvSpPr>
        <p:spPr bwMode="auto">
          <a:xfrm>
            <a:off x="2579688" y="191611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3" name="AutoShape 74"/>
          <p:cNvSpPr>
            <a:spLocks noChangeArrowheads="1"/>
          </p:cNvSpPr>
          <p:nvPr/>
        </p:nvSpPr>
        <p:spPr bwMode="auto">
          <a:xfrm rot="5400000">
            <a:off x="2768600" y="2014538"/>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4" name="Line 75"/>
          <p:cNvSpPr>
            <a:spLocks noChangeShapeType="1"/>
          </p:cNvSpPr>
          <p:nvPr/>
        </p:nvSpPr>
        <p:spPr bwMode="auto">
          <a:xfrm flipH="1">
            <a:off x="2873375" y="3621088"/>
            <a:ext cx="338138" cy="0"/>
          </a:xfrm>
          <a:prstGeom prst="line">
            <a:avLst/>
          </a:prstGeom>
          <a:noFill/>
          <a:ln w="8890">
            <a:solidFill>
              <a:srgbClr val="000000"/>
            </a:solidFill>
            <a:round/>
            <a:headEnd/>
            <a:tailEnd/>
          </a:ln>
        </p:spPr>
        <p:txBody>
          <a:bodyPr/>
          <a:lstStyle/>
          <a:p>
            <a:endParaRPr lang="zh-CN" altLang="en-US"/>
          </a:p>
        </p:txBody>
      </p:sp>
      <p:sp>
        <p:nvSpPr>
          <p:cNvPr id="361545" name="Rectangle 76"/>
          <p:cNvSpPr>
            <a:spLocks noChangeArrowheads="1"/>
          </p:cNvSpPr>
          <p:nvPr/>
        </p:nvSpPr>
        <p:spPr bwMode="auto">
          <a:xfrm>
            <a:off x="2579688" y="3506788"/>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46" name="AutoShape 77"/>
          <p:cNvSpPr>
            <a:spLocks noChangeArrowheads="1"/>
          </p:cNvSpPr>
          <p:nvPr/>
        </p:nvSpPr>
        <p:spPr bwMode="auto">
          <a:xfrm rot="5400000">
            <a:off x="2768600" y="3559175"/>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47" name="Oval 78"/>
          <p:cNvSpPr>
            <a:spLocks noChangeArrowheads="1"/>
          </p:cNvSpPr>
          <p:nvPr/>
        </p:nvSpPr>
        <p:spPr bwMode="auto">
          <a:xfrm>
            <a:off x="2444750" y="649288"/>
            <a:ext cx="107950" cy="90487"/>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8" name="Oval 79"/>
          <p:cNvSpPr>
            <a:spLocks noChangeArrowheads="1"/>
          </p:cNvSpPr>
          <p:nvPr/>
        </p:nvSpPr>
        <p:spPr bwMode="auto">
          <a:xfrm>
            <a:off x="2444750" y="1138238"/>
            <a:ext cx="107950" cy="8890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49" name="Oval 80"/>
          <p:cNvSpPr>
            <a:spLocks noChangeArrowheads="1"/>
          </p:cNvSpPr>
          <p:nvPr/>
        </p:nvSpPr>
        <p:spPr bwMode="auto">
          <a:xfrm>
            <a:off x="2444750" y="162560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0" name="Oval 81"/>
          <p:cNvSpPr>
            <a:spLocks noChangeArrowheads="1"/>
          </p:cNvSpPr>
          <p:nvPr/>
        </p:nvSpPr>
        <p:spPr bwMode="auto">
          <a:xfrm>
            <a:off x="2444750" y="2114550"/>
            <a:ext cx="107950" cy="93663"/>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1" name="Oval 82"/>
          <p:cNvSpPr>
            <a:spLocks noChangeArrowheads="1"/>
          </p:cNvSpPr>
          <p:nvPr/>
        </p:nvSpPr>
        <p:spPr bwMode="auto">
          <a:xfrm>
            <a:off x="2444750" y="258762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2" name="Oval 83"/>
          <p:cNvSpPr>
            <a:spLocks noChangeArrowheads="1"/>
          </p:cNvSpPr>
          <p:nvPr/>
        </p:nvSpPr>
        <p:spPr bwMode="auto">
          <a:xfrm>
            <a:off x="2444750" y="3076575"/>
            <a:ext cx="107950" cy="90488"/>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53" name="Line 84"/>
          <p:cNvSpPr>
            <a:spLocks noChangeShapeType="1"/>
          </p:cNvSpPr>
          <p:nvPr/>
        </p:nvSpPr>
        <p:spPr bwMode="auto">
          <a:xfrm flipH="1">
            <a:off x="2873375" y="4068763"/>
            <a:ext cx="338138" cy="0"/>
          </a:xfrm>
          <a:prstGeom prst="line">
            <a:avLst/>
          </a:prstGeom>
          <a:noFill/>
          <a:ln w="8890">
            <a:solidFill>
              <a:srgbClr val="000000"/>
            </a:solidFill>
            <a:round/>
            <a:headEnd/>
            <a:tailEnd/>
          </a:ln>
        </p:spPr>
        <p:txBody>
          <a:bodyPr/>
          <a:lstStyle/>
          <a:p>
            <a:endParaRPr lang="zh-CN" altLang="en-US"/>
          </a:p>
        </p:txBody>
      </p:sp>
      <p:sp>
        <p:nvSpPr>
          <p:cNvPr id="361554" name="Rectangle 85"/>
          <p:cNvSpPr>
            <a:spLocks noChangeArrowheads="1"/>
          </p:cNvSpPr>
          <p:nvPr/>
        </p:nvSpPr>
        <p:spPr bwMode="auto">
          <a:xfrm>
            <a:off x="2579688" y="3954463"/>
            <a:ext cx="320675" cy="325437"/>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5" name="AutoShape 86"/>
          <p:cNvSpPr>
            <a:spLocks noChangeArrowheads="1"/>
          </p:cNvSpPr>
          <p:nvPr/>
        </p:nvSpPr>
        <p:spPr bwMode="auto">
          <a:xfrm rot="5400000">
            <a:off x="2768600" y="40068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56" name="Line 87"/>
          <p:cNvSpPr>
            <a:spLocks noChangeShapeType="1"/>
          </p:cNvSpPr>
          <p:nvPr/>
        </p:nvSpPr>
        <p:spPr bwMode="auto">
          <a:xfrm flipH="1">
            <a:off x="2873375" y="4510088"/>
            <a:ext cx="338138" cy="0"/>
          </a:xfrm>
          <a:prstGeom prst="line">
            <a:avLst/>
          </a:prstGeom>
          <a:noFill/>
          <a:ln w="8890">
            <a:solidFill>
              <a:srgbClr val="000000"/>
            </a:solidFill>
            <a:round/>
            <a:headEnd/>
            <a:tailEnd/>
          </a:ln>
        </p:spPr>
        <p:txBody>
          <a:bodyPr/>
          <a:lstStyle/>
          <a:p>
            <a:endParaRPr lang="zh-CN" altLang="en-US"/>
          </a:p>
        </p:txBody>
      </p:sp>
      <p:grpSp>
        <p:nvGrpSpPr>
          <p:cNvPr id="361557" name="Group 88"/>
          <p:cNvGrpSpPr>
            <a:grpSpLocks/>
          </p:cNvGrpSpPr>
          <p:nvPr/>
        </p:nvGrpSpPr>
        <p:grpSpPr bwMode="auto">
          <a:xfrm>
            <a:off x="1765300" y="3573463"/>
            <a:ext cx="800100" cy="893762"/>
            <a:chOff x="10071" y="10961"/>
            <a:chExt cx="468" cy="766"/>
          </a:xfrm>
        </p:grpSpPr>
        <p:sp>
          <p:nvSpPr>
            <p:cNvPr id="361646" name="Line 89"/>
            <p:cNvSpPr>
              <a:spLocks noChangeShapeType="1"/>
            </p:cNvSpPr>
            <p:nvPr/>
          </p:nvSpPr>
          <p:spPr bwMode="auto">
            <a:xfrm>
              <a:off x="10071" y="10961"/>
              <a:ext cx="468" cy="0"/>
            </a:xfrm>
            <a:prstGeom prst="line">
              <a:avLst/>
            </a:prstGeom>
            <a:noFill/>
            <a:ln w="8890">
              <a:solidFill>
                <a:srgbClr val="000000"/>
              </a:solidFill>
              <a:round/>
              <a:headEnd/>
              <a:tailEnd/>
            </a:ln>
          </p:spPr>
          <p:txBody>
            <a:bodyPr/>
            <a:lstStyle/>
            <a:p>
              <a:endParaRPr lang="zh-CN" altLang="en-US"/>
            </a:p>
          </p:txBody>
        </p:sp>
        <p:sp>
          <p:nvSpPr>
            <p:cNvPr id="361647" name="Line 90"/>
            <p:cNvSpPr>
              <a:spLocks noChangeShapeType="1"/>
            </p:cNvSpPr>
            <p:nvPr/>
          </p:nvSpPr>
          <p:spPr bwMode="auto">
            <a:xfrm>
              <a:off x="10071" y="11346"/>
              <a:ext cx="468" cy="0"/>
            </a:xfrm>
            <a:prstGeom prst="line">
              <a:avLst/>
            </a:prstGeom>
            <a:noFill/>
            <a:ln w="8890">
              <a:solidFill>
                <a:srgbClr val="000000"/>
              </a:solidFill>
              <a:round/>
              <a:headEnd/>
              <a:tailEnd/>
            </a:ln>
          </p:spPr>
          <p:txBody>
            <a:bodyPr/>
            <a:lstStyle/>
            <a:p>
              <a:endParaRPr lang="zh-CN" altLang="en-US"/>
            </a:p>
          </p:txBody>
        </p:sp>
        <p:sp>
          <p:nvSpPr>
            <p:cNvPr id="361648" name="Line 91"/>
            <p:cNvSpPr>
              <a:spLocks noChangeShapeType="1"/>
            </p:cNvSpPr>
            <p:nvPr/>
          </p:nvSpPr>
          <p:spPr bwMode="auto">
            <a:xfrm>
              <a:off x="10071" y="11727"/>
              <a:ext cx="468" cy="0"/>
            </a:xfrm>
            <a:prstGeom prst="line">
              <a:avLst/>
            </a:prstGeom>
            <a:noFill/>
            <a:ln w="8890">
              <a:solidFill>
                <a:srgbClr val="000000"/>
              </a:solidFill>
              <a:round/>
              <a:headEnd/>
              <a:tailEnd/>
            </a:ln>
          </p:spPr>
          <p:txBody>
            <a:bodyPr/>
            <a:lstStyle/>
            <a:p>
              <a:endParaRPr lang="zh-CN" altLang="en-US"/>
            </a:p>
          </p:txBody>
        </p:sp>
      </p:grpSp>
      <p:sp>
        <p:nvSpPr>
          <p:cNvPr id="361558" name="Rectangle 92"/>
          <p:cNvSpPr>
            <a:spLocks noChangeArrowheads="1"/>
          </p:cNvSpPr>
          <p:nvPr/>
        </p:nvSpPr>
        <p:spPr bwMode="auto">
          <a:xfrm>
            <a:off x="2579688" y="4398963"/>
            <a:ext cx="320675" cy="327025"/>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59" name="AutoShape 93"/>
          <p:cNvSpPr>
            <a:spLocks noChangeArrowheads="1"/>
          </p:cNvSpPr>
          <p:nvPr/>
        </p:nvSpPr>
        <p:spPr bwMode="auto">
          <a:xfrm rot="5400000">
            <a:off x="2768600" y="4451350"/>
            <a:ext cx="98425"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0" name="Line 94"/>
          <p:cNvSpPr>
            <a:spLocks noChangeShapeType="1"/>
          </p:cNvSpPr>
          <p:nvPr/>
        </p:nvSpPr>
        <p:spPr bwMode="auto">
          <a:xfrm flipH="1">
            <a:off x="2873375" y="4951413"/>
            <a:ext cx="338138" cy="0"/>
          </a:xfrm>
          <a:prstGeom prst="line">
            <a:avLst/>
          </a:prstGeom>
          <a:noFill/>
          <a:ln w="8890">
            <a:solidFill>
              <a:srgbClr val="000000"/>
            </a:solidFill>
            <a:round/>
            <a:headEnd/>
            <a:tailEnd/>
          </a:ln>
        </p:spPr>
        <p:txBody>
          <a:bodyPr/>
          <a:lstStyle/>
          <a:p>
            <a:endParaRPr lang="zh-CN" altLang="en-US"/>
          </a:p>
        </p:txBody>
      </p:sp>
      <p:sp>
        <p:nvSpPr>
          <p:cNvPr id="361561" name="Line 95"/>
          <p:cNvSpPr>
            <a:spLocks noChangeShapeType="1"/>
          </p:cNvSpPr>
          <p:nvPr/>
        </p:nvSpPr>
        <p:spPr bwMode="auto">
          <a:xfrm>
            <a:off x="1771650" y="4908550"/>
            <a:ext cx="901700" cy="0"/>
          </a:xfrm>
          <a:prstGeom prst="line">
            <a:avLst/>
          </a:prstGeom>
          <a:noFill/>
          <a:ln w="8890">
            <a:solidFill>
              <a:srgbClr val="000000"/>
            </a:solidFill>
            <a:round/>
            <a:headEnd/>
            <a:tailEnd/>
          </a:ln>
        </p:spPr>
        <p:txBody>
          <a:bodyPr/>
          <a:lstStyle/>
          <a:p>
            <a:endParaRPr lang="zh-CN" altLang="en-US"/>
          </a:p>
        </p:txBody>
      </p:sp>
      <p:sp>
        <p:nvSpPr>
          <p:cNvPr id="361562" name="Rectangle 96"/>
          <p:cNvSpPr>
            <a:spLocks noChangeArrowheads="1"/>
          </p:cNvSpPr>
          <p:nvPr/>
        </p:nvSpPr>
        <p:spPr bwMode="auto">
          <a:xfrm>
            <a:off x="2579688" y="4841875"/>
            <a:ext cx="320675" cy="325438"/>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3" name="AutoShape 97"/>
          <p:cNvSpPr>
            <a:spLocks noChangeArrowheads="1"/>
          </p:cNvSpPr>
          <p:nvPr/>
        </p:nvSpPr>
        <p:spPr bwMode="auto">
          <a:xfrm rot="5400000">
            <a:off x="2767806" y="4893469"/>
            <a:ext cx="100013" cy="11747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4" name="Line 98"/>
          <p:cNvSpPr>
            <a:spLocks noChangeShapeType="1"/>
          </p:cNvSpPr>
          <p:nvPr/>
        </p:nvSpPr>
        <p:spPr bwMode="auto">
          <a:xfrm rot="-5400000">
            <a:off x="4283869" y="4712494"/>
            <a:ext cx="404812" cy="0"/>
          </a:xfrm>
          <a:prstGeom prst="line">
            <a:avLst/>
          </a:prstGeom>
          <a:noFill/>
          <a:ln w="8890">
            <a:solidFill>
              <a:srgbClr val="000000"/>
            </a:solidFill>
            <a:round/>
            <a:headEnd/>
            <a:tailEnd/>
          </a:ln>
        </p:spPr>
        <p:txBody>
          <a:bodyPr/>
          <a:lstStyle/>
          <a:p>
            <a:endParaRPr lang="zh-CN" altLang="en-US"/>
          </a:p>
        </p:txBody>
      </p:sp>
      <p:sp>
        <p:nvSpPr>
          <p:cNvPr id="361565" name="Line 99"/>
          <p:cNvSpPr>
            <a:spLocks noChangeShapeType="1"/>
          </p:cNvSpPr>
          <p:nvPr/>
        </p:nvSpPr>
        <p:spPr bwMode="auto">
          <a:xfrm rot="16200000" flipH="1">
            <a:off x="4471988" y="4284663"/>
            <a:ext cx="247650" cy="0"/>
          </a:xfrm>
          <a:prstGeom prst="line">
            <a:avLst/>
          </a:prstGeom>
          <a:noFill/>
          <a:ln w="8890">
            <a:solidFill>
              <a:srgbClr val="000000"/>
            </a:solidFill>
            <a:round/>
            <a:headEnd/>
            <a:tailEnd/>
          </a:ln>
        </p:spPr>
        <p:txBody>
          <a:bodyPr/>
          <a:lstStyle/>
          <a:p>
            <a:endParaRPr lang="zh-CN" altLang="en-US"/>
          </a:p>
        </p:txBody>
      </p:sp>
      <p:sp>
        <p:nvSpPr>
          <p:cNvPr id="361566" name="Freeform 100"/>
          <p:cNvSpPr>
            <a:spLocks/>
          </p:cNvSpPr>
          <p:nvPr/>
        </p:nvSpPr>
        <p:spPr bwMode="auto">
          <a:xfrm rot="-5400000">
            <a:off x="4456113" y="4371975"/>
            <a:ext cx="657225" cy="225425"/>
          </a:xfrm>
          <a:custGeom>
            <a:avLst/>
            <a:gdLst>
              <a:gd name="T0" fmla="*/ 2147483647 w 480"/>
              <a:gd name="T1" fmla="*/ 0 h 99"/>
              <a:gd name="T2" fmla="*/ 0 w 480"/>
              <a:gd name="T3" fmla="*/ 0 h 99"/>
              <a:gd name="T4" fmla="*/ 0 w 480"/>
              <a:gd name="T5" fmla="*/ 2147483647 h 99"/>
              <a:gd name="T6" fmla="*/ 2147483647 w 480"/>
              <a:gd name="T7" fmla="*/ 2147483647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567" name="Rectangle 101"/>
          <p:cNvSpPr>
            <a:spLocks noChangeArrowheads="1"/>
          </p:cNvSpPr>
          <p:nvPr/>
        </p:nvSpPr>
        <p:spPr bwMode="auto">
          <a:xfrm rot="-5400000">
            <a:off x="4464844" y="4260056"/>
            <a:ext cx="269875" cy="385763"/>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568" name="AutoShape 102"/>
          <p:cNvSpPr>
            <a:spLocks noChangeArrowheads="1"/>
          </p:cNvSpPr>
          <p:nvPr/>
        </p:nvSpPr>
        <p:spPr bwMode="auto">
          <a:xfrm>
            <a:off x="4537075" y="4338638"/>
            <a:ext cx="117475" cy="9842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569" name="Oval 103"/>
          <p:cNvSpPr>
            <a:spLocks noChangeArrowheads="1"/>
          </p:cNvSpPr>
          <p:nvPr/>
        </p:nvSpPr>
        <p:spPr bwMode="auto">
          <a:xfrm rot="-5400000">
            <a:off x="4629151" y="4600575"/>
            <a:ext cx="93662" cy="109537"/>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70" name="Group 104"/>
          <p:cNvGrpSpPr>
            <a:grpSpLocks/>
          </p:cNvGrpSpPr>
          <p:nvPr/>
        </p:nvGrpSpPr>
        <p:grpSpPr bwMode="auto">
          <a:xfrm>
            <a:off x="5024438" y="4156075"/>
            <a:ext cx="490537" cy="758825"/>
            <a:chOff x="11795" y="11461"/>
            <a:chExt cx="354" cy="652"/>
          </a:xfrm>
        </p:grpSpPr>
        <p:sp>
          <p:nvSpPr>
            <p:cNvPr id="361640" name="Line 105"/>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41" name="Line 106"/>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42" name="Freeform 107"/>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43" name="Rectangle 108"/>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44" name="AutoShape 109"/>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45" name="Oval 110"/>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1" name="Group 111"/>
          <p:cNvGrpSpPr>
            <a:grpSpLocks/>
          </p:cNvGrpSpPr>
          <p:nvPr/>
        </p:nvGrpSpPr>
        <p:grpSpPr bwMode="auto">
          <a:xfrm>
            <a:off x="5646738" y="4156075"/>
            <a:ext cx="487362" cy="758825"/>
            <a:chOff x="11795" y="11461"/>
            <a:chExt cx="354" cy="652"/>
          </a:xfrm>
        </p:grpSpPr>
        <p:sp>
          <p:nvSpPr>
            <p:cNvPr id="361634" name="Line 112"/>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35" name="Line 113"/>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6" name="Freeform 114"/>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7" name="Rectangle 115"/>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8" name="AutoShape 116"/>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9" name="Oval 117"/>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grpSp>
        <p:nvGrpSpPr>
          <p:cNvPr id="361572" name="Group 118"/>
          <p:cNvGrpSpPr>
            <a:grpSpLocks/>
          </p:cNvGrpSpPr>
          <p:nvPr/>
        </p:nvGrpSpPr>
        <p:grpSpPr bwMode="auto">
          <a:xfrm>
            <a:off x="6264275" y="4156075"/>
            <a:ext cx="490538" cy="758825"/>
            <a:chOff x="11795" y="11461"/>
            <a:chExt cx="354" cy="652"/>
          </a:xfrm>
        </p:grpSpPr>
        <p:sp>
          <p:nvSpPr>
            <p:cNvPr id="361628" name="Line 119"/>
            <p:cNvSpPr>
              <a:spLocks noChangeShapeType="1"/>
            </p:cNvSpPr>
            <p:nvPr/>
          </p:nvSpPr>
          <p:spPr bwMode="auto">
            <a:xfrm rot="-5400000">
              <a:off x="11679" y="11940"/>
              <a:ext cx="347" cy="0"/>
            </a:xfrm>
            <a:prstGeom prst="line">
              <a:avLst/>
            </a:prstGeom>
            <a:noFill/>
            <a:ln w="8890">
              <a:solidFill>
                <a:srgbClr val="000000"/>
              </a:solidFill>
              <a:round/>
              <a:headEnd/>
              <a:tailEnd/>
            </a:ln>
          </p:spPr>
          <p:txBody>
            <a:bodyPr/>
            <a:lstStyle/>
            <a:p>
              <a:endParaRPr lang="zh-CN" altLang="en-US"/>
            </a:p>
          </p:txBody>
        </p:sp>
        <p:sp>
          <p:nvSpPr>
            <p:cNvPr id="361629" name="Line 120"/>
            <p:cNvSpPr>
              <a:spLocks noChangeShapeType="1"/>
            </p:cNvSpPr>
            <p:nvPr/>
          </p:nvSpPr>
          <p:spPr bwMode="auto">
            <a:xfrm rot="16200000" flipH="1">
              <a:off x="11826" y="11571"/>
              <a:ext cx="212" cy="0"/>
            </a:xfrm>
            <a:prstGeom prst="line">
              <a:avLst/>
            </a:prstGeom>
            <a:noFill/>
            <a:ln w="8890">
              <a:solidFill>
                <a:srgbClr val="000000"/>
              </a:solidFill>
              <a:round/>
              <a:headEnd/>
              <a:tailEnd/>
            </a:ln>
          </p:spPr>
          <p:txBody>
            <a:bodyPr/>
            <a:lstStyle/>
            <a:p>
              <a:endParaRPr lang="zh-CN" altLang="en-US"/>
            </a:p>
          </p:txBody>
        </p:sp>
        <p:sp>
          <p:nvSpPr>
            <p:cNvPr id="361630" name="Freeform 121"/>
            <p:cNvSpPr>
              <a:spLocks/>
            </p:cNvSpPr>
            <p:nvPr/>
          </p:nvSpPr>
          <p:spPr bwMode="auto">
            <a:xfrm rot="-5400000">
              <a:off x="11786" y="11663"/>
              <a:ext cx="565" cy="161"/>
            </a:xfrm>
            <a:custGeom>
              <a:avLst/>
              <a:gdLst>
                <a:gd name="T0" fmla="*/ 295 w 480"/>
                <a:gd name="T1" fmla="*/ 0 h 99"/>
                <a:gd name="T2" fmla="*/ 0 w 480"/>
                <a:gd name="T3" fmla="*/ 0 h 99"/>
                <a:gd name="T4" fmla="*/ 0 w 480"/>
                <a:gd name="T5" fmla="*/ 1833 h 99"/>
                <a:gd name="T6" fmla="*/ 1277 w 480"/>
                <a:gd name="T7" fmla="*/ 1833 h 99"/>
                <a:gd name="T8" fmla="*/ 0 60000 65536"/>
                <a:gd name="T9" fmla="*/ 0 60000 65536"/>
                <a:gd name="T10" fmla="*/ 0 60000 65536"/>
                <a:gd name="T11" fmla="*/ 0 60000 65536"/>
                <a:gd name="T12" fmla="*/ 0 w 480"/>
                <a:gd name="T13" fmla="*/ 0 h 99"/>
                <a:gd name="T14" fmla="*/ 480 w 480"/>
                <a:gd name="T15" fmla="*/ 99 h 99"/>
              </a:gdLst>
              <a:ahLst/>
              <a:cxnLst>
                <a:cxn ang="T8">
                  <a:pos x="T0" y="T1"/>
                </a:cxn>
                <a:cxn ang="T9">
                  <a:pos x="T2" y="T3"/>
                </a:cxn>
                <a:cxn ang="T10">
                  <a:pos x="T4" y="T5"/>
                </a:cxn>
                <a:cxn ang="T11">
                  <a:pos x="T6" y="T7"/>
                </a:cxn>
              </a:cxnLst>
              <a:rect l="T12" t="T13" r="T14" b="T15"/>
              <a:pathLst>
                <a:path w="480" h="99">
                  <a:moveTo>
                    <a:pt x="111" y="0"/>
                  </a:moveTo>
                  <a:lnTo>
                    <a:pt x="0" y="0"/>
                  </a:lnTo>
                  <a:lnTo>
                    <a:pt x="0" y="99"/>
                  </a:lnTo>
                  <a:lnTo>
                    <a:pt x="480" y="99"/>
                  </a:lnTo>
                </a:path>
              </a:pathLst>
            </a:custGeom>
            <a:noFill/>
            <a:ln w="8890">
              <a:solidFill>
                <a:srgbClr val="000000"/>
              </a:solidFill>
              <a:round/>
              <a:headEnd/>
              <a:tailEnd/>
            </a:ln>
          </p:spPr>
          <p:txBody>
            <a:bodyPr/>
            <a:lstStyle/>
            <a:p>
              <a:endParaRPr lang="zh-CN" altLang="en-US"/>
            </a:p>
          </p:txBody>
        </p:sp>
        <p:sp>
          <p:nvSpPr>
            <p:cNvPr id="361631" name="Rectangle 122"/>
            <p:cNvSpPr>
              <a:spLocks noChangeArrowheads="1"/>
            </p:cNvSpPr>
            <p:nvPr/>
          </p:nvSpPr>
          <p:spPr bwMode="auto">
            <a:xfrm rot="-5400000">
              <a:off x="11819" y="11576"/>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32" name="AutoShape 123"/>
            <p:cNvSpPr>
              <a:spLocks noChangeArrowheads="1"/>
            </p:cNvSpPr>
            <p:nvPr/>
          </p:nvSpPr>
          <p:spPr bwMode="auto">
            <a:xfrm>
              <a:off x="11889" y="11617"/>
              <a:ext cx="85" cy="85"/>
            </a:xfrm>
            <a:prstGeom prst="triangle">
              <a:avLst>
                <a:gd name="adj" fmla="val 50000"/>
              </a:avLst>
            </a:prstGeom>
            <a:noFill/>
            <a:ln w="9525">
              <a:solidFill>
                <a:srgbClr val="000000"/>
              </a:solidFill>
              <a:miter lim="800000"/>
              <a:headEnd/>
              <a:tailEnd/>
            </a:ln>
          </p:spPr>
          <p:txBody>
            <a:bodyPr/>
            <a:lstStyle/>
            <a:p>
              <a:pPr algn="r"/>
              <a:endParaRPr lang="zh-CN" altLang="en-US"/>
            </a:p>
          </p:txBody>
        </p:sp>
        <p:sp>
          <p:nvSpPr>
            <p:cNvPr id="361633" name="Oval 124"/>
            <p:cNvSpPr>
              <a:spLocks noChangeArrowheads="1"/>
            </p:cNvSpPr>
            <p:nvPr/>
          </p:nvSpPr>
          <p:spPr bwMode="auto">
            <a:xfrm rot="-5400000">
              <a:off x="11950" y="11851"/>
              <a:ext cx="79" cy="79"/>
            </a:xfrm>
            <a:prstGeom prst="ellipse">
              <a:avLst/>
            </a:prstGeom>
            <a:solidFill>
              <a:srgbClr val="FFFFFF"/>
            </a:solidFill>
            <a:ln w="12065">
              <a:solidFill>
                <a:srgbClr val="000000"/>
              </a:solidFill>
              <a:round/>
              <a:headEnd/>
              <a:tailEnd/>
            </a:ln>
          </p:spPr>
          <p:txBody>
            <a:bodyPr/>
            <a:lstStyle/>
            <a:p>
              <a:pPr algn="r"/>
              <a:endParaRPr lang="zh-CN" altLang="en-US"/>
            </a:p>
          </p:txBody>
        </p:sp>
      </p:grpSp>
      <p:sp>
        <p:nvSpPr>
          <p:cNvPr id="361573" name="Oval 125"/>
          <p:cNvSpPr>
            <a:spLocks noChangeArrowheads="1"/>
          </p:cNvSpPr>
          <p:nvPr/>
        </p:nvSpPr>
        <p:spPr bwMode="auto">
          <a:xfrm>
            <a:off x="7874000" y="4216400"/>
            <a:ext cx="55563"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4" name="Line 126"/>
          <p:cNvSpPr>
            <a:spLocks noChangeShapeType="1"/>
          </p:cNvSpPr>
          <p:nvPr/>
        </p:nvSpPr>
        <p:spPr bwMode="auto">
          <a:xfrm flipH="1">
            <a:off x="7688263" y="4244975"/>
            <a:ext cx="192087" cy="0"/>
          </a:xfrm>
          <a:prstGeom prst="line">
            <a:avLst/>
          </a:prstGeom>
          <a:noFill/>
          <a:ln w="8890">
            <a:solidFill>
              <a:srgbClr val="000000"/>
            </a:solidFill>
            <a:round/>
            <a:headEnd/>
            <a:tailEnd/>
          </a:ln>
        </p:spPr>
        <p:txBody>
          <a:bodyPr/>
          <a:lstStyle/>
          <a:p>
            <a:endParaRPr lang="zh-CN" altLang="en-US"/>
          </a:p>
        </p:txBody>
      </p:sp>
      <p:grpSp>
        <p:nvGrpSpPr>
          <p:cNvPr id="361575" name="Group 127"/>
          <p:cNvGrpSpPr>
            <a:grpSpLocks/>
          </p:cNvGrpSpPr>
          <p:nvPr/>
        </p:nvGrpSpPr>
        <p:grpSpPr bwMode="auto">
          <a:xfrm>
            <a:off x="7394575" y="4024313"/>
            <a:ext cx="320675" cy="325437"/>
            <a:chOff x="14780" y="11233"/>
            <a:chExt cx="232" cy="280"/>
          </a:xfrm>
        </p:grpSpPr>
        <p:sp>
          <p:nvSpPr>
            <p:cNvPr id="361626" name="Rectangle 12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7" name="AutoShape 12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6" name="Oval 130"/>
          <p:cNvSpPr>
            <a:spLocks noChangeArrowheads="1"/>
          </p:cNvSpPr>
          <p:nvPr/>
        </p:nvSpPr>
        <p:spPr bwMode="auto">
          <a:xfrm>
            <a:off x="7874000" y="4640263"/>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77" name="Line 131"/>
          <p:cNvSpPr>
            <a:spLocks noChangeShapeType="1"/>
          </p:cNvSpPr>
          <p:nvPr/>
        </p:nvSpPr>
        <p:spPr bwMode="auto">
          <a:xfrm flipH="1">
            <a:off x="7688263" y="4670425"/>
            <a:ext cx="192087" cy="0"/>
          </a:xfrm>
          <a:prstGeom prst="line">
            <a:avLst/>
          </a:prstGeom>
          <a:noFill/>
          <a:ln w="8890">
            <a:solidFill>
              <a:srgbClr val="000000"/>
            </a:solidFill>
            <a:round/>
            <a:headEnd/>
            <a:tailEnd/>
          </a:ln>
        </p:spPr>
        <p:txBody>
          <a:bodyPr/>
          <a:lstStyle/>
          <a:p>
            <a:endParaRPr lang="zh-CN" altLang="en-US"/>
          </a:p>
        </p:txBody>
      </p:sp>
      <p:grpSp>
        <p:nvGrpSpPr>
          <p:cNvPr id="361578" name="Group 132"/>
          <p:cNvGrpSpPr>
            <a:grpSpLocks/>
          </p:cNvGrpSpPr>
          <p:nvPr/>
        </p:nvGrpSpPr>
        <p:grpSpPr bwMode="auto">
          <a:xfrm>
            <a:off x="7394575" y="4449763"/>
            <a:ext cx="320675" cy="325437"/>
            <a:chOff x="14780" y="11233"/>
            <a:chExt cx="232" cy="280"/>
          </a:xfrm>
        </p:grpSpPr>
        <p:sp>
          <p:nvSpPr>
            <p:cNvPr id="361624" name="Rectangle 13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5" name="AutoShape 13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79" name="Oval 135"/>
          <p:cNvSpPr>
            <a:spLocks noChangeArrowheads="1"/>
          </p:cNvSpPr>
          <p:nvPr/>
        </p:nvSpPr>
        <p:spPr bwMode="auto">
          <a:xfrm>
            <a:off x="7874000" y="5065713"/>
            <a:ext cx="55563"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0" name="Line 136"/>
          <p:cNvSpPr>
            <a:spLocks noChangeShapeType="1"/>
          </p:cNvSpPr>
          <p:nvPr/>
        </p:nvSpPr>
        <p:spPr bwMode="auto">
          <a:xfrm flipH="1">
            <a:off x="7688263" y="5094288"/>
            <a:ext cx="192087" cy="0"/>
          </a:xfrm>
          <a:prstGeom prst="line">
            <a:avLst/>
          </a:prstGeom>
          <a:noFill/>
          <a:ln w="8890">
            <a:solidFill>
              <a:srgbClr val="000000"/>
            </a:solidFill>
            <a:round/>
            <a:headEnd/>
            <a:tailEnd/>
          </a:ln>
        </p:spPr>
        <p:txBody>
          <a:bodyPr/>
          <a:lstStyle/>
          <a:p>
            <a:endParaRPr lang="zh-CN" altLang="en-US"/>
          </a:p>
        </p:txBody>
      </p:sp>
      <p:grpSp>
        <p:nvGrpSpPr>
          <p:cNvPr id="361581" name="Group 137"/>
          <p:cNvGrpSpPr>
            <a:grpSpLocks/>
          </p:cNvGrpSpPr>
          <p:nvPr/>
        </p:nvGrpSpPr>
        <p:grpSpPr bwMode="auto">
          <a:xfrm>
            <a:off x="7394575" y="4873625"/>
            <a:ext cx="320675" cy="325438"/>
            <a:chOff x="14780" y="11233"/>
            <a:chExt cx="232" cy="280"/>
          </a:xfrm>
        </p:grpSpPr>
        <p:sp>
          <p:nvSpPr>
            <p:cNvPr id="361622" name="Rectangle 138"/>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3" name="AutoShape 139"/>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2" name="Oval 140"/>
          <p:cNvSpPr>
            <a:spLocks noChangeArrowheads="1"/>
          </p:cNvSpPr>
          <p:nvPr/>
        </p:nvSpPr>
        <p:spPr bwMode="auto">
          <a:xfrm>
            <a:off x="7864475" y="5499100"/>
            <a:ext cx="53975" cy="46038"/>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3" name="Line 141"/>
          <p:cNvSpPr>
            <a:spLocks noChangeShapeType="1"/>
          </p:cNvSpPr>
          <p:nvPr/>
        </p:nvSpPr>
        <p:spPr bwMode="auto">
          <a:xfrm flipH="1">
            <a:off x="7688263" y="5527675"/>
            <a:ext cx="192087" cy="0"/>
          </a:xfrm>
          <a:prstGeom prst="line">
            <a:avLst/>
          </a:prstGeom>
          <a:noFill/>
          <a:ln w="8890">
            <a:solidFill>
              <a:srgbClr val="000000"/>
            </a:solidFill>
            <a:round/>
            <a:headEnd/>
            <a:tailEnd/>
          </a:ln>
        </p:spPr>
        <p:txBody>
          <a:bodyPr/>
          <a:lstStyle/>
          <a:p>
            <a:endParaRPr lang="zh-CN" altLang="en-US"/>
          </a:p>
        </p:txBody>
      </p:sp>
      <p:grpSp>
        <p:nvGrpSpPr>
          <p:cNvPr id="361584" name="Group 142"/>
          <p:cNvGrpSpPr>
            <a:grpSpLocks/>
          </p:cNvGrpSpPr>
          <p:nvPr/>
        </p:nvGrpSpPr>
        <p:grpSpPr bwMode="auto">
          <a:xfrm>
            <a:off x="7394575" y="5307013"/>
            <a:ext cx="320675" cy="325437"/>
            <a:chOff x="14780" y="11233"/>
            <a:chExt cx="232" cy="280"/>
          </a:xfrm>
        </p:grpSpPr>
        <p:sp>
          <p:nvSpPr>
            <p:cNvPr id="361620" name="Rectangle 143"/>
            <p:cNvSpPr>
              <a:spLocks noChangeArrowheads="1"/>
            </p:cNvSpPr>
            <p:nvPr/>
          </p:nvSpPr>
          <p:spPr bwMode="auto">
            <a:xfrm flipH="1">
              <a:off x="14780" y="11233"/>
              <a:ext cx="232" cy="280"/>
            </a:xfrm>
            <a:prstGeom prst="rect">
              <a:avLst/>
            </a:prstGeom>
            <a:solidFill>
              <a:srgbClr val="FF9900"/>
            </a:solidFill>
            <a:ln w="16510">
              <a:solidFill>
                <a:srgbClr val="000000"/>
              </a:solidFill>
              <a:miter lim="800000"/>
              <a:headEnd/>
              <a:tailEnd/>
            </a:ln>
          </p:spPr>
          <p:txBody>
            <a:bodyPr/>
            <a:lstStyle/>
            <a:p>
              <a:pPr algn="r"/>
              <a:endParaRPr lang="zh-CN" altLang="en-US"/>
            </a:p>
          </p:txBody>
        </p:sp>
        <p:sp>
          <p:nvSpPr>
            <p:cNvPr id="361621" name="AutoShape 144"/>
            <p:cNvSpPr>
              <a:spLocks noChangeArrowheads="1"/>
            </p:cNvSpPr>
            <p:nvPr/>
          </p:nvSpPr>
          <p:spPr bwMode="auto">
            <a:xfrm rot="16200000" flipH="1">
              <a:off x="14798" y="11327"/>
              <a:ext cx="85" cy="85"/>
            </a:xfrm>
            <a:prstGeom prst="triangle">
              <a:avLst>
                <a:gd name="adj" fmla="val 50000"/>
              </a:avLst>
            </a:prstGeom>
            <a:solidFill>
              <a:srgbClr val="FF9900"/>
            </a:solidFill>
            <a:ln w="9525">
              <a:solidFill>
                <a:srgbClr val="000000"/>
              </a:solidFill>
              <a:miter lim="800000"/>
              <a:headEnd/>
              <a:tailEnd/>
            </a:ln>
          </p:spPr>
          <p:txBody>
            <a:bodyPr/>
            <a:lstStyle/>
            <a:p>
              <a:pPr algn="r"/>
              <a:endParaRPr lang="zh-CN" altLang="en-US"/>
            </a:p>
          </p:txBody>
        </p:sp>
      </p:grpSp>
      <p:sp>
        <p:nvSpPr>
          <p:cNvPr id="361585" name="Freeform 145"/>
          <p:cNvSpPr>
            <a:spLocks/>
          </p:cNvSpPr>
          <p:nvPr/>
        </p:nvSpPr>
        <p:spPr bwMode="auto">
          <a:xfrm>
            <a:off x="2036763" y="3743325"/>
            <a:ext cx="525462" cy="2046288"/>
          </a:xfrm>
          <a:custGeom>
            <a:avLst/>
            <a:gdLst>
              <a:gd name="T0" fmla="*/ 2147483647 w 389"/>
              <a:gd name="T1" fmla="*/ 0 h 1996"/>
              <a:gd name="T2" fmla="*/ 2147483647 w 389"/>
              <a:gd name="T3" fmla="*/ 0 h 1996"/>
              <a:gd name="T4" fmla="*/ 2147483647 w 389"/>
              <a:gd name="T5" fmla="*/ 2147483647 h 1996"/>
              <a:gd name="T6" fmla="*/ 0 w 389"/>
              <a:gd name="T7" fmla="*/ 2147483647 h 1996"/>
              <a:gd name="T8" fmla="*/ 0 60000 65536"/>
              <a:gd name="T9" fmla="*/ 0 60000 65536"/>
              <a:gd name="T10" fmla="*/ 0 60000 65536"/>
              <a:gd name="T11" fmla="*/ 0 60000 65536"/>
              <a:gd name="T12" fmla="*/ 0 w 389"/>
              <a:gd name="T13" fmla="*/ 0 h 1996"/>
              <a:gd name="T14" fmla="*/ 389 w 389"/>
              <a:gd name="T15" fmla="*/ 1996 h 1996"/>
            </a:gdLst>
            <a:ahLst/>
            <a:cxnLst>
              <a:cxn ang="T8">
                <a:pos x="T0" y="T1"/>
              </a:cxn>
              <a:cxn ang="T9">
                <a:pos x="T2" y="T3"/>
              </a:cxn>
              <a:cxn ang="T10">
                <a:pos x="T4" y="T5"/>
              </a:cxn>
              <a:cxn ang="T11">
                <a:pos x="T6" y="T7"/>
              </a:cxn>
            </a:cxnLst>
            <a:rect l="T12" t="T13" r="T14" b="T15"/>
            <a:pathLst>
              <a:path w="389" h="1996">
                <a:moveTo>
                  <a:pt x="389" y="0"/>
                </a:moveTo>
                <a:lnTo>
                  <a:pt x="283" y="0"/>
                </a:lnTo>
                <a:lnTo>
                  <a:pt x="283" y="1996"/>
                </a:lnTo>
                <a:lnTo>
                  <a:pt x="0" y="1996"/>
                </a:lnTo>
              </a:path>
            </a:pathLst>
          </a:custGeom>
          <a:noFill/>
          <a:ln w="9525">
            <a:solidFill>
              <a:srgbClr val="000000"/>
            </a:solidFill>
            <a:round/>
            <a:headEnd/>
            <a:tailEnd/>
          </a:ln>
        </p:spPr>
        <p:txBody>
          <a:bodyPr/>
          <a:lstStyle/>
          <a:p>
            <a:endParaRPr lang="zh-CN" altLang="en-US"/>
          </a:p>
        </p:txBody>
      </p:sp>
      <p:sp>
        <p:nvSpPr>
          <p:cNvPr id="361586" name="Line 146"/>
          <p:cNvSpPr>
            <a:spLocks noChangeShapeType="1"/>
          </p:cNvSpPr>
          <p:nvPr/>
        </p:nvSpPr>
        <p:spPr bwMode="auto">
          <a:xfrm flipH="1">
            <a:off x="960438" y="5713413"/>
            <a:ext cx="608012" cy="0"/>
          </a:xfrm>
          <a:prstGeom prst="line">
            <a:avLst/>
          </a:prstGeom>
          <a:noFill/>
          <a:ln w="9525">
            <a:solidFill>
              <a:srgbClr val="000000"/>
            </a:solidFill>
            <a:round/>
            <a:headEnd/>
            <a:tailEnd/>
          </a:ln>
        </p:spPr>
        <p:txBody>
          <a:bodyPr/>
          <a:lstStyle/>
          <a:p>
            <a:endParaRPr lang="zh-CN" altLang="en-US"/>
          </a:p>
        </p:txBody>
      </p:sp>
      <p:sp>
        <p:nvSpPr>
          <p:cNvPr id="361587" name="Line 147"/>
          <p:cNvSpPr>
            <a:spLocks noChangeShapeType="1"/>
          </p:cNvSpPr>
          <p:nvPr/>
        </p:nvSpPr>
        <p:spPr bwMode="auto">
          <a:xfrm flipH="1">
            <a:off x="955675" y="6132513"/>
            <a:ext cx="658813" cy="0"/>
          </a:xfrm>
          <a:prstGeom prst="line">
            <a:avLst/>
          </a:prstGeom>
          <a:noFill/>
          <a:ln w="9525">
            <a:solidFill>
              <a:srgbClr val="000000"/>
            </a:solidFill>
            <a:round/>
            <a:headEnd/>
            <a:tailEnd/>
          </a:ln>
        </p:spPr>
        <p:txBody>
          <a:bodyPr/>
          <a:lstStyle/>
          <a:p>
            <a:endParaRPr lang="zh-CN" altLang="en-US"/>
          </a:p>
        </p:txBody>
      </p:sp>
      <p:sp>
        <p:nvSpPr>
          <p:cNvPr id="361588" name="Oval 148"/>
          <p:cNvSpPr>
            <a:spLocks noChangeArrowheads="1"/>
          </p:cNvSpPr>
          <p:nvPr/>
        </p:nvSpPr>
        <p:spPr bwMode="auto">
          <a:xfrm>
            <a:off x="1104900" y="6108700"/>
            <a:ext cx="55563" cy="47625"/>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89" name="Freeform 149"/>
          <p:cNvSpPr>
            <a:spLocks/>
          </p:cNvSpPr>
          <p:nvPr/>
        </p:nvSpPr>
        <p:spPr bwMode="auto">
          <a:xfrm>
            <a:off x="1128713" y="5897563"/>
            <a:ext cx="561975" cy="223837"/>
          </a:xfrm>
          <a:custGeom>
            <a:avLst/>
            <a:gdLst>
              <a:gd name="T0" fmla="*/ 0 w 324"/>
              <a:gd name="T1" fmla="*/ 2147483647 h 219"/>
              <a:gd name="T2" fmla="*/ 0 w 324"/>
              <a:gd name="T3" fmla="*/ 0 h 219"/>
              <a:gd name="T4" fmla="*/ 2147483647 w 324"/>
              <a:gd name="T5" fmla="*/ 0 h 219"/>
              <a:gd name="T6" fmla="*/ 0 60000 65536"/>
              <a:gd name="T7" fmla="*/ 0 60000 65536"/>
              <a:gd name="T8" fmla="*/ 0 60000 65536"/>
              <a:gd name="T9" fmla="*/ 0 w 324"/>
              <a:gd name="T10" fmla="*/ 0 h 219"/>
              <a:gd name="T11" fmla="*/ 324 w 324"/>
              <a:gd name="T12" fmla="*/ 219 h 219"/>
            </a:gdLst>
            <a:ahLst/>
            <a:cxnLst>
              <a:cxn ang="T6">
                <a:pos x="T0" y="T1"/>
              </a:cxn>
              <a:cxn ang="T7">
                <a:pos x="T2" y="T3"/>
              </a:cxn>
              <a:cxn ang="T8">
                <a:pos x="T4" y="T5"/>
              </a:cxn>
            </a:cxnLst>
            <a:rect l="T9" t="T10" r="T11" b="T12"/>
            <a:pathLst>
              <a:path w="324" h="219">
                <a:moveTo>
                  <a:pt x="0" y="219"/>
                </a:moveTo>
                <a:lnTo>
                  <a:pt x="0" y="0"/>
                </a:lnTo>
                <a:lnTo>
                  <a:pt x="324" y="0"/>
                </a:lnTo>
              </a:path>
            </a:pathLst>
          </a:custGeom>
          <a:noFill/>
          <a:ln w="9525">
            <a:solidFill>
              <a:srgbClr val="000000"/>
            </a:solidFill>
            <a:round/>
            <a:headEnd/>
            <a:tailEnd/>
          </a:ln>
        </p:spPr>
        <p:txBody>
          <a:bodyPr/>
          <a:lstStyle/>
          <a:p>
            <a:endParaRPr lang="zh-CN" altLang="en-US"/>
          </a:p>
        </p:txBody>
      </p:sp>
      <p:sp>
        <p:nvSpPr>
          <p:cNvPr id="361590" name="Oval 150"/>
          <p:cNvSpPr>
            <a:spLocks noChangeArrowheads="1"/>
          </p:cNvSpPr>
          <p:nvPr/>
        </p:nvSpPr>
        <p:spPr bwMode="auto">
          <a:xfrm>
            <a:off x="1366838" y="5691188"/>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591" name="Freeform 151"/>
          <p:cNvSpPr>
            <a:spLocks/>
          </p:cNvSpPr>
          <p:nvPr/>
        </p:nvSpPr>
        <p:spPr bwMode="auto">
          <a:xfrm>
            <a:off x="1387475" y="5719763"/>
            <a:ext cx="322263" cy="552450"/>
          </a:xfrm>
          <a:custGeom>
            <a:avLst/>
            <a:gdLst>
              <a:gd name="T0" fmla="*/ 0 w 126"/>
              <a:gd name="T1" fmla="*/ 0 h 213"/>
              <a:gd name="T2" fmla="*/ 0 w 126"/>
              <a:gd name="T3" fmla="*/ 2147483647 h 213"/>
              <a:gd name="T4" fmla="*/ 2147483647 w 126"/>
              <a:gd name="T5" fmla="*/ 2147483647 h 213"/>
              <a:gd name="T6" fmla="*/ 0 60000 65536"/>
              <a:gd name="T7" fmla="*/ 0 60000 65536"/>
              <a:gd name="T8" fmla="*/ 0 60000 65536"/>
              <a:gd name="T9" fmla="*/ 0 w 126"/>
              <a:gd name="T10" fmla="*/ 0 h 213"/>
              <a:gd name="T11" fmla="*/ 126 w 126"/>
              <a:gd name="T12" fmla="*/ 213 h 213"/>
            </a:gdLst>
            <a:ahLst/>
            <a:cxnLst>
              <a:cxn ang="T6">
                <a:pos x="T0" y="T1"/>
              </a:cxn>
              <a:cxn ang="T7">
                <a:pos x="T2" y="T3"/>
              </a:cxn>
              <a:cxn ang="T8">
                <a:pos x="T4" y="T5"/>
              </a:cxn>
            </a:cxnLst>
            <a:rect l="T9" t="T10" r="T11" b="T12"/>
            <a:pathLst>
              <a:path w="126" h="213">
                <a:moveTo>
                  <a:pt x="0" y="0"/>
                </a:moveTo>
                <a:lnTo>
                  <a:pt x="0" y="213"/>
                </a:lnTo>
                <a:lnTo>
                  <a:pt x="126" y="213"/>
                </a:lnTo>
              </a:path>
            </a:pathLst>
          </a:custGeom>
          <a:noFill/>
          <a:ln w="9525">
            <a:solidFill>
              <a:srgbClr val="000000"/>
            </a:solidFill>
            <a:round/>
            <a:headEnd/>
            <a:tailEnd/>
          </a:ln>
        </p:spPr>
        <p:txBody>
          <a:bodyPr/>
          <a:lstStyle/>
          <a:p>
            <a:endParaRPr lang="zh-CN" altLang="en-US"/>
          </a:p>
        </p:txBody>
      </p:sp>
      <p:sp>
        <p:nvSpPr>
          <p:cNvPr id="361592" name="Text Box 152"/>
          <p:cNvSpPr txBox="1">
            <a:spLocks noChangeArrowheads="1"/>
          </p:cNvSpPr>
          <p:nvPr/>
        </p:nvSpPr>
        <p:spPr bwMode="auto">
          <a:xfrm>
            <a:off x="614363" y="5614988"/>
            <a:ext cx="376237" cy="241300"/>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CS</a:t>
            </a:r>
            <a:endParaRPr lang="en-US" altLang="zh-CN" sz="4000" b="1">
              <a:latin typeface="Verdana" pitchFamily="34" charset="0"/>
            </a:endParaRPr>
          </a:p>
        </p:txBody>
      </p:sp>
      <p:sp>
        <p:nvSpPr>
          <p:cNvPr id="361593" name="Line 153"/>
          <p:cNvSpPr>
            <a:spLocks noChangeShapeType="1"/>
          </p:cNvSpPr>
          <p:nvPr/>
        </p:nvSpPr>
        <p:spPr bwMode="auto">
          <a:xfrm>
            <a:off x="711200" y="5622925"/>
            <a:ext cx="196850" cy="0"/>
          </a:xfrm>
          <a:prstGeom prst="line">
            <a:avLst/>
          </a:prstGeom>
          <a:noFill/>
          <a:ln w="6350">
            <a:solidFill>
              <a:srgbClr val="000000"/>
            </a:solidFill>
            <a:round/>
            <a:headEnd/>
            <a:tailEnd/>
          </a:ln>
        </p:spPr>
        <p:txBody>
          <a:bodyPr/>
          <a:lstStyle/>
          <a:p>
            <a:endParaRPr lang="zh-CN" altLang="en-US"/>
          </a:p>
        </p:txBody>
      </p:sp>
      <p:sp>
        <p:nvSpPr>
          <p:cNvPr id="361594" name="Text Box 154"/>
          <p:cNvSpPr txBox="1">
            <a:spLocks noChangeArrowheads="1"/>
          </p:cNvSpPr>
          <p:nvPr/>
        </p:nvSpPr>
        <p:spPr bwMode="auto">
          <a:xfrm>
            <a:off x="593725" y="6034088"/>
            <a:ext cx="376238" cy="238125"/>
          </a:xfrm>
          <a:prstGeom prst="rect">
            <a:avLst/>
          </a:prstGeom>
          <a:noFill/>
          <a:ln w="9525">
            <a:noFill/>
            <a:miter lim="800000"/>
            <a:headEnd/>
            <a:tailEnd/>
          </a:ln>
        </p:spPr>
        <p:txBody>
          <a:bodyPr lIns="0" tIns="0" rIns="0" bIns="0"/>
          <a:lstStyle/>
          <a:p>
            <a:pPr algn="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WE</a:t>
            </a:r>
            <a:endParaRPr lang="en-US" altLang="zh-CN" sz="4000" b="1">
              <a:latin typeface="Verdana" pitchFamily="34" charset="0"/>
            </a:endParaRPr>
          </a:p>
        </p:txBody>
      </p:sp>
      <p:sp>
        <p:nvSpPr>
          <p:cNvPr id="361595" name="Line 155"/>
          <p:cNvSpPr>
            <a:spLocks noChangeShapeType="1"/>
          </p:cNvSpPr>
          <p:nvPr/>
        </p:nvSpPr>
        <p:spPr bwMode="auto">
          <a:xfrm>
            <a:off x="635000" y="6038850"/>
            <a:ext cx="290513" cy="0"/>
          </a:xfrm>
          <a:prstGeom prst="line">
            <a:avLst/>
          </a:prstGeom>
          <a:noFill/>
          <a:ln w="6350">
            <a:solidFill>
              <a:srgbClr val="000000"/>
            </a:solidFill>
            <a:round/>
            <a:headEnd/>
            <a:tailEnd/>
          </a:ln>
        </p:spPr>
        <p:txBody>
          <a:bodyPr/>
          <a:lstStyle/>
          <a:p>
            <a:endParaRPr lang="zh-CN" altLang="en-US"/>
          </a:p>
        </p:txBody>
      </p:sp>
      <p:grpSp>
        <p:nvGrpSpPr>
          <p:cNvPr id="361596" name="Group 156"/>
          <p:cNvGrpSpPr>
            <a:grpSpLocks/>
          </p:cNvGrpSpPr>
          <p:nvPr/>
        </p:nvGrpSpPr>
        <p:grpSpPr bwMode="auto">
          <a:xfrm>
            <a:off x="1692275" y="5638800"/>
            <a:ext cx="373063" cy="325438"/>
            <a:chOff x="10473" y="12916"/>
            <a:chExt cx="272" cy="280"/>
          </a:xfrm>
        </p:grpSpPr>
        <p:sp>
          <p:nvSpPr>
            <p:cNvPr id="361618" name="Rectangle 157"/>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9" name="Text Box 158"/>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597" name="Oval 159"/>
          <p:cNvSpPr>
            <a:spLocks noChangeArrowheads="1"/>
          </p:cNvSpPr>
          <p:nvPr/>
        </p:nvSpPr>
        <p:spPr bwMode="auto">
          <a:xfrm rot="-5400000">
            <a:off x="1571625" y="5662613"/>
            <a:ext cx="92075" cy="107950"/>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598" name="Oval 160"/>
          <p:cNvSpPr>
            <a:spLocks noChangeArrowheads="1"/>
          </p:cNvSpPr>
          <p:nvPr/>
        </p:nvSpPr>
        <p:spPr bwMode="auto">
          <a:xfrm rot="-5400000">
            <a:off x="1585119" y="6077744"/>
            <a:ext cx="93662" cy="107950"/>
          </a:xfrm>
          <a:prstGeom prst="ellipse">
            <a:avLst/>
          </a:prstGeom>
          <a:solidFill>
            <a:srgbClr val="FFFFFF"/>
          </a:solidFill>
          <a:ln w="12065">
            <a:solidFill>
              <a:srgbClr val="000000"/>
            </a:solidFill>
            <a:round/>
            <a:headEnd/>
            <a:tailEnd/>
          </a:ln>
        </p:spPr>
        <p:txBody>
          <a:bodyPr/>
          <a:lstStyle/>
          <a:p>
            <a:pPr algn="r"/>
            <a:endParaRPr lang="zh-CN" altLang="en-US"/>
          </a:p>
        </p:txBody>
      </p:sp>
      <p:grpSp>
        <p:nvGrpSpPr>
          <p:cNvPr id="361599" name="Group 161"/>
          <p:cNvGrpSpPr>
            <a:grpSpLocks/>
          </p:cNvGrpSpPr>
          <p:nvPr/>
        </p:nvGrpSpPr>
        <p:grpSpPr bwMode="auto">
          <a:xfrm>
            <a:off x="1692275" y="6048375"/>
            <a:ext cx="373063" cy="325438"/>
            <a:chOff x="10473" y="12916"/>
            <a:chExt cx="272" cy="280"/>
          </a:xfrm>
        </p:grpSpPr>
        <p:sp>
          <p:nvSpPr>
            <p:cNvPr id="361616" name="Rectangle 162"/>
            <p:cNvSpPr>
              <a:spLocks noChangeArrowheads="1"/>
            </p:cNvSpPr>
            <p:nvPr/>
          </p:nvSpPr>
          <p:spPr bwMode="auto">
            <a:xfrm>
              <a:off x="10473" y="12916"/>
              <a:ext cx="232" cy="280"/>
            </a:xfrm>
            <a:prstGeom prst="rect">
              <a:avLst/>
            </a:prstGeom>
            <a:solidFill>
              <a:srgbClr val="FF9900"/>
            </a:solidFill>
            <a:ln w="16510">
              <a:solidFill>
                <a:srgbClr val="000000"/>
              </a:solidFill>
              <a:miter lim="800000"/>
              <a:headEnd/>
              <a:tailEnd/>
            </a:ln>
          </p:spPr>
          <p:txBody>
            <a:bodyPr anchor="ctr" anchorCtr="1"/>
            <a:lstStyle/>
            <a:p>
              <a:pPr algn="r"/>
              <a:endParaRPr lang="zh-CN" altLang="en-US"/>
            </a:p>
          </p:txBody>
        </p:sp>
        <p:sp>
          <p:nvSpPr>
            <p:cNvPr id="361617" name="Text Box 163"/>
            <p:cNvSpPr txBox="1">
              <a:spLocks noChangeArrowheads="1"/>
            </p:cNvSpPr>
            <p:nvPr/>
          </p:nvSpPr>
          <p:spPr bwMode="auto">
            <a:xfrm>
              <a:off x="10505" y="12935"/>
              <a:ext cx="240" cy="206"/>
            </a:xfrm>
            <a:prstGeom prst="rect">
              <a:avLst/>
            </a:prstGeom>
            <a:noFill/>
            <a:ln w="9525">
              <a:noFill/>
              <a:miter lim="800000"/>
              <a:headEnd/>
              <a:tailEnd/>
            </a:ln>
          </p:spPr>
          <p:txBody>
            <a:bodyPr lIns="0" tIns="0" rIns="0" bIns="0" anchor="ctr" anchorCtr="1"/>
            <a:lstStyle/>
            <a:p>
              <a:pPr>
                <a:lnSpc>
                  <a:spcPct val="120000"/>
                </a:lnSpc>
                <a:spcBef>
                  <a:spcPct val="20000"/>
                </a:spcBef>
                <a:buClr>
                  <a:schemeClr val="accent2"/>
                </a:buClr>
                <a:buFont typeface="Wingdings" pitchFamily="2" charset="2"/>
                <a:buNone/>
              </a:pPr>
              <a:r>
                <a:rPr lang="en-US" altLang="zh-CN" sz="1600">
                  <a:latin typeface="Times New Roman" pitchFamily="18" charset="0"/>
                  <a:ea typeface="华康简宋"/>
                  <a:cs typeface="华康简宋"/>
                </a:rPr>
                <a:t>&amp;</a:t>
              </a:r>
              <a:endParaRPr lang="en-US" altLang="zh-CN" sz="4000" b="1">
                <a:latin typeface="Verdana" pitchFamily="34" charset="0"/>
              </a:endParaRPr>
            </a:p>
          </p:txBody>
        </p:sp>
      </p:grpSp>
      <p:sp>
        <p:nvSpPr>
          <p:cNvPr id="361600" name="Oval 164"/>
          <p:cNvSpPr>
            <a:spLocks noChangeArrowheads="1"/>
          </p:cNvSpPr>
          <p:nvPr/>
        </p:nvSpPr>
        <p:spPr bwMode="auto">
          <a:xfrm rot="-5400000">
            <a:off x="1591469" y="6199981"/>
            <a:ext cx="90488" cy="111125"/>
          </a:xfrm>
          <a:prstGeom prst="ellipse">
            <a:avLst/>
          </a:prstGeom>
          <a:solidFill>
            <a:srgbClr val="FFFFFF"/>
          </a:solidFill>
          <a:ln w="12065">
            <a:solidFill>
              <a:srgbClr val="000000"/>
            </a:solidFill>
            <a:round/>
            <a:headEnd/>
            <a:tailEnd/>
          </a:ln>
        </p:spPr>
        <p:txBody>
          <a:bodyPr/>
          <a:lstStyle/>
          <a:p>
            <a:pPr algn="r"/>
            <a:endParaRPr lang="zh-CN" altLang="en-US"/>
          </a:p>
        </p:txBody>
      </p:sp>
      <p:sp>
        <p:nvSpPr>
          <p:cNvPr id="361601" name="Freeform 165"/>
          <p:cNvSpPr>
            <a:spLocks/>
          </p:cNvSpPr>
          <p:nvPr/>
        </p:nvSpPr>
        <p:spPr bwMode="auto">
          <a:xfrm>
            <a:off x="2300288" y="3579813"/>
            <a:ext cx="5094287" cy="1674812"/>
          </a:xfrm>
          <a:custGeom>
            <a:avLst/>
            <a:gdLst>
              <a:gd name="T0" fmla="*/ 2147483647 w 3688"/>
              <a:gd name="T1" fmla="*/ 2147483647 h 1440"/>
              <a:gd name="T2" fmla="*/ 2147483647 w 3688"/>
              <a:gd name="T3" fmla="*/ 2147483647 h 1440"/>
              <a:gd name="T4" fmla="*/ 2147483647 w 3688"/>
              <a:gd name="T5" fmla="*/ 2147483647 h 1440"/>
              <a:gd name="T6" fmla="*/ 0 w 3688"/>
              <a:gd name="T7" fmla="*/ 2147483647 h 1440"/>
              <a:gd name="T8" fmla="*/ 0 w 3688"/>
              <a:gd name="T9" fmla="*/ 0 h 1440"/>
              <a:gd name="T10" fmla="*/ 0 60000 65536"/>
              <a:gd name="T11" fmla="*/ 0 60000 65536"/>
              <a:gd name="T12" fmla="*/ 0 60000 65536"/>
              <a:gd name="T13" fmla="*/ 0 60000 65536"/>
              <a:gd name="T14" fmla="*/ 0 60000 65536"/>
              <a:gd name="T15" fmla="*/ 0 w 3688"/>
              <a:gd name="T16" fmla="*/ 0 h 1440"/>
              <a:gd name="T17" fmla="*/ 3688 w 3688"/>
              <a:gd name="T18" fmla="*/ 1440 h 1440"/>
            </a:gdLst>
            <a:ahLst/>
            <a:cxnLst>
              <a:cxn ang="T10">
                <a:pos x="T0" y="T1"/>
              </a:cxn>
              <a:cxn ang="T11">
                <a:pos x="T2" y="T3"/>
              </a:cxn>
              <a:cxn ang="T12">
                <a:pos x="T4" y="T5"/>
              </a:cxn>
              <a:cxn ang="T13">
                <a:pos x="T6" y="T7"/>
              </a:cxn>
              <a:cxn ang="T14">
                <a:pos x="T8" y="T9"/>
              </a:cxn>
            </a:cxnLst>
            <a:rect l="T15" t="T16" r="T17" b="T18"/>
            <a:pathLst>
              <a:path w="3688" h="1440">
                <a:moveTo>
                  <a:pt x="3688" y="515"/>
                </a:moveTo>
                <a:lnTo>
                  <a:pt x="3408" y="515"/>
                </a:lnTo>
                <a:lnTo>
                  <a:pt x="3408" y="1440"/>
                </a:lnTo>
                <a:lnTo>
                  <a:pt x="0" y="1440"/>
                </a:lnTo>
                <a:lnTo>
                  <a:pt x="0" y="0"/>
                </a:lnTo>
              </a:path>
            </a:pathLst>
          </a:custGeom>
          <a:noFill/>
          <a:ln w="9525">
            <a:solidFill>
              <a:srgbClr val="000000"/>
            </a:solidFill>
            <a:round/>
            <a:headEnd/>
            <a:tailEnd/>
          </a:ln>
        </p:spPr>
        <p:txBody>
          <a:bodyPr/>
          <a:lstStyle/>
          <a:p>
            <a:endParaRPr lang="zh-CN" altLang="en-US"/>
          </a:p>
        </p:txBody>
      </p:sp>
      <p:sp>
        <p:nvSpPr>
          <p:cNvPr id="361602" name="Freeform 166"/>
          <p:cNvSpPr>
            <a:spLocks/>
          </p:cNvSpPr>
          <p:nvPr/>
        </p:nvSpPr>
        <p:spPr bwMode="auto">
          <a:xfrm>
            <a:off x="2182813" y="4027488"/>
            <a:ext cx="5200650" cy="1303337"/>
          </a:xfrm>
          <a:custGeom>
            <a:avLst/>
            <a:gdLst>
              <a:gd name="T0" fmla="*/ 2147483647 w 3779"/>
              <a:gd name="T1" fmla="*/ 2147483647 h 1120"/>
              <a:gd name="T2" fmla="*/ 2147483647 w 3779"/>
              <a:gd name="T3" fmla="*/ 2147483647 h 1120"/>
              <a:gd name="T4" fmla="*/ 2147483647 w 3779"/>
              <a:gd name="T5" fmla="*/ 2147483647 h 1120"/>
              <a:gd name="T6" fmla="*/ 0 w 3779"/>
              <a:gd name="T7" fmla="*/ 2147483647 h 1120"/>
              <a:gd name="T8" fmla="*/ 0 w 3779"/>
              <a:gd name="T9" fmla="*/ 0 h 1120"/>
              <a:gd name="T10" fmla="*/ 0 60000 65536"/>
              <a:gd name="T11" fmla="*/ 0 60000 65536"/>
              <a:gd name="T12" fmla="*/ 0 60000 65536"/>
              <a:gd name="T13" fmla="*/ 0 60000 65536"/>
              <a:gd name="T14" fmla="*/ 0 60000 65536"/>
              <a:gd name="T15" fmla="*/ 0 w 3779"/>
              <a:gd name="T16" fmla="*/ 0 h 1120"/>
              <a:gd name="T17" fmla="*/ 3779 w 3779"/>
              <a:gd name="T18" fmla="*/ 1120 h 1120"/>
            </a:gdLst>
            <a:ahLst/>
            <a:cxnLst>
              <a:cxn ang="T10">
                <a:pos x="T0" y="T1"/>
              </a:cxn>
              <a:cxn ang="T11">
                <a:pos x="T2" y="T3"/>
              </a:cxn>
              <a:cxn ang="T12">
                <a:pos x="T4" y="T5"/>
              </a:cxn>
              <a:cxn ang="T13">
                <a:pos x="T6" y="T7"/>
              </a:cxn>
              <a:cxn ang="T14">
                <a:pos x="T8" y="T9"/>
              </a:cxn>
            </a:cxnLst>
            <a:rect l="T15" t="T16" r="T17" b="T18"/>
            <a:pathLst>
              <a:path w="3779" h="1120">
                <a:moveTo>
                  <a:pt x="3779" y="495"/>
                </a:moveTo>
                <a:lnTo>
                  <a:pt x="3571" y="495"/>
                </a:lnTo>
                <a:lnTo>
                  <a:pt x="3571" y="1120"/>
                </a:lnTo>
                <a:lnTo>
                  <a:pt x="0" y="1120"/>
                </a:lnTo>
                <a:lnTo>
                  <a:pt x="0" y="0"/>
                </a:lnTo>
              </a:path>
            </a:pathLst>
          </a:custGeom>
          <a:noFill/>
          <a:ln w="9525">
            <a:solidFill>
              <a:srgbClr val="000000"/>
            </a:solidFill>
            <a:round/>
            <a:headEnd/>
            <a:tailEnd/>
          </a:ln>
        </p:spPr>
        <p:txBody>
          <a:bodyPr/>
          <a:lstStyle/>
          <a:p>
            <a:endParaRPr lang="zh-CN" altLang="en-US"/>
          </a:p>
        </p:txBody>
      </p:sp>
      <p:sp>
        <p:nvSpPr>
          <p:cNvPr id="361603" name="Freeform 167"/>
          <p:cNvSpPr>
            <a:spLocks/>
          </p:cNvSpPr>
          <p:nvPr/>
        </p:nvSpPr>
        <p:spPr bwMode="auto">
          <a:xfrm>
            <a:off x="2065338" y="4460875"/>
            <a:ext cx="5329237" cy="944563"/>
          </a:xfrm>
          <a:custGeom>
            <a:avLst/>
            <a:gdLst>
              <a:gd name="T0" fmla="*/ 2147483647 w 3864"/>
              <a:gd name="T1" fmla="*/ 2147483647 h 814"/>
              <a:gd name="T2" fmla="*/ 2147483647 w 3864"/>
              <a:gd name="T3" fmla="*/ 2147483647 h 814"/>
              <a:gd name="T4" fmla="*/ 2147483647 w 3864"/>
              <a:gd name="T5" fmla="*/ 2147483647 h 814"/>
              <a:gd name="T6" fmla="*/ 0 w 3864"/>
              <a:gd name="T7" fmla="*/ 2147483647 h 814"/>
              <a:gd name="T8" fmla="*/ 0 w 3864"/>
              <a:gd name="T9" fmla="*/ 0 h 814"/>
              <a:gd name="T10" fmla="*/ 0 60000 65536"/>
              <a:gd name="T11" fmla="*/ 0 60000 65536"/>
              <a:gd name="T12" fmla="*/ 0 60000 65536"/>
              <a:gd name="T13" fmla="*/ 0 60000 65536"/>
              <a:gd name="T14" fmla="*/ 0 60000 65536"/>
              <a:gd name="T15" fmla="*/ 0 w 3864"/>
              <a:gd name="T16" fmla="*/ 0 h 814"/>
              <a:gd name="T17" fmla="*/ 3864 w 3864"/>
              <a:gd name="T18" fmla="*/ 814 h 814"/>
            </a:gdLst>
            <a:ahLst/>
            <a:cxnLst>
              <a:cxn ang="T10">
                <a:pos x="T0" y="T1"/>
              </a:cxn>
              <a:cxn ang="T11">
                <a:pos x="T2" y="T3"/>
              </a:cxn>
              <a:cxn ang="T12">
                <a:pos x="T4" y="T5"/>
              </a:cxn>
              <a:cxn ang="T13">
                <a:pos x="T6" y="T7"/>
              </a:cxn>
              <a:cxn ang="T14">
                <a:pos x="T8" y="T9"/>
              </a:cxn>
            </a:cxnLst>
            <a:rect l="T15" t="T16" r="T17" b="T18"/>
            <a:pathLst>
              <a:path w="3864" h="814">
                <a:moveTo>
                  <a:pt x="3864" y="489"/>
                </a:moveTo>
                <a:lnTo>
                  <a:pt x="3714" y="489"/>
                </a:lnTo>
                <a:lnTo>
                  <a:pt x="3714" y="814"/>
                </a:lnTo>
                <a:lnTo>
                  <a:pt x="0" y="814"/>
                </a:lnTo>
                <a:lnTo>
                  <a:pt x="0" y="0"/>
                </a:lnTo>
              </a:path>
            </a:pathLst>
          </a:custGeom>
          <a:noFill/>
          <a:ln w="9525">
            <a:solidFill>
              <a:srgbClr val="000000"/>
            </a:solidFill>
            <a:round/>
            <a:headEnd/>
            <a:tailEnd/>
          </a:ln>
        </p:spPr>
        <p:txBody>
          <a:bodyPr/>
          <a:lstStyle/>
          <a:p>
            <a:endParaRPr lang="zh-CN" altLang="en-US"/>
          </a:p>
        </p:txBody>
      </p:sp>
      <p:sp>
        <p:nvSpPr>
          <p:cNvPr id="361604" name="Oval 168"/>
          <p:cNvSpPr>
            <a:spLocks noChangeArrowheads="1"/>
          </p:cNvSpPr>
          <p:nvPr/>
        </p:nvSpPr>
        <p:spPr bwMode="auto">
          <a:xfrm>
            <a:off x="1906588" y="4887913"/>
            <a:ext cx="55562" cy="46037"/>
          </a:xfrm>
          <a:prstGeom prst="ellipse">
            <a:avLst/>
          </a:prstGeom>
          <a:solidFill>
            <a:srgbClr val="000000"/>
          </a:solidFill>
          <a:ln w="9525">
            <a:solidFill>
              <a:srgbClr val="000000"/>
            </a:solidFill>
            <a:round/>
            <a:headEnd/>
            <a:tailEnd/>
          </a:ln>
        </p:spPr>
        <p:txBody>
          <a:bodyPr/>
          <a:lstStyle/>
          <a:p>
            <a:pPr algn="r"/>
            <a:endParaRPr lang="zh-CN" altLang="en-US"/>
          </a:p>
        </p:txBody>
      </p:sp>
      <p:sp>
        <p:nvSpPr>
          <p:cNvPr id="361605" name="Freeform 169"/>
          <p:cNvSpPr>
            <a:spLocks/>
          </p:cNvSpPr>
          <p:nvPr/>
        </p:nvSpPr>
        <p:spPr bwMode="auto">
          <a:xfrm>
            <a:off x="6900863" y="3870325"/>
            <a:ext cx="1000125" cy="238125"/>
          </a:xfrm>
          <a:custGeom>
            <a:avLst/>
            <a:gdLst>
              <a:gd name="T0" fmla="*/ 2147483647 w 724"/>
              <a:gd name="T1" fmla="*/ 2147483647 h 233"/>
              <a:gd name="T2" fmla="*/ 2147483647 w 724"/>
              <a:gd name="T3" fmla="*/ 2147483647 h 233"/>
              <a:gd name="T4" fmla="*/ 2147483647 w 724"/>
              <a:gd name="T5" fmla="*/ 0 h 233"/>
              <a:gd name="T6" fmla="*/ 0 w 724"/>
              <a:gd name="T7" fmla="*/ 0 h 233"/>
              <a:gd name="T8" fmla="*/ 0 60000 65536"/>
              <a:gd name="T9" fmla="*/ 0 60000 65536"/>
              <a:gd name="T10" fmla="*/ 0 60000 65536"/>
              <a:gd name="T11" fmla="*/ 0 60000 65536"/>
              <a:gd name="T12" fmla="*/ 0 w 724"/>
              <a:gd name="T13" fmla="*/ 0 h 233"/>
              <a:gd name="T14" fmla="*/ 724 w 724"/>
              <a:gd name="T15" fmla="*/ 233 h 233"/>
            </a:gdLst>
            <a:ahLst/>
            <a:cxnLst>
              <a:cxn ang="T8">
                <a:pos x="T0" y="T1"/>
              </a:cxn>
              <a:cxn ang="T9">
                <a:pos x="T2" y="T3"/>
              </a:cxn>
              <a:cxn ang="T10">
                <a:pos x="T4" y="T5"/>
              </a:cxn>
              <a:cxn ang="T11">
                <a:pos x="T6" y="T7"/>
              </a:cxn>
            </a:cxnLst>
            <a:rect l="T12" t="T13" r="T14" b="T15"/>
            <a:pathLst>
              <a:path w="724" h="233">
                <a:moveTo>
                  <a:pt x="599" y="233"/>
                </a:moveTo>
                <a:lnTo>
                  <a:pt x="724" y="233"/>
                </a:lnTo>
                <a:lnTo>
                  <a:pt x="724" y="0"/>
                </a:lnTo>
                <a:lnTo>
                  <a:pt x="0" y="0"/>
                </a:lnTo>
              </a:path>
            </a:pathLst>
          </a:custGeom>
          <a:noFill/>
          <a:ln w="9525">
            <a:solidFill>
              <a:srgbClr val="000000"/>
            </a:solidFill>
            <a:round/>
            <a:headEnd/>
            <a:tailEnd/>
          </a:ln>
        </p:spPr>
        <p:txBody>
          <a:bodyPr/>
          <a:lstStyle/>
          <a:p>
            <a:endParaRPr lang="zh-CN" altLang="en-US"/>
          </a:p>
        </p:txBody>
      </p:sp>
      <p:sp>
        <p:nvSpPr>
          <p:cNvPr id="361606" name="Freeform 170"/>
          <p:cNvSpPr>
            <a:spLocks/>
          </p:cNvSpPr>
          <p:nvPr/>
        </p:nvSpPr>
        <p:spPr bwMode="auto">
          <a:xfrm flipH="1">
            <a:off x="2024063" y="4230688"/>
            <a:ext cx="5867400" cy="1957387"/>
          </a:xfrm>
          <a:custGeom>
            <a:avLst/>
            <a:gdLst>
              <a:gd name="T0" fmla="*/ 0 w 2753"/>
              <a:gd name="T1" fmla="*/ 0 h 566"/>
              <a:gd name="T2" fmla="*/ 0 w 2753"/>
              <a:gd name="T3" fmla="*/ 2147483647 h 566"/>
              <a:gd name="T4" fmla="*/ 2147483647 w 2753"/>
              <a:gd name="T5" fmla="*/ 2147483647 h 566"/>
              <a:gd name="T6" fmla="*/ 0 60000 65536"/>
              <a:gd name="T7" fmla="*/ 0 60000 65536"/>
              <a:gd name="T8" fmla="*/ 0 60000 65536"/>
              <a:gd name="T9" fmla="*/ 0 w 2753"/>
              <a:gd name="T10" fmla="*/ 0 h 566"/>
              <a:gd name="T11" fmla="*/ 2753 w 2753"/>
              <a:gd name="T12" fmla="*/ 566 h 566"/>
            </a:gdLst>
            <a:ahLst/>
            <a:cxnLst>
              <a:cxn ang="T6">
                <a:pos x="T0" y="T1"/>
              </a:cxn>
              <a:cxn ang="T7">
                <a:pos x="T2" y="T3"/>
              </a:cxn>
              <a:cxn ang="T8">
                <a:pos x="T4" y="T5"/>
              </a:cxn>
            </a:cxnLst>
            <a:rect l="T9" t="T10" r="T11" b="T12"/>
            <a:pathLst>
              <a:path w="2753" h="566">
                <a:moveTo>
                  <a:pt x="0" y="0"/>
                </a:moveTo>
                <a:lnTo>
                  <a:pt x="0" y="566"/>
                </a:lnTo>
                <a:lnTo>
                  <a:pt x="2753" y="566"/>
                </a:lnTo>
              </a:path>
            </a:pathLst>
          </a:custGeom>
          <a:noFill/>
          <a:ln w="9525">
            <a:solidFill>
              <a:srgbClr val="000000"/>
            </a:solidFill>
            <a:round/>
            <a:headEnd/>
            <a:tailEnd/>
          </a:ln>
        </p:spPr>
        <p:txBody>
          <a:bodyPr/>
          <a:lstStyle/>
          <a:p>
            <a:endParaRPr lang="zh-CN" altLang="en-US"/>
          </a:p>
        </p:txBody>
      </p:sp>
      <p:sp>
        <p:nvSpPr>
          <p:cNvPr id="361607" name="Freeform 171"/>
          <p:cNvSpPr>
            <a:spLocks/>
          </p:cNvSpPr>
          <p:nvPr/>
        </p:nvSpPr>
        <p:spPr bwMode="auto">
          <a:xfrm>
            <a:off x="6889750" y="3803650"/>
            <a:ext cx="1125538" cy="741363"/>
          </a:xfrm>
          <a:custGeom>
            <a:avLst/>
            <a:gdLst>
              <a:gd name="T0" fmla="*/ 2147483647 w 815"/>
              <a:gd name="T1" fmla="*/ 2147483647 h 666"/>
              <a:gd name="T2" fmla="*/ 2147483647 w 815"/>
              <a:gd name="T3" fmla="*/ 2147483647 h 666"/>
              <a:gd name="T4" fmla="*/ 2147483647 w 815"/>
              <a:gd name="T5" fmla="*/ 0 h 666"/>
              <a:gd name="T6" fmla="*/ 0 w 815"/>
              <a:gd name="T7" fmla="*/ 0 h 666"/>
              <a:gd name="T8" fmla="*/ 0 60000 65536"/>
              <a:gd name="T9" fmla="*/ 0 60000 65536"/>
              <a:gd name="T10" fmla="*/ 0 60000 65536"/>
              <a:gd name="T11" fmla="*/ 0 60000 65536"/>
              <a:gd name="T12" fmla="*/ 0 w 815"/>
              <a:gd name="T13" fmla="*/ 0 h 666"/>
              <a:gd name="T14" fmla="*/ 815 w 815"/>
              <a:gd name="T15" fmla="*/ 666 h 666"/>
            </a:gdLst>
            <a:ahLst/>
            <a:cxnLst>
              <a:cxn ang="T8">
                <a:pos x="T0" y="T1"/>
              </a:cxn>
              <a:cxn ang="T9">
                <a:pos x="T2" y="T3"/>
              </a:cxn>
              <a:cxn ang="T10">
                <a:pos x="T4" y="T5"/>
              </a:cxn>
              <a:cxn ang="T11">
                <a:pos x="T6" y="T7"/>
              </a:cxn>
            </a:cxnLst>
            <a:rect l="T12" t="T13" r="T14" b="T15"/>
            <a:pathLst>
              <a:path w="815" h="666">
                <a:moveTo>
                  <a:pt x="599" y="666"/>
                </a:moveTo>
                <a:lnTo>
                  <a:pt x="815" y="666"/>
                </a:lnTo>
                <a:lnTo>
                  <a:pt x="815" y="0"/>
                </a:lnTo>
                <a:lnTo>
                  <a:pt x="0" y="0"/>
                </a:lnTo>
              </a:path>
            </a:pathLst>
          </a:custGeom>
          <a:noFill/>
          <a:ln w="9525">
            <a:solidFill>
              <a:srgbClr val="000000"/>
            </a:solidFill>
            <a:round/>
            <a:headEnd/>
            <a:tailEnd/>
          </a:ln>
        </p:spPr>
        <p:txBody>
          <a:bodyPr/>
          <a:lstStyle/>
          <a:p>
            <a:endParaRPr lang="zh-CN" altLang="en-US"/>
          </a:p>
        </p:txBody>
      </p:sp>
      <p:sp>
        <p:nvSpPr>
          <p:cNvPr id="361608" name="Freeform 172"/>
          <p:cNvSpPr>
            <a:spLocks/>
          </p:cNvSpPr>
          <p:nvPr/>
        </p:nvSpPr>
        <p:spPr bwMode="auto">
          <a:xfrm>
            <a:off x="6889750" y="3740150"/>
            <a:ext cx="1230313" cy="1220788"/>
          </a:xfrm>
          <a:custGeom>
            <a:avLst/>
            <a:gdLst>
              <a:gd name="T0" fmla="*/ 2147483647 w 890"/>
              <a:gd name="T1" fmla="*/ 2147483647 h 1124"/>
              <a:gd name="T2" fmla="*/ 2147483647 w 890"/>
              <a:gd name="T3" fmla="*/ 2147483647 h 1124"/>
              <a:gd name="T4" fmla="*/ 2147483647 w 890"/>
              <a:gd name="T5" fmla="*/ 0 h 1124"/>
              <a:gd name="T6" fmla="*/ 0 w 890"/>
              <a:gd name="T7" fmla="*/ 0 h 1124"/>
              <a:gd name="T8" fmla="*/ 0 60000 65536"/>
              <a:gd name="T9" fmla="*/ 0 60000 65536"/>
              <a:gd name="T10" fmla="*/ 0 60000 65536"/>
              <a:gd name="T11" fmla="*/ 0 60000 65536"/>
              <a:gd name="T12" fmla="*/ 0 w 890"/>
              <a:gd name="T13" fmla="*/ 0 h 1124"/>
              <a:gd name="T14" fmla="*/ 890 w 890"/>
              <a:gd name="T15" fmla="*/ 1124 h 1124"/>
            </a:gdLst>
            <a:ahLst/>
            <a:cxnLst>
              <a:cxn ang="T8">
                <a:pos x="T0" y="T1"/>
              </a:cxn>
              <a:cxn ang="T9">
                <a:pos x="T2" y="T3"/>
              </a:cxn>
              <a:cxn ang="T10">
                <a:pos x="T4" y="T5"/>
              </a:cxn>
              <a:cxn ang="T11">
                <a:pos x="T6" y="T7"/>
              </a:cxn>
            </a:cxnLst>
            <a:rect l="T12" t="T13" r="T14" b="T15"/>
            <a:pathLst>
              <a:path w="890" h="1124">
                <a:moveTo>
                  <a:pt x="599" y="1124"/>
                </a:moveTo>
                <a:lnTo>
                  <a:pt x="890" y="1124"/>
                </a:lnTo>
                <a:lnTo>
                  <a:pt x="890" y="0"/>
                </a:lnTo>
                <a:lnTo>
                  <a:pt x="0" y="0"/>
                </a:lnTo>
              </a:path>
            </a:pathLst>
          </a:custGeom>
          <a:noFill/>
          <a:ln w="9525">
            <a:solidFill>
              <a:srgbClr val="000000"/>
            </a:solidFill>
            <a:round/>
            <a:headEnd/>
            <a:tailEnd/>
          </a:ln>
        </p:spPr>
        <p:txBody>
          <a:bodyPr/>
          <a:lstStyle/>
          <a:p>
            <a:endParaRPr lang="zh-CN" altLang="en-US"/>
          </a:p>
        </p:txBody>
      </p:sp>
      <p:sp>
        <p:nvSpPr>
          <p:cNvPr id="361609" name="Freeform 173"/>
          <p:cNvSpPr>
            <a:spLocks/>
          </p:cNvSpPr>
          <p:nvPr/>
        </p:nvSpPr>
        <p:spPr bwMode="auto">
          <a:xfrm>
            <a:off x="6892925" y="3670300"/>
            <a:ext cx="1333500" cy="1700213"/>
          </a:xfrm>
          <a:custGeom>
            <a:avLst/>
            <a:gdLst>
              <a:gd name="T0" fmla="*/ 2147483647 w 967"/>
              <a:gd name="T1" fmla="*/ 2147483647 h 1480"/>
              <a:gd name="T2" fmla="*/ 2147483647 w 967"/>
              <a:gd name="T3" fmla="*/ 2147483647 h 1480"/>
              <a:gd name="T4" fmla="*/ 2147483647 w 967"/>
              <a:gd name="T5" fmla="*/ 0 h 1480"/>
              <a:gd name="T6" fmla="*/ 0 w 967"/>
              <a:gd name="T7" fmla="*/ 0 h 1480"/>
              <a:gd name="T8" fmla="*/ 0 60000 65536"/>
              <a:gd name="T9" fmla="*/ 0 60000 65536"/>
              <a:gd name="T10" fmla="*/ 0 60000 65536"/>
              <a:gd name="T11" fmla="*/ 0 60000 65536"/>
              <a:gd name="T12" fmla="*/ 0 w 967"/>
              <a:gd name="T13" fmla="*/ 0 h 1480"/>
              <a:gd name="T14" fmla="*/ 967 w 967"/>
              <a:gd name="T15" fmla="*/ 1480 h 1480"/>
            </a:gdLst>
            <a:ahLst/>
            <a:cxnLst>
              <a:cxn ang="T8">
                <a:pos x="T0" y="T1"/>
              </a:cxn>
              <a:cxn ang="T9">
                <a:pos x="T2" y="T3"/>
              </a:cxn>
              <a:cxn ang="T10">
                <a:pos x="T4" y="T5"/>
              </a:cxn>
              <a:cxn ang="T11">
                <a:pos x="T6" y="T7"/>
              </a:cxn>
            </a:cxnLst>
            <a:rect l="T12" t="T13" r="T14" b="T15"/>
            <a:pathLst>
              <a:path w="967" h="1480">
                <a:moveTo>
                  <a:pt x="604" y="1480"/>
                </a:moveTo>
                <a:lnTo>
                  <a:pt x="967" y="1480"/>
                </a:lnTo>
                <a:lnTo>
                  <a:pt x="967" y="0"/>
                </a:lnTo>
                <a:lnTo>
                  <a:pt x="0" y="0"/>
                </a:lnTo>
              </a:path>
            </a:pathLst>
          </a:custGeom>
          <a:noFill/>
          <a:ln w="9525">
            <a:solidFill>
              <a:srgbClr val="000000"/>
            </a:solidFill>
            <a:round/>
            <a:headEnd/>
            <a:tailEnd/>
          </a:ln>
        </p:spPr>
        <p:txBody>
          <a:bodyPr/>
          <a:lstStyle/>
          <a:p>
            <a:endParaRPr lang="zh-CN" altLang="en-US"/>
          </a:p>
        </p:txBody>
      </p:sp>
      <p:sp>
        <p:nvSpPr>
          <p:cNvPr id="361610" name="Line 179"/>
          <p:cNvSpPr>
            <a:spLocks noChangeShapeType="1"/>
          </p:cNvSpPr>
          <p:nvPr/>
        </p:nvSpPr>
        <p:spPr bwMode="auto">
          <a:xfrm>
            <a:off x="6742113" y="3394075"/>
            <a:ext cx="0" cy="234950"/>
          </a:xfrm>
          <a:prstGeom prst="line">
            <a:avLst/>
          </a:prstGeom>
          <a:noFill/>
          <a:ln w="8890">
            <a:solidFill>
              <a:srgbClr val="000000"/>
            </a:solidFill>
            <a:round/>
            <a:headEnd/>
            <a:tailEnd/>
          </a:ln>
        </p:spPr>
        <p:txBody>
          <a:bodyPr/>
          <a:lstStyle/>
          <a:p>
            <a:endParaRPr lang="zh-CN" altLang="en-US"/>
          </a:p>
        </p:txBody>
      </p:sp>
      <p:sp>
        <p:nvSpPr>
          <p:cNvPr id="361611" name="Text Box 180"/>
          <p:cNvSpPr txBox="1">
            <a:spLocks noChangeArrowheads="1"/>
          </p:cNvSpPr>
          <p:nvPr/>
        </p:nvSpPr>
        <p:spPr bwMode="auto">
          <a:xfrm>
            <a:off x="4457700" y="488950"/>
            <a:ext cx="2428875" cy="2919413"/>
          </a:xfrm>
          <a:prstGeom prst="rect">
            <a:avLst/>
          </a:prstGeom>
          <a:solidFill>
            <a:srgbClr val="FF9900"/>
          </a:solidFill>
          <a:ln w="16510">
            <a:solidFill>
              <a:srgbClr val="000000"/>
            </a:solidFill>
            <a:miter lim="800000"/>
            <a:headEnd/>
            <a:tailEnd/>
          </a:ln>
        </p:spPr>
        <p:txBody>
          <a:bodyPr lIns="0" tIns="0" rIns="0" bIns="0"/>
          <a:lstStyle/>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endParaRPr lang="en-US" altLang="zh-CN" sz="1600" i="0">
              <a:latin typeface="Times New Roman" pitchFamily="18" charset="0"/>
              <a:ea typeface="华康简宋"/>
              <a:cs typeface="华康简宋"/>
            </a:endParaRPr>
          </a:p>
          <a:p>
            <a:pPr algn="ctr">
              <a:lnSpc>
                <a:spcPct val="120000"/>
              </a:lnSpc>
              <a:spcBef>
                <a:spcPct val="20000"/>
              </a:spcBef>
              <a:buClr>
                <a:schemeClr val="accent2"/>
              </a:buClr>
              <a:buFont typeface="Wingdings" pitchFamily="2" charset="2"/>
              <a:buNone/>
            </a:pPr>
            <a:r>
              <a:rPr lang="zh-CN" altLang="en-US" sz="1600" i="0">
                <a:latin typeface="Times New Roman" pitchFamily="18" charset="0"/>
                <a:ea typeface="华康简宋"/>
                <a:cs typeface="华康简宋"/>
              </a:rPr>
              <a:t>存储矩阵</a:t>
            </a:r>
            <a:endParaRPr lang="zh-CN" altLang="en-US" sz="4000" b="1" i="0">
              <a:latin typeface="Verdana" pitchFamily="34" charset="0"/>
            </a:endParaRPr>
          </a:p>
        </p:txBody>
      </p:sp>
      <p:grpSp>
        <p:nvGrpSpPr>
          <p:cNvPr id="361612" name="Group 187"/>
          <p:cNvGrpSpPr>
            <a:grpSpLocks/>
          </p:cNvGrpSpPr>
          <p:nvPr/>
        </p:nvGrpSpPr>
        <p:grpSpPr bwMode="auto">
          <a:xfrm>
            <a:off x="4416425" y="3619500"/>
            <a:ext cx="2457450" cy="528638"/>
            <a:chOff x="2727" y="3672"/>
            <a:chExt cx="1548" cy="288"/>
          </a:xfrm>
        </p:grpSpPr>
        <p:sp>
          <p:nvSpPr>
            <p:cNvPr id="361614" name="Text Box 183"/>
            <p:cNvSpPr txBox="1">
              <a:spLocks noChangeArrowheads="1"/>
            </p:cNvSpPr>
            <p:nvPr/>
          </p:nvSpPr>
          <p:spPr bwMode="auto">
            <a:xfrm>
              <a:off x="2727" y="3672"/>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宋体" charset="-122"/>
                  <a:ea typeface="宋体" charset="-122"/>
                </a:rPr>
                <a:t>列</a:t>
              </a:r>
              <a:r>
                <a:rPr lang="en-US" altLang="zh-CN" sz="1400" i="0">
                  <a:latin typeface="宋体" charset="-122"/>
                  <a:ea typeface="宋体" charset="-122"/>
                </a:rPr>
                <a:t>I/O</a:t>
              </a:r>
              <a:r>
                <a:rPr lang="zh-CN" altLang="en-US" sz="1400" i="0">
                  <a:latin typeface="宋体" charset="-122"/>
                  <a:ea typeface="宋体" charset="-122"/>
                </a:rPr>
                <a:t>电路</a:t>
              </a:r>
            </a:p>
          </p:txBody>
        </p:sp>
        <p:sp>
          <p:nvSpPr>
            <p:cNvPr id="361615" name="Text Box 186"/>
            <p:cNvSpPr txBox="1">
              <a:spLocks noChangeArrowheads="1"/>
            </p:cNvSpPr>
            <p:nvPr/>
          </p:nvSpPr>
          <p:spPr bwMode="auto">
            <a:xfrm>
              <a:off x="2732" y="3814"/>
              <a:ext cx="1543" cy="146"/>
            </a:xfrm>
            <a:prstGeom prst="rect">
              <a:avLst/>
            </a:prstGeom>
            <a:solidFill>
              <a:srgbClr val="CCFF33"/>
            </a:solidFill>
            <a:ln w="16510">
              <a:solidFill>
                <a:srgbClr val="000000"/>
              </a:solidFill>
              <a:miter lim="800000"/>
              <a:headEnd/>
              <a:tailEnd/>
            </a:ln>
          </p:spPr>
          <p:txBody>
            <a:bodyPr lIns="0" tIns="0" rIns="0" bIns="0" anchorCtr="1"/>
            <a:lstStyle/>
            <a:p>
              <a:pPr algn="r">
                <a:lnSpc>
                  <a:spcPct val="120000"/>
                </a:lnSpc>
                <a:spcBef>
                  <a:spcPct val="20000"/>
                </a:spcBef>
                <a:buClr>
                  <a:schemeClr val="accent2"/>
                </a:buClr>
                <a:buFont typeface="Wingdings" pitchFamily="2" charset="2"/>
                <a:buNone/>
              </a:pPr>
              <a:r>
                <a:rPr lang="zh-CN" altLang="en-US" sz="1400" i="0">
                  <a:latin typeface="Verdana" pitchFamily="34" charset="0"/>
                  <a:ea typeface="宋体" charset="-122"/>
                </a:rPr>
                <a:t>列选择</a:t>
              </a:r>
              <a:endParaRPr lang="zh-CN" altLang="en-US" sz="3200" b="1" i="0">
                <a:latin typeface="Verdana" pitchFamily="34" charset="0"/>
                <a:ea typeface="宋体" charset="-122"/>
              </a:endParaRPr>
            </a:p>
          </p:txBody>
        </p:sp>
      </p:grpSp>
      <p:sp>
        <p:nvSpPr>
          <p:cNvPr id="3616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F817A56-1A85-4BC9-ADBD-B314DACC1FC7}" type="slidenum">
              <a:rPr lang="en-US" altLang="zh-CN">
                <a:latin typeface="Arial" charset="0"/>
              </a:rPr>
              <a:pPr/>
              <a:t>39</a:t>
            </a:fld>
            <a:r>
              <a:rPr lang="en-US" altLang="zh-CN">
                <a:latin typeface="Arial" charset="0"/>
              </a:rPr>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1" name="Rectangle 2"/>
          <p:cNvSpPr>
            <a:spLocks noGrp="1" noChangeArrowheads="1"/>
          </p:cNvSpPr>
          <p:nvPr>
            <p:ph type="title"/>
          </p:nvPr>
        </p:nvSpPr>
        <p:spPr/>
        <p:txBody>
          <a:bodyPr/>
          <a:lstStyle/>
          <a:p>
            <a:pPr eaLnBrk="1" hangingPunct="1"/>
            <a:r>
              <a:rPr lang="zh-CN" altLang="en-US" smtClean="0"/>
              <a:t>存储器分类</a:t>
            </a:r>
          </a:p>
        </p:txBody>
      </p:sp>
      <p:sp>
        <p:nvSpPr>
          <p:cNvPr id="30722" name="Rectangle 3"/>
          <p:cNvSpPr>
            <a:spLocks noGrp="1" noChangeArrowheads="1"/>
          </p:cNvSpPr>
          <p:nvPr>
            <p:ph type="body" idx="1"/>
          </p:nvPr>
        </p:nvSpPr>
        <p:spPr>
          <a:xfrm>
            <a:off x="395288" y="981075"/>
            <a:ext cx="8218487" cy="5040313"/>
          </a:xfrm>
        </p:spPr>
        <p:txBody>
          <a:bodyPr/>
          <a:lstStyle/>
          <a:p>
            <a:pPr eaLnBrk="1" hangingPunct="1"/>
            <a:r>
              <a:rPr smtClean="0">
                <a:latin typeface="华文新魏" pitchFamily="2" charset="-122"/>
              </a:rPr>
              <a:t>按存储介质分</a:t>
            </a:r>
          </a:p>
          <a:p>
            <a:pPr eaLnBrk="1" hangingPunct="1"/>
            <a:r>
              <a:rPr smtClean="0">
                <a:latin typeface="华文新魏" pitchFamily="2" charset="-122"/>
              </a:rPr>
              <a:t>按存取方式分</a:t>
            </a:r>
          </a:p>
          <a:p>
            <a:pPr eaLnBrk="1" hangingPunct="1"/>
            <a:r>
              <a:rPr smtClean="0">
                <a:latin typeface="华文新魏" pitchFamily="2" charset="-122"/>
              </a:rPr>
              <a:t>按存储器的读写功能分</a:t>
            </a:r>
          </a:p>
          <a:p>
            <a:pPr eaLnBrk="1" hangingPunct="1"/>
            <a:r>
              <a:rPr smtClean="0">
                <a:latin typeface="华文新魏" pitchFamily="2" charset="-122"/>
              </a:rPr>
              <a:t>按信息的可保存性分</a:t>
            </a:r>
          </a:p>
          <a:p>
            <a:pPr eaLnBrk="1" hangingPunct="1"/>
            <a:r>
              <a:rPr smtClean="0">
                <a:latin typeface="华文新魏" pitchFamily="2" charset="-122"/>
              </a:rPr>
              <a:t>按在计算机系统中的作用分</a:t>
            </a:r>
            <a:endParaRPr smtClean="0"/>
          </a:p>
        </p:txBody>
      </p:sp>
      <p:sp>
        <p:nvSpPr>
          <p:cNvPr id="307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AEF401C-AA52-44A3-A58B-C3C81556DD34}" type="slidenum">
              <a:rPr lang="en-US" altLang="zh-CN">
                <a:latin typeface="Arial" charset="0"/>
              </a:rPr>
              <a:pPr/>
              <a:t>4</a:t>
            </a:fld>
            <a:r>
              <a:rPr lang="en-US" altLang="zh-CN">
                <a:latin typeface="Arial" charset="0"/>
              </a:rPr>
              <a:t>- </a:t>
            </a: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8097" name="Rectangle 2"/>
          <p:cNvSpPr>
            <a:spLocks noChangeArrowheads="1"/>
          </p:cNvSpPr>
          <p:nvPr/>
        </p:nvSpPr>
        <p:spPr bwMode="auto">
          <a:xfrm>
            <a:off x="1614488" y="1628775"/>
            <a:ext cx="3124200" cy="2971800"/>
          </a:xfrm>
          <a:prstGeom prst="rect">
            <a:avLst/>
          </a:prstGeom>
          <a:solidFill>
            <a:srgbClr val="FF0000">
              <a:alpha val="20000"/>
            </a:srgbClr>
          </a:solidFill>
          <a:ln w="9525">
            <a:noFill/>
            <a:miter lim="800000"/>
            <a:headEnd/>
            <a:tailEnd/>
          </a:ln>
        </p:spPr>
        <p:txBody>
          <a:bodyPr wrap="none" anchor="ctr"/>
          <a:lstStyle/>
          <a:p>
            <a:pPr algn="r"/>
            <a:endParaRPr lang="zh-CN" altLang="zh-CN"/>
          </a:p>
        </p:txBody>
      </p:sp>
      <p:sp>
        <p:nvSpPr>
          <p:cNvPr id="388098" name="Rectangle 3"/>
          <p:cNvSpPr>
            <a:spLocks noGrp="1" noChangeArrowheads="1"/>
          </p:cNvSpPr>
          <p:nvPr>
            <p:ph type="title" idx="4294967295"/>
          </p:nvPr>
        </p:nvSpPr>
        <p:spPr/>
        <p:txBody>
          <a:bodyPr/>
          <a:lstStyle/>
          <a:p>
            <a:r>
              <a:rPr lang="zh-CN" altLang="en-US" smtClean="0"/>
              <a:t>如何提高存储密度</a:t>
            </a:r>
          </a:p>
        </p:txBody>
      </p:sp>
      <p:sp>
        <p:nvSpPr>
          <p:cNvPr id="388099" name="Rectangle 6"/>
          <p:cNvSpPr>
            <a:spLocks noChangeArrowheads="1"/>
          </p:cNvSpPr>
          <p:nvPr/>
        </p:nvSpPr>
        <p:spPr bwMode="auto">
          <a:xfrm>
            <a:off x="3252788" y="4064000"/>
            <a:ext cx="723900" cy="460375"/>
          </a:xfrm>
          <a:prstGeom prst="rect">
            <a:avLst/>
          </a:prstGeom>
          <a:noFill/>
          <a:ln w="9525">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388100" name="Line 7"/>
          <p:cNvSpPr>
            <a:spLocks noChangeShapeType="1"/>
          </p:cNvSpPr>
          <p:nvPr/>
        </p:nvSpPr>
        <p:spPr bwMode="auto">
          <a:xfrm>
            <a:off x="1233488" y="1781175"/>
            <a:ext cx="3276600" cy="0"/>
          </a:xfrm>
          <a:prstGeom prst="line">
            <a:avLst/>
          </a:prstGeom>
          <a:noFill/>
          <a:ln w="19050">
            <a:solidFill>
              <a:schemeClr val="tx1"/>
            </a:solidFill>
            <a:round/>
            <a:headEnd/>
            <a:tailEnd/>
          </a:ln>
        </p:spPr>
        <p:txBody>
          <a:bodyPr/>
          <a:lstStyle/>
          <a:p>
            <a:endParaRPr lang="zh-CN" altLang="en-US"/>
          </a:p>
        </p:txBody>
      </p:sp>
      <p:grpSp>
        <p:nvGrpSpPr>
          <p:cNvPr id="388101" name="Group 25"/>
          <p:cNvGrpSpPr>
            <a:grpSpLocks noChangeAspect="1"/>
          </p:cNvGrpSpPr>
          <p:nvPr/>
        </p:nvGrpSpPr>
        <p:grpSpPr bwMode="auto">
          <a:xfrm>
            <a:off x="2452688" y="3305175"/>
            <a:ext cx="381000" cy="304800"/>
            <a:chOff x="3360" y="2544"/>
            <a:chExt cx="240" cy="192"/>
          </a:xfrm>
        </p:grpSpPr>
        <p:sp>
          <p:nvSpPr>
            <p:cNvPr id="388227" name="Line 2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28" name="Line 2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29" name="Line 2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30" name="Line 2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31" name="Line 3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102" name="Group 31"/>
          <p:cNvGrpSpPr>
            <a:grpSpLocks/>
          </p:cNvGrpSpPr>
          <p:nvPr/>
        </p:nvGrpSpPr>
        <p:grpSpPr bwMode="auto">
          <a:xfrm flipH="1">
            <a:off x="2413001" y="3533775"/>
            <a:ext cx="42863" cy="444500"/>
            <a:chOff x="2256" y="1776"/>
            <a:chExt cx="0" cy="384"/>
          </a:xfrm>
        </p:grpSpPr>
        <p:sp>
          <p:nvSpPr>
            <p:cNvPr id="388225" name="Line 32"/>
            <p:cNvSpPr>
              <a:spLocks noChangeAspect="1" noChangeShapeType="1"/>
            </p:cNvSpPr>
            <p:nvPr/>
          </p:nvSpPr>
          <p:spPr bwMode="auto">
            <a:xfrm>
              <a:off x="2256" y="1776"/>
              <a:ext cx="0" cy="192"/>
            </a:xfrm>
            <a:prstGeom prst="line">
              <a:avLst/>
            </a:prstGeom>
            <a:noFill/>
            <a:ln w="19050">
              <a:solidFill>
                <a:schemeClr val="tx1"/>
              </a:solidFill>
              <a:round/>
              <a:headEnd/>
              <a:tailEnd/>
            </a:ln>
          </p:spPr>
          <p:txBody>
            <a:bodyPr/>
            <a:lstStyle/>
            <a:p>
              <a:endParaRPr lang="zh-CN" altLang="en-US"/>
            </a:p>
          </p:txBody>
        </p:sp>
        <p:sp>
          <p:nvSpPr>
            <p:cNvPr id="388226" name="Line 33"/>
            <p:cNvSpPr>
              <a:spLocks noChangeAspect="1" noChangeShapeType="1"/>
            </p:cNvSpPr>
            <p:nvPr/>
          </p:nvSpPr>
          <p:spPr bwMode="auto">
            <a:xfrm>
              <a:off x="2256" y="1968"/>
              <a:ext cx="0" cy="192"/>
            </a:xfrm>
            <a:prstGeom prst="line">
              <a:avLst/>
            </a:prstGeom>
            <a:noFill/>
            <a:ln w="19050">
              <a:solidFill>
                <a:schemeClr val="tx1"/>
              </a:solidFill>
              <a:round/>
              <a:headEnd/>
              <a:tailEnd/>
            </a:ln>
          </p:spPr>
          <p:txBody>
            <a:bodyPr/>
            <a:lstStyle/>
            <a:p>
              <a:endParaRPr lang="zh-CN" altLang="en-US"/>
            </a:p>
          </p:txBody>
        </p:sp>
      </p:grpSp>
      <p:sp>
        <p:nvSpPr>
          <p:cNvPr id="388103" name="Line 34"/>
          <p:cNvSpPr>
            <a:spLocks noChangeAspect="1" noChangeShapeType="1"/>
          </p:cNvSpPr>
          <p:nvPr/>
        </p:nvSpPr>
        <p:spPr bwMode="auto">
          <a:xfrm>
            <a:off x="3900488" y="3076575"/>
            <a:ext cx="0" cy="304800"/>
          </a:xfrm>
          <a:prstGeom prst="line">
            <a:avLst/>
          </a:prstGeom>
          <a:noFill/>
          <a:ln w="19050">
            <a:solidFill>
              <a:schemeClr val="tx1"/>
            </a:solidFill>
            <a:round/>
            <a:headEnd/>
            <a:tailEnd/>
          </a:ln>
        </p:spPr>
        <p:txBody>
          <a:bodyPr/>
          <a:lstStyle/>
          <a:p>
            <a:endParaRPr lang="zh-CN" altLang="en-US"/>
          </a:p>
        </p:txBody>
      </p:sp>
      <p:grpSp>
        <p:nvGrpSpPr>
          <p:cNvPr id="388104" name="Group 35"/>
          <p:cNvGrpSpPr>
            <a:grpSpLocks noChangeAspect="1"/>
          </p:cNvGrpSpPr>
          <p:nvPr/>
        </p:nvGrpSpPr>
        <p:grpSpPr bwMode="auto">
          <a:xfrm>
            <a:off x="3519488" y="3305175"/>
            <a:ext cx="381000" cy="304800"/>
            <a:chOff x="4032" y="2544"/>
            <a:chExt cx="240" cy="192"/>
          </a:xfrm>
        </p:grpSpPr>
        <p:sp>
          <p:nvSpPr>
            <p:cNvPr id="388220"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388221"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388222"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388223"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388224"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388105" name="Group 41"/>
          <p:cNvGrpSpPr>
            <a:grpSpLocks/>
          </p:cNvGrpSpPr>
          <p:nvPr/>
        </p:nvGrpSpPr>
        <p:grpSpPr bwMode="auto">
          <a:xfrm>
            <a:off x="2833688" y="3076575"/>
            <a:ext cx="1066800" cy="381000"/>
            <a:chOff x="2496" y="1968"/>
            <a:chExt cx="672" cy="240"/>
          </a:xfrm>
        </p:grpSpPr>
        <p:sp>
          <p:nvSpPr>
            <p:cNvPr id="388218" name="Line 42"/>
            <p:cNvSpPr>
              <a:spLocks noChangeAspect="1" noChangeShapeType="1"/>
            </p:cNvSpPr>
            <p:nvPr/>
          </p:nvSpPr>
          <p:spPr bwMode="auto">
            <a:xfrm>
              <a:off x="2880" y="1968"/>
              <a:ext cx="288" cy="0"/>
            </a:xfrm>
            <a:prstGeom prst="line">
              <a:avLst/>
            </a:prstGeom>
            <a:noFill/>
            <a:ln w="19050">
              <a:solidFill>
                <a:schemeClr val="tx1"/>
              </a:solidFill>
              <a:round/>
              <a:headEnd/>
              <a:tailEnd/>
            </a:ln>
          </p:spPr>
          <p:txBody>
            <a:bodyPr/>
            <a:lstStyle/>
            <a:p>
              <a:endParaRPr lang="zh-CN" altLang="en-US"/>
            </a:p>
          </p:txBody>
        </p:sp>
        <p:sp>
          <p:nvSpPr>
            <p:cNvPr id="388219" name="Line 43"/>
            <p:cNvSpPr>
              <a:spLocks noChangeAspect="1" noChangeShapeType="1"/>
            </p:cNvSpPr>
            <p:nvPr/>
          </p:nvSpPr>
          <p:spPr bwMode="auto">
            <a:xfrm flipV="1">
              <a:off x="2496" y="1968"/>
              <a:ext cx="384" cy="240"/>
            </a:xfrm>
            <a:prstGeom prst="line">
              <a:avLst/>
            </a:prstGeom>
            <a:noFill/>
            <a:ln w="19050">
              <a:solidFill>
                <a:schemeClr val="tx1"/>
              </a:solidFill>
              <a:round/>
              <a:headEnd/>
              <a:tailEnd/>
            </a:ln>
          </p:spPr>
          <p:txBody>
            <a:bodyPr/>
            <a:lstStyle/>
            <a:p>
              <a:endParaRPr lang="zh-CN" altLang="en-US"/>
            </a:p>
          </p:txBody>
        </p:sp>
      </p:grpSp>
      <p:grpSp>
        <p:nvGrpSpPr>
          <p:cNvPr id="388106" name="Group 44"/>
          <p:cNvGrpSpPr>
            <a:grpSpLocks/>
          </p:cNvGrpSpPr>
          <p:nvPr/>
        </p:nvGrpSpPr>
        <p:grpSpPr bwMode="auto">
          <a:xfrm>
            <a:off x="2452688" y="3076575"/>
            <a:ext cx="1066800" cy="381000"/>
            <a:chOff x="2256" y="1968"/>
            <a:chExt cx="672" cy="240"/>
          </a:xfrm>
        </p:grpSpPr>
        <p:sp>
          <p:nvSpPr>
            <p:cNvPr id="388216" name="Line 45"/>
            <p:cNvSpPr>
              <a:spLocks noChangeAspect="1" noChangeShapeType="1"/>
            </p:cNvSpPr>
            <p:nvPr/>
          </p:nvSpPr>
          <p:spPr bwMode="auto">
            <a:xfrm>
              <a:off x="2256" y="1968"/>
              <a:ext cx="288" cy="0"/>
            </a:xfrm>
            <a:prstGeom prst="line">
              <a:avLst/>
            </a:prstGeom>
            <a:noFill/>
            <a:ln w="19050">
              <a:solidFill>
                <a:schemeClr val="tx1"/>
              </a:solidFill>
              <a:round/>
              <a:headEnd/>
              <a:tailEnd/>
            </a:ln>
          </p:spPr>
          <p:txBody>
            <a:bodyPr/>
            <a:lstStyle/>
            <a:p>
              <a:endParaRPr lang="zh-CN" altLang="en-US"/>
            </a:p>
          </p:txBody>
        </p:sp>
        <p:sp>
          <p:nvSpPr>
            <p:cNvPr id="388217" name="Line 46"/>
            <p:cNvSpPr>
              <a:spLocks noChangeAspect="1" noChangeShapeType="1"/>
            </p:cNvSpPr>
            <p:nvPr/>
          </p:nvSpPr>
          <p:spPr bwMode="auto">
            <a:xfrm>
              <a:off x="2544" y="1968"/>
              <a:ext cx="384" cy="240"/>
            </a:xfrm>
            <a:prstGeom prst="line">
              <a:avLst/>
            </a:prstGeom>
            <a:noFill/>
            <a:ln w="19050">
              <a:solidFill>
                <a:schemeClr val="tx1"/>
              </a:solidFill>
              <a:round/>
              <a:headEnd/>
              <a:tailEnd/>
            </a:ln>
          </p:spPr>
          <p:txBody>
            <a:bodyPr/>
            <a:lstStyle/>
            <a:p>
              <a:endParaRPr lang="zh-CN" altLang="en-US"/>
            </a:p>
          </p:txBody>
        </p:sp>
      </p:grpSp>
      <p:sp>
        <p:nvSpPr>
          <p:cNvPr id="388107" name="Line 47"/>
          <p:cNvSpPr>
            <a:spLocks noChangeAspect="1" noChangeShapeType="1"/>
          </p:cNvSpPr>
          <p:nvPr/>
        </p:nvSpPr>
        <p:spPr bwMode="auto">
          <a:xfrm>
            <a:off x="2452688" y="3990975"/>
            <a:ext cx="1447800" cy="0"/>
          </a:xfrm>
          <a:prstGeom prst="line">
            <a:avLst/>
          </a:prstGeom>
          <a:noFill/>
          <a:ln w="19050">
            <a:solidFill>
              <a:schemeClr val="tx1"/>
            </a:solidFill>
            <a:round/>
            <a:headEnd/>
            <a:tailEnd/>
          </a:ln>
        </p:spPr>
        <p:txBody>
          <a:bodyPr/>
          <a:lstStyle/>
          <a:p>
            <a:endParaRPr lang="zh-CN" altLang="en-US"/>
          </a:p>
        </p:txBody>
      </p:sp>
      <p:sp>
        <p:nvSpPr>
          <p:cNvPr id="388108" name="Line 49"/>
          <p:cNvSpPr>
            <a:spLocks noChangeAspect="1" noChangeShapeType="1"/>
          </p:cNvSpPr>
          <p:nvPr/>
        </p:nvSpPr>
        <p:spPr bwMode="auto">
          <a:xfrm>
            <a:off x="3900488" y="3533775"/>
            <a:ext cx="0" cy="457200"/>
          </a:xfrm>
          <a:prstGeom prst="line">
            <a:avLst/>
          </a:prstGeom>
          <a:noFill/>
          <a:ln w="19050">
            <a:solidFill>
              <a:schemeClr val="tx1"/>
            </a:solidFill>
            <a:round/>
            <a:headEnd/>
            <a:tailEnd/>
          </a:ln>
        </p:spPr>
        <p:txBody>
          <a:bodyPr/>
          <a:lstStyle/>
          <a:p>
            <a:endParaRPr lang="zh-CN" altLang="en-US"/>
          </a:p>
        </p:txBody>
      </p:sp>
      <p:sp>
        <p:nvSpPr>
          <p:cNvPr id="388109" name="Line 51"/>
          <p:cNvSpPr>
            <a:spLocks noChangeAspect="1" noChangeShapeType="1"/>
          </p:cNvSpPr>
          <p:nvPr/>
        </p:nvSpPr>
        <p:spPr bwMode="auto">
          <a:xfrm>
            <a:off x="2147888" y="3076575"/>
            <a:ext cx="304800" cy="0"/>
          </a:xfrm>
          <a:prstGeom prst="line">
            <a:avLst/>
          </a:prstGeom>
          <a:noFill/>
          <a:ln w="19050">
            <a:solidFill>
              <a:schemeClr val="tx1"/>
            </a:solidFill>
            <a:round/>
            <a:headEnd/>
            <a:tailEnd type="oval" w="med" len="med"/>
          </a:ln>
        </p:spPr>
        <p:txBody>
          <a:bodyPr/>
          <a:lstStyle/>
          <a:p>
            <a:endParaRPr lang="zh-CN" altLang="en-US"/>
          </a:p>
        </p:txBody>
      </p:sp>
      <p:sp>
        <p:nvSpPr>
          <p:cNvPr id="388110" name="Line 52"/>
          <p:cNvSpPr>
            <a:spLocks noChangeAspect="1" noChangeShapeType="1"/>
          </p:cNvSpPr>
          <p:nvPr/>
        </p:nvSpPr>
        <p:spPr bwMode="auto">
          <a:xfrm>
            <a:off x="3900488" y="3076575"/>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388111" name="Group 53"/>
          <p:cNvGrpSpPr>
            <a:grpSpLocks/>
          </p:cNvGrpSpPr>
          <p:nvPr/>
        </p:nvGrpSpPr>
        <p:grpSpPr bwMode="auto">
          <a:xfrm>
            <a:off x="1919288" y="2695575"/>
            <a:ext cx="2514600" cy="381000"/>
            <a:chOff x="720" y="1728"/>
            <a:chExt cx="1584" cy="240"/>
          </a:xfrm>
        </p:grpSpPr>
        <p:grpSp>
          <p:nvGrpSpPr>
            <p:cNvPr id="388204" name="Group 54"/>
            <p:cNvGrpSpPr>
              <a:grpSpLocks noChangeAspect="1"/>
            </p:cNvGrpSpPr>
            <p:nvPr/>
          </p:nvGrpSpPr>
          <p:grpSpPr bwMode="auto">
            <a:xfrm rot="16200000" flipV="1">
              <a:off x="696" y="1752"/>
              <a:ext cx="240" cy="192"/>
              <a:chOff x="3360" y="2544"/>
              <a:chExt cx="240" cy="192"/>
            </a:xfrm>
          </p:grpSpPr>
          <p:sp>
            <p:nvSpPr>
              <p:cNvPr id="388211" name="Line 55"/>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12" name="Line 56"/>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13" name="Line 57"/>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14" name="Line 58"/>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15" name="Line 59"/>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205" name="Group 60"/>
            <p:cNvGrpSpPr>
              <a:grpSpLocks noChangeAspect="1"/>
            </p:cNvGrpSpPr>
            <p:nvPr/>
          </p:nvGrpSpPr>
          <p:grpSpPr bwMode="auto">
            <a:xfrm rot="16200000" flipV="1">
              <a:off x="2088" y="1752"/>
              <a:ext cx="240" cy="192"/>
              <a:chOff x="3360" y="2544"/>
              <a:chExt cx="240" cy="192"/>
            </a:xfrm>
          </p:grpSpPr>
          <p:sp>
            <p:nvSpPr>
              <p:cNvPr id="388206" name="Line 6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207" name="Line 6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208" name="Line 6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209" name="Line 6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210" name="Line 6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grpSp>
        <p:nvGrpSpPr>
          <p:cNvPr id="388112" name="Group 66"/>
          <p:cNvGrpSpPr>
            <a:grpSpLocks/>
          </p:cNvGrpSpPr>
          <p:nvPr/>
        </p:nvGrpSpPr>
        <p:grpSpPr bwMode="auto">
          <a:xfrm>
            <a:off x="1843088" y="3076575"/>
            <a:ext cx="152400" cy="1828800"/>
            <a:chOff x="672" y="1968"/>
            <a:chExt cx="96" cy="1152"/>
          </a:xfrm>
        </p:grpSpPr>
        <p:sp>
          <p:nvSpPr>
            <p:cNvPr id="388202" name="Line 67"/>
            <p:cNvSpPr>
              <a:spLocks noChangeShapeType="1"/>
            </p:cNvSpPr>
            <p:nvPr/>
          </p:nvSpPr>
          <p:spPr bwMode="auto">
            <a:xfrm>
              <a:off x="672" y="1968"/>
              <a:ext cx="0" cy="1152"/>
            </a:xfrm>
            <a:prstGeom prst="line">
              <a:avLst/>
            </a:prstGeom>
            <a:noFill/>
            <a:ln w="19050">
              <a:solidFill>
                <a:schemeClr val="tx1"/>
              </a:solidFill>
              <a:round/>
              <a:headEnd/>
              <a:tailEnd/>
            </a:ln>
          </p:spPr>
          <p:txBody>
            <a:bodyPr/>
            <a:lstStyle/>
            <a:p>
              <a:endParaRPr lang="zh-CN" altLang="en-US"/>
            </a:p>
          </p:txBody>
        </p:sp>
        <p:sp>
          <p:nvSpPr>
            <p:cNvPr id="388203" name="Line 68"/>
            <p:cNvSpPr>
              <a:spLocks noChangeShapeType="1"/>
            </p:cNvSpPr>
            <p:nvPr/>
          </p:nvSpPr>
          <p:spPr bwMode="auto">
            <a:xfrm flipH="1">
              <a:off x="672" y="1968"/>
              <a:ext cx="96" cy="0"/>
            </a:xfrm>
            <a:prstGeom prst="line">
              <a:avLst/>
            </a:prstGeom>
            <a:noFill/>
            <a:ln w="19050">
              <a:solidFill>
                <a:schemeClr val="tx1"/>
              </a:solidFill>
              <a:round/>
              <a:headEnd/>
              <a:tailEnd/>
            </a:ln>
          </p:spPr>
          <p:txBody>
            <a:bodyPr/>
            <a:lstStyle/>
            <a:p>
              <a:endParaRPr lang="zh-CN" altLang="en-US"/>
            </a:p>
          </p:txBody>
        </p:sp>
      </p:grpSp>
      <p:grpSp>
        <p:nvGrpSpPr>
          <p:cNvPr id="388113" name="Group 69"/>
          <p:cNvGrpSpPr>
            <a:grpSpLocks/>
          </p:cNvGrpSpPr>
          <p:nvPr/>
        </p:nvGrpSpPr>
        <p:grpSpPr bwMode="auto">
          <a:xfrm>
            <a:off x="4357688" y="3076575"/>
            <a:ext cx="152400" cy="1828800"/>
            <a:chOff x="2256" y="1968"/>
            <a:chExt cx="96" cy="1152"/>
          </a:xfrm>
        </p:grpSpPr>
        <p:sp>
          <p:nvSpPr>
            <p:cNvPr id="388200" name="Line 70"/>
            <p:cNvSpPr>
              <a:spLocks noChangeShapeType="1"/>
            </p:cNvSpPr>
            <p:nvPr/>
          </p:nvSpPr>
          <p:spPr bwMode="auto">
            <a:xfrm>
              <a:off x="2352" y="1968"/>
              <a:ext cx="0" cy="1152"/>
            </a:xfrm>
            <a:prstGeom prst="line">
              <a:avLst/>
            </a:prstGeom>
            <a:noFill/>
            <a:ln w="19050">
              <a:solidFill>
                <a:schemeClr val="tx1"/>
              </a:solidFill>
              <a:round/>
              <a:headEnd/>
              <a:tailEnd/>
            </a:ln>
          </p:spPr>
          <p:txBody>
            <a:bodyPr/>
            <a:lstStyle/>
            <a:p>
              <a:endParaRPr lang="zh-CN" altLang="en-US"/>
            </a:p>
          </p:txBody>
        </p:sp>
        <p:sp>
          <p:nvSpPr>
            <p:cNvPr id="388201" name="Line 71"/>
            <p:cNvSpPr>
              <a:spLocks noChangeShapeType="1"/>
            </p:cNvSpPr>
            <p:nvPr/>
          </p:nvSpPr>
          <p:spPr bwMode="auto">
            <a:xfrm flipH="1">
              <a:off x="2256" y="1968"/>
              <a:ext cx="96" cy="0"/>
            </a:xfrm>
            <a:prstGeom prst="line">
              <a:avLst/>
            </a:prstGeom>
            <a:noFill/>
            <a:ln w="19050">
              <a:solidFill>
                <a:schemeClr val="tx1"/>
              </a:solidFill>
              <a:round/>
              <a:headEnd/>
              <a:tailEnd/>
            </a:ln>
          </p:spPr>
          <p:txBody>
            <a:bodyPr/>
            <a:lstStyle/>
            <a:p>
              <a:endParaRPr lang="zh-CN" altLang="en-US"/>
            </a:p>
          </p:txBody>
        </p:sp>
      </p:grpSp>
      <p:grpSp>
        <p:nvGrpSpPr>
          <p:cNvPr id="388114" name="Group 72"/>
          <p:cNvGrpSpPr>
            <a:grpSpLocks/>
          </p:cNvGrpSpPr>
          <p:nvPr/>
        </p:nvGrpSpPr>
        <p:grpSpPr bwMode="auto">
          <a:xfrm>
            <a:off x="3138488" y="3990975"/>
            <a:ext cx="76200" cy="228600"/>
            <a:chOff x="3744" y="2880"/>
            <a:chExt cx="96" cy="288"/>
          </a:xfrm>
        </p:grpSpPr>
        <p:sp>
          <p:nvSpPr>
            <p:cNvPr id="388198" name="Line 7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388199" name="Oval 7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zh-CN"/>
            </a:p>
          </p:txBody>
        </p:sp>
      </p:grpSp>
      <p:sp>
        <p:nvSpPr>
          <p:cNvPr id="388115" name="Line 78"/>
          <p:cNvSpPr>
            <a:spLocks noChangeShapeType="1"/>
          </p:cNvSpPr>
          <p:nvPr/>
        </p:nvSpPr>
        <p:spPr bwMode="auto">
          <a:xfrm>
            <a:off x="2071688" y="1781175"/>
            <a:ext cx="0" cy="914400"/>
          </a:xfrm>
          <a:prstGeom prst="line">
            <a:avLst/>
          </a:prstGeom>
          <a:noFill/>
          <a:ln w="19050">
            <a:solidFill>
              <a:schemeClr val="tx1"/>
            </a:solidFill>
            <a:round/>
            <a:headEnd type="oval" w="med" len="med"/>
            <a:tailEnd/>
          </a:ln>
        </p:spPr>
        <p:txBody>
          <a:bodyPr/>
          <a:lstStyle/>
          <a:p>
            <a:endParaRPr lang="zh-CN" altLang="en-US"/>
          </a:p>
        </p:txBody>
      </p:sp>
      <p:sp>
        <p:nvSpPr>
          <p:cNvPr id="388116" name="Line 79"/>
          <p:cNvSpPr>
            <a:spLocks noChangeShapeType="1"/>
          </p:cNvSpPr>
          <p:nvPr/>
        </p:nvSpPr>
        <p:spPr bwMode="auto">
          <a:xfrm>
            <a:off x="4281488" y="1781175"/>
            <a:ext cx="0" cy="914400"/>
          </a:xfrm>
          <a:prstGeom prst="line">
            <a:avLst/>
          </a:prstGeom>
          <a:noFill/>
          <a:ln w="19050">
            <a:solidFill>
              <a:schemeClr val="tx1"/>
            </a:solidFill>
            <a:round/>
            <a:headEnd type="oval" w="med" len="med"/>
            <a:tailEnd/>
          </a:ln>
        </p:spPr>
        <p:txBody>
          <a:bodyPr/>
          <a:lstStyle/>
          <a:p>
            <a:endParaRPr lang="zh-CN" altLang="en-US"/>
          </a:p>
        </p:txBody>
      </p:sp>
      <p:grpSp>
        <p:nvGrpSpPr>
          <p:cNvPr id="388117" name="Group 80"/>
          <p:cNvGrpSpPr>
            <a:grpSpLocks/>
          </p:cNvGrpSpPr>
          <p:nvPr/>
        </p:nvGrpSpPr>
        <p:grpSpPr bwMode="auto">
          <a:xfrm>
            <a:off x="1843088" y="4829175"/>
            <a:ext cx="2667000" cy="304800"/>
            <a:chOff x="672" y="3072"/>
            <a:chExt cx="1680" cy="192"/>
          </a:xfrm>
        </p:grpSpPr>
        <p:grpSp>
          <p:nvGrpSpPr>
            <p:cNvPr id="388186" name="Group 81"/>
            <p:cNvGrpSpPr>
              <a:grpSpLocks noChangeAspect="1"/>
            </p:cNvGrpSpPr>
            <p:nvPr/>
          </p:nvGrpSpPr>
          <p:grpSpPr bwMode="auto">
            <a:xfrm>
              <a:off x="672" y="3072"/>
              <a:ext cx="240" cy="192"/>
              <a:chOff x="3360" y="2544"/>
              <a:chExt cx="240" cy="192"/>
            </a:xfrm>
          </p:grpSpPr>
          <p:sp>
            <p:nvSpPr>
              <p:cNvPr id="388193" name="Line 8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388194" name="Line 8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388195" name="Line 8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388196" name="Line 8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388197" name="Line 8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388187" name="Group 87"/>
            <p:cNvGrpSpPr>
              <a:grpSpLocks noChangeAspect="1"/>
            </p:cNvGrpSpPr>
            <p:nvPr/>
          </p:nvGrpSpPr>
          <p:grpSpPr bwMode="auto">
            <a:xfrm>
              <a:off x="2112" y="3072"/>
              <a:ext cx="240" cy="192"/>
              <a:chOff x="4032" y="2544"/>
              <a:chExt cx="240" cy="192"/>
            </a:xfrm>
          </p:grpSpPr>
          <p:sp>
            <p:nvSpPr>
              <p:cNvPr id="388188" name="Line 8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388189" name="Line 8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388190" name="Line 9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388191" name="Line 9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388192" name="Line 9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388118" name="Line 93"/>
          <p:cNvSpPr>
            <a:spLocks noChangeShapeType="1"/>
          </p:cNvSpPr>
          <p:nvPr/>
        </p:nvSpPr>
        <p:spPr bwMode="auto">
          <a:xfrm>
            <a:off x="2224088" y="4981575"/>
            <a:ext cx="1905000" cy="0"/>
          </a:xfrm>
          <a:prstGeom prst="line">
            <a:avLst/>
          </a:prstGeom>
          <a:noFill/>
          <a:ln w="19050">
            <a:solidFill>
              <a:schemeClr val="tx1"/>
            </a:solidFill>
            <a:round/>
            <a:headEnd/>
            <a:tailEnd/>
          </a:ln>
        </p:spPr>
        <p:txBody>
          <a:bodyPr/>
          <a:lstStyle/>
          <a:p>
            <a:endParaRPr lang="zh-CN" altLang="en-US"/>
          </a:p>
        </p:txBody>
      </p:sp>
      <p:sp>
        <p:nvSpPr>
          <p:cNvPr id="388119" name="Line 94"/>
          <p:cNvSpPr>
            <a:spLocks noChangeShapeType="1"/>
          </p:cNvSpPr>
          <p:nvPr/>
        </p:nvSpPr>
        <p:spPr bwMode="auto">
          <a:xfrm>
            <a:off x="1843088" y="50577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388120" name="Line 95"/>
          <p:cNvSpPr>
            <a:spLocks noChangeShapeType="1"/>
          </p:cNvSpPr>
          <p:nvPr/>
        </p:nvSpPr>
        <p:spPr bwMode="auto">
          <a:xfrm>
            <a:off x="4510088" y="5057775"/>
            <a:ext cx="0" cy="533400"/>
          </a:xfrm>
          <a:prstGeom prst="line">
            <a:avLst/>
          </a:prstGeom>
          <a:noFill/>
          <a:ln w="19050">
            <a:solidFill>
              <a:schemeClr val="tx1"/>
            </a:solidFill>
            <a:round/>
            <a:headEnd type="triangle" w="med" len="med"/>
            <a:tailEnd/>
          </a:ln>
        </p:spPr>
        <p:txBody>
          <a:bodyPr/>
          <a:lstStyle/>
          <a:p>
            <a:endParaRPr lang="zh-CN" altLang="en-US"/>
          </a:p>
        </p:txBody>
      </p:sp>
      <p:sp>
        <p:nvSpPr>
          <p:cNvPr id="388121" name="Line 96"/>
          <p:cNvSpPr>
            <a:spLocks noChangeShapeType="1"/>
          </p:cNvSpPr>
          <p:nvPr/>
        </p:nvSpPr>
        <p:spPr bwMode="auto">
          <a:xfrm>
            <a:off x="3138488" y="4981575"/>
            <a:ext cx="0" cy="609600"/>
          </a:xfrm>
          <a:prstGeom prst="line">
            <a:avLst/>
          </a:prstGeom>
          <a:noFill/>
          <a:ln w="19050">
            <a:solidFill>
              <a:schemeClr val="tx1"/>
            </a:solidFill>
            <a:round/>
            <a:headEnd type="triangle" w="med" len="med"/>
            <a:tailEnd/>
          </a:ln>
        </p:spPr>
        <p:txBody>
          <a:bodyPr/>
          <a:lstStyle/>
          <a:p>
            <a:endParaRPr lang="zh-CN" altLang="en-US"/>
          </a:p>
        </p:txBody>
      </p:sp>
      <p:sp>
        <p:nvSpPr>
          <p:cNvPr id="388122" name="Rectangle 97"/>
          <p:cNvSpPr>
            <a:spLocks noChangeArrowheads="1"/>
          </p:cNvSpPr>
          <p:nvPr/>
        </p:nvSpPr>
        <p:spPr bwMode="auto">
          <a:xfrm>
            <a:off x="2668588" y="31781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388123" name="Rectangle 98"/>
          <p:cNvSpPr>
            <a:spLocks noChangeArrowheads="1"/>
          </p:cNvSpPr>
          <p:nvPr/>
        </p:nvSpPr>
        <p:spPr bwMode="auto">
          <a:xfrm>
            <a:off x="3430588" y="31527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388124" name="Rectangle 99"/>
          <p:cNvSpPr>
            <a:spLocks noChangeArrowheads="1"/>
          </p:cNvSpPr>
          <p:nvPr/>
        </p:nvSpPr>
        <p:spPr bwMode="auto">
          <a:xfrm>
            <a:off x="19192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388125" name="Rectangle 100"/>
          <p:cNvSpPr>
            <a:spLocks noChangeArrowheads="1"/>
          </p:cNvSpPr>
          <p:nvPr/>
        </p:nvSpPr>
        <p:spPr bwMode="auto">
          <a:xfrm>
            <a:off x="2071688" y="4600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388126" name="Rectangle 101"/>
          <p:cNvSpPr>
            <a:spLocks noChangeArrowheads="1"/>
          </p:cNvSpPr>
          <p:nvPr/>
        </p:nvSpPr>
        <p:spPr bwMode="auto">
          <a:xfrm>
            <a:off x="4052888" y="4600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388127" name="Rectangle 102"/>
          <p:cNvSpPr>
            <a:spLocks noChangeArrowheads="1"/>
          </p:cNvSpPr>
          <p:nvPr/>
        </p:nvSpPr>
        <p:spPr bwMode="auto">
          <a:xfrm>
            <a:off x="42814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388128" name="Rectangle 104"/>
          <p:cNvSpPr>
            <a:spLocks noChangeArrowheads="1"/>
          </p:cNvSpPr>
          <p:nvPr/>
        </p:nvSpPr>
        <p:spPr bwMode="auto">
          <a:xfrm>
            <a:off x="1881188" y="5362575"/>
            <a:ext cx="3429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388129" name="Rectangle 125"/>
          <p:cNvSpPr>
            <a:spLocks noChangeArrowheads="1"/>
          </p:cNvSpPr>
          <p:nvPr/>
        </p:nvSpPr>
        <p:spPr bwMode="auto">
          <a:xfrm>
            <a:off x="22240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388130" name="Rectangle 126"/>
          <p:cNvSpPr>
            <a:spLocks noChangeArrowheads="1"/>
          </p:cNvSpPr>
          <p:nvPr/>
        </p:nvSpPr>
        <p:spPr bwMode="auto">
          <a:xfrm>
            <a:off x="3976688" y="3076575"/>
            <a:ext cx="228600" cy="304800"/>
          </a:xfrm>
          <a:prstGeom prst="rect">
            <a:avLst/>
          </a:prstGeom>
          <a:noFill/>
          <a:ln w="9525">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388131" name="Rectangle 127"/>
          <p:cNvSpPr>
            <a:spLocks noChangeArrowheads="1"/>
          </p:cNvSpPr>
          <p:nvPr/>
        </p:nvSpPr>
        <p:spPr bwMode="auto">
          <a:xfrm>
            <a:off x="1919288" y="4295775"/>
            <a:ext cx="228600" cy="3048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388132" name="Rectangle 130"/>
          <p:cNvSpPr>
            <a:spLocks noChangeArrowheads="1"/>
          </p:cNvSpPr>
          <p:nvPr/>
        </p:nvSpPr>
        <p:spPr bwMode="auto">
          <a:xfrm>
            <a:off x="395288" y="185737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388133" name="Rectangle 131"/>
          <p:cNvSpPr>
            <a:spLocks noChangeArrowheads="1"/>
          </p:cNvSpPr>
          <p:nvPr/>
        </p:nvSpPr>
        <p:spPr bwMode="auto">
          <a:xfrm>
            <a:off x="2528888" y="5591175"/>
            <a:ext cx="1219200" cy="22860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grpSp>
        <p:nvGrpSpPr>
          <p:cNvPr id="388134" name="Group 160"/>
          <p:cNvGrpSpPr>
            <a:grpSpLocks/>
          </p:cNvGrpSpPr>
          <p:nvPr/>
        </p:nvGrpSpPr>
        <p:grpSpPr bwMode="auto">
          <a:xfrm>
            <a:off x="4281488" y="4295775"/>
            <a:ext cx="228600" cy="304800"/>
            <a:chOff x="5040" y="2688"/>
            <a:chExt cx="144" cy="192"/>
          </a:xfrm>
        </p:grpSpPr>
        <p:sp>
          <p:nvSpPr>
            <p:cNvPr id="388184" name="Rectangle 161"/>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388185" name="Line 16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388135" name="Group 163"/>
          <p:cNvGrpSpPr>
            <a:grpSpLocks/>
          </p:cNvGrpSpPr>
          <p:nvPr/>
        </p:nvGrpSpPr>
        <p:grpSpPr bwMode="auto">
          <a:xfrm>
            <a:off x="4205288" y="5362575"/>
            <a:ext cx="381000" cy="304800"/>
            <a:chOff x="5040" y="2688"/>
            <a:chExt cx="144" cy="192"/>
          </a:xfrm>
        </p:grpSpPr>
        <p:sp>
          <p:nvSpPr>
            <p:cNvPr id="388182" name="Rectangle 164"/>
            <p:cNvSpPr>
              <a:spLocks noChangeArrowheads="1"/>
            </p:cNvSpPr>
            <p:nvPr/>
          </p:nvSpPr>
          <p:spPr bwMode="auto">
            <a:xfrm>
              <a:off x="5040" y="2688"/>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388183" name="Line 16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grpSp>
        <p:nvGrpSpPr>
          <p:cNvPr id="1462365" name="Group 93"/>
          <p:cNvGrpSpPr>
            <a:grpSpLocks/>
          </p:cNvGrpSpPr>
          <p:nvPr/>
        </p:nvGrpSpPr>
        <p:grpSpPr bwMode="auto">
          <a:xfrm>
            <a:off x="2452688" y="1854200"/>
            <a:ext cx="1485900" cy="1235075"/>
            <a:chOff x="1696" y="1262"/>
            <a:chExt cx="936" cy="778"/>
          </a:xfrm>
        </p:grpSpPr>
        <p:sp>
          <p:nvSpPr>
            <p:cNvPr id="388155" name="Line 50"/>
            <p:cNvSpPr>
              <a:spLocks noChangeAspect="1" noChangeShapeType="1"/>
            </p:cNvSpPr>
            <p:nvPr/>
          </p:nvSpPr>
          <p:spPr bwMode="auto">
            <a:xfrm>
              <a:off x="2608" y="1840"/>
              <a:ext cx="0" cy="192"/>
            </a:xfrm>
            <a:prstGeom prst="line">
              <a:avLst/>
            </a:prstGeom>
            <a:noFill/>
            <a:ln w="19050">
              <a:solidFill>
                <a:schemeClr val="tx1"/>
              </a:solidFill>
              <a:round/>
              <a:headEnd/>
              <a:tailEnd/>
            </a:ln>
          </p:spPr>
          <p:txBody>
            <a:bodyPr/>
            <a:lstStyle/>
            <a:p>
              <a:endParaRPr lang="zh-CN" altLang="en-US"/>
            </a:p>
          </p:txBody>
        </p:sp>
        <p:grpSp>
          <p:nvGrpSpPr>
            <p:cNvPr id="388156" name="Group 95"/>
            <p:cNvGrpSpPr>
              <a:grpSpLocks/>
            </p:cNvGrpSpPr>
            <p:nvPr/>
          </p:nvGrpSpPr>
          <p:grpSpPr bwMode="auto">
            <a:xfrm>
              <a:off x="1696" y="1262"/>
              <a:ext cx="936" cy="722"/>
              <a:chOff x="1696" y="1262"/>
              <a:chExt cx="936" cy="722"/>
            </a:xfrm>
          </p:grpSpPr>
          <p:grpSp>
            <p:nvGrpSpPr>
              <p:cNvPr id="388158" name="Group 75"/>
              <p:cNvGrpSpPr>
                <a:grpSpLocks/>
              </p:cNvGrpSpPr>
              <p:nvPr/>
            </p:nvGrpSpPr>
            <p:grpSpPr bwMode="auto">
              <a:xfrm flipV="1">
                <a:off x="2128" y="1408"/>
                <a:ext cx="48" cy="144"/>
                <a:chOff x="3744" y="2880"/>
                <a:chExt cx="96" cy="288"/>
              </a:xfrm>
            </p:grpSpPr>
            <p:sp>
              <p:nvSpPr>
                <p:cNvPr id="388180" name="Line 76"/>
                <p:cNvSpPr>
                  <a:spLocks noChangeShapeType="1"/>
                </p:cNvSpPr>
                <p:nvPr/>
              </p:nvSpPr>
              <p:spPr bwMode="auto">
                <a:xfrm>
                  <a:off x="3792" y="2880"/>
                  <a:ext cx="0" cy="192"/>
                </a:xfrm>
                <a:prstGeom prst="line">
                  <a:avLst/>
                </a:prstGeom>
                <a:noFill/>
                <a:ln w="19050">
                  <a:solidFill>
                    <a:srgbClr val="FF0000"/>
                  </a:solidFill>
                  <a:round/>
                  <a:headEnd/>
                  <a:tailEnd/>
                </a:ln>
              </p:spPr>
              <p:txBody>
                <a:bodyPr/>
                <a:lstStyle/>
                <a:p>
                  <a:endParaRPr lang="zh-CN" altLang="en-US"/>
                </a:p>
              </p:txBody>
            </p:sp>
            <p:sp>
              <p:nvSpPr>
                <p:cNvPr id="388181" name="Oval 77"/>
                <p:cNvSpPr>
                  <a:spLocks noChangeArrowheads="1"/>
                </p:cNvSpPr>
                <p:nvPr/>
              </p:nvSpPr>
              <p:spPr bwMode="auto">
                <a:xfrm>
                  <a:off x="3744" y="3072"/>
                  <a:ext cx="96" cy="96"/>
                </a:xfrm>
                <a:prstGeom prst="ellipse">
                  <a:avLst/>
                </a:prstGeom>
                <a:solidFill>
                  <a:srgbClr val="FF0000"/>
                </a:solidFill>
                <a:ln w="19050" algn="ctr">
                  <a:solidFill>
                    <a:srgbClr val="FF0000"/>
                  </a:solidFill>
                  <a:round/>
                  <a:headEnd/>
                  <a:tailEnd/>
                </a:ln>
              </p:spPr>
              <p:txBody>
                <a:bodyPr wrap="none" anchor="ctr"/>
                <a:lstStyle/>
                <a:p>
                  <a:pPr algn="r"/>
                  <a:endParaRPr lang="zh-CN" altLang="zh-CN"/>
                </a:p>
              </p:txBody>
            </p:sp>
          </p:grpSp>
          <p:grpSp>
            <p:nvGrpSpPr>
              <p:cNvPr id="388159" name="Group 99"/>
              <p:cNvGrpSpPr>
                <a:grpSpLocks/>
              </p:cNvGrpSpPr>
              <p:nvPr/>
            </p:nvGrpSpPr>
            <p:grpSpPr bwMode="auto">
              <a:xfrm>
                <a:off x="1696" y="1262"/>
                <a:ext cx="936" cy="722"/>
                <a:chOff x="1696" y="1262"/>
                <a:chExt cx="936" cy="722"/>
              </a:xfrm>
            </p:grpSpPr>
            <p:sp>
              <p:nvSpPr>
                <p:cNvPr id="388160" name="Rectangle 4"/>
                <p:cNvSpPr>
                  <a:spLocks noChangeArrowheads="1"/>
                </p:cNvSpPr>
                <p:nvPr/>
              </p:nvSpPr>
              <p:spPr bwMode="auto">
                <a:xfrm>
                  <a:off x="2320" y="1792"/>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4</a:t>
                  </a:r>
                  <a:endParaRPr lang="en-US" altLang="zh-CN" sz="1600">
                    <a:solidFill>
                      <a:schemeClr val="folHlink"/>
                    </a:solidFill>
                    <a:latin typeface="Tahoma" pitchFamily="34" charset="0"/>
                    <a:ea typeface="宋体" charset="-122"/>
                  </a:endParaRPr>
                </a:p>
              </p:txBody>
            </p:sp>
            <p:sp>
              <p:nvSpPr>
                <p:cNvPr id="388161" name="Rectangle 5"/>
                <p:cNvSpPr>
                  <a:spLocks noChangeArrowheads="1"/>
                </p:cNvSpPr>
                <p:nvPr/>
              </p:nvSpPr>
              <p:spPr bwMode="auto">
                <a:xfrm>
                  <a:off x="1888" y="1792"/>
                  <a:ext cx="144"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3</a:t>
                  </a:r>
                  <a:endParaRPr lang="en-US" altLang="zh-CN" sz="1600">
                    <a:solidFill>
                      <a:schemeClr val="folHlink"/>
                    </a:solidFill>
                    <a:latin typeface="Tahoma" pitchFamily="34" charset="0"/>
                    <a:ea typeface="宋体" charset="-122"/>
                  </a:endParaRPr>
                </a:p>
              </p:txBody>
            </p:sp>
            <p:sp>
              <p:nvSpPr>
                <p:cNvPr id="388162" name="Line 8"/>
                <p:cNvSpPr>
                  <a:spLocks noChangeAspect="1" noChangeShapeType="1"/>
                </p:cNvSpPr>
                <p:nvPr/>
              </p:nvSpPr>
              <p:spPr bwMode="auto">
                <a:xfrm>
                  <a:off x="1696" y="1552"/>
                  <a:ext cx="912" cy="0"/>
                </a:xfrm>
                <a:prstGeom prst="line">
                  <a:avLst/>
                </a:prstGeom>
                <a:noFill/>
                <a:ln w="19050">
                  <a:solidFill>
                    <a:srgbClr val="FF0000"/>
                  </a:solidFill>
                  <a:round/>
                  <a:headEnd/>
                  <a:tailEnd/>
                </a:ln>
              </p:spPr>
              <p:txBody>
                <a:bodyPr/>
                <a:lstStyle/>
                <a:p>
                  <a:endParaRPr lang="zh-CN" altLang="en-US"/>
                </a:p>
              </p:txBody>
            </p:sp>
            <p:grpSp>
              <p:nvGrpSpPr>
                <p:cNvPr id="388163" name="Group 9"/>
                <p:cNvGrpSpPr>
                  <a:grpSpLocks noChangeAspect="1"/>
                </p:cNvGrpSpPr>
                <p:nvPr/>
              </p:nvGrpSpPr>
              <p:grpSpPr bwMode="auto">
                <a:xfrm>
                  <a:off x="1696" y="1696"/>
                  <a:ext cx="240" cy="192"/>
                  <a:chOff x="3360" y="2064"/>
                  <a:chExt cx="240" cy="192"/>
                </a:xfrm>
              </p:grpSpPr>
              <p:sp>
                <p:nvSpPr>
                  <p:cNvPr id="388175" name="Line 10"/>
                  <p:cNvSpPr>
                    <a:spLocks noChangeAspect="1" noChangeShapeType="1"/>
                  </p:cNvSpPr>
                  <p:nvPr/>
                </p:nvSpPr>
                <p:spPr bwMode="auto">
                  <a:xfrm>
                    <a:off x="3456" y="2064"/>
                    <a:ext cx="0" cy="192"/>
                  </a:xfrm>
                  <a:prstGeom prst="line">
                    <a:avLst/>
                  </a:prstGeom>
                  <a:noFill/>
                  <a:ln w="28575">
                    <a:solidFill>
                      <a:schemeClr val="tx1"/>
                    </a:solidFill>
                    <a:round/>
                    <a:headEnd/>
                    <a:tailEnd/>
                  </a:ln>
                </p:spPr>
                <p:txBody>
                  <a:bodyPr/>
                  <a:lstStyle/>
                  <a:p>
                    <a:endParaRPr lang="zh-CN" altLang="en-US"/>
                  </a:p>
                </p:txBody>
              </p:sp>
              <p:sp>
                <p:nvSpPr>
                  <p:cNvPr id="388176" name="Line 11"/>
                  <p:cNvSpPr>
                    <a:spLocks noChangeAspect="1" noChangeShapeType="1"/>
                  </p:cNvSpPr>
                  <p:nvPr/>
                </p:nvSpPr>
                <p:spPr bwMode="auto">
                  <a:xfrm>
                    <a:off x="3504" y="2112"/>
                    <a:ext cx="0" cy="96"/>
                  </a:xfrm>
                  <a:prstGeom prst="line">
                    <a:avLst/>
                  </a:prstGeom>
                  <a:noFill/>
                  <a:ln w="28575">
                    <a:solidFill>
                      <a:schemeClr val="tx1"/>
                    </a:solidFill>
                    <a:round/>
                    <a:headEnd/>
                    <a:tailEnd/>
                  </a:ln>
                </p:spPr>
                <p:txBody>
                  <a:bodyPr/>
                  <a:lstStyle/>
                  <a:p>
                    <a:endParaRPr lang="zh-CN" altLang="en-US"/>
                  </a:p>
                </p:txBody>
              </p:sp>
              <p:sp>
                <p:nvSpPr>
                  <p:cNvPr id="388177" name="Line 12"/>
                  <p:cNvSpPr>
                    <a:spLocks noChangeAspect="1" noChangeShapeType="1"/>
                  </p:cNvSpPr>
                  <p:nvPr/>
                </p:nvSpPr>
                <p:spPr bwMode="auto">
                  <a:xfrm>
                    <a:off x="3360" y="2112"/>
                    <a:ext cx="96" cy="0"/>
                  </a:xfrm>
                  <a:prstGeom prst="line">
                    <a:avLst/>
                  </a:prstGeom>
                  <a:noFill/>
                  <a:ln w="19050">
                    <a:solidFill>
                      <a:schemeClr val="tx1"/>
                    </a:solidFill>
                    <a:round/>
                    <a:headEnd/>
                    <a:tailEnd/>
                  </a:ln>
                </p:spPr>
                <p:txBody>
                  <a:bodyPr/>
                  <a:lstStyle/>
                  <a:p>
                    <a:endParaRPr lang="zh-CN" altLang="en-US"/>
                  </a:p>
                </p:txBody>
              </p:sp>
              <p:sp>
                <p:nvSpPr>
                  <p:cNvPr id="388178" name="Line 13"/>
                  <p:cNvSpPr>
                    <a:spLocks noChangeAspect="1" noChangeShapeType="1"/>
                  </p:cNvSpPr>
                  <p:nvPr/>
                </p:nvSpPr>
                <p:spPr bwMode="auto">
                  <a:xfrm>
                    <a:off x="3360" y="2208"/>
                    <a:ext cx="96" cy="0"/>
                  </a:xfrm>
                  <a:prstGeom prst="line">
                    <a:avLst/>
                  </a:prstGeom>
                  <a:noFill/>
                  <a:ln w="19050">
                    <a:solidFill>
                      <a:schemeClr val="tx1"/>
                    </a:solidFill>
                    <a:round/>
                    <a:headEnd/>
                    <a:tailEnd/>
                  </a:ln>
                </p:spPr>
                <p:txBody>
                  <a:bodyPr/>
                  <a:lstStyle/>
                  <a:p>
                    <a:endParaRPr lang="zh-CN" altLang="en-US"/>
                  </a:p>
                </p:txBody>
              </p:sp>
              <p:sp>
                <p:nvSpPr>
                  <p:cNvPr id="388179" name="Line 14"/>
                  <p:cNvSpPr>
                    <a:spLocks noChangeAspect="1" noChangeShapeType="1"/>
                  </p:cNvSpPr>
                  <p:nvPr/>
                </p:nvSpPr>
                <p:spPr bwMode="auto">
                  <a:xfrm>
                    <a:off x="3504" y="2160"/>
                    <a:ext cx="96" cy="0"/>
                  </a:xfrm>
                  <a:prstGeom prst="line">
                    <a:avLst/>
                  </a:prstGeom>
                  <a:noFill/>
                  <a:ln w="19050">
                    <a:solidFill>
                      <a:schemeClr val="tx1"/>
                    </a:solidFill>
                    <a:round/>
                    <a:headEnd/>
                    <a:tailEnd/>
                  </a:ln>
                </p:spPr>
                <p:txBody>
                  <a:bodyPr/>
                  <a:lstStyle/>
                  <a:p>
                    <a:endParaRPr lang="zh-CN" altLang="en-US"/>
                  </a:p>
                </p:txBody>
              </p:sp>
            </p:grpSp>
            <p:sp>
              <p:nvSpPr>
                <p:cNvPr id="388164" name="Line 15"/>
                <p:cNvSpPr>
                  <a:spLocks noChangeAspect="1" noChangeShapeType="1"/>
                </p:cNvSpPr>
                <p:nvPr/>
              </p:nvSpPr>
              <p:spPr bwMode="auto">
                <a:xfrm>
                  <a:off x="1936" y="1552"/>
                  <a:ext cx="0" cy="240"/>
                </a:xfrm>
                <a:prstGeom prst="line">
                  <a:avLst/>
                </a:prstGeom>
                <a:noFill/>
                <a:ln w="19050">
                  <a:solidFill>
                    <a:srgbClr val="FF0000"/>
                  </a:solidFill>
                  <a:round/>
                  <a:headEnd type="oval" w="med" len="med"/>
                  <a:tailEnd/>
                </a:ln>
              </p:spPr>
              <p:txBody>
                <a:bodyPr/>
                <a:lstStyle/>
                <a:p>
                  <a:endParaRPr lang="zh-CN" altLang="en-US"/>
                </a:p>
              </p:txBody>
            </p:sp>
            <p:sp>
              <p:nvSpPr>
                <p:cNvPr id="388165" name="Line 16"/>
                <p:cNvSpPr>
                  <a:spLocks noChangeAspect="1" noChangeShapeType="1"/>
                </p:cNvSpPr>
                <p:nvPr/>
              </p:nvSpPr>
              <p:spPr bwMode="auto">
                <a:xfrm>
                  <a:off x="1696" y="1552"/>
                  <a:ext cx="0" cy="192"/>
                </a:xfrm>
                <a:prstGeom prst="line">
                  <a:avLst/>
                </a:prstGeom>
                <a:noFill/>
                <a:ln w="19050">
                  <a:solidFill>
                    <a:srgbClr val="FF0000"/>
                  </a:solidFill>
                  <a:round/>
                  <a:headEnd/>
                  <a:tailEnd/>
                </a:ln>
              </p:spPr>
              <p:txBody>
                <a:bodyPr/>
                <a:lstStyle/>
                <a:p>
                  <a:endParaRPr lang="zh-CN" altLang="en-US"/>
                </a:p>
              </p:txBody>
            </p:sp>
            <p:sp>
              <p:nvSpPr>
                <p:cNvPr id="388166" name="Line 17"/>
                <p:cNvSpPr>
                  <a:spLocks noChangeAspect="1" noChangeShapeType="1"/>
                </p:cNvSpPr>
                <p:nvPr/>
              </p:nvSpPr>
              <p:spPr bwMode="auto">
                <a:xfrm>
                  <a:off x="2608" y="1552"/>
                  <a:ext cx="0" cy="192"/>
                </a:xfrm>
                <a:prstGeom prst="line">
                  <a:avLst/>
                </a:prstGeom>
                <a:noFill/>
                <a:ln w="19050">
                  <a:solidFill>
                    <a:srgbClr val="FF0000"/>
                  </a:solidFill>
                  <a:round/>
                  <a:headEnd/>
                  <a:tailEnd/>
                </a:ln>
              </p:spPr>
              <p:txBody>
                <a:bodyPr/>
                <a:lstStyle/>
                <a:p>
                  <a:endParaRPr lang="zh-CN" altLang="en-US"/>
                </a:p>
              </p:txBody>
            </p:sp>
            <p:sp>
              <p:nvSpPr>
                <p:cNvPr id="388167" name="Line 18"/>
                <p:cNvSpPr>
                  <a:spLocks noChangeAspect="1" noChangeShapeType="1"/>
                </p:cNvSpPr>
                <p:nvPr/>
              </p:nvSpPr>
              <p:spPr bwMode="auto">
                <a:xfrm>
                  <a:off x="2368" y="1552"/>
                  <a:ext cx="0" cy="240"/>
                </a:xfrm>
                <a:prstGeom prst="line">
                  <a:avLst/>
                </a:prstGeom>
                <a:noFill/>
                <a:ln w="19050">
                  <a:solidFill>
                    <a:srgbClr val="FF0000"/>
                  </a:solidFill>
                  <a:round/>
                  <a:headEnd type="oval" w="med" len="med"/>
                  <a:tailEnd/>
                </a:ln>
              </p:spPr>
              <p:txBody>
                <a:bodyPr/>
                <a:lstStyle/>
                <a:p>
                  <a:endParaRPr lang="zh-CN" altLang="en-US"/>
                </a:p>
              </p:txBody>
            </p:sp>
            <p:grpSp>
              <p:nvGrpSpPr>
                <p:cNvPr id="388168" name="Group 19"/>
                <p:cNvGrpSpPr>
                  <a:grpSpLocks noChangeAspect="1"/>
                </p:cNvGrpSpPr>
                <p:nvPr/>
              </p:nvGrpSpPr>
              <p:grpSpPr bwMode="auto">
                <a:xfrm>
                  <a:off x="2368" y="1696"/>
                  <a:ext cx="240" cy="192"/>
                  <a:chOff x="4032" y="2064"/>
                  <a:chExt cx="240" cy="192"/>
                </a:xfrm>
              </p:grpSpPr>
              <p:sp>
                <p:nvSpPr>
                  <p:cNvPr id="388170" name="Line 20"/>
                  <p:cNvSpPr>
                    <a:spLocks noChangeAspect="1" noChangeShapeType="1"/>
                  </p:cNvSpPr>
                  <p:nvPr/>
                </p:nvSpPr>
                <p:spPr bwMode="auto">
                  <a:xfrm>
                    <a:off x="4176" y="2064"/>
                    <a:ext cx="0" cy="192"/>
                  </a:xfrm>
                  <a:prstGeom prst="line">
                    <a:avLst/>
                  </a:prstGeom>
                  <a:noFill/>
                  <a:ln w="28575">
                    <a:solidFill>
                      <a:schemeClr val="tx1"/>
                    </a:solidFill>
                    <a:round/>
                    <a:headEnd/>
                    <a:tailEnd/>
                  </a:ln>
                </p:spPr>
                <p:txBody>
                  <a:bodyPr/>
                  <a:lstStyle/>
                  <a:p>
                    <a:endParaRPr lang="zh-CN" altLang="en-US"/>
                  </a:p>
                </p:txBody>
              </p:sp>
              <p:sp>
                <p:nvSpPr>
                  <p:cNvPr id="388171" name="Line 21"/>
                  <p:cNvSpPr>
                    <a:spLocks noChangeAspect="1" noChangeShapeType="1"/>
                  </p:cNvSpPr>
                  <p:nvPr/>
                </p:nvSpPr>
                <p:spPr bwMode="auto">
                  <a:xfrm>
                    <a:off x="4128" y="2112"/>
                    <a:ext cx="0" cy="96"/>
                  </a:xfrm>
                  <a:prstGeom prst="line">
                    <a:avLst/>
                  </a:prstGeom>
                  <a:noFill/>
                  <a:ln w="28575">
                    <a:solidFill>
                      <a:schemeClr val="tx1"/>
                    </a:solidFill>
                    <a:round/>
                    <a:headEnd/>
                    <a:tailEnd/>
                  </a:ln>
                </p:spPr>
                <p:txBody>
                  <a:bodyPr/>
                  <a:lstStyle/>
                  <a:p>
                    <a:endParaRPr lang="zh-CN" altLang="en-US"/>
                  </a:p>
                </p:txBody>
              </p:sp>
              <p:sp>
                <p:nvSpPr>
                  <p:cNvPr id="388172" name="Line 22"/>
                  <p:cNvSpPr>
                    <a:spLocks noChangeAspect="1" noChangeShapeType="1"/>
                  </p:cNvSpPr>
                  <p:nvPr/>
                </p:nvSpPr>
                <p:spPr bwMode="auto">
                  <a:xfrm>
                    <a:off x="4176" y="2112"/>
                    <a:ext cx="96" cy="0"/>
                  </a:xfrm>
                  <a:prstGeom prst="line">
                    <a:avLst/>
                  </a:prstGeom>
                  <a:noFill/>
                  <a:ln w="19050">
                    <a:solidFill>
                      <a:schemeClr val="tx1"/>
                    </a:solidFill>
                    <a:round/>
                    <a:headEnd/>
                    <a:tailEnd/>
                  </a:ln>
                </p:spPr>
                <p:txBody>
                  <a:bodyPr/>
                  <a:lstStyle/>
                  <a:p>
                    <a:endParaRPr lang="zh-CN" altLang="en-US"/>
                  </a:p>
                </p:txBody>
              </p:sp>
              <p:sp>
                <p:nvSpPr>
                  <p:cNvPr id="388173" name="Line 23"/>
                  <p:cNvSpPr>
                    <a:spLocks noChangeAspect="1" noChangeShapeType="1"/>
                  </p:cNvSpPr>
                  <p:nvPr/>
                </p:nvSpPr>
                <p:spPr bwMode="auto">
                  <a:xfrm>
                    <a:off x="4176" y="2208"/>
                    <a:ext cx="96" cy="0"/>
                  </a:xfrm>
                  <a:prstGeom prst="line">
                    <a:avLst/>
                  </a:prstGeom>
                  <a:noFill/>
                  <a:ln w="19050">
                    <a:solidFill>
                      <a:schemeClr val="tx1"/>
                    </a:solidFill>
                    <a:round/>
                    <a:headEnd/>
                    <a:tailEnd/>
                  </a:ln>
                </p:spPr>
                <p:txBody>
                  <a:bodyPr/>
                  <a:lstStyle/>
                  <a:p>
                    <a:endParaRPr lang="zh-CN" altLang="en-US"/>
                  </a:p>
                </p:txBody>
              </p:sp>
              <p:sp>
                <p:nvSpPr>
                  <p:cNvPr id="388174" name="Line 24"/>
                  <p:cNvSpPr>
                    <a:spLocks noChangeAspect="1" noChangeShapeType="1"/>
                  </p:cNvSpPr>
                  <p:nvPr/>
                </p:nvSpPr>
                <p:spPr bwMode="auto">
                  <a:xfrm>
                    <a:off x="4032" y="2160"/>
                    <a:ext cx="96" cy="0"/>
                  </a:xfrm>
                  <a:prstGeom prst="line">
                    <a:avLst/>
                  </a:prstGeom>
                  <a:noFill/>
                  <a:ln w="19050">
                    <a:solidFill>
                      <a:schemeClr val="tx1"/>
                    </a:solidFill>
                    <a:round/>
                    <a:headEnd/>
                    <a:tailEnd/>
                  </a:ln>
                </p:spPr>
                <p:txBody>
                  <a:bodyPr/>
                  <a:lstStyle/>
                  <a:p>
                    <a:endParaRPr lang="zh-CN" altLang="en-US"/>
                  </a:p>
                </p:txBody>
              </p:sp>
            </p:grpSp>
            <p:sp>
              <p:nvSpPr>
                <p:cNvPr id="388169" name="Rectangle 103"/>
                <p:cNvSpPr>
                  <a:spLocks noChangeArrowheads="1"/>
                </p:cNvSpPr>
                <p:nvPr/>
              </p:nvSpPr>
              <p:spPr bwMode="auto">
                <a:xfrm>
                  <a:off x="2176" y="1262"/>
                  <a:ext cx="456" cy="290"/>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DD</a:t>
                  </a:r>
                  <a:r>
                    <a:rPr lang="en-US" altLang="zh-CN" sz="1600">
                      <a:solidFill>
                        <a:schemeClr val="folHlink"/>
                      </a:solidFill>
                      <a:latin typeface="Times New Roman" pitchFamily="18" charset="0"/>
                      <a:ea typeface="宋体" charset="-122"/>
                    </a:rPr>
                    <a:t>(5V)</a:t>
                  </a:r>
                  <a:endParaRPr lang="en-US" altLang="zh-CN" sz="1600">
                    <a:solidFill>
                      <a:schemeClr val="folHlink"/>
                    </a:solidFill>
                    <a:latin typeface="Tahoma" pitchFamily="34" charset="0"/>
                    <a:ea typeface="宋体" charset="-122"/>
                  </a:endParaRPr>
                </a:p>
              </p:txBody>
            </p:sp>
          </p:grpSp>
        </p:grpSp>
        <p:sp>
          <p:nvSpPr>
            <p:cNvPr id="388157" name="Line 50"/>
            <p:cNvSpPr>
              <a:spLocks noChangeAspect="1" noChangeShapeType="1"/>
            </p:cNvSpPr>
            <p:nvPr/>
          </p:nvSpPr>
          <p:spPr bwMode="auto">
            <a:xfrm>
              <a:off x="1696" y="1848"/>
              <a:ext cx="0" cy="192"/>
            </a:xfrm>
            <a:prstGeom prst="line">
              <a:avLst/>
            </a:prstGeom>
            <a:noFill/>
            <a:ln w="19050">
              <a:solidFill>
                <a:schemeClr val="tx1"/>
              </a:solidFill>
              <a:round/>
              <a:headEnd/>
              <a:tailEnd/>
            </a:ln>
          </p:spPr>
          <p:txBody>
            <a:bodyPr/>
            <a:lstStyle/>
            <a:p>
              <a:endParaRPr lang="zh-CN" altLang="en-US"/>
            </a:p>
          </p:txBody>
        </p:sp>
      </p:grpSp>
      <p:sp>
        <p:nvSpPr>
          <p:cNvPr id="388137" name="Line 121"/>
          <p:cNvSpPr>
            <a:spLocks noChangeShapeType="1"/>
          </p:cNvSpPr>
          <p:nvPr/>
        </p:nvSpPr>
        <p:spPr bwMode="auto">
          <a:xfrm flipH="1" flipV="1">
            <a:off x="2439988" y="3063875"/>
            <a:ext cx="0" cy="304800"/>
          </a:xfrm>
          <a:prstGeom prst="line">
            <a:avLst/>
          </a:prstGeom>
          <a:noFill/>
          <a:ln w="19050">
            <a:solidFill>
              <a:schemeClr val="tx1"/>
            </a:solidFill>
            <a:round/>
            <a:headEnd/>
            <a:tailEnd/>
          </a:ln>
        </p:spPr>
        <p:txBody>
          <a:bodyPr wrap="none" anchor="ctr"/>
          <a:lstStyle/>
          <a:p>
            <a:endParaRPr lang="zh-CN" altLang="en-US"/>
          </a:p>
        </p:txBody>
      </p:sp>
      <p:sp>
        <p:nvSpPr>
          <p:cNvPr id="1627140" name="Oval 4"/>
          <p:cNvSpPr>
            <a:spLocks noChangeArrowheads="1"/>
          </p:cNvSpPr>
          <p:nvPr/>
        </p:nvSpPr>
        <p:spPr bwMode="auto">
          <a:xfrm>
            <a:off x="2147888" y="1997075"/>
            <a:ext cx="1993900" cy="1041400"/>
          </a:xfrm>
          <a:prstGeom prst="ellipse">
            <a:avLst/>
          </a:prstGeom>
          <a:solidFill>
            <a:srgbClr val="CCFF66">
              <a:alpha val="58038"/>
            </a:srgbClr>
          </a:solidFill>
          <a:ln w="9525" algn="ctr">
            <a:solidFill>
              <a:srgbClr val="99CC00"/>
            </a:solidFill>
            <a:round/>
            <a:headEnd/>
            <a:tailEnd/>
          </a:ln>
        </p:spPr>
        <p:txBody>
          <a:bodyPr wrap="none" anchor="ctr"/>
          <a:lstStyle/>
          <a:p>
            <a:pPr algn="r"/>
            <a:endParaRPr lang="zh-CN" altLang="zh-CN"/>
          </a:p>
        </p:txBody>
      </p:sp>
      <p:grpSp>
        <p:nvGrpSpPr>
          <p:cNvPr id="1462395" name="Group 123"/>
          <p:cNvGrpSpPr>
            <a:grpSpLocks/>
          </p:cNvGrpSpPr>
          <p:nvPr/>
        </p:nvGrpSpPr>
        <p:grpSpPr bwMode="auto">
          <a:xfrm>
            <a:off x="2592388" y="3432175"/>
            <a:ext cx="1257300" cy="546100"/>
            <a:chOff x="1784" y="2256"/>
            <a:chExt cx="792" cy="344"/>
          </a:xfrm>
        </p:grpSpPr>
        <p:grpSp>
          <p:nvGrpSpPr>
            <p:cNvPr id="388141" name="Group 124"/>
            <p:cNvGrpSpPr>
              <a:grpSpLocks/>
            </p:cNvGrpSpPr>
            <p:nvPr/>
          </p:nvGrpSpPr>
          <p:grpSpPr bwMode="auto">
            <a:xfrm>
              <a:off x="1784" y="2264"/>
              <a:ext cx="216" cy="336"/>
              <a:chOff x="3936" y="784"/>
              <a:chExt cx="216" cy="336"/>
            </a:xfrm>
          </p:grpSpPr>
          <p:grpSp>
            <p:nvGrpSpPr>
              <p:cNvPr id="388149" name="Group 95"/>
              <p:cNvGrpSpPr>
                <a:grpSpLocks/>
              </p:cNvGrpSpPr>
              <p:nvPr/>
            </p:nvGrpSpPr>
            <p:grpSpPr bwMode="auto">
              <a:xfrm>
                <a:off x="4056" y="928"/>
                <a:ext cx="96" cy="48"/>
                <a:chOff x="3888" y="2832"/>
                <a:chExt cx="96" cy="48"/>
              </a:xfrm>
            </p:grpSpPr>
            <p:sp>
              <p:nvSpPr>
                <p:cNvPr id="388153"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388154"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388150" name="Line 98"/>
              <p:cNvSpPr>
                <a:spLocks noChangeAspect="1" noChangeShapeType="1"/>
              </p:cNvSpPr>
              <p:nvPr/>
            </p:nvSpPr>
            <p:spPr bwMode="auto">
              <a:xfrm>
                <a:off x="4104" y="784"/>
                <a:ext cx="0" cy="144"/>
              </a:xfrm>
              <a:prstGeom prst="line">
                <a:avLst/>
              </a:prstGeom>
              <a:noFill/>
              <a:ln w="19050">
                <a:solidFill>
                  <a:srgbClr val="FF0000"/>
                </a:solidFill>
                <a:round/>
                <a:headEnd type="oval" w="med" len="med"/>
                <a:tailEnd/>
              </a:ln>
            </p:spPr>
            <p:txBody>
              <a:bodyPr/>
              <a:lstStyle/>
              <a:p>
                <a:endParaRPr lang="zh-CN" altLang="en-US"/>
              </a:p>
            </p:txBody>
          </p:sp>
          <p:sp>
            <p:nvSpPr>
              <p:cNvPr id="388151" name="Line 100"/>
              <p:cNvSpPr>
                <a:spLocks noChangeAspect="1" noChangeShapeType="1"/>
              </p:cNvSpPr>
              <p:nvPr/>
            </p:nvSpPr>
            <p:spPr bwMode="auto">
              <a:xfrm>
                <a:off x="4104" y="976"/>
                <a:ext cx="0" cy="144"/>
              </a:xfrm>
              <a:prstGeom prst="line">
                <a:avLst/>
              </a:prstGeom>
              <a:noFill/>
              <a:ln w="19050">
                <a:solidFill>
                  <a:srgbClr val="FF0000"/>
                </a:solidFill>
                <a:round/>
                <a:headEnd/>
                <a:tailEnd type="oval" w="med" len="med"/>
              </a:ln>
            </p:spPr>
            <p:txBody>
              <a:bodyPr/>
              <a:lstStyle/>
              <a:p>
                <a:endParaRPr lang="zh-CN" altLang="en-US"/>
              </a:p>
            </p:txBody>
          </p:sp>
          <p:sp>
            <p:nvSpPr>
              <p:cNvPr id="388152" name="Rectangle 136"/>
              <p:cNvSpPr>
                <a:spLocks noChangeArrowheads="1"/>
              </p:cNvSpPr>
              <p:nvPr/>
            </p:nvSpPr>
            <p:spPr bwMode="auto">
              <a:xfrm>
                <a:off x="3936" y="928"/>
                <a:ext cx="192"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grpSp>
          <p:nvGrpSpPr>
            <p:cNvPr id="388142" name="Group 131"/>
            <p:cNvGrpSpPr>
              <a:grpSpLocks/>
            </p:cNvGrpSpPr>
            <p:nvPr/>
          </p:nvGrpSpPr>
          <p:grpSpPr bwMode="auto">
            <a:xfrm>
              <a:off x="2304" y="2256"/>
              <a:ext cx="272" cy="344"/>
              <a:chOff x="4064" y="200"/>
              <a:chExt cx="272" cy="344"/>
            </a:xfrm>
          </p:grpSpPr>
          <p:grpSp>
            <p:nvGrpSpPr>
              <p:cNvPr id="388143" name="Group 95"/>
              <p:cNvGrpSpPr>
                <a:grpSpLocks/>
              </p:cNvGrpSpPr>
              <p:nvPr/>
            </p:nvGrpSpPr>
            <p:grpSpPr bwMode="auto">
              <a:xfrm>
                <a:off x="4064" y="344"/>
                <a:ext cx="96" cy="48"/>
                <a:chOff x="3888" y="2832"/>
                <a:chExt cx="96" cy="48"/>
              </a:xfrm>
            </p:grpSpPr>
            <p:sp>
              <p:nvSpPr>
                <p:cNvPr id="38814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38814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388144" name="Line 98"/>
              <p:cNvSpPr>
                <a:spLocks noChangeAspect="1" noChangeShapeType="1"/>
              </p:cNvSpPr>
              <p:nvPr/>
            </p:nvSpPr>
            <p:spPr bwMode="auto">
              <a:xfrm>
                <a:off x="4112" y="200"/>
                <a:ext cx="0" cy="144"/>
              </a:xfrm>
              <a:prstGeom prst="line">
                <a:avLst/>
              </a:prstGeom>
              <a:noFill/>
              <a:ln w="19050">
                <a:solidFill>
                  <a:srgbClr val="FF0000"/>
                </a:solidFill>
                <a:round/>
                <a:headEnd type="oval" w="med" len="med"/>
                <a:tailEnd/>
              </a:ln>
            </p:spPr>
            <p:txBody>
              <a:bodyPr/>
              <a:lstStyle/>
              <a:p>
                <a:endParaRPr lang="zh-CN" altLang="en-US"/>
              </a:p>
            </p:txBody>
          </p:sp>
          <p:sp>
            <p:nvSpPr>
              <p:cNvPr id="388145" name="Line 100"/>
              <p:cNvSpPr>
                <a:spLocks noChangeAspect="1" noChangeShapeType="1"/>
              </p:cNvSpPr>
              <p:nvPr/>
            </p:nvSpPr>
            <p:spPr bwMode="auto">
              <a:xfrm>
                <a:off x="4112" y="392"/>
                <a:ext cx="0" cy="144"/>
              </a:xfrm>
              <a:prstGeom prst="line">
                <a:avLst/>
              </a:prstGeom>
              <a:noFill/>
              <a:ln w="19050">
                <a:solidFill>
                  <a:srgbClr val="FF0000"/>
                </a:solidFill>
                <a:round/>
                <a:headEnd/>
                <a:tailEnd type="oval" w="med" len="med"/>
              </a:ln>
            </p:spPr>
            <p:txBody>
              <a:bodyPr/>
              <a:lstStyle/>
              <a:p>
                <a:endParaRPr lang="zh-CN" altLang="en-US"/>
              </a:p>
            </p:txBody>
          </p:sp>
          <p:sp>
            <p:nvSpPr>
              <p:cNvPr id="388146" name="Rectangle 136"/>
              <p:cNvSpPr>
                <a:spLocks noChangeArrowheads="1"/>
              </p:cNvSpPr>
              <p:nvPr/>
            </p:nvSpPr>
            <p:spPr bwMode="auto">
              <a:xfrm>
                <a:off x="4144" y="352"/>
                <a:ext cx="192" cy="192"/>
              </a:xfrm>
              <a:prstGeom prst="rect">
                <a:avLst/>
              </a:prstGeom>
              <a:noFill/>
              <a:ln w="9525">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grpSp>
      <p:sp>
        <p:nvSpPr>
          <p:cNvPr id="139" name="Rectangle 166"/>
          <p:cNvSpPr txBox="1">
            <a:spLocks noChangeArrowheads="1"/>
          </p:cNvSpPr>
          <p:nvPr/>
        </p:nvSpPr>
        <p:spPr bwMode="auto">
          <a:xfrm>
            <a:off x="5715000" y="3500438"/>
            <a:ext cx="2928938" cy="2451100"/>
          </a:xfrm>
          <a:prstGeom prst="rect">
            <a:avLst/>
          </a:prstGeom>
          <a:ln w="9525" cap="flat" cmpd="sng" algn="ctr">
            <a:solidFill>
              <a:schemeClr val="accent1">
                <a:shade val="95000"/>
                <a:satMod val="105000"/>
              </a:schemeClr>
            </a:solidFill>
            <a:prstDash val="solid"/>
            <a:miter lim="800000"/>
            <a:headEnd/>
            <a:tailEnd/>
          </a:ln>
        </p:spPr>
        <p:style>
          <a:lnRef idx="1">
            <a:schemeClr val="accent1"/>
          </a:lnRef>
          <a:fillRef idx="2">
            <a:schemeClr val="accent1"/>
          </a:fillRef>
          <a:effectRef idx="1">
            <a:schemeClr val="accent1"/>
          </a:effectRef>
          <a:fontRef idx="minor">
            <a:schemeClr val="dk1"/>
          </a:fontRef>
        </p:style>
        <p:txBody>
          <a:bodyPr/>
          <a:lstStyle>
            <a:lvl1pPr marL="342900" indent="-342900" algn="l" rtl="0" eaLnBrk="0" fontAlgn="base" hangingPunct="0">
              <a:spcBef>
                <a:spcPct val="20000"/>
              </a:spcBef>
              <a:spcAft>
                <a:spcPct val="0"/>
              </a:spcAft>
              <a:buFont typeface="Arial" pitchFamily="34" charset="0"/>
              <a:buChar char="•"/>
              <a:defRPr lang="zh-CN" altLang="en-US" sz="2400" dirty="0" smtClean="0">
                <a:solidFill>
                  <a:schemeClr val="dk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2pPr>
            <a:lvl3pPr marL="1143000" indent="-228600" algn="l" rtl="0" eaLnBrk="0" fontAlgn="base" hangingPunct="0">
              <a:spcBef>
                <a:spcPct val="20000"/>
              </a:spcBef>
              <a:spcAft>
                <a:spcPct val="0"/>
              </a:spcAft>
              <a:buFont typeface="Arial" pitchFamily="34" charset="0"/>
              <a:buChar char="•"/>
              <a:defRPr lang="zh-CN" altLang="en-US" sz="2000" dirty="0" smtClean="0">
                <a:solidFill>
                  <a:schemeClr val="dk1"/>
                </a:solidFill>
                <a:latin typeface="+mn-lt"/>
                <a:ea typeface="+mn-ea"/>
                <a:cs typeface="+mn-cs"/>
              </a:defRPr>
            </a:lvl3pPr>
            <a:lvl4pPr marL="16002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4pPr>
            <a:lvl5pPr marL="2057400" indent="-228600" algn="l" rtl="0" eaLnBrk="0" fontAlgn="base" hangingPunct="0">
              <a:spcBef>
                <a:spcPct val="20000"/>
              </a:spcBef>
              <a:spcAft>
                <a:spcPct val="0"/>
              </a:spcAft>
              <a:buFont typeface="Arial" pitchFamily="34" charset="0"/>
              <a:buChar char="»"/>
              <a:defRPr sz="1600">
                <a:solidFill>
                  <a:schemeClr val="dk1"/>
                </a:solidFill>
                <a:latin typeface="+mn-lt"/>
                <a:ea typeface="+mn-ea"/>
                <a:cs typeface="+mn-cs"/>
              </a:defRPr>
            </a:lvl5pPr>
            <a:lvl6pPr marL="2514600" indent="-228600" algn="l" rtl="0" fontAlgn="base">
              <a:spcBef>
                <a:spcPct val="20000"/>
              </a:spcBef>
              <a:spcAft>
                <a:spcPct val="0"/>
              </a:spcAft>
              <a:buFont typeface="Arial" charset="0"/>
              <a:buChar char="»"/>
              <a:defRPr sz="1600">
                <a:solidFill>
                  <a:schemeClr val="dk1"/>
                </a:solidFill>
                <a:latin typeface="+mn-lt"/>
                <a:ea typeface="+mn-ea"/>
                <a:cs typeface="+mn-cs"/>
              </a:defRPr>
            </a:lvl6pPr>
            <a:lvl7pPr marL="2971800" indent="-228600" algn="l" rtl="0" fontAlgn="base">
              <a:spcBef>
                <a:spcPct val="20000"/>
              </a:spcBef>
              <a:spcAft>
                <a:spcPct val="0"/>
              </a:spcAft>
              <a:buFont typeface="Arial" charset="0"/>
              <a:buChar char="»"/>
              <a:defRPr sz="1600">
                <a:solidFill>
                  <a:schemeClr val="dk1"/>
                </a:solidFill>
                <a:latin typeface="+mn-lt"/>
                <a:ea typeface="+mn-ea"/>
                <a:cs typeface="+mn-cs"/>
              </a:defRPr>
            </a:lvl7pPr>
            <a:lvl8pPr marL="3429000" indent="-228600" algn="l" rtl="0" fontAlgn="base">
              <a:spcBef>
                <a:spcPct val="20000"/>
              </a:spcBef>
              <a:spcAft>
                <a:spcPct val="0"/>
              </a:spcAft>
              <a:buFont typeface="Arial" charset="0"/>
              <a:buChar char="»"/>
              <a:defRPr sz="1600">
                <a:solidFill>
                  <a:schemeClr val="dk1"/>
                </a:solidFill>
                <a:latin typeface="+mn-lt"/>
                <a:ea typeface="+mn-ea"/>
                <a:cs typeface="+mn-cs"/>
              </a:defRPr>
            </a:lvl8pPr>
            <a:lvl9pPr marL="3886200" indent="-228600" algn="l" rtl="0" fontAlgn="base">
              <a:spcBef>
                <a:spcPct val="20000"/>
              </a:spcBef>
              <a:spcAft>
                <a:spcPct val="0"/>
              </a:spcAft>
              <a:buFont typeface="Arial" charset="0"/>
              <a:buChar char="»"/>
              <a:defRPr sz="1600">
                <a:solidFill>
                  <a:schemeClr val="dk1"/>
                </a:solidFill>
                <a:latin typeface="+mn-lt"/>
                <a:ea typeface="+mn-ea"/>
                <a:cs typeface="+mn-cs"/>
              </a:defRPr>
            </a:lvl9pPr>
          </a:lstStyle>
          <a:p>
            <a:pPr eaLnBrk="1" hangingPunct="1">
              <a:lnSpc>
                <a:spcPct val="120000"/>
              </a:lnSpc>
              <a:buClr>
                <a:srgbClr val="FFC000"/>
              </a:buClr>
              <a:buFont typeface="Wingdings" pitchFamily="2" charset="2"/>
              <a:buChar char="n"/>
              <a:defRPr/>
            </a:pPr>
            <a:r>
              <a:rPr sz="1600">
                <a:latin typeface="+mn-ea"/>
              </a:rPr>
              <a:t>去掉两个负载管</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提升存储密度</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减少功耗</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降低成本</a:t>
            </a:r>
          </a:p>
          <a:p>
            <a:pPr eaLnBrk="1" hangingPunct="1">
              <a:lnSpc>
                <a:spcPct val="120000"/>
              </a:lnSpc>
              <a:buClr>
                <a:srgbClr val="FFC000"/>
              </a:buClr>
              <a:buFont typeface="Wingdings" pitchFamily="2" charset="2"/>
              <a:buChar char="n"/>
              <a:defRPr/>
            </a:pPr>
            <a:r>
              <a:rPr sz="1600">
                <a:latin typeface="+mn-ea"/>
              </a:rPr>
              <a:t>增加两个电容缓存电荷</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电容不能永久保存电荷</a:t>
            </a:r>
          </a:p>
          <a:p>
            <a:pPr marL="527050" lvl="1" indent="-260350" eaLnBrk="1" hangingPunct="1">
              <a:lnSpc>
                <a:spcPct val="120000"/>
              </a:lnSpc>
              <a:buClr>
                <a:srgbClr val="FFC000"/>
              </a:buClr>
              <a:buFont typeface="Wingdings" pitchFamily="2" charset="2"/>
              <a:buChar char="p"/>
              <a:defRPr/>
            </a:pPr>
            <a:r>
              <a:rPr sz="1600">
                <a:solidFill>
                  <a:srgbClr val="C00000"/>
                </a:solidFill>
                <a:latin typeface="+mn-ea"/>
              </a:rPr>
              <a:t>增加额外电路补充</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3000" fill="hold" grpId="0" nodeType="clickEffect">
                                  <p:stCondLst>
                                    <p:cond delay="0"/>
                                  </p:stCondLst>
                                  <p:childTnLst>
                                    <p:set>
                                      <p:cBhvr>
                                        <p:cTn id="6" dur="1" fill="hold">
                                          <p:stCondLst>
                                            <p:cond delay="0"/>
                                          </p:stCondLst>
                                        </p:cTn>
                                        <p:tgtEl>
                                          <p:spTgt spid="1627140"/>
                                        </p:tgtEl>
                                        <p:attrNameLst>
                                          <p:attrName>style.visibility</p:attrName>
                                        </p:attrNameLst>
                                      </p:cBhvr>
                                      <p:to>
                                        <p:strVal val="visible"/>
                                      </p:to>
                                    </p:set>
                                    <p:animEffect transition="in" filter="wipe(left)">
                                      <p:cBhvr>
                                        <p:cTn id="7" dur="500"/>
                                        <p:tgtEl>
                                          <p:spTgt spid="16271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xit" presetSubtype="4" fill="hold" grpId="1" nodeType="clickEffect">
                                  <p:stCondLst>
                                    <p:cond delay="0"/>
                                  </p:stCondLst>
                                  <p:childTnLst>
                                    <p:anim calcmode="lin" valueType="num">
                                      <p:cBhvr additive="base">
                                        <p:cTn id="11" dur="500"/>
                                        <p:tgtEl>
                                          <p:spTgt spid="1627140"/>
                                        </p:tgtEl>
                                        <p:attrNameLst>
                                          <p:attrName>ppt_x</p:attrName>
                                        </p:attrNameLst>
                                      </p:cBhvr>
                                      <p:tavLst>
                                        <p:tav tm="0">
                                          <p:val>
                                            <p:strVal val="ppt_x"/>
                                          </p:val>
                                        </p:tav>
                                        <p:tav tm="100000">
                                          <p:val>
                                            <p:strVal val="ppt_x"/>
                                          </p:val>
                                        </p:tav>
                                      </p:tavLst>
                                    </p:anim>
                                    <p:anim calcmode="lin" valueType="num">
                                      <p:cBhvr additive="base">
                                        <p:cTn id="12" dur="500"/>
                                        <p:tgtEl>
                                          <p:spTgt spid="1627140"/>
                                        </p:tgtEl>
                                        <p:attrNameLst>
                                          <p:attrName>ppt_y</p:attrName>
                                        </p:attrNameLst>
                                      </p:cBhvr>
                                      <p:tavLst>
                                        <p:tav tm="0">
                                          <p:val>
                                            <p:strVal val="ppt_y"/>
                                          </p:val>
                                        </p:tav>
                                        <p:tav tm="100000">
                                          <p:val>
                                            <p:strVal val="1+ppt_h/2"/>
                                          </p:val>
                                        </p:tav>
                                      </p:tavLst>
                                    </p:anim>
                                    <p:set>
                                      <p:cBhvr>
                                        <p:cTn id="13" dur="1" fill="hold">
                                          <p:stCondLst>
                                            <p:cond delay="499"/>
                                          </p:stCondLst>
                                        </p:cTn>
                                        <p:tgtEl>
                                          <p:spTgt spid="1627140"/>
                                        </p:tgtEl>
                                        <p:attrNameLst>
                                          <p:attrName>style.visibility</p:attrName>
                                        </p:attrNameLst>
                                      </p:cBhvr>
                                      <p:to>
                                        <p:strVal val="hidden"/>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xit" presetSubtype="4" fill="hold" nodeType="clickEffect">
                                  <p:stCondLst>
                                    <p:cond delay="0"/>
                                  </p:stCondLst>
                                  <p:childTnLst>
                                    <p:anim calcmode="lin" valueType="num">
                                      <p:cBhvr additive="base">
                                        <p:cTn id="17" dur="500"/>
                                        <p:tgtEl>
                                          <p:spTgt spid="1462365"/>
                                        </p:tgtEl>
                                        <p:attrNameLst>
                                          <p:attrName>ppt_x</p:attrName>
                                        </p:attrNameLst>
                                      </p:cBhvr>
                                      <p:tavLst>
                                        <p:tav tm="0">
                                          <p:val>
                                            <p:strVal val="ppt_x"/>
                                          </p:val>
                                        </p:tav>
                                        <p:tav tm="100000">
                                          <p:val>
                                            <p:strVal val="ppt_x"/>
                                          </p:val>
                                        </p:tav>
                                      </p:tavLst>
                                    </p:anim>
                                    <p:anim calcmode="lin" valueType="num">
                                      <p:cBhvr additive="base">
                                        <p:cTn id="18" dur="500"/>
                                        <p:tgtEl>
                                          <p:spTgt spid="1462365"/>
                                        </p:tgtEl>
                                        <p:attrNameLst>
                                          <p:attrName>ppt_y</p:attrName>
                                        </p:attrNameLst>
                                      </p:cBhvr>
                                      <p:tavLst>
                                        <p:tav tm="0">
                                          <p:val>
                                            <p:strVal val="ppt_y"/>
                                          </p:val>
                                        </p:tav>
                                        <p:tav tm="100000">
                                          <p:val>
                                            <p:strVal val="1+ppt_h/2"/>
                                          </p:val>
                                        </p:tav>
                                      </p:tavLst>
                                    </p:anim>
                                    <p:set>
                                      <p:cBhvr>
                                        <p:cTn id="19" dur="1" fill="hold">
                                          <p:stCondLst>
                                            <p:cond delay="499"/>
                                          </p:stCondLst>
                                        </p:cTn>
                                        <p:tgtEl>
                                          <p:spTgt spid="1462365"/>
                                        </p:tgtEl>
                                        <p:attrNameLst>
                                          <p:attrName>style.visibility</p:attrName>
                                        </p:attrNameLst>
                                      </p:cBhvr>
                                      <p:to>
                                        <p:strVal val="hidden"/>
                                      </p:to>
                                    </p:set>
                                  </p:childTnLst>
                                </p:cTn>
                              </p:par>
                            </p:childTnLst>
                          </p:cTn>
                        </p:par>
                      </p:childTnLst>
                    </p:cTn>
                  </p:par>
                  <p:par>
                    <p:cTn id="20" fill="hold" nodeType="clickPar">
                      <p:stCondLst>
                        <p:cond delay="indefinite"/>
                      </p:stCondLst>
                      <p:childTnLst>
                        <p:par>
                          <p:cTn id="21" fill="hold" nodeType="withGroup">
                            <p:stCondLst>
                              <p:cond delay="0"/>
                            </p:stCondLst>
                            <p:childTnLst>
                              <p:par>
                                <p:cTn id="22" presetID="22" presetClass="entr" presetSubtype="8" fill="hold" nodeType="clickEffect">
                                  <p:stCondLst>
                                    <p:cond delay="0"/>
                                  </p:stCondLst>
                                  <p:childTnLst>
                                    <p:set>
                                      <p:cBhvr>
                                        <p:cTn id="23" dur="1" fill="hold">
                                          <p:stCondLst>
                                            <p:cond delay="0"/>
                                          </p:stCondLst>
                                        </p:cTn>
                                        <p:tgtEl>
                                          <p:spTgt spid="139">
                                            <p:txEl>
                                              <p:pRg st="0" end="0"/>
                                            </p:txEl>
                                          </p:spTgt>
                                        </p:tgtEl>
                                        <p:attrNameLst>
                                          <p:attrName>style.visibility</p:attrName>
                                        </p:attrNameLst>
                                      </p:cBhvr>
                                      <p:to>
                                        <p:strVal val="visible"/>
                                      </p:to>
                                    </p:set>
                                    <p:animEffect transition="in" filter="wipe(left)">
                                      <p:cBhvr>
                                        <p:cTn id="24" dur="500"/>
                                        <p:tgtEl>
                                          <p:spTgt spid="139">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39">
                                            <p:txEl>
                                              <p:pRg st="1" end="1"/>
                                            </p:txEl>
                                          </p:spTgt>
                                        </p:tgtEl>
                                        <p:attrNameLst>
                                          <p:attrName>style.visibility</p:attrName>
                                        </p:attrNameLst>
                                      </p:cBhvr>
                                      <p:to>
                                        <p:strVal val="visible"/>
                                      </p:to>
                                    </p:set>
                                    <p:animEffect transition="in" filter="wipe(left)">
                                      <p:cBhvr>
                                        <p:cTn id="29" dur="500"/>
                                        <p:tgtEl>
                                          <p:spTgt spid="139">
                                            <p:txEl>
                                              <p:pRg st="1" end="1"/>
                                            </p:txEl>
                                          </p:spTgt>
                                        </p:tgtEl>
                                      </p:cBhvr>
                                    </p:animEffect>
                                  </p:childTnLst>
                                </p:cTn>
                              </p:par>
                              <p:par>
                                <p:cTn id="30" presetID="22" presetClass="entr" presetSubtype="8" fill="hold" nodeType="withEffect">
                                  <p:stCondLst>
                                    <p:cond delay="0"/>
                                  </p:stCondLst>
                                  <p:childTnLst>
                                    <p:set>
                                      <p:cBhvr>
                                        <p:cTn id="31" dur="1" fill="hold">
                                          <p:stCondLst>
                                            <p:cond delay="0"/>
                                          </p:stCondLst>
                                        </p:cTn>
                                        <p:tgtEl>
                                          <p:spTgt spid="139">
                                            <p:txEl>
                                              <p:pRg st="2" end="2"/>
                                            </p:txEl>
                                          </p:spTgt>
                                        </p:tgtEl>
                                        <p:attrNameLst>
                                          <p:attrName>style.visibility</p:attrName>
                                        </p:attrNameLst>
                                      </p:cBhvr>
                                      <p:to>
                                        <p:strVal val="visible"/>
                                      </p:to>
                                    </p:set>
                                    <p:animEffect transition="in" filter="wipe(left)">
                                      <p:cBhvr>
                                        <p:cTn id="32" dur="500"/>
                                        <p:tgtEl>
                                          <p:spTgt spid="139">
                                            <p:txEl>
                                              <p:pRg st="2" end="2"/>
                                            </p:txEl>
                                          </p:spTgt>
                                        </p:tgtEl>
                                      </p:cBhvr>
                                    </p:animEffect>
                                  </p:childTnLst>
                                </p:cTn>
                              </p:par>
                              <p:par>
                                <p:cTn id="33" presetID="22" presetClass="entr" presetSubtype="8" fill="hold" nodeType="withEffect">
                                  <p:stCondLst>
                                    <p:cond delay="0"/>
                                  </p:stCondLst>
                                  <p:childTnLst>
                                    <p:set>
                                      <p:cBhvr>
                                        <p:cTn id="34" dur="1" fill="hold">
                                          <p:stCondLst>
                                            <p:cond delay="0"/>
                                          </p:stCondLst>
                                        </p:cTn>
                                        <p:tgtEl>
                                          <p:spTgt spid="139">
                                            <p:txEl>
                                              <p:pRg st="3" end="3"/>
                                            </p:txEl>
                                          </p:spTgt>
                                        </p:tgtEl>
                                        <p:attrNameLst>
                                          <p:attrName>style.visibility</p:attrName>
                                        </p:attrNameLst>
                                      </p:cBhvr>
                                      <p:to>
                                        <p:strVal val="visible"/>
                                      </p:to>
                                    </p:set>
                                    <p:animEffect transition="in" filter="wipe(left)">
                                      <p:cBhvr>
                                        <p:cTn id="35" dur="500"/>
                                        <p:tgtEl>
                                          <p:spTgt spid="139">
                                            <p:txEl>
                                              <p:pRg st="3" end="3"/>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462395"/>
                                        </p:tgtEl>
                                        <p:attrNameLst>
                                          <p:attrName>style.visibility</p:attrName>
                                        </p:attrNameLst>
                                      </p:cBhvr>
                                      <p:to>
                                        <p:strVal val="visible"/>
                                      </p:to>
                                    </p:set>
                                    <p:animEffect transition="in" filter="wipe(up)">
                                      <p:cBhvr>
                                        <p:cTn id="40" dur="500"/>
                                        <p:tgtEl>
                                          <p:spTgt spid="146239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139">
                                            <p:txEl>
                                              <p:pRg st="4" end="4"/>
                                            </p:txEl>
                                          </p:spTgt>
                                        </p:tgtEl>
                                        <p:attrNameLst>
                                          <p:attrName>style.visibility</p:attrName>
                                        </p:attrNameLst>
                                      </p:cBhvr>
                                      <p:to>
                                        <p:strVal val="visible"/>
                                      </p:to>
                                    </p:set>
                                    <p:animEffect transition="in" filter="wipe(left)">
                                      <p:cBhvr>
                                        <p:cTn id="45" dur="500"/>
                                        <p:tgtEl>
                                          <p:spTgt spid="139">
                                            <p:txEl>
                                              <p:pRg st="4" end="4"/>
                                            </p:txEl>
                                          </p:spTgt>
                                        </p:tgtEl>
                                      </p:cBhvr>
                                    </p:animEffect>
                                  </p:childTnLst>
                                </p:cTn>
                              </p:par>
                              <p:par>
                                <p:cTn id="46" presetID="22" presetClass="entr" presetSubtype="8" fill="hold" nodeType="withEffect">
                                  <p:stCondLst>
                                    <p:cond delay="0"/>
                                  </p:stCondLst>
                                  <p:childTnLst>
                                    <p:set>
                                      <p:cBhvr>
                                        <p:cTn id="47" dur="1" fill="hold">
                                          <p:stCondLst>
                                            <p:cond delay="0"/>
                                          </p:stCondLst>
                                        </p:cTn>
                                        <p:tgtEl>
                                          <p:spTgt spid="139">
                                            <p:txEl>
                                              <p:pRg st="5" end="5"/>
                                            </p:txEl>
                                          </p:spTgt>
                                        </p:tgtEl>
                                        <p:attrNameLst>
                                          <p:attrName>style.visibility</p:attrName>
                                        </p:attrNameLst>
                                      </p:cBhvr>
                                      <p:to>
                                        <p:strVal val="visible"/>
                                      </p:to>
                                    </p:set>
                                    <p:animEffect transition="in" filter="wipe(left)">
                                      <p:cBhvr>
                                        <p:cTn id="48" dur="500"/>
                                        <p:tgtEl>
                                          <p:spTgt spid="139">
                                            <p:txEl>
                                              <p:pRg st="5" end="5"/>
                                            </p:txEl>
                                          </p:spTgt>
                                        </p:tgtEl>
                                      </p:cBhvr>
                                    </p:animEffect>
                                  </p:childTnLst>
                                </p:cTn>
                              </p:par>
                              <p:par>
                                <p:cTn id="49" presetID="22" presetClass="entr" presetSubtype="8" fill="hold" nodeType="withEffect">
                                  <p:stCondLst>
                                    <p:cond delay="0"/>
                                  </p:stCondLst>
                                  <p:childTnLst>
                                    <p:set>
                                      <p:cBhvr>
                                        <p:cTn id="50" dur="1" fill="hold">
                                          <p:stCondLst>
                                            <p:cond delay="0"/>
                                          </p:stCondLst>
                                        </p:cTn>
                                        <p:tgtEl>
                                          <p:spTgt spid="139">
                                            <p:txEl>
                                              <p:pRg st="6" end="6"/>
                                            </p:txEl>
                                          </p:spTgt>
                                        </p:tgtEl>
                                        <p:attrNameLst>
                                          <p:attrName>style.visibility</p:attrName>
                                        </p:attrNameLst>
                                      </p:cBhvr>
                                      <p:to>
                                        <p:strVal val="visible"/>
                                      </p:to>
                                    </p:set>
                                    <p:animEffect transition="in" filter="wipe(left)">
                                      <p:cBhvr>
                                        <p:cTn id="51" dur="500"/>
                                        <p:tgtEl>
                                          <p:spTgt spid="1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40" grpId="0" animBg="1"/>
      <p:bldP spid="1627140" grpId="1"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5"/>
          <p:cNvGrpSpPr>
            <a:grpSpLocks/>
          </p:cNvGrpSpPr>
          <p:nvPr/>
        </p:nvGrpSpPr>
        <p:grpSpPr bwMode="auto">
          <a:xfrm>
            <a:off x="1208088" y="3706813"/>
            <a:ext cx="990600" cy="990600"/>
            <a:chOff x="1536" y="2480"/>
            <a:chExt cx="624" cy="624"/>
          </a:xfrm>
        </p:grpSpPr>
        <p:sp>
          <p:nvSpPr>
            <p:cNvPr id="407690" name="Oval 6"/>
            <p:cNvSpPr>
              <a:spLocks noChangeArrowheads="1"/>
            </p:cNvSpPr>
            <p:nvPr/>
          </p:nvSpPr>
          <p:spPr bwMode="auto">
            <a:xfrm>
              <a:off x="1544" y="2480"/>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91" name="Group 7"/>
            <p:cNvGrpSpPr>
              <a:grpSpLocks/>
            </p:cNvGrpSpPr>
            <p:nvPr/>
          </p:nvGrpSpPr>
          <p:grpSpPr bwMode="auto">
            <a:xfrm>
              <a:off x="1752" y="2830"/>
              <a:ext cx="96" cy="48"/>
              <a:chOff x="3888" y="2832"/>
              <a:chExt cx="96" cy="48"/>
            </a:xfrm>
          </p:grpSpPr>
          <p:sp>
            <p:nvSpPr>
              <p:cNvPr id="407696" name="Line 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97" name="Line 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692" name="Line 10"/>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p>
          </p:txBody>
        </p:sp>
        <p:sp>
          <p:nvSpPr>
            <p:cNvPr id="407693" name="Line 11"/>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p>
          </p:txBody>
        </p:sp>
        <p:sp>
          <p:nvSpPr>
            <p:cNvPr id="407694" name="Line 12"/>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a:p>
          </p:txBody>
        </p:sp>
        <p:sp>
          <p:nvSpPr>
            <p:cNvPr id="407695" name="Rectangle 13"/>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4" name="Group 14"/>
          <p:cNvGrpSpPr>
            <a:grpSpLocks/>
          </p:cNvGrpSpPr>
          <p:nvPr/>
        </p:nvGrpSpPr>
        <p:grpSpPr bwMode="auto">
          <a:xfrm>
            <a:off x="4294188" y="3732213"/>
            <a:ext cx="1485900" cy="1069975"/>
            <a:chOff x="3480" y="2496"/>
            <a:chExt cx="936" cy="674"/>
          </a:xfrm>
        </p:grpSpPr>
        <p:sp>
          <p:nvSpPr>
            <p:cNvPr id="407681" name="Oval 15"/>
            <p:cNvSpPr>
              <a:spLocks noChangeArrowheads="1"/>
            </p:cNvSpPr>
            <p:nvPr/>
          </p:nvSpPr>
          <p:spPr bwMode="auto">
            <a:xfrm>
              <a:off x="3480" y="249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sp>
          <p:nvSpPr>
            <p:cNvPr id="407682" name="Rectangle 16"/>
            <p:cNvSpPr>
              <a:spLocks noChangeArrowheads="1"/>
            </p:cNvSpPr>
            <p:nvPr/>
          </p:nvSpPr>
          <p:spPr bwMode="auto">
            <a:xfrm>
              <a:off x="3960" y="2880"/>
              <a:ext cx="456" cy="29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grpSp>
          <p:nvGrpSpPr>
            <p:cNvPr id="407683" name="Group 17"/>
            <p:cNvGrpSpPr>
              <a:grpSpLocks/>
            </p:cNvGrpSpPr>
            <p:nvPr/>
          </p:nvGrpSpPr>
          <p:grpSpPr bwMode="auto">
            <a:xfrm>
              <a:off x="3816" y="2832"/>
              <a:ext cx="96" cy="48"/>
              <a:chOff x="3888" y="2832"/>
              <a:chExt cx="96" cy="48"/>
            </a:xfrm>
          </p:grpSpPr>
          <p:sp>
            <p:nvSpPr>
              <p:cNvPr id="407688" name="Line 18"/>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89" name="Line 19"/>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684" name="Line 20"/>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p>
          </p:txBody>
        </p:sp>
        <p:sp>
          <p:nvSpPr>
            <p:cNvPr id="407685" name="Line 21"/>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p>
          </p:txBody>
        </p:sp>
        <p:sp>
          <p:nvSpPr>
            <p:cNvPr id="407686" name="Line 22"/>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a:p>
          </p:txBody>
        </p:sp>
        <p:sp>
          <p:nvSpPr>
            <p:cNvPr id="407687" name="Rectangle 23"/>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sp>
        <p:nvSpPr>
          <p:cNvPr id="1627160" name="Oval 24"/>
          <p:cNvSpPr>
            <a:spLocks noChangeArrowheads="1"/>
          </p:cNvSpPr>
          <p:nvPr/>
        </p:nvSpPr>
        <p:spPr bwMode="auto">
          <a:xfrm>
            <a:off x="2389188" y="3186113"/>
            <a:ext cx="1816100" cy="990600"/>
          </a:xfrm>
          <a:prstGeom prst="ellipse">
            <a:avLst/>
          </a:prstGeom>
          <a:solidFill>
            <a:srgbClr val="CCFF66"/>
          </a:solidFill>
          <a:ln w="9525" algn="ctr">
            <a:solidFill>
              <a:srgbClr val="99CC00"/>
            </a:solidFill>
            <a:round/>
            <a:headEnd/>
            <a:tailEnd/>
          </a:ln>
        </p:spPr>
        <p:txBody>
          <a:bodyPr wrap="none" anchor="ctr"/>
          <a:lstStyle/>
          <a:p>
            <a:pPr algn="r"/>
            <a:endParaRPr lang="zh-CN" altLang="zh-CN"/>
          </a:p>
        </p:txBody>
      </p:sp>
      <p:sp>
        <p:nvSpPr>
          <p:cNvPr id="407556" name="Rectangle 25"/>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a:t>
            </a:r>
          </a:p>
        </p:txBody>
      </p:sp>
      <p:sp>
        <p:nvSpPr>
          <p:cNvPr id="407557" name="Rectangle 26"/>
          <p:cNvSpPr>
            <a:spLocks noChangeArrowheads="1"/>
          </p:cNvSpPr>
          <p:nvPr/>
        </p:nvSpPr>
        <p:spPr bwMode="auto">
          <a:xfrm>
            <a:off x="865188" y="4414838"/>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407558" name="Line 27"/>
          <p:cNvSpPr>
            <a:spLocks noChangeAspect="1" noChangeShapeType="1"/>
          </p:cNvSpPr>
          <p:nvPr/>
        </p:nvSpPr>
        <p:spPr bwMode="auto">
          <a:xfrm>
            <a:off x="2541588" y="2894013"/>
            <a:ext cx="457200" cy="0"/>
          </a:xfrm>
          <a:prstGeom prst="line">
            <a:avLst/>
          </a:prstGeom>
          <a:noFill/>
          <a:ln w="19050">
            <a:solidFill>
              <a:schemeClr val="tx1"/>
            </a:solidFill>
            <a:round/>
            <a:headEnd/>
            <a:tailEnd/>
          </a:ln>
        </p:spPr>
        <p:txBody>
          <a:bodyPr/>
          <a:lstStyle/>
          <a:p>
            <a:endParaRPr lang="zh-CN" altLang="en-US"/>
          </a:p>
        </p:txBody>
      </p:sp>
      <p:grpSp>
        <p:nvGrpSpPr>
          <p:cNvPr id="407559" name="Group 28"/>
          <p:cNvGrpSpPr>
            <a:grpSpLocks noChangeAspect="1"/>
          </p:cNvGrpSpPr>
          <p:nvPr/>
        </p:nvGrpSpPr>
        <p:grpSpPr bwMode="auto">
          <a:xfrm>
            <a:off x="2541588" y="3351213"/>
            <a:ext cx="381000" cy="304800"/>
            <a:chOff x="3360" y="2544"/>
            <a:chExt cx="240" cy="192"/>
          </a:xfrm>
        </p:grpSpPr>
        <p:sp>
          <p:nvSpPr>
            <p:cNvPr id="407676" name="Line 2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77" name="Line 3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78" name="Line 3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79" name="Line 3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80" name="Line 3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07560" name="Line 34"/>
          <p:cNvSpPr>
            <a:spLocks noChangeAspect="1" noChangeShapeType="1"/>
          </p:cNvSpPr>
          <p:nvPr/>
        </p:nvSpPr>
        <p:spPr bwMode="auto">
          <a:xfrm>
            <a:off x="2541588" y="2894013"/>
            <a:ext cx="0" cy="533400"/>
          </a:xfrm>
          <a:prstGeom prst="line">
            <a:avLst/>
          </a:prstGeom>
          <a:noFill/>
          <a:ln w="19050">
            <a:solidFill>
              <a:schemeClr val="tx1"/>
            </a:solidFill>
            <a:round/>
            <a:headEnd/>
            <a:tailEnd/>
          </a:ln>
        </p:spPr>
        <p:txBody>
          <a:bodyPr/>
          <a:lstStyle/>
          <a:p>
            <a:endParaRPr lang="zh-CN" altLang="en-US"/>
          </a:p>
        </p:txBody>
      </p:sp>
      <p:grpSp>
        <p:nvGrpSpPr>
          <p:cNvPr id="407561" name="Group 35"/>
          <p:cNvGrpSpPr>
            <a:grpSpLocks noChangeAspect="1"/>
          </p:cNvGrpSpPr>
          <p:nvPr/>
        </p:nvGrpSpPr>
        <p:grpSpPr bwMode="auto">
          <a:xfrm>
            <a:off x="3608388" y="3351213"/>
            <a:ext cx="381000" cy="304800"/>
            <a:chOff x="4032" y="2544"/>
            <a:chExt cx="240" cy="192"/>
          </a:xfrm>
        </p:grpSpPr>
        <p:sp>
          <p:nvSpPr>
            <p:cNvPr id="407671" name="Line 3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72" name="Line 3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73" name="Line 3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74" name="Line 3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75" name="Line 4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07562" name="Line 41"/>
          <p:cNvSpPr>
            <a:spLocks noChangeAspect="1" noChangeShapeType="1"/>
          </p:cNvSpPr>
          <p:nvPr/>
        </p:nvSpPr>
        <p:spPr bwMode="auto">
          <a:xfrm>
            <a:off x="3608388" y="2894013"/>
            <a:ext cx="381000" cy="0"/>
          </a:xfrm>
          <a:prstGeom prst="line">
            <a:avLst/>
          </a:prstGeom>
          <a:noFill/>
          <a:ln w="19050">
            <a:solidFill>
              <a:schemeClr val="tx1"/>
            </a:solidFill>
            <a:round/>
            <a:headEnd/>
            <a:tailEnd/>
          </a:ln>
        </p:spPr>
        <p:txBody>
          <a:bodyPr/>
          <a:lstStyle/>
          <a:p>
            <a:endParaRPr lang="zh-CN" altLang="en-US"/>
          </a:p>
        </p:txBody>
      </p:sp>
      <p:sp>
        <p:nvSpPr>
          <p:cNvPr id="407563" name="Line 42"/>
          <p:cNvSpPr>
            <a:spLocks noChangeShapeType="1"/>
          </p:cNvSpPr>
          <p:nvPr/>
        </p:nvSpPr>
        <p:spPr bwMode="auto">
          <a:xfrm flipV="1">
            <a:off x="3074988" y="2894013"/>
            <a:ext cx="533400" cy="609600"/>
          </a:xfrm>
          <a:prstGeom prst="line">
            <a:avLst/>
          </a:prstGeom>
          <a:noFill/>
          <a:ln w="19050">
            <a:solidFill>
              <a:schemeClr val="tx1"/>
            </a:solidFill>
            <a:round/>
            <a:headEnd/>
            <a:tailEnd/>
          </a:ln>
        </p:spPr>
        <p:txBody>
          <a:bodyPr/>
          <a:lstStyle/>
          <a:p>
            <a:endParaRPr lang="zh-CN" altLang="en-US"/>
          </a:p>
        </p:txBody>
      </p:sp>
      <p:sp>
        <p:nvSpPr>
          <p:cNvPr id="407564" name="Line 43"/>
          <p:cNvSpPr>
            <a:spLocks noChangeAspect="1" noChangeShapeType="1"/>
          </p:cNvSpPr>
          <p:nvPr/>
        </p:nvSpPr>
        <p:spPr bwMode="auto">
          <a:xfrm>
            <a:off x="2541588" y="4037013"/>
            <a:ext cx="1447800" cy="0"/>
          </a:xfrm>
          <a:prstGeom prst="line">
            <a:avLst/>
          </a:prstGeom>
          <a:noFill/>
          <a:ln w="19050">
            <a:solidFill>
              <a:srgbClr val="008000"/>
            </a:solidFill>
            <a:round/>
            <a:headEnd/>
            <a:tailEnd/>
          </a:ln>
        </p:spPr>
        <p:txBody>
          <a:bodyPr/>
          <a:lstStyle/>
          <a:p>
            <a:endParaRPr lang="zh-CN" altLang="en-US"/>
          </a:p>
        </p:txBody>
      </p:sp>
      <p:sp>
        <p:nvSpPr>
          <p:cNvPr id="407565" name="Line 44"/>
          <p:cNvSpPr>
            <a:spLocks noChangeAspect="1" noChangeShapeType="1"/>
          </p:cNvSpPr>
          <p:nvPr/>
        </p:nvSpPr>
        <p:spPr bwMode="auto">
          <a:xfrm>
            <a:off x="2541588" y="3579813"/>
            <a:ext cx="0" cy="457200"/>
          </a:xfrm>
          <a:prstGeom prst="line">
            <a:avLst/>
          </a:prstGeom>
          <a:noFill/>
          <a:ln w="19050">
            <a:solidFill>
              <a:srgbClr val="008000"/>
            </a:solidFill>
            <a:round/>
            <a:headEnd/>
            <a:tailEnd/>
          </a:ln>
        </p:spPr>
        <p:txBody>
          <a:bodyPr/>
          <a:lstStyle/>
          <a:p>
            <a:endParaRPr lang="zh-CN" altLang="en-US"/>
          </a:p>
        </p:txBody>
      </p:sp>
      <p:sp>
        <p:nvSpPr>
          <p:cNvPr id="407566" name="Line 45"/>
          <p:cNvSpPr>
            <a:spLocks noChangeAspect="1" noChangeShapeType="1"/>
          </p:cNvSpPr>
          <p:nvPr/>
        </p:nvSpPr>
        <p:spPr bwMode="auto">
          <a:xfrm>
            <a:off x="3989388" y="3579813"/>
            <a:ext cx="0" cy="457200"/>
          </a:xfrm>
          <a:prstGeom prst="line">
            <a:avLst/>
          </a:prstGeom>
          <a:noFill/>
          <a:ln w="19050">
            <a:solidFill>
              <a:srgbClr val="008000"/>
            </a:solidFill>
            <a:round/>
            <a:headEnd/>
            <a:tailEnd/>
          </a:ln>
        </p:spPr>
        <p:txBody>
          <a:bodyPr/>
          <a:lstStyle/>
          <a:p>
            <a:endParaRPr lang="zh-CN" altLang="en-US"/>
          </a:p>
        </p:txBody>
      </p:sp>
      <p:sp>
        <p:nvSpPr>
          <p:cNvPr id="407567" name="Line 46"/>
          <p:cNvSpPr>
            <a:spLocks noChangeAspect="1" noChangeShapeType="1"/>
          </p:cNvSpPr>
          <p:nvPr/>
        </p:nvSpPr>
        <p:spPr bwMode="auto">
          <a:xfrm>
            <a:off x="3989388" y="2894013"/>
            <a:ext cx="0" cy="533400"/>
          </a:xfrm>
          <a:prstGeom prst="line">
            <a:avLst/>
          </a:prstGeom>
          <a:noFill/>
          <a:ln w="19050">
            <a:solidFill>
              <a:schemeClr val="tx1"/>
            </a:solidFill>
            <a:round/>
            <a:headEnd/>
            <a:tailEnd/>
          </a:ln>
        </p:spPr>
        <p:txBody>
          <a:bodyPr/>
          <a:lstStyle/>
          <a:p>
            <a:endParaRPr lang="zh-CN" altLang="en-US"/>
          </a:p>
        </p:txBody>
      </p:sp>
      <p:sp>
        <p:nvSpPr>
          <p:cNvPr id="407568" name="Line 47"/>
          <p:cNvSpPr>
            <a:spLocks noChangeAspect="1" noChangeShapeType="1"/>
          </p:cNvSpPr>
          <p:nvPr/>
        </p:nvSpPr>
        <p:spPr bwMode="auto">
          <a:xfrm>
            <a:off x="2236788" y="2894013"/>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407569" name="Group 48"/>
          <p:cNvGrpSpPr>
            <a:grpSpLocks/>
          </p:cNvGrpSpPr>
          <p:nvPr/>
        </p:nvGrpSpPr>
        <p:grpSpPr bwMode="auto">
          <a:xfrm>
            <a:off x="2008188" y="2513013"/>
            <a:ext cx="2514600" cy="381000"/>
            <a:chOff x="2040" y="1728"/>
            <a:chExt cx="1584" cy="240"/>
          </a:xfrm>
        </p:grpSpPr>
        <p:grpSp>
          <p:nvGrpSpPr>
            <p:cNvPr id="407659" name="Group 49"/>
            <p:cNvGrpSpPr>
              <a:grpSpLocks noChangeAspect="1"/>
            </p:cNvGrpSpPr>
            <p:nvPr/>
          </p:nvGrpSpPr>
          <p:grpSpPr bwMode="auto">
            <a:xfrm rot="16200000" flipV="1">
              <a:off x="2016" y="1752"/>
              <a:ext cx="240" cy="192"/>
              <a:chOff x="3360" y="2544"/>
              <a:chExt cx="240" cy="192"/>
            </a:xfrm>
          </p:grpSpPr>
          <p:sp>
            <p:nvSpPr>
              <p:cNvPr id="407666" name="Line 5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67" name="Line 5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68" name="Line 5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69" name="Line 5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70" name="Line 5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07660" name="Group 55"/>
            <p:cNvGrpSpPr>
              <a:grpSpLocks noChangeAspect="1"/>
            </p:cNvGrpSpPr>
            <p:nvPr/>
          </p:nvGrpSpPr>
          <p:grpSpPr bwMode="auto">
            <a:xfrm rot="16200000" flipV="1">
              <a:off x="3408" y="1752"/>
              <a:ext cx="240" cy="192"/>
              <a:chOff x="3360" y="2544"/>
              <a:chExt cx="240" cy="192"/>
            </a:xfrm>
          </p:grpSpPr>
          <p:sp>
            <p:nvSpPr>
              <p:cNvPr id="407661" name="Line 5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62" name="Line 5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63" name="Line 5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64" name="Line 5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65" name="Line 6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407570" name="Line 62"/>
          <p:cNvSpPr>
            <a:spLocks noChangeShapeType="1"/>
          </p:cNvSpPr>
          <p:nvPr/>
        </p:nvSpPr>
        <p:spPr bwMode="auto">
          <a:xfrm flipH="1">
            <a:off x="1931988" y="2894013"/>
            <a:ext cx="152400" cy="0"/>
          </a:xfrm>
          <a:prstGeom prst="line">
            <a:avLst/>
          </a:prstGeom>
          <a:noFill/>
          <a:ln w="19050">
            <a:solidFill>
              <a:schemeClr val="tx1"/>
            </a:solidFill>
            <a:round/>
            <a:headEnd/>
            <a:tailEnd type="oval" w="med" len="med"/>
          </a:ln>
        </p:spPr>
        <p:txBody>
          <a:bodyPr/>
          <a:lstStyle/>
          <a:p>
            <a:endParaRPr lang="zh-CN" altLang="en-US"/>
          </a:p>
        </p:txBody>
      </p:sp>
      <p:sp>
        <p:nvSpPr>
          <p:cNvPr id="407571" name="Line 64"/>
          <p:cNvSpPr>
            <a:spLocks noChangeShapeType="1"/>
          </p:cNvSpPr>
          <p:nvPr/>
        </p:nvSpPr>
        <p:spPr bwMode="auto">
          <a:xfrm flipH="1">
            <a:off x="4446588" y="2894013"/>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407572" name="Group 65"/>
          <p:cNvGrpSpPr>
            <a:grpSpLocks/>
          </p:cNvGrpSpPr>
          <p:nvPr/>
        </p:nvGrpSpPr>
        <p:grpSpPr bwMode="auto">
          <a:xfrm>
            <a:off x="3227388" y="4037013"/>
            <a:ext cx="76200" cy="228600"/>
            <a:chOff x="3744" y="2880"/>
            <a:chExt cx="96" cy="288"/>
          </a:xfrm>
        </p:grpSpPr>
        <p:sp>
          <p:nvSpPr>
            <p:cNvPr id="407657" name="Line 6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407658" name="Oval 6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407573" name="Line 68"/>
          <p:cNvSpPr>
            <a:spLocks noChangeShapeType="1"/>
          </p:cNvSpPr>
          <p:nvPr/>
        </p:nvSpPr>
        <p:spPr bwMode="auto">
          <a:xfrm>
            <a:off x="2160588" y="2436813"/>
            <a:ext cx="0" cy="76200"/>
          </a:xfrm>
          <a:prstGeom prst="line">
            <a:avLst/>
          </a:prstGeom>
          <a:noFill/>
          <a:ln w="19050">
            <a:solidFill>
              <a:schemeClr val="tx1"/>
            </a:solidFill>
            <a:round/>
            <a:headEnd type="oval" w="med" len="med"/>
            <a:tailEnd/>
          </a:ln>
        </p:spPr>
        <p:txBody>
          <a:bodyPr/>
          <a:lstStyle/>
          <a:p>
            <a:endParaRPr lang="zh-CN" altLang="en-US"/>
          </a:p>
        </p:txBody>
      </p:sp>
      <p:sp>
        <p:nvSpPr>
          <p:cNvPr id="407574" name="Line 69"/>
          <p:cNvSpPr>
            <a:spLocks noChangeShapeType="1"/>
          </p:cNvSpPr>
          <p:nvPr/>
        </p:nvSpPr>
        <p:spPr bwMode="auto">
          <a:xfrm>
            <a:off x="4370388" y="2436813"/>
            <a:ext cx="0" cy="76200"/>
          </a:xfrm>
          <a:prstGeom prst="line">
            <a:avLst/>
          </a:prstGeom>
          <a:noFill/>
          <a:ln w="19050">
            <a:solidFill>
              <a:schemeClr val="tx1"/>
            </a:solidFill>
            <a:round/>
            <a:headEnd type="oval" w="med" len="med"/>
            <a:tailEnd/>
          </a:ln>
        </p:spPr>
        <p:txBody>
          <a:bodyPr/>
          <a:lstStyle/>
          <a:p>
            <a:endParaRPr lang="zh-CN" altLang="en-US"/>
          </a:p>
        </p:txBody>
      </p:sp>
      <p:grpSp>
        <p:nvGrpSpPr>
          <p:cNvPr id="407575" name="Group 70"/>
          <p:cNvGrpSpPr>
            <a:grpSpLocks/>
          </p:cNvGrpSpPr>
          <p:nvPr/>
        </p:nvGrpSpPr>
        <p:grpSpPr bwMode="auto">
          <a:xfrm>
            <a:off x="1931988" y="4951413"/>
            <a:ext cx="2667000" cy="304800"/>
            <a:chOff x="1992" y="3264"/>
            <a:chExt cx="1680" cy="192"/>
          </a:xfrm>
        </p:grpSpPr>
        <p:grpSp>
          <p:nvGrpSpPr>
            <p:cNvPr id="407645" name="Group 71"/>
            <p:cNvGrpSpPr>
              <a:grpSpLocks noChangeAspect="1"/>
            </p:cNvGrpSpPr>
            <p:nvPr/>
          </p:nvGrpSpPr>
          <p:grpSpPr bwMode="auto">
            <a:xfrm>
              <a:off x="1992" y="3264"/>
              <a:ext cx="240" cy="192"/>
              <a:chOff x="3360" y="2544"/>
              <a:chExt cx="240" cy="192"/>
            </a:xfrm>
          </p:grpSpPr>
          <p:sp>
            <p:nvSpPr>
              <p:cNvPr id="407652" name="Line 7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53" name="Line 7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54" name="Line 7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55" name="Line 7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56" name="Line 7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407646" name="Group 77"/>
            <p:cNvGrpSpPr>
              <a:grpSpLocks noChangeAspect="1"/>
            </p:cNvGrpSpPr>
            <p:nvPr/>
          </p:nvGrpSpPr>
          <p:grpSpPr bwMode="auto">
            <a:xfrm>
              <a:off x="3432" y="3264"/>
              <a:ext cx="240" cy="192"/>
              <a:chOff x="4032" y="2544"/>
              <a:chExt cx="240" cy="192"/>
            </a:xfrm>
          </p:grpSpPr>
          <p:sp>
            <p:nvSpPr>
              <p:cNvPr id="407647" name="Line 7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48" name="Line 7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49" name="Line 8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50" name="Line 8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51" name="Line 8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407576" name="Line 83"/>
          <p:cNvSpPr>
            <a:spLocks noChangeShapeType="1"/>
          </p:cNvSpPr>
          <p:nvPr/>
        </p:nvSpPr>
        <p:spPr bwMode="auto">
          <a:xfrm>
            <a:off x="2312988" y="5103813"/>
            <a:ext cx="1905000" cy="0"/>
          </a:xfrm>
          <a:prstGeom prst="line">
            <a:avLst/>
          </a:prstGeom>
          <a:noFill/>
          <a:ln w="19050">
            <a:solidFill>
              <a:schemeClr val="tx1"/>
            </a:solidFill>
            <a:round/>
            <a:headEnd/>
            <a:tailEnd/>
          </a:ln>
        </p:spPr>
        <p:txBody>
          <a:bodyPr/>
          <a:lstStyle/>
          <a:p>
            <a:endParaRPr lang="zh-CN" altLang="en-US"/>
          </a:p>
        </p:txBody>
      </p:sp>
      <p:sp>
        <p:nvSpPr>
          <p:cNvPr id="407577" name="Line 84"/>
          <p:cNvSpPr>
            <a:spLocks noChangeShapeType="1"/>
          </p:cNvSpPr>
          <p:nvPr/>
        </p:nvSpPr>
        <p:spPr bwMode="auto">
          <a:xfrm>
            <a:off x="1931988" y="5180013"/>
            <a:ext cx="0" cy="533400"/>
          </a:xfrm>
          <a:prstGeom prst="line">
            <a:avLst/>
          </a:prstGeom>
          <a:noFill/>
          <a:ln w="19050">
            <a:solidFill>
              <a:schemeClr val="tx1"/>
            </a:solidFill>
            <a:round/>
            <a:headEnd type="triangle" w="med" len="med"/>
            <a:tailEnd/>
          </a:ln>
        </p:spPr>
        <p:txBody>
          <a:bodyPr/>
          <a:lstStyle/>
          <a:p>
            <a:endParaRPr lang="zh-CN" altLang="en-US"/>
          </a:p>
        </p:txBody>
      </p:sp>
      <p:sp>
        <p:nvSpPr>
          <p:cNvPr id="407578" name="Line 85"/>
          <p:cNvSpPr>
            <a:spLocks noChangeShapeType="1"/>
          </p:cNvSpPr>
          <p:nvPr/>
        </p:nvSpPr>
        <p:spPr bwMode="auto">
          <a:xfrm>
            <a:off x="4598988" y="5180013"/>
            <a:ext cx="0" cy="533400"/>
          </a:xfrm>
          <a:prstGeom prst="line">
            <a:avLst/>
          </a:prstGeom>
          <a:noFill/>
          <a:ln w="19050">
            <a:solidFill>
              <a:schemeClr val="tx1"/>
            </a:solidFill>
            <a:round/>
            <a:headEnd type="triangle" w="med" len="med"/>
            <a:tailEnd/>
          </a:ln>
        </p:spPr>
        <p:txBody>
          <a:bodyPr/>
          <a:lstStyle/>
          <a:p>
            <a:endParaRPr lang="zh-CN" altLang="en-US"/>
          </a:p>
        </p:txBody>
      </p:sp>
      <p:sp>
        <p:nvSpPr>
          <p:cNvPr id="407579" name="Line 86"/>
          <p:cNvSpPr>
            <a:spLocks noChangeShapeType="1"/>
          </p:cNvSpPr>
          <p:nvPr/>
        </p:nvSpPr>
        <p:spPr bwMode="auto">
          <a:xfrm>
            <a:off x="3227388" y="5103813"/>
            <a:ext cx="0" cy="609600"/>
          </a:xfrm>
          <a:prstGeom prst="line">
            <a:avLst/>
          </a:prstGeom>
          <a:noFill/>
          <a:ln w="19050">
            <a:solidFill>
              <a:schemeClr val="tx1"/>
            </a:solidFill>
            <a:round/>
            <a:headEnd type="triangle" w="med" len="med"/>
            <a:tailEnd/>
          </a:ln>
        </p:spPr>
        <p:txBody>
          <a:bodyPr/>
          <a:lstStyle/>
          <a:p>
            <a:endParaRPr lang="zh-CN" altLang="en-US"/>
          </a:p>
        </p:txBody>
      </p:sp>
      <p:sp>
        <p:nvSpPr>
          <p:cNvPr id="407580" name="Rectangle 87"/>
          <p:cNvSpPr>
            <a:spLocks noChangeArrowheads="1"/>
          </p:cNvSpPr>
          <p:nvPr/>
        </p:nvSpPr>
        <p:spPr bwMode="auto">
          <a:xfrm>
            <a:off x="2236788" y="3427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07581" name="Rectangle 88"/>
          <p:cNvSpPr>
            <a:spLocks noChangeArrowheads="1"/>
          </p:cNvSpPr>
          <p:nvPr/>
        </p:nvSpPr>
        <p:spPr bwMode="auto">
          <a:xfrm>
            <a:off x="4141788" y="3427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07582" name="Rectangle 89"/>
          <p:cNvSpPr>
            <a:spLocks noChangeArrowheads="1"/>
          </p:cNvSpPr>
          <p:nvPr/>
        </p:nvSpPr>
        <p:spPr bwMode="auto">
          <a:xfrm>
            <a:off x="2008188" y="28940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407583" name="Rectangle 90"/>
          <p:cNvSpPr>
            <a:spLocks noChangeArrowheads="1"/>
          </p:cNvSpPr>
          <p:nvPr/>
        </p:nvSpPr>
        <p:spPr bwMode="auto">
          <a:xfrm>
            <a:off x="1627188" y="4951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407584" name="Rectangle 91"/>
          <p:cNvSpPr>
            <a:spLocks noChangeArrowheads="1"/>
          </p:cNvSpPr>
          <p:nvPr/>
        </p:nvSpPr>
        <p:spPr bwMode="auto">
          <a:xfrm>
            <a:off x="4675188" y="4951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407585" name="Rectangle 92"/>
          <p:cNvSpPr>
            <a:spLocks noChangeArrowheads="1"/>
          </p:cNvSpPr>
          <p:nvPr/>
        </p:nvSpPr>
        <p:spPr bwMode="auto">
          <a:xfrm>
            <a:off x="4370388" y="28940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407586" name="Rectangle 93"/>
          <p:cNvSpPr>
            <a:spLocks noChangeArrowheads="1"/>
          </p:cNvSpPr>
          <p:nvPr/>
        </p:nvSpPr>
        <p:spPr bwMode="auto">
          <a:xfrm>
            <a:off x="1970088" y="5484813"/>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407587" name="Rectangle 94"/>
          <p:cNvSpPr>
            <a:spLocks noChangeArrowheads="1"/>
          </p:cNvSpPr>
          <p:nvPr/>
        </p:nvSpPr>
        <p:spPr bwMode="auto">
          <a:xfrm flipV="1">
            <a:off x="4217988" y="5561013"/>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407588" name="Group 95"/>
          <p:cNvGrpSpPr>
            <a:grpSpLocks/>
          </p:cNvGrpSpPr>
          <p:nvPr/>
        </p:nvGrpSpPr>
        <p:grpSpPr bwMode="auto">
          <a:xfrm>
            <a:off x="2846388" y="3732213"/>
            <a:ext cx="152400" cy="76200"/>
            <a:chOff x="3888" y="2832"/>
            <a:chExt cx="96" cy="48"/>
          </a:xfrm>
        </p:grpSpPr>
        <p:sp>
          <p:nvSpPr>
            <p:cNvPr id="407643"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44"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589" name="Line 98"/>
          <p:cNvSpPr>
            <a:spLocks noChangeAspect="1" noChangeShapeType="1"/>
          </p:cNvSpPr>
          <p:nvPr/>
        </p:nvSpPr>
        <p:spPr bwMode="auto">
          <a:xfrm>
            <a:off x="2922588" y="3503613"/>
            <a:ext cx="0" cy="228600"/>
          </a:xfrm>
          <a:prstGeom prst="line">
            <a:avLst/>
          </a:prstGeom>
          <a:noFill/>
          <a:ln w="19050">
            <a:solidFill>
              <a:schemeClr val="tx1"/>
            </a:solidFill>
            <a:round/>
            <a:headEnd type="oval" w="med" len="med"/>
            <a:tailEnd/>
          </a:ln>
        </p:spPr>
        <p:txBody>
          <a:bodyPr/>
          <a:lstStyle/>
          <a:p>
            <a:endParaRPr lang="zh-CN" altLang="en-US"/>
          </a:p>
        </p:txBody>
      </p:sp>
      <p:sp>
        <p:nvSpPr>
          <p:cNvPr id="407590" name="Line 99"/>
          <p:cNvSpPr>
            <a:spLocks noChangeAspect="1" noChangeShapeType="1"/>
          </p:cNvSpPr>
          <p:nvPr/>
        </p:nvSpPr>
        <p:spPr bwMode="auto">
          <a:xfrm>
            <a:off x="2922588" y="3503613"/>
            <a:ext cx="152400" cy="0"/>
          </a:xfrm>
          <a:prstGeom prst="line">
            <a:avLst/>
          </a:prstGeom>
          <a:noFill/>
          <a:ln w="19050">
            <a:solidFill>
              <a:schemeClr val="tx1"/>
            </a:solidFill>
            <a:round/>
            <a:headEnd/>
            <a:tailEnd/>
          </a:ln>
        </p:spPr>
        <p:txBody>
          <a:bodyPr/>
          <a:lstStyle/>
          <a:p>
            <a:endParaRPr lang="zh-CN" altLang="en-US"/>
          </a:p>
        </p:txBody>
      </p:sp>
      <p:sp>
        <p:nvSpPr>
          <p:cNvPr id="407591" name="Line 100"/>
          <p:cNvSpPr>
            <a:spLocks noChangeAspect="1" noChangeShapeType="1"/>
          </p:cNvSpPr>
          <p:nvPr/>
        </p:nvSpPr>
        <p:spPr bwMode="auto">
          <a:xfrm>
            <a:off x="2922588" y="3808413"/>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407592" name="Group 101"/>
          <p:cNvGrpSpPr>
            <a:grpSpLocks/>
          </p:cNvGrpSpPr>
          <p:nvPr/>
        </p:nvGrpSpPr>
        <p:grpSpPr bwMode="auto">
          <a:xfrm>
            <a:off x="3532188" y="3732213"/>
            <a:ext cx="152400" cy="76200"/>
            <a:chOff x="3888" y="2832"/>
            <a:chExt cx="96" cy="48"/>
          </a:xfrm>
        </p:grpSpPr>
        <p:sp>
          <p:nvSpPr>
            <p:cNvPr id="407641" name="Line 10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407642" name="Line 10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407593" name="Line 104"/>
          <p:cNvSpPr>
            <a:spLocks noChangeAspect="1" noChangeShapeType="1"/>
          </p:cNvSpPr>
          <p:nvPr/>
        </p:nvSpPr>
        <p:spPr bwMode="auto">
          <a:xfrm>
            <a:off x="3608388" y="3503613"/>
            <a:ext cx="0" cy="228600"/>
          </a:xfrm>
          <a:prstGeom prst="line">
            <a:avLst/>
          </a:prstGeom>
          <a:noFill/>
          <a:ln w="19050">
            <a:solidFill>
              <a:schemeClr val="tx1"/>
            </a:solidFill>
            <a:round/>
            <a:headEnd type="oval" w="med" len="med"/>
            <a:tailEnd/>
          </a:ln>
        </p:spPr>
        <p:txBody>
          <a:bodyPr/>
          <a:lstStyle/>
          <a:p>
            <a:endParaRPr lang="zh-CN" altLang="en-US"/>
          </a:p>
        </p:txBody>
      </p:sp>
      <p:sp>
        <p:nvSpPr>
          <p:cNvPr id="407594" name="Line 105"/>
          <p:cNvSpPr>
            <a:spLocks noChangeAspect="1" noChangeShapeType="1"/>
          </p:cNvSpPr>
          <p:nvPr/>
        </p:nvSpPr>
        <p:spPr bwMode="auto">
          <a:xfrm>
            <a:off x="3608388" y="3808413"/>
            <a:ext cx="0" cy="228600"/>
          </a:xfrm>
          <a:prstGeom prst="line">
            <a:avLst/>
          </a:prstGeom>
          <a:noFill/>
          <a:ln w="19050">
            <a:solidFill>
              <a:srgbClr val="008000"/>
            </a:solidFill>
            <a:round/>
            <a:headEnd/>
            <a:tailEnd type="oval" w="med" len="med"/>
          </a:ln>
        </p:spPr>
        <p:txBody>
          <a:bodyPr/>
          <a:lstStyle/>
          <a:p>
            <a:endParaRPr lang="zh-CN" altLang="en-US"/>
          </a:p>
        </p:txBody>
      </p:sp>
      <p:sp>
        <p:nvSpPr>
          <p:cNvPr id="407595" name="Line 106"/>
          <p:cNvSpPr>
            <a:spLocks noChangeAspect="1" noChangeShapeType="1"/>
          </p:cNvSpPr>
          <p:nvPr/>
        </p:nvSpPr>
        <p:spPr bwMode="auto">
          <a:xfrm>
            <a:off x="3455988" y="3503613"/>
            <a:ext cx="152400" cy="0"/>
          </a:xfrm>
          <a:prstGeom prst="line">
            <a:avLst/>
          </a:prstGeom>
          <a:noFill/>
          <a:ln w="19050">
            <a:solidFill>
              <a:schemeClr val="tx1"/>
            </a:solidFill>
            <a:round/>
            <a:headEnd/>
            <a:tailEnd/>
          </a:ln>
        </p:spPr>
        <p:txBody>
          <a:bodyPr/>
          <a:lstStyle/>
          <a:p>
            <a:endParaRPr lang="zh-CN" altLang="en-US"/>
          </a:p>
        </p:txBody>
      </p:sp>
      <p:sp>
        <p:nvSpPr>
          <p:cNvPr id="407596" name="Line 107"/>
          <p:cNvSpPr>
            <a:spLocks noChangeShapeType="1"/>
          </p:cNvSpPr>
          <p:nvPr/>
        </p:nvSpPr>
        <p:spPr bwMode="auto">
          <a:xfrm>
            <a:off x="2998788" y="2894013"/>
            <a:ext cx="457200" cy="609600"/>
          </a:xfrm>
          <a:prstGeom prst="line">
            <a:avLst/>
          </a:prstGeom>
          <a:noFill/>
          <a:ln w="19050">
            <a:solidFill>
              <a:schemeClr val="tx1"/>
            </a:solidFill>
            <a:round/>
            <a:headEnd/>
            <a:tailEnd/>
          </a:ln>
        </p:spPr>
        <p:txBody>
          <a:bodyPr/>
          <a:lstStyle/>
          <a:p>
            <a:endParaRPr lang="zh-CN" altLang="en-US"/>
          </a:p>
        </p:txBody>
      </p:sp>
      <p:sp>
        <p:nvSpPr>
          <p:cNvPr id="407597" name="Line 108"/>
          <p:cNvSpPr>
            <a:spLocks noChangeAspect="1" noChangeShapeType="1"/>
          </p:cNvSpPr>
          <p:nvPr/>
        </p:nvSpPr>
        <p:spPr bwMode="auto">
          <a:xfrm>
            <a:off x="3989388" y="2894013"/>
            <a:ext cx="304800" cy="0"/>
          </a:xfrm>
          <a:prstGeom prst="line">
            <a:avLst/>
          </a:prstGeom>
          <a:noFill/>
          <a:ln w="19050">
            <a:solidFill>
              <a:schemeClr val="tx1"/>
            </a:solidFill>
            <a:round/>
            <a:headEnd type="oval" w="med" len="med"/>
            <a:tailEnd/>
          </a:ln>
        </p:spPr>
        <p:txBody>
          <a:bodyPr/>
          <a:lstStyle/>
          <a:p>
            <a:endParaRPr lang="zh-CN" altLang="en-US"/>
          </a:p>
        </p:txBody>
      </p:sp>
      <p:sp>
        <p:nvSpPr>
          <p:cNvPr id="407598" name="Line 109"/>
          <p:cNvSpPr>
            <a:spLocks noChangeShapeType="1"/>
          </p:cNvSpPr>
          <p:nvPr/>
        </p:nvSpPr>
        <p:spPr bwMode="auto">
          <a:xfrm>
            <a:off x="1360488" y="2436813"/>
            <a:ext cx="3810000" cy="0"/>
          </a:xfrm>
          <a:prstGeom prst="line">
            <a:avLst/>
          </a:prstGeom>
          <a:noFill/>
          <a:ln w="19050">
            <a:solidFill>
              <a:schemeClr val="tx1"/>
            </a:solidFill>
            <a:round/>
            <a:headEnd/>
            <a:tailEnd/>
          </a:ln>
        </p:spPr>
        <p:txBody>
          <a:bodyPr/>
          <a:lstStyle/>
          <a:p>
            <a:endParaRPr lang="zh-CN" altLang="en-US"/>
          </a:p>
        </p:txBody>
      </p:sp>
      <p:sp>
        <p:nvSpPr>
          <p:cNvPr id="407599" name="Rectangle 110"/>
          <p:cNvSpPr>
            <a:spLocks noChangeArrowheads="1"/>
          </p:cNvSpPr>
          <p:nvPr/>
        </p:nvSpPr>
        <p:spPr bwMode="auto">
          <a:xfrm>
            <a:off x="3379788" y="4113213"/>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407600" name="Line 130"/>
          <p:cNvSpPr>
            <a:spLocks noChangeShapeType="1"/>
          </p:cNvSpPr>
          <p:nvPr/>
        </p:nvSpPr>
        <p:spPr bwMode="auto">
          <a:xfrm>
            <a:off x="1246188" y="4799013"/>
            <a:ext cx="4038600" cy="0"/>
          </a:xfrm>
          <a:prstGeom prst="line">
            <a:avLst/>
          </a:prstGeom>
          <a:noFill/>
          <a:ln w="19050">
            <a:solidFill>
              <a:schemeClr val="tx1"/>
            </a:solidFill>
            <a:prstDash val="dash"/>
            <a:round/>
            <a:headEnd/>
            <a:tailEnd/>
          </a:ln>
        </p:spPr>
        <p:txBody>
          <a:bodyPr/>
          <a:lstStyle/>
          <a:p>
            <a:endParaRPr lang="zh-CN" altLang="en-US"/>
          </a:p>
        </p:txBody>
      </p:sp>
      <p:grpSp>
        <p:nvGrpSpPr>
          <p:cNvPr id="17" name="Group 108"/>
          <p:cNvGrpSpPr>
            <a:grpSpLocks/>
          </p:cNvGrpSpPr>
          <p:nvPr/>
        </p:nvGrpSpPr>
        <p:grpSpPr bwMode="auto">
          <a:xfrm>
            <a:off x="1335088" y="1357313"/>
            <a:ext cx="4521200" cy="1006475"/>
            <a:chOff x="952" y="1016"/>
            <a:chExt cx="2848" cy="634"/>
          </a:xfrm>
        </p:grpSpPr>
        <p:sp>
          <p:nvSpPr>
            <p:cNvPr id="407616" name="Rectangle 127"/>
            <p:cNvSpPr>
              <a:spLocks noChangeArrowheads="1"/>
            </p:cNvSpPr>
            <p:nvPr/>
          </p:nvSpPr>
          <p:spPr bwMode="auto">
            <a:xfrm>
              <a:off x="3344" y="1360"/>
              <a:ext cx="456" cy="290"/>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grpSp>
          <p:nvGrpSpPr>
            <p:cNvPr id="407617" name="Group 110"/>
            <p:cNvGrpSpPr>
              <a:grpSpLocks/>
            </p:cNvGrpSpPr>
            <p:nvPr/>
          </p:nvGrpSpPr>
          <p:grpSpPr bwMode="auto">
            <a:xfrm>
              <a:off x="952" y="1016"/>
              <a:ext cx="2392" cy="624"/>
              <a:chOff x="952" y="1016"/>
              <a:chExt cx="2392" cy="624"/>
            </a:xfrm>
          </p:grpSpPr>
          <p:grpSp>
            <p:nvGrpSpPr>
              <p:cNvPr id="407618" name="Group 111"/>
              <p:cNvGrpSpPr>
                <a:grpSpLocks/>
              </p:cNvGrpSpPr>
              <p:nvPr/>
            </p:nvGrpSpPr>
            <p:grpSpPr bwMode="auto">
              <a:xfrm>
                <a:off x="952" y="1016"/>
                <a:ext cx="616" cy="624"/>
                <a:chOff x="952" y="1016"/>
                <a:chExt cx="616" cy="624"/>
              </a:xfrm>
            </p:grpSpPr>
            <p:sp>
              <p:nvSpPr>
                <p:cNvPr id="407631" name="Oval 2"/>
                <p:cNvSpPr>
                  <a:spLocks noChangeArrowheads="1"/>
                </p:cNvSpPr>
                <p:nvPr/>
              </p:nvSpPr>
              <p:spPr bwMode="auto">
                <a:xfrm>
                  <a:off x="952"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32" name="Group 111"/>
                <p:cNvGrpSpPr>
                  <a:grpSpLocks noChangeAspect="1"/>
                </p:cNvGrpSpPr>
                <p:nvPr/>
              </p:nvGrpSpPr>
              <p:grpSpPr bwMode="auto">
                <a:xfrm>
                  <a:off x="1088" y="1264"/>
                  <a:ext cx="240" cy="192"/>
                  <a:chOff x="4032" y="2544"/>
                  <a:chExt cx="240" cy="192"/>
                </a:xfrm>
              </p:grpSpPr>
              <p:sp>
                <p:nvSpPr>
                  <p:cNvPr id="407636" name="Line 112"/>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407637" name="Line 113"/>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407638" name="Line 114"/>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407639" name="Line 115"/>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407640" name="Line 116"/>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407633" name="Line 123"/>
                <p:cNvSpPr>
                  <a:spLocks noChangeShapeType="1"/>
                </p:cNvSpPr>
                <p:nvPr/>
              </p:nvSpPr>
              <p:spPr bwMode="auto">
                <a:xfrm>
                  <a:off x="1328" y="1168"/>
                  <a:ext cx="0" cy="144"/>
                </a:xfrm>
                <a:prstGeom prst="line">
                  <a:avLst/>
                </a:prstGeom>
                <a:noFill/>
                <a:ln w="19050">
                  <a:solidFill>
                    <a:schemeClr val="tx1"/>
                  </a:solidFill>
                  <a:round/>
                  <a:headEnd type="oval" w="med" len="med"/>
                  <a:tailEnd/>
                </a:ln>
              </p:spPr>
              <p:txBody>
                <a:bodyPr/>
                <a:lstStyle/>
                <a:p>
                  <a:endParaRPr lang="zh-CN" altLang="en-US"/>
                </a:p>
              </p:txBody>
            </p:sp>
            <p:sp>
              <p:nvSpPr>
                <p:cNvPr id="407634" name="Line 125"/>
                <p:cNvSpPr>
                  <a:spLocks noChangeShapeType="1"/>
                </p:cNvSpPr>
                <p:nvPr/>
              </p:nvSpPr>
              <p:spPr bwMode="auto">
                <a:xfrm flipH="1">
                  <a:off x="992" y="1360"/>
                  <a:ext cx="96" cy="0"/>
                </a:xfrm>
                <a:prstGeom prst="line">
                  <a:avLst/>
                </a:prstGeom>
                <a:noFill/>
                <a:ln w="19050">
                  <a:solidFill>
                    <a:schemeClr val="tx1"/>
                  </a:solidFill>
                  <a:round/>
                  <a:headEnd/>
                  <a:tailEnd type="oval" w="med" len="med"/>
                </a:ln>
              </p:spPr>
              <p:txBody>
                <a:bodyPr/>
                <a:lstStyle/>
                <a:p>
                  <a:endParaRPr lang="zh-CN" altLang="en-US"/>
                </a:p>
              </p:txBody>
            </p:sp>
            <p:sp>
              <p:nvSpPr>
                <p:cNvPr id="407635" name="Rectangle 129"/>
                <p:cNvSpPr>
                  <a:spLocks noChangeArrowheads="1"/>
                </p:cNvSpPr>
                <p:nvPr/>
              </p:nvSpPr>
              <p:spPr bwMode="auto">
                <a:xfrm>
                  <a:off x="1376" y="1312"/>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grpSp>
          <p:grpSp>
            <p:nvGrpSpPr>
              <p:cNvPr id="407619" name="Group 122"/>
              <p:cNvGrpSpPr>
                <a:grpSpLocks/>
              </p:cNvGrpSpPr>
              <p:nvPr/>
            </p:nvGrpSpPr>
            <p:grpSpPr bwMode="auto">
              <a:xfrm>
                <a:off x="2696" y="1016"/>
                <a:ext cx="648" cy="624"/>
                <a:chOff x="2696" y="1016"/>
                <a:chExt cx="648" cy="624"/>
              </a:xfrm>
            </p:grpSpPr>
            <p:sp>
              <p:nvSpPr>
                <p:cNvPr id="407620" name="Oval 3"/>
                <p:cNvSpPr>
                  <a:spLocks noChangeArrowheads="1"/>
                </p:cNvSpPr>
                <p:nvPr/>
              </p:nvSpPr>
              <p:spPr bwMode="auto">
                <a:xfrm>
                  <a:off x="2696" y="1016"/>
                  <a:ext cx="616" cy="624"/>
                </a:xfrm>
                <a:prstGeom prst="ellipse">
                  <a:avLst/>
                </a:prstGeom>
                <a:solidFill>
                  <a:srgbClr val="FFCC00"/>
                </a:solidFill>
                <a:ln w="9525" algn="ctr">
                  <a:solidFill>
                    <a:srgbClr val="99CC00"/>
                  </a:solidFill>
                  <a:round/>
                  <a:headEnd/>
                  <a:tailEnd/>
                </a:ln>
              </p:spPr>
              <p:txBody>
                <a:bodyPr wrap="none" anchor="ctr"/>
                <a:lstStyle/>
                <a:p>
                  <a:pPr algn="r"/>
                  <a:endParaRPr lang="zh-CN" altLang="zh-CN"/>
                </a:p>
              </p:txBody>
            </p:sp>
            <p:grpSp>
              <p:nvGrpSpPr>
                <p:cNvPr id="407621" name="Group 117"/>
                <p:cNvGrpSpPr>
                  <a:grpSpLocks noChangeAspect="1"/>
                </p:cNvGrpSpPr>
                <p:nvPr/>
              </p:nvGrpSpPr>
              <p:grpSpPr bwMode="auto">
                <a:xfrm>
                  <a:off x="3008" y="1264"/>
                  <a:ext cx="240" cy="192"/>
                  <a:chOff x="3360" y="2544"/>
                  <a:chExt cx="240" cy="192"/>
                </a:xfrm>
              </p:grpSpPr>
              <p:sp>
                <p:nvSpPr>
                  <p:cNvPr id="407626" name="Line 118"/>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407627" name="Line 119"/>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407628" name="Line 120"/>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407629" name="Line 121"/>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407630" name="Line 122"/>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407622" name="Line 124"/>
                <p:cNvSpPr>
                  <a:spLocks noChangeShapeType="1"/>
                </p:cNvSpPr>
                <p:nvPr/>
              </p:nvSpPr>
              <p:spPr bwMode="auto">
                <a:xfrm>
                  <a:off x="3008" y="1168"/>
                  <a:ext cx="0" cy="144"/>
                </a:xfrm>
                <a:prstGeom prst="line">
                  <a:avLst/>
                </a:prstGeom>
                <a:noFill/>
                <a:ln w="19050">
                  <a:solidFill>
                    <a:schemeClr val="tx1"/>
                  </a:solidFill>
                  <a:round/>
                  <a:headEnd type="oval" w="med" len="med"/>
                  <a:tailEnd/>
                </a:ln>
              </p:spPr>
              <p:txBody>
                <a:bodyPr/>
                <a:lstStyle/>
                <a:p>
                  <a:endParaRPr lang="zh-CN" altLang="en-US"/>
                </a:p>
              </p:txBody>
            </p:sp>
            <p:sp>
              <p:nvSpPr>
                <p:cNvPr id="407623" name="Line 126"/>
                <p:cNvSpPr>
                  <a:spLocks noChangeShapeType="1"/>
                </p:cNvSpPr>
                <p:nvPr/>
              </p:nvSpPr>
              <p:spPr bwMode="auto">
                <a:xfrm flipH="1">
                  <a:off x="3248" y="1360"/>
                  <a:ext cx="96" cy="0"/>
                </a:xfrm>
                <a:prstGeom prst="line">
                  <a:avLst/>
                </a:prstGeom>
                <a:noFill/>
                <a:ln w="19050">
                  <a:solidFill>
                    <a:schemeClr val="tx1"/>
                  </a:solidFill>
                  <a:round/>
                  <a:headEnd type="oval" w="med" len="med"/>
                  <a:tailEnd/>
                </a:ln>
              </p:spPr>
              <p:txBody>
                <a:bodyPr/>
                <a:lstStyle/>
                <a:p>
                  <a:endParaRPr lang="zh-CN" altLang="en-US"/>
                </a:p>
              </p:txBody>
            </p:sp>
            <p:sp>
              <p:nvSpPr>
                <p:cNvPr id="407624" name="Rectangle 128"/>
                <p:cNvSpPr>
                  <a:spLocks noChangeArrowheads="1"/>
                </p:cNvSpPr>
                <p:nvPr/>
              </p:nvSpPr>
              <p:spPr bwMode="auto">
                <a:xfrm>
                  <a:off x="2768" y="1264"/>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407625" name="Rectangle 131"/>
                <p:cNvSpPr>
                  <a:spLocks noChangeArrowheads="1"/>
                </p:cNvSpPr>
                <p:nvPr/>
              </p:nvSpPr>
              <p:spPr bwMode="auto">
                <a:xfrm>
                  <a:off x="2792" y="1024"/>
                  <a:ext cx="192"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grpSp>
        </p:grpSp>
      </p:grpSp>
      <p:sp>
        <p:nvSpPr>
          <p:cNvPr id="407602" name="Rectangle 132"/>
          <p:cNvSpPr>
            <a:spLocks noChangeArrowheads="1"/>
          </p:cNvSpPr>
          <p:nvPr/>
        </p:nvSpPr>
        <p:spPr bwMode="auto">
          <a:xfrm>
            <a:off x="484188" y="2589213"/>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07603" name="Rectangle 133"/>
          <p:cNvSpPr>
            <a:spLocks noChangeArrowheads="1"/>
          </p:cNvSpPr>
          <p:nvPr/>
        </p:nvSpPr>
        <p:spPr bwMode="auto">
          <a:xfrm>
            <a:off x="2655888" y="5713413"/>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407604" name="Rectangle 134"/>
          <p:cNvSpPr>
            <a:spLocks noChangeArrowheads="1"/>
          </p:cNvSpPr>
          <p:nvPr/>
        </p:nvSpPr>
        <p:spPr bwMode="auto">
          <a:xfrm>
            <a:off x="2503488" y="25892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C00000"/>
                </a:solidFill>
                <a:latin typeface="Times New Roman" pitchFamily="18" charset="0"/>
                <a:ea typeface="宋体" charset="-122"/>
              </a:rPr>
              <a:t>A</a:t>
            </a:r>
          </a:p>
        </p:txBody>
      </p:sp>
      <p:sp>
        <p:nvSpPr>
          <p:cNvPr id="407605" name="Rectangle 135"/>
          <p:cNvSpPr>
            <a:spLocks noChangeArrowheads="1"/>
          </p:cNvSpPr>
          <p:nvPr/>
        </p:nvSpPr>
        <p:spPr bwMode="auto">
          <a:xfrm>
            <a:off x="3875088" y="25892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407606" name="Rectangle 136"/>
          <p:cNvSpPr>
            <a:spLocks noChangeArrowheads="1"/>
          </p:cNvSpPr>
          <p:nvPr/>
        </p:nvSpPr>
        <p:spPr bwMode="auto">
          <a:xfrm>
            <a:off x="2655888" y="37322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407607" name="Rectangle 137"/>
          <p:cNvSpPr>
            <a:spLocks noChangeArrowheads="1"/>
          </p:cNvSpPr>
          <p:nvPr/>
        </p:nvSpPr>
        <p:spPr bwMode="auto">
          <a:xfrm>
            <a:off x="3341688" y="37322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407608" name="Rectangle 138"/>
          <p:cNvSpPr>
            <a:spLocks noChangeArrowheads="1"/>
          </p:cNvSpPr>
          <p:nvPr/>
        </p:nvSpPr>
        <p:spPr bwMode="auto">
          <a:xfrm>
            <a:off x="2046288" y="45704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407609" name="Group 140"/>
          <p:cNvGrpSpPr>
            <a:grpSpLocks/>
          </p:cNvGrpSpPr>
          <p:nvPr/>
        </p:nvGrpSpPr>
        <p:grpSpPr bwMode="auto">
          <a:xfrm>
            <a:off x="4408488" y="4570413"/>
            <a:ext cx="228600" cy="304800"/>
            <a:chOff x="5040" y="2688"/>
            <a:chExt cx="144" cy="192"/>
          </a:xfrm>
        </p:grpSpPr>
        <p:sp>
          <p:nvSpPr>
            <p:cNvPr id="407614" name="Rectangle 141"/>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407615" name="Line 142"/>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63440" name="Rectangle 166"/>
          <p:cNvSpPr>
            <a:spLocks noChangeArrowheads="1"/>
          </p:cNvSpPr>
          <p:nvPr/>
        </p:nvSpPr>
        <p:spPr bwMode="auto">
          <a:xfrm>
            <a:off x="5715000" y="4475163"/>
            <a:ext cx="3163888" cy="17399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42900" indent="-342900">
              <a:lnSpc>
                <a:spcPct val="120000"/>
              </a:lnSpc>
              <a:spcBef>
                <a:spcPct val="20000"/>
              </a:spcBef>
              <a:buClr>
                <a:srgbClr val="FFC000"/>
              </a:buClr>
              <a:buFont typeface="Wingdings" pitchFamily="2" charset="2"/>
              <a:buChar char="n"/>
              <a:defRPr/>
            </a:pPr>
            <a:r>
              <a:rPr lang="en-US" altLang="zh-CN" sz="1600" i="0" dirty="0">
                <a:latin typeface="+mn-ea"/>
              </a:rPr>
              <a:t>DRAM</a:t>
            </a:r>
            <a:r>
              <a:rPr lang="zh-CN" altLang="en-US" sz="1600" i="0" dirty="0">
                <a:latin typeface="+mn-ea"/>
              </a:rPr>
              <a:t>存储原理</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利用电容电荷存储数据</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电容不能永久保存电荷</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必须增加额外电路补充</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刷新电路</a:t>
            </a:r>
          </a:p>
        </p:txBody>
      </p:sp>
      <p:sp>
        <p:nvSpPr>
          <p:cNvPr id="407611" name="Line 63"/>
          <p:cNvSpPr>
            <a:spLocks noChangeShapeType="1"/>
          </p:cNvSpPr>
          <p:nvPr/>
        </p:nvSpPr>
        <p:spPr bwMode="auto">
          <a:xfrm>
            <a:off x="4598988" y="1979613"/>
            <a:ext cx="0" cy="3048000"/>
          </a:xfrm>
          <a:prstGeom prst="line">
            <a:avLst/>
          </a:prstGeom>
          <a:noFill/>
          <a:ln w="19050">
            <a:solidFill>
              <a:schemeClr val="tx1"/>
            </a:solidFill>
            <a:round/>
            <a:headEnd/>
            <a:tailEnd/>
          </a:ln>
        </p:spPr>
        <p:txBody>
          <a:bodyPr/>
          <a:lstStyle/>
          <a:p>
            <a:endParaRPr lang="zh-CN" altLang="en-US"/>
          </a:p>
        </p:txBody>
      </p:sp>
      <p:sp>
        <p:nvSpPr>
          <p:cNvPr id="407612" name="Line 61"/>
          <p:cNvSpPr>
            <a:spLocks noChangeShapeType="1"/>
          </p:cNvSpPr>
          <p:nvPr/>
        </p:nvSpPr>
        <p:spPr bwMode="auto">
          <a:xfrm>
            <a:off x="1931988" y="1979613"/>
            <a:ext cx="0" cy="3048000"/>
          </a:xfrm>
          <a:prstGeom prst="line">
            <a:avLst/>
          </a:prstGeom>
          <a:noFill/>
          <a:ln w="19050">
            <a:solidFill>
              <a:schemeClr val="tx1"/>
            </a:solidFill>
            <a:round/>
            <a:headEnd/>
            <a:tailEnd/>
          </a:ln>
        </p:spPr>
        <p:txBody>
          <a:bodyPr/>
          <a:lstStyle/>
          <a:p>
            <a:endParaRPr lang="zh-CN" altLang="en-US"/>
          </a:p>
        </p:txBody>
      </p:sp>
      <p:sp>
        <p:nvSpPr>
          <p:cNvPr id="407613"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E3AD35FC-1E99-45BF-B48A-65F14007C753}" type="slidenum">
              <a:rPr lang="en-US" altLang="zh-CN" sz="1400" smtClean="0">
                <a:solidFill>
                  <a:srgbClr val="0D7157"/>
                </a:solidFill>
                <a:latin typeface="Arial" charset="0"/>
              </a:rPr>
              <a:pPr/>
              <a:t>41</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27160"/>
                                        </p:tgtEl>
                                        <p:attrNameLst>
                                          <p:attrName>style.visibility</p:attrName>
                                        </p:attrNameLst>
                                      </p:cBhvr>
                                      <p:to>
                                        <p:strVal val="visible"/>
                                      </p:to>
                                    </p:set>
                                    <p:animEffect transition="in" filter="wipe(down)">
                                      <p:cBhvr>
                                        <p:cTn id="7" dur="500"/>
                                        <p:tgtEl>
                                          <p:spTgt spid="1627160"/>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500" fill="hold"/>
                                        <p:tgtEl>
                                          <p:spTgt spid="2"/>
                                        </p:tgtEl>
                                        <p:attrNameLst>
                                          <p:attrName>ppt_x</p:attrName>
                                        </p:attrNameLst>
                                      </p:cBhvr>
                                      <p:tavLst>
                                        <p:tav tm="0">
                                          <p:val>
                                            <p:strVal val="0-#ppt_w/2"/>
                                          </p:val>
                                        </p:tav>
                                        <p:tav tm="100000">
                                          <p:val>
                                            <p:strVal val="#ppt_x"/>
                                          </p:val>
                                        </p:tav>
                                      </p:tavLst>
                                    </p:anim>
                                    <p:anim calcmode="lin" valueType="num">
                                      <p:cBhvr additive="base">
                                        <p:cTn id="13"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2"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1+#ppt_w/2"/>
                                          </p:val>
                                        </p:tav>
                                        <p:tav tm="100000">
                                          <p:val>
                                            <p:strVal val="#ppt_x"/>
                                          </p:val>
                                        </p:tav>
                                      </p:tavLst>
                                    </p:anim>
                                    <p:anim calcmode="lin" valueType="num">
                                      <p:cBhvr additive="base">
                                        <p:cTn id="19"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716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1249" name="Group 2"/>
          <p:cNvGrpSpPr>
            <a:grpSpLocks/>
          </p:cNvGrpSpPr>
          <p:nvPr/>
        </p:nvGrpSpPr>
        <p:grpSpPr bwMode="auto">
          <a:xfrm>
            <a:off x="2057400" y="4686300"/>
            <a:ext cx="2667000" cy="304800"/>
            <a:chOff x="1992" y="3264"/>
            <a:chExt cx="1680" cy="192"/>
          </a:xfrm>
        </p:grpSpPr>
        <p:grpSp>
          <p:nvGrpSpPr>
            <p:cNvPr id="181462" name="Group 3"/>
            <p:cNvGrpSpPr>
              <a:grpSpLocks noChangeAspect="1"/>
            </p:cNvGrpSpPr>
            <p:nvPr/>
          </p:nvGrpSpPr>
          <p:grpSpPr bwMode="auto">
            <a:xfrm>
              <a:off x="1992" y="3264"/>
              <a:ext cx="240" cy="192"/>
              <a:chOff x="3360" y="2544"/>
              <a:chExt cx="240" cy="192"/>
            </a:xfrm>
          </p:grpSpPr>
          <p:sp>
            <p:nvSpPr>
              <p:cNvPr id="181469" name="Line 4"/>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70" name="Line 5"/>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71" name="Line 6"/>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72" name="Line 7"/>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73" name="Line 8"/>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63" name="Group 9"/>
            <p:cNvGrpSpPr>
              <a:grpSpLocks noChangeAspect="1"/>
            </p:cNvGrpSpPr>
            <p:nvPr/>
          </p:nvGrpSpPr>
          <p:grpSpPr bwMode="auto">
            <a:xfrm>
              <a:off x="3432" y="3264"/>
              <a:ext cx="240" cy="192"/>
              <a:chOff x="4032" y="2544"/>
              <a:chExt cx="240" cy="192"/>
            </a:xfrm>
          </p:grpSpPr>
          <p:sp>
            <p:nvSpPr>
              <p:cNvPr id="181464" name="Line 10"/>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65" name="Line 11"/>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66" name="Line 12"/>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67" name="Line 13"/>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68" name="Line 14"/>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50" name="Rectangle 15"/>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存储器写操作</a:t>
            </a:r>
          </a:p>
        </p:txBody>
      </p:sp>
      <p:sp>
        <p:nvSpPr>
          <p:cNvPr id="181251" name="Rectangle 16"/>
          <p:cNvSpPr>
            <a:spLocks noChangeArrowheads="1"/>
          </p:cNvSpPr>
          <p:nvPr/>
        </p:nvSpPr>
        <p:spPr bwMode="auto">
          <a:xfrm>
            <a:off x="977900" y="4149725"/>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252" name="Line 17"/>
          <p:cNvSpPr>
            <a:spLocks noChangeAspect="1" noChangeShapeType="1"/>
          </p:cNvSpPr>
          <p:nvPr/>
        </p:nvSpPr>
        <p:spPr bwMode="auto">
          <a:xfrm>
            <a:off x="2654300" y="2628900"/>
            <a:ext cx="457200" cy="0"/>
          </a:xfrm>
          <a:prstGeom prst="line">
            <a:avLst/>
          </a:prstGeom>
          <a:noFill/>
          <a:ln w="19050">
            <a:solidFill>
              <a:schemeClr val="tx1"/>
            </a:solidFill>
            <a:round/>
            <a:headEnd/>
            <a:tailEnd/>
          </a:ln>
        </p:spPr>
        <p:txBody>
          <a:bodyPr/>
          <a:lstStyle/>
          <a:p>
            <a:endParaRPr lang="zh-CN" altLang="en-US"/>
          </a:p>
        </p:txBody>
      </p:sp>
      <p:grpSp>
        <p:nvGrpSpPr>
          <p:cNvPr id="5" name="Group 18"/>
          <p:cNvGrpSpPr>
            <a:grpSpLocks noChangeAspect="1"/>
          </p:cNvGrpSpPr>
          <p:nvPr/>
        </p:nvGrpSpPr>
        <p:grpSpPr bwMode="auto">
          <a:xfrm>
            <a:off x="2654300" y="3086100"/>
            <a:ext cx="381000" cy="304800"/>
            <a:chOff x="3360" y="2544"/>
            <a:chExt cx="240" cy="192"/>
          </a:xfrm>
        </p:grpSpPr>
        <p:sp>
          <p:nvSpPr>
            <p:cNvPr id="181457" name="Line 1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58" name="Line 2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59" name="Line 2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60" name="Line 2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61" name="Line 2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254" name="Line 24"/>
          <p:cNvSpPr>
            <a:spLocks noChangeAspect="1" noChangeShapeType="1"/>
          </p:cNvSpPr>
          <p:nvPr/>
        </p:nvSpPr>
        <p:spPr bwMode="auto">
          <a:xfrm>
            <a:off x="2654300" y="2628900"/>
            <a:ext cx="0" cy="533400"/>
          </a:xfrm>
          <a:prstGeom prst="line">
            <a:avLst/>
          </a:prstGeom>
          <a:noFill/>
          <a:ln w="19050">
            <a:solidFill>
              <a:schemeClr val="tx1"/>
            </a:solidFill>
            <a:round/>
            <a:headEnd/>
            <a:tailEnd/>
          </a:ln>
        </p:spPr>
        <p:txBody>
          <a:bodyPr/>
          <a:lstStyle/>
          <a:p>
            <a:endParaRPr lang="zh-CN" altLang="en-US"/>
          </a:p>
        </p:txBody>
      </p:sp>
      <p:grpSp>
        <p:nvGrpSpPr>
          <p:cNvPr id="6" name="Group 25"/>
          <p:cNvGrpSpPr>
            <a:grpSpLocks noChangeAspect="1"/>
          </p:cNvGrpSpPr>
          <p:nvPr/>
        </p:nvGrpSpPr>
        <p:grpSpPr bwMode="auto">
          <a:xfrm>
            <a:off x="3721100" y="3086100"/>
            <a:ext cx="381000" cy="304800"/>
            <a:chOff x="4032" y="2544"/>
            <a:chExt cx="240" cy="192"/>
          </a:xfrm>
        </p:grpSpPr>
        <p:sp>
          <p:nvSpPr>
            <p:cNvPr id="181452"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53"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54"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55"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56"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81256" name="Line 31"/>
          <p:cNvSpPr>
            <a:spLocks noChangeAspect="1" noChangeShapeType="1"/>
          </p:cNvSpPr>
          <p:nvPr/>
        </p:nvSpPr>
        <p:spPr bwMode="auto">
          <a:xfrm>
            <a:off x="3721100" y="2628900"/>
            <a:ext cx="381000" cy="0"/>
          </a:xfrm>
          <a:prstGeom prst="line">
            <a:avLst/>
          </a:prstGeom>
          <a:noFill/>
          <a:ln w="19050">
            <a:solidFill>
              <a:schemeClr val="tx1"/>
            </a:solidFill>
            <a:round/>
            <a:headEnd/>
            <a:tailEnd/>
          </a:ln>
        </p:spPr>
        <p:txBody>
          <a:bodyPr/>
          <a:lstStyle/>
          <a:p>
            <a:endParaRPr lang="zh-CN" altLang="en-US"/>
          </a:p>
        </p:txBody>
      </p:sp>
      <p:sp>
        <p:nvSpPr>
          <p:cNvPr id="181257" name="Line 32"/>
          <p:cNvSpPr>
            <a:spLocks noChangeShapeType="1"/>
          </p:cNvSpPr>
          <p:nvPr/>
        </p:nvSpPr>
        <p:spPr bwMode="auto">
          <a:xfrm flipV="1">
            <a:off x="3187700" y="2628900"/>
            <a:ext cx="533400" cy="609600"/>
          </a:xfrm>
          <a:prstGeom prst="line">
            <a:avLst/>
          </a:prstGeom>
          <a:noFill/>
          <a:ln w="19050">
            <a:solidFill>
              <a:schemeClr val="tx1"/>
            </a:solidFill>
            <a:round/>
            <a:headEnd/>
            <a:tailEnd/>
          </a:ln>
        </p:spPr>
        <p:txBody>
          <a:bodyPr/>
          <a:lstStyle/>
          <a:p>
            <a:endParaRPr lang="zh-CN" altLang="en-US"/>
          </a:p>
        </p:txBody>
      </p:sp>
      <p:sp>
        <p:nvSpPr>
          <p:cNvPr id="181258" name="Line 33"/>
          <p:cNvSpPr>
            <a:spLocks noChangeAspect="1" noChangeShapeType="1"/>
          </p:cNvSpPr>
          <p:nvPr/>
        </p:nvSpPr>
        <p:spPr bwMode="auto">
          <a:xfrm>
            <a:off x="2654300" y="3771900"/>
            <a:ext cx="1447800" cy="0"/>
          </a:xfrm>
          <a:prstGeom prst="line">
            <a:avLst/>
          </a:prstGeom>
          <a:noFill/>
          <a:ln w="19050">
            <a:solidFill>
              <a:srgbClr val="008000"/>
            </a:solidFill>
            <a:round/>
            <a:headEnd/>
            <a:tailEnd/>
          </a:ln>
        </p:spPr>
        <p:txBody>
          <a:bodyPr/>
          <a:lstStyle/>
          <a:p>
            <a:endParaRPr lang="zh-CN" altLang="en-US"/>
          </a:p>
        </p:txBody>
      </p:sp>
      <p:sp>
        <p:nvSpPr>
          <p:cNvPr id="181259" name="Line 34"/>
          <p:cNvSpPr>
            <a:spLocks noChangeAspect="1" noChangeShapeType="1"/>
          </p:cNvSpPr>
          <p:nvPr/>
        </p:nvSpPr>
        <p:spPr bwMode="auto">
          <a:xfrm>
            <a:off x="2654300" y="3314700"/>
            <a:ext cx="0" cy="457200"/>
          </a:xfrm>
          <a:prstGeom prst="line">
            <a:avLst/>
          </a:prstGeom>
          <a:noFill/>
          <a:ln w="19050">
            <a:solidFill>
              <a:srgbClr val="008000"/>
            </a:solidFill>
            <a:round/>
            <a:headEnd/>
            <a:tailEnd/>
          </a:ln>
        </p:spPr>
        <p:txBody>
          <a:bodyPr/>
          <a:lstStyle/>
          <a:p>
            <a:endParaRPr lang="zh-CN" altLang="en-US"/>
          </a:p>
        </p:txBody>
      </p:sp>
      <p:sp>
        <p:nvSpPr>
          <p:cNvPr id="181260" name="Line 35"/>
          <p:cNvSpPr>
            <a:spLocks noChangeAspect="1" noChangeShapeType="1"/>
          </p:cNvSpPr>
          <p:nvPr/>
        </p:nvSpPr>
        <p:spPr bwMode="auto">
          <a:xfrm>
            <a:off x="4102100" y="3314700"/>
            <a:ext cx="0" cy="457200"/>
          </a:xfrm>
          <a:prstGeom prst="line">
            <a:avLst/>
          </a:prstGeom>
          <a:noFill/>
          <a:ln w="19050">
            <a:solidFill>
              <a:srgbClr val="008000"/>
            </a:solidFill>
            <a:round/>
            <a:headEnd/>
            <a:tailEnd/>
          </a:ln>
        </p:spPr>
        <p:txBody>
          <a:bodyPr/>
          <a:lstStyle/>
          <a:p>
            <a:endParaRPr lang="zh-CN" altLang="en-US"/>
          </a:p>
        </p:txBody>
      </p:sp>
      <p:sp>
        <p:nvSpPr>
          <p:cNvPr id="181261" name="Line 36"/>
          <p:cNvSpPr>
            <a:spLocks noChangeAspect="1" noChangeShapeType="1"/>
          </p:cNvSpPr>
          <p:nvPr/>
        </p:nvSpPr>
        <p:spPr bwMode="auto">
          <a:xfrm>
            <a:off x="4102100" y="2628900"/>
            <a:ext cx="0" cy="533400"/>
          </a:xfrm>
          <a:prstGeom prst="line">
            <a:avLst/>
          </a:prstGeom>
          <a:noFill/>
          <a:ln w="19050">
            <a:solidFill>
              <a:schemeClr val="tx1"/>
            </a:solidFill>
            <a:round/>
            <a:headEnd/>
            <a:tailEnd/>
          </a:ln>
        </p:spPr>
        <p:txBody>
          <a:bodyPr/>
          <a:lstStyle/>
          <a:p>
            <a:endParaRPr lang="zh-CN" altLang="en-US"/>
          </a:p>
        </p:txBody>
      </p:sp>
      <p:sp>
        <p:nvSpPr>
          <p:cNvPr id="181262" name="Line 37"/>
          <p:cNvSpPr>
            <a:spLocks noChangeAspect="1" noChangeShapeType="1"/>
          </p:cNvSpPr>
          <p:nvPr/>
        </p:nvSpPr>
        <p:spPr bwMode="auto">
          <a:xfrm>
            <a:off x="2349500" y="2628900"/>
            <a:ext cx="304800" cy="0"/>
          </a:xfrm>
          <a:prstGeom prst="line">
            <a:avLst/>
          </a:prstGeom>
          <a:noFill/>
          <a:ln w="19050">
            <a:solidFill>
              <a:schemeClr val="tx1"/>
            </a:solidFill>
            <a:round/>
            <a:headEnd/>
            <a:tailEnd type="oval" w="med" len="med"/>
          </a:ln>
        </p:spPr>
        <p:txBody>
          <a:bodyPr/>
          <a:lstStyle/>
          <a:p>
            <a:endParaRPr lang="zh-CN" altLang="en-US"/>
          </a:p>
        </p:txBody>
      </p:sp>
      <p:grpSp>
        <p:nvGrpSpPr>
          <p:cNvPr id="7" name="Group 38"/>
          <p:cNvGrpSpPr>
            <a:grpSpLocks/>
          </p:cNvGrpSpPr>
          <p:nvPr/>
        </p:nvGrpSpPr>
        <p:grpSpPr bwMode="auto">
          <a:xfrm>
            <a:off x="2120900" y="2247900"/>
            <a:ext cx="2514600" cy="381000"/>
            <a:chOff x="2040" y="1728"/>
            <a:chExt cx="1584" cy="240"/>
          </a:xfrm>
        </p:grpSpPr>
        <p:grpSp>
          <p:nvGrpSpPr>
            <p:cNvPr id="181440" name="Group 39"/>
            <p:cNvGrpSpPr>
              <a:grpSpLocks noChangeAspect="1"/>
            </p:cNvGrpSpPr>
            <p:nvPr/>
          </p:nvGrpSpPr>
          <p:grpSpPr bwMode="auto">
            <a:xfrm rot="16200000" flipV="1">
              <a:off x="2016" y="1752"/>
              <a:ext cx="240" cy="192"/>
              <a:chOff x="3360" y="2544"/>
              <a:chExt cx="240" cy="192"/>
            </a:xfrm>
          </p:grpSpPr>
          <p:sp>
            <p:nvSpPr>
              <p:cNvPr id="181447" name="Line 40"/>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8" name="Line 41"/>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9" name="Line 42"/>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50" name="Line 43"/>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51" name="Line 44"/>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41" name="Group 45"/>
            <p:cNvGrpSpPr>
              <a:grpSpLocks noChangeAspect="1"/>
            </p:cNvGrpSpPr>
            <p:nvPr/>
          </p:nvGrpSpPr>
          <p:grpSpPr bwMode="auto">
            <a:xfrm rot="16200000" flipV="1">
              <a:off x="3408" y="1752"/>
              <a:ext cx="240" cy="192"/>
              <a:chOff x="3360" y="2544"/>
              <a:chExt cx="240" cy="192"/>
            </a:xfrm>
          </p:grpSpPr>
          <p:sp>
            <p:nvSpPr>
              <p:cNvPr id="181442" name="Line 4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43" name="Line 4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44" name="Line 4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45" name="Line 4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46" name="Line 5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81264" name="Line 51"/>
          <p:cNvSpPr>
            <a:spLocks noChangeShapeType="1"/>
          </p:cNvSpPr>
          <p:nvPr/>
        </p:nvSpPr>
        <p:spPr bwMode="auto">
          <a:xfrm>
            <a:off x="2044700" y="1714500"/>
            <a:ext cx="0" cy="3048000"/>
          </a:xfrm>
          <a:prstGeom prst="line">
            <a:avLst/>
          </a:prstGeom>
          <a:noFill/>
          <a:ln w="19050">
            <a:solidFill>
              <a:schemeClr val="tx1"/>
            </a:solidFill>
            <a:round/>
            <a:headEnd/>
            <a:tailEnd/>
          </a:ln>
        </p:spPr>
        <p:txBody>
          <a:bodyPr/>
          <a:lstStyle/>
          <a:p>
            <a:endParaRPr lang="zh-CN" altLang="en-US"/>
          </a:p>
        </p:txBody>
      </p:sp>
      <p:sp>
        <p:nvSpPr>
          <p:cNvPr id="181265" name="Line 52"/>
          <p:cNvSpPr>
            <a:spLocks noChangeShapeType="1"/>
          </p:cNvSpPr>
          <p:nvPr/>
        </p:nvSpPr>
        <p:spPr bwMode="auto">
          <a:xfrm flipH="1">
            <a:off x="2044700" y="2628900"/>
            <a:ext cx="152400" cy="0"/>
          </a:xfrm>
          <a:prstGeom prst="line">
            <a:avLst/>
          </a:prstGeom>
          <a:noFill/>
          <a:ln w="19050">
            <a:solidFill>
              <a:schemeClr val="tx1"/>
            </a:solidFill>
            <a:round/>
            <a:headEnd/>
            <a:tailEnd type="oval" w="med" len="med"/>
          </a:ln>
        </p:spPr>
        <p:txBody>
          <a:bodyPr/>
          <a:lstStyle/>
          <a:p>
            <a:endParaRPr lang="zh-CN" altLang="en-US"/>
          </a:p>
        </p:txBody>
      </p:sp>
      <p:sp>
        <p:nvSpPr>
          <p:cNvPr id="181266" name="Line 53"/>
          <p:cNvSpPr>
            <a:spLocks noChangeShapeType="1"/>
          </p:cNvSpPr>
          <p:nvPr/>
        </p:nvSpPr>
        <p:spPr bwMode="auto">
          <a:xfrm>
            <a:off x="4711700" y="1714500"/>
            <a:ext cx="0" cy="3048000"/>
          </a:xfrm>
          <a:prstGeom prst="line">
            <a:avLst/>
          </a:prstGeom>
          <a:noFill/>
          <a:ln w="19050">
            <a:solidFill>
              <a:schemeClr val="tx1"/>
            </a:solidFill>
            <a:round/>
            <a:headEnd/>
            <a:tailEnd/>
          </a:ln>
        </p:spPr>
        <p:txBody>
          <a:bodyPr/>
          <a:lstStyle/>
          <a:p>
            <a:endParaRPr lang="zh-CN" altLang="en-US"/>
          </a:p>
        </p:txBody>
      </p:sp>
      <p:sp>
        <p:nvSpPr>
          <p:cNvPr id="181267" name="Line 54"/>
          <p:cNvSpPr>
            <a:spLocks noChangeShapeType="1"/>
          </p:cNvSpPr>
          <p:nvPr/>
        </p:nvSpPr>
        <p:spPr bwMode="auto">
          <a:xfrm flipH="1">
            <a:off x="4559300" y="2628900"/>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81268" name="Group 55"/>
          <p:cNvGrpSpPr>
            <a:grpSpLocks/>
          </p:cNvGrpSpPr>
          <p:nvPr/>
        </p:nvGrpSpPr>
        <p:grpSpPr bwMode="auto">
          <a:xfrm>
            <a:off x="3340100" y="3771900"/>
            <a:ext cx="76200" cy="228600"/>
            <a:chOff x="3744" y="2880"/>
            <a:chExt cx="96" cy="288"/>
          </a:xfrm>
        </p:grpSpPr>
        <p:sp>
          <p:nvSpPr>
            <p:cNvPr id="181438" name="Line 56"/>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81439" name="Oval 57"/>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en-US"/>
            </a:p>
          </p:txBody>
        </p:sp>
      </p:grpSp>
      <p:sp>
        <p:nvSpPr>
          <p:cNvPr id="181269" name="Line 58"/>
          <p:cNvSpPr>
            <a:spLocks noChangeShapeType="1"/>
          </p:cNvSpPr>
          <p:nvPr/>
        </p:nvSpPr>
        <p:spPr bwMode="auto">
          <a:xfrm>
            <a:off x="2273300" y="2171700"/>
            <a:ext cx="0" cy="76200"/>
          </a:xfrm>
          <a:prstGeom prst="line">
            <a:avLst/>
          </a:prstGeom>
          <a:noFill/>
          <a:ln w="19050">
            <a:solidFill>
              <a:schemeClr val="tx1"/>
            </a:solidFill>
            <a:round/>
            <a:headEnd type="oval" w="med" len="med"/>
            <a:tailEnd/>
          </a:ln>
        </p:spPr>
        <p:txBody>
          <a:bodyPr/>
          <a:lstStyle/>
          <a:p>
            <a:endParaRPr lang="zh-CN" altLang="en-US"/>
          </a:p>
        </p:txBody>
      </p:sp>
      <p:sp>
        <p:nvSpPr>
          <p:cNvPr id="181270" name="Line 59"/>
          <p:cNvSpPr>
            <a:spLocks noChangeShapeType="1"/>
          </p:cNvSpPr>
          <p:nvPr/>
        </p:nvSpPr>
        <p:spPr bwMode="auto">
          <a:xfrm>
            <a:off x="4483100" y="2171700"/>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81271" name="Group 60"/>
          <p:cNvGrpSpPr>
            <a:grpSpLocks/>
          </p:cNvGrpSpPr>
          <p:nvPr/>
        </p:nvGrpSpPr>
        <p:grpSpPr bwMode="auto">
          <a:xfrm>
            <a:off x="2044700" y="4686300"/>
            <a:ext cx="2667000" cy="304800"/>
            <a:chOff x="1992" y="3264"/>
            <a:chExt cx="1680" cy="192"/>
          </a:xfrm>
        </p:grpSpPr>
        <p:grpSp>
          <p:nvGrpSpPr>
            <p:cNvPr id="181426" name="Group 61"/>
            <p:cNvGrpSpPr>
              <a:grpSpLocks noChangeAspect="1"/>
            </p:cNvGrpSpPr>
            <p:nvPr/>
          </p:nvGrpSpPr>
          <p:grpSpPr bwMode="auto">
            <a:xfrm>
              <a:off x="1992" y="3264"/>
              <a:ext cx="240" cy="192"/>
              <a:chOff x="3360" y="2544"/>
              <a:chExt cx="240" cy="192"/>
            </a:xfrm>
          </p:grpSpPr>
          <p:sp>
            <p:nvSpPr>
              <p:cNvPr id="181433" name="Line 62"/>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34" name="Line 63"/>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35" name="Line 64"/>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36" name="Line 65"/>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37" name="Line 66"/>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81427" name="Group 67"/>
            <p:cNvGrpSpPr>
              <a:grpSpLocks noChangeAspect="1"/>
            </p:cNvGrpSpPr>
            <p:nvPr/>
          </p:nvGrpSpPr>
          <p:grpSpPr bwMode="auto">
            <a:xfrm>
              <a:off x="3432" y="3264"/>
              <a:ext cx="240" cy="192"/>
              <a:chOff x="4032" y="2544"/>
              <a:chExt cx="240" cy="192"/>
            </a:xfrm>
          </p:grpSpPr>
          <p:sp>
            <p:nvSpPr>
              <p:cNvPr id="181428" name="Line 68"/>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29" name="Line 69"/>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30" name="Line 70"/>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31" name="Line 71"/>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32" name="Line 72"/>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81272" name="Line 73"/>
          <p:cNvSpPr>
            <a:spLocks noChangeShapeType="1"/>
          </p:cNvSpPr>
          <p:nvPr/>
        </p:nvSpPr>
        <p:spPr bwMode="auto">
          <a:xfrm>
            <a:off x="2425700" y="4838700"/>
            <a:ext cx="1905000" cy="0"/>
          </a:xfrm>
          <a:prstGeom prst="line">
            <a:avLst/>
          </a:prstGeom>
          <a:noFill/>
          <a:ln w="19050">
            <a:solidFill>
              <a:schemeClr val="tx1"/>
            </a:solidFill>
            <a:round/>
            <a:headEnd/>
            <a:tailEnd/>
          </a:ln>
        </p:spPr>
        <p:txBody>
          <a:bodyPr/>
          <a:lstStyle/>
          <a:p>
            <a:endParaRPr lang="zh-CN" altLang="en-US"/>
          </a:p>
        </p:txBody>
      </p:sp>
      <p:sp>
        <p:nvSpPr>
          <p:cNvPr id="181273" name="Line 74"/>
          <p:cNvSpPr>
            <a:spLocks noChangeShapeType="1"/>
          </p:cNvSpPr>
          <p:nvPr/>
        </p:nvSpPr>
        <p:spPr bwMode="auto">
          <a:xfrm>
            <a:off x="2044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4" name="Line 75"/>
          <p:cNvSpPr>
            <a:spLocks noChangeShapeType="1"/>
          </p:cNvSpPr>
          <p:nvPr/>
        </p:nvSpPr>
        <p:spPr bwMode="auto">
          <a:xfrm>
            <a:off x="4711700" y="4914900"/>
            <a:ext cx="0" cy="533400"/>
          </a:xfrm>
          <a:prstGeom prst="line">
            <a:avLst/>
          </a:prstGeom>
          <a:noFill/>
          <a:ln w="19050">
            <a:solidFill>
              <a:schemeClr val="tx1"/>
            </a:solidFill>
            <a:round/>
            <a:headEnd type="triangle" w="med" len="med"/>
            <a:tailEnd/>
          </a:ln>
        </p:spPr>
        <p:txBody>
          <a:bodyPr/>
          <a:lstStyle/>
          <a:p>
            <a:endParaRPr lang="zh-CN" altLang="en-US"/>
          </a:p>
        </p:txBody>
      </p:sp>
      <p:sp>
        <p:nvSpPr>
          <p:cNvPr id="181275" name="Line 76"/>
          <p:cNvSpPr>
            <a:spLocks noChangeShapeType="1"/>
          </p:cNvSpPr>
          <p:nvPr/>
        </p:nvSpPr>
        <p:spPr bwMode="auto">
          <a:xfrm>
            <a:off x="3340100" y="4838700"/>
            <a:ext cx="0" cy="609600"/>
          </a:xfrm>
          <a:prstGeom prst="line">
            <a:avLst/>
          </a:prstGeom>
          <a:noFill/>
          <a:ln w="19050">
            <a:solidFill>
              <a:schemeClr val="tx1"/>
            </a:solidFill>
            <a:round/>
            <a:headEnd type="triangle" w="med" len="med"/>
            <a:tailEnd/>
          </a:ln>
        </p:spPr>
        <p:txBody>
          <a:bodyPr/>
          <a:lstStyle/>
          <a:p>
            <a:endParaRPr lang="zh-CN" altLang="en-US"/>
          </a:p>
        </p:txBody>
      </p:sp>
      <p:sp>
        <p:nvSpPr>
          <p:cNvPr id="181276" name="Rectangle 77"/>
          <p:cNvSpPr>
            <a:spLocks noChangeArrowheads="1"/>
          </p:cNvSpPr>
          <p:nvPr/>
        </p:nvSpPr>
        <p:spPr bwMode="auto">
          <a:xfrm>
            <a:off x="2349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277" name="Rectangle 78"/>
          <p:cNvSpPr>
            <a:spLocks noChangeArrowheads="1"/>
          </p:cNvSpPr>
          <p:nvPr/>
        </p:nvSpPr>
        <p:spPr bwMode="auto">
          <a:xfrm>
            <a:off x="4254500" y="3162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278" name="Rectangle 79"/>
          <p:cNvSpPr>
            <a:spLocks noChangeArrowheads="1"/>
          </p:cNvSpPr>
          <p:nvPr/>
        </p:nvSpPr>
        <p:spPr bwMode="auto">
          <a:xfrm>
            <a:off x="21209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81279" name="Rectangle 80"/>
          <p:cNvSpPr>
            <a:spLocks noChangeArrowheads="1"/>
          </p:cNvSpPr>
          <p:nvPr/>
        </p:nvSpPr>
        <p:spPr bwMode="auto">
          <a:xfrm>
            <a:off x="1739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81280" name="Rectangle 81"/>
          <p:cNvSpPr>
            <a:spLocks noChangeArrowheads="1"/>
          </p:cNvSpPr>
          <p:nvPr/>
        </p:nvSpPr>
        <p:spPr bwMode="auto">
          <a:xfrm>
            <a:off x="4787900" y="4686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81281" name="Rectangle 82"/>
          <p:cNvSpPr>
            <a:spLocks noChangeArrowheads="1"/>
          </p:cNvSpPr>
          <p:nvPr/>
        </p:nvSpPr>
        <p:spPr bwMode="auto">
          <a:xfrm>
            <a:off x="4483100" y="26289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81282" name="Rectangle 83"/>
          <p:cNvSpPr>
            <a:spLocks noChangeArrowheads="1"/>
          </p:cNvSpPr>
          <p:nvPr/>
        </p:nvSpPr>
        <p:spPr bwMode="auto">
          <a:xfrm>
            <a:off x="2082800" y="5219700"/>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81283" name="Rectangle 84"/>
          <p:cNvSpPr>
            <a:spLocks noChangeArrowheads="1"/>
          </p:cNvSpPr>
          <p:nvPr/>
        </p:nvSpPr>
        <p:spPr bwMode="auto">
          <a:xfrm flipV="1">
            <a:off x="4330700" y="5295900"/>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81284" name="Group 85"/>
          <p:cNvGrpSpPr>
            <a:grpSpLocks/>
          </p:cNvGrpSpPr>
          <p:nvPr/>
        </p:nvGrpSpPr>
        <p:grpSpPr bwMode="auto">
          <a:xfrm>
            <a:off x="2959100" y="3467100"/>
            <a:ext cx="152400" cy="76200"/>
            <a:chOff x="3888" y="2832"/>
            <a:chExt cx="96" cy="48"/>
          </a:xfrm>
        </p:grpSpPr>
        <p:sp>
          <p:nvSpPr>
            <p:cNvPr id="181424" name="Line 8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5" name="Line 8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5" name="Line 88"/>
          <p:cNvSpPr>
            <a:spLocks noChangeAspect="1" noChangeShapeType="1"/>
          </p:cNvSpPr>
          <p:nvPr/>
        </p:nvSpPr>
        <p:spPr bwMode="auto">
          <a:xfrm>
            <a:off x="30353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86" name="Line 89"/>
          <p:cNvSpPr>
            <a:spLocks noChangeAspect="1" noChangeShapeType="1"/>
          </p:cNvSpPr>
          <p:nvPr/>
        </p:nvSpPr>
        <p:spPr bwMode="auto">
          <a:xfrm>
            <a:off x="3035300" y="3238500"/>
            <a:ext cx="152400" cy="0"/>
          </a:xfrm>
          <a:prstGeom prst="line">
            <a:avLst/>
          </a:prstGeom>
          <a:noFill/>
          <a:ln w="19050">
            <a:solidFill>
              <a:schemeClr val="tx1"/>
            </a:solidFill>
            <a:round/>
            <a:headEnd/>
            <a:tailEnd/>
          </a:ln>
        </p:spPr>
        <p:txBody>
          <a:bodyPr/>
          <a:lstStyle/>
          <a:p>
            <a:endParaRPr lang="zh-CN" altLang="en-US"/>
          </a:p>
        </p:txBody>
      </p:sp>
      <p:sp>
        <p:nvSpPr>
          <p:cNvPr id="181287" name="Line 90"/>
          <p:cNvSpPr>
            <a:spLocks noChangeAspect="1" noChangeShapeType="1"/>
          </p:cNvSpPr>
          <p:nvPr/>
        </p:nvSpPr>
        <p:spPr bwMode="auto">
          <a:xfrm>
            <a:off x="3035300" y="3543300"/>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181288" name="Group 91"/>
          <p:cNvGrpSpPr>
            <a:grpSpLocks/>
          </p:cNvGrpSpPr>
          <p:nvPr/>
        </p:nvGrpSpPr>
        <p:grpSpPr bwMode="auto">
          <a:xfrm>
            <a:off x="3644900" y="3467100"/>
            <a:ext cx="152400" cy="76200"/>
            <a:chOff x="3888" y="2832"/>
            <a:chExt cx="96" cy="48"/>
          </a:xfrm>
        </p:grpSpPr>
        <p:sp>
          <p:nvSpPr>
            <p:cNvPr id="181422" name="Line 9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3" name="Line 9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89" name="Line 94"/>
          <p:cNvSpPr>
            <a:spLocks noChangeAspect="1" noChangeShapeType="1"/>
          </p:cNvSpPr>
          <p:nvPr/>
        </p:nvSpPr>
        <p:spPr bwMode="auto">
          <a:xfrm>
            <a:off x="3721100" y="3238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290" name="Line 95"/>
          <p:cNvSpPr>
            <a:spLocks noChangeAspect="1" noChangeShapeType="1"/>
          </p:cNvSpPr>
          <p:nvPr/>
        </p:nvSpPr>
        <p:spPr bwMode="auto">
          <a:xfrm>
            <a:off x="3721100" y="3543300"/>
            <a:ext cx="0" cy="228600"/>
          </a:xfrm>
          <a:prstGeom prst="line">
            <a:avLst/>
          </a:prstGeom>
          <a:noFill/>
          <a:ln w="19050">
            <a:solidFill>
              <a:srgbClr val="008000"/>
            </a:solidFill>
            <a:round/>
            <a:headEnd/>
            <a:tailEnd type="oval" w="med" len="med"/>
          </a:ln>
        </p:spPr>
        <p:txBody>
          <a:bodyPr/>
          <a:lstStyle/>
          <a:p>
            <a:endParaRPr lang="zh-CN" altLang="en-US"/>
          </a:p>
        </p:txBody>
      </p:sp>
      <p:sp>
        <p:nvSpPr>
          <p:cNvPr id="181291" name="Line 96"/>
          <p:cNvSpPr>
            <a:spLocks noChangeAspect="1" noChangeShapeType="1"/>
          </p:cNvSpPr>
          <p:nvPr/>
        </p:nvSpPr>
        <p:spPr bwMode="auto">
          <a:xfrm>
            <a:off x="3568700" y="3238500"/>
            <a:ext cx="152400" cy="0"/>
          </a:xfrm>
          <a:prstGeom prst="line">
            <a:avLst/>
          </a:prstGeom>
          <a:noFill/>
          <a:ln w="19050">
            <a:solidFill>
              <a:schemeClr val="tx1"/>
            </a:solidFill>
            <a:round/>
            <a:headEnd/>
            <a:tailEnd/>
          </a:ln>
        </p:spPr>
        <p:txBody>
          <a:bodyPr/>
          <a:lstStyle/>
          <a:p>
            <a:endParaRPr lang="zh-CN" altLang="en-US"/>
          </a:p>
        </p:txBody>
      </p:sp>
      <p:sp>
        <p:nvSpPr>
          <p:cNvPr id="181292" name="Line 97"/>
          <p:cNvSpPr>
            <a:spLocks noChangeShapeType="1"/>
          </p:cNvSpPr>
          <p:nvPr/>
        </p:nvSpPr>
        <p:spPr bwMode="auto">
          <a:xfrm>
            <a:off x="3111500" y="2628900"/>
            <a:ext cx="457200" cy="609600"/>
          </a:xfrm>
          <a:prstGeom prst="line">
            <a:avLst/>
          </a:prstGeom>
          <a:noFill/>
          <a:ln w="19050">
            <a:solidFill>
              <a:schemeClr val="tx1"/>
            </a:solidFill>
            <a:round/>
            <a:headEnd/>
            <a:tailEnd/>
          </a:ln>
        </p:spPr>
        <p:txBody>
          <a:bodyPr/>
          <a:lstStyle/>
          <a:p>
            <a:endParaRPr lang="zh-CN" altLang="en-US"/>
          </a:p>
        </p:txBody>
      </p:sp>
      <p:sp>
        <p:nvSpPr>
          <p:cNvPr id="181293" name="Line 98"/>
          <p:cNvSpPr>
            <a:spLocks noChangeAspect="1" noChangeShapeType="1"/>
          </p:cNvSpPr>
          <p:nvPr/>
        </p:nvSpPr>
        <p:spPr bwMode="auto">
          <a:xfrm>
            <a:off x="4102100" y="2628900"/>
            <a:ext cx="304800" cy="0"/>
          </a:xfrm>
          <a:prstGeom prst="line">
            <a:avLst/>
          </a:prstGeom>
          <a:noFill/>
          <a:ln w="19050">
            <a:solidFill>
              <a:schemeClr val="tx1"/>
            </a:solidFill>
            <a:round/>
            <a:headEnd type="oval" w="med" len="med"/>
            <a:tailEnd/>
          </a:ln>
        </p:spPr>
        <p:txBody>
          <a:bodyPr/>
          <a:lstStyle/>
          <a:p>
            <a:endParaRPr lang="zh-CN" altLang="en-US"/>
          </a:p>
        </p:txBody>
      </p:sp>
      <p:grpSp>
        <p:nvGrpSpPr>
          <p:cNvPr id="181294" name="Group 99"/>
          <p:cNvGrpSpPr>
            <a:grpSpLocks/>
          </p:cNvGrpSpPr>
          <p:nvPr/>
        </p:nvGrpSpPr>
        <p:grpSpPr bwMode="auto">
          <a:xfrm>
            <a:off x="1663700" y="3997325"/>
            <a:ext cx="152400" cy="76200"/>
            <a:chOff x="3888" y="2832"/>
            <a:chExt cx="96" cy="48"/>
          </a:xfrm>
        </p:grpSpPr>
        <p:sp>
          <p:nvSpPr>
            <p:cNvPr id="181420" name="Line 100"/>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21" name="Line 101"/>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295" name="Line 102"/>
          <p:cNvSpPr>
            <a:spLocks noChangeAspect="1" noChangeShapeType="1"/>
          </p:cNvSpPr>
          <p:nvPr/>
        </p:nvSpPr>
        <p:spPr bwMode="auto">
          <a:xfrm>
            <a:off x="1739900" y="3768725"/>
            <a:ext cx="0" cy="228600"/>
          </a:xfrm>
          <a:prstGeom prst="line">
            <a:avLst/>
          </a:prstGeom>
          <a:noFill/>
          <a:ln w="19050">
            <a:solidFill>
              <a:schemeClr val="tx1"/>
            </a:solidFill>
            <a:round/>
            <a:headEnd/>
            <a:tailEnd/>
          </a:ln>
        </p:spPr>
        <p:txBody>
          <a:bodyPr/>
          <a:lstStyle/>
          <a:p>
            <a:endParaRPr lang="zh-CN" altLang="en-US"/>
          </a:p>
        </p:txBody>
      </p:sp>
      <p:sp>
        <p:nvSpPr>
          <p:cNvPr id="181296" name="Line 103"/>
          <p:cNvSpPr>
            <a:spLocks noChangeAspect="1" noChangeShapeType="1"/>
          </p:cNvSpPr>
          <p:nvPr/>
        </p:nvSpPr>
        <p:spPr bwMode="auto">
          <a:xfrm>
            <a:off x="1739900" y="3768725"/>
            <a:ext cx="304800" cy="0"/>
          </a:xfrm>
          <a:prstGeom prst="line">
            <a:avLst/>
          </a:prstGeom>
          <a:noFill/>
          <a:ln w="19050">
            <a:solidFill>
              <a:schemeClr val="tx1"/>
            </a:solidFill>
            <a:round/>
            <a:headEnd/>
            <a:tailEnd/>
          </a:ln>
        </p:spPr>
        <p:txBody>
          <a:bodyPr/>
          <a:lstStyle/>
          <a:p>
            <a:endParaRPr lang="zh-CN" altLang="en-US"/>
          </a:p>
        </p:txBody>
      </p:sp>
      <p:sp>
        <p:nvSpPr>
          <p:cNvPr id="181297" name="Line 104"/>
          <p:cNvSpPr>
            <a:spLocks noChangeAspect="1" noChangeShapeType="1"/>
          </p:cNvSpPr>
          <p:nvPr/>
        </p:nvSpPr>
        <p:spPr bwMode="auto">
          <a:xfrm>
            <a:off x="1739900" y="4073525"/>
            <a:ext cx="0" cy="228600"/>
          </a:xfrm>
          <a:prstGeom prst="line">
            <a:avLst/>
          </a:prstGeom>
          <a:noFill/>
          <a:ln w="19050">
            <a:solidFill>
              <a:schemeClr val="tx1"/>
            </a:solidFill>
            <a:round/>
            <a:headEnd/>
            <a:tailEnd type="oval" w="med" len="med"/>
          </a:ln>
        </p:spPr>
        <p:txBody>
          <a:bodyPr/>
          <a:lstStyle/>
          <a:p>
            <a:endParaRPr lang="zh-CN" altLang="en-US"/>
          </a:p>
        </p:txBody>
      </p:sp>
      <p:sp>
        <p:nvSpPr>
          <p:cNvPr id="181298" name="Line 105"/>
          <p:cNvSpPr>
            <a:spLocks noChangeShapeType="1"/>
          </p:cNvSpPr>
          <p:nvPr/>
        </p:nvSpPr>
        <p:spPr bwMode="auto">
          <a:xfrm>
            <a:off x="1473200" y="2171700"/>
            <a:ext cx="3810000" cy="0"/>
          </a:xfrm>
          <a:prstGeom prst="line">
            <a:avLst/>
          </a:prstGeom>
          <a:noFill/>
          <a:ln w="19050">
            <a:solidFill>
              <a:schemeClr val="tx1"/>
            </a:solidFill>
            <a:round/>
            <a:headEnd/>
            <a:tailEnd/>
          </a:ln>
        </p:spPr>
        <p:txBody>
          <a:bodyPr/>
          <a:lstStyle/>
          <a:p>
            <a:endParaRPr lang="zh-CN" altLang="en-US"/>
          </a:p>
        </p:txBody>
      </p:sp>
      <p:sp>
        <p:nvSpPr>
          <p:cNvPr id="181299" name="Rectangle 106"/>
          <p:cNvSpPr>
            <a:spLocks noChangeArrowheads="1"/>
          </p:cNvSpPr>
          <p:nvPr/>
        </p:nvSpPr>
        <p:spPr bwMode="auto">
          <a:xfrm>
            <a:off x="3492500" y="38481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sp>
        <p:nvSpPr>
          <p:cNvPr id="181300" name="Rectangle 107"/>
          <p:cNvSpPr>
            <a:spLocks noChangeArrowheads="1"/>
          </p:cNvSpPr>
          <p:nvPr/>
        </p:nvSpPr>
        <p:spPr bwMode="auto">
          <a:xfrm>
            <a:off x="5168900" y="4076700"/>
            <a:ext cx="723900" cy="460375"/>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V</a:t>
            </a:r>
            <a:r>
              <a:rPr lang="en-US" altLang="zh-CN" sz="1600" baseline="-25000">
                <a:solidFill>
                  <a:schemeClr val="accent2"/>
                </a:solidFill>
                <a:latin typeface="Times New Roman" pitchFamily="18" charset="0"/>
                <a:ea typeface="宋体" charset="-122"/>
              </a:rPr>
              <a:t>ss</a:t>
            </a:r>
            <a:r>
              <a:rPr lang="en-US" altLang="zh-CN" sz="1600">
                <a:solidFill>
                  <a:schemeClr val="accent2"/>
                </a:solidFill>
                <a:latin typeface="Times New Roman" pitchFamily="18" charset="0"/>
                <a:ea typeface="宋体" charset="-122"/>
              </a:rPr>
              <a:t>(0V)</a:t>
            </a:r>
            <a:endParaRPr lang="en-US" altLang="zh-CN" sz="1600">
              <a:solidFill>
                <a:schemeClr val="accent2"/>
              </a:solidFill>
              <a:latin typeface="Tahoma" pitchFamily="34" charset="0"/>
              <a:ea typeface="宋体" charset="-122"/>
            </a:endParaRPr>
          </a:p>
        </p:txBody>
      </p:sp>
      <p:grpSp>
        <p:nvGrpSpPr>
          <p:cNvPr id="181301" name="Group 108"/>
          <p:cNvGrpSpPr>
            <a:grpSpLocks/>
          </p:cNvGrpSpPr>
          <p:nvPr/>
        </p:nvGrpSpPr>
        <p:grpSpPr bwMode="auto">
          <a:xfrm>
            <a:off x="4940300" y="4000500"/>
            <a:ext cx="152400" cy="76200"/>
            <a:chOff x="3888" y="2832"/>
            <a:chExt cx="96" cy="48"/>
          </a:xfrm>
        </p:grpSpPr>
        <p:sp>
          <p:nvSpPr>
            <p:cNvPr id="181418" name="Line 109"/>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81419" name="Line 110"/>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81302" name="Line 111"/>
          <p:cNvSpPr>
            <a:spLocks noChangeAspect="1" noChangeShapeType="1"/>
          </p:cNvSpPr>
          <p:nvPr/>
        </p:nvSpPr>
        <p:spPr bwMode="auto">
          <a:xfrm>
            <a:off x="5016500" y="3771900"/>
            <a:ext cx="0" cy="228600"/>
          </a:xfrm>
          <a:prstGeom prst="line">
            <a:avLst/>
          </a:prstGeom>
          <a:noFill/>
          <a:ln w="19050">
            <a:solidFill>
              <a:schemeClr val="tx1"/>
            </a:solidFill>
            <a:round/>
            <a:headEnd/>
            <a:tailEnd/>
          </a:ln>
        </p:spPr>
        <p:txBody>
          <a:bodyPr/>
          <a:lstStyle/>
          <a:p>
            <a:endParaRPr lang="zh-CN" altLang="en-US"/>
          </a:p>
        </p:txBody>
      </p:sp>
      <p:sp>
        <p:nvSpPr>
          <p:cNvPr id="181303" name="Line 112"/>
          <p:cNvSpPr>
            <a:spLocks noChangeAspect="1" noChangeShapeType="1"/>
          </p:cNvSpPr>
          <p:nvPr/>
        </p:nvSpPr>
        <p:spPr bwMode="auto">
          <a:xfrm>
            <a:off x="4711700" y="3771900"/>
            <a:ext cx="304800" cy="0"/>
          </a:xfrm>
          <a:prstGeom prst="line">
            <a:avLst/>
          </a:prstGeom>
          <a:noFill/>
          <a:ln w="19050">
            <a:solidFill>
              <a:schemeClr val="tx1"/>
            </a:solidFill>
            <a:round/>
            <a:headEnd/>
            <a:tailEnd/>
          </a:ln>
        </p:spPr>
        <p:txBody>
          <a:bodyPr/>
          <a:lstStyle/>
          <a:p>
            <a:endParaRPr lang="zh-CN" altLang="en-US"/>
          </a:p>
        </p:txBody>
      </p:sp>
      <p:sp>
        <p:nvSpPr>
          <p:cNvPr id="181304" name="Line 113"/>
          <p:cNvSpPr>
            <a:spLocks noChangeAspect="1" noChangeShapeType="1"/>
          </p:cNvSpPr>
          <p:nvPr/>
        </p:nvSpPr>
        <p:spPr bwMode="auto">
          <a:xfrm>
            <a:off x="5016500" y="4076700"/>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1305" name="Group 114"/>
          <p:cNvGrpSpPr>
            <a:grpSpLocks noChangeAspect="1"/>
          </p:cNvGrpSpPr>
          <p:nvPr/>
        </p:nvGrpSpPr>
        <p:grpSpPr bwMode="auto">
          <a:xfrm>
            <a:off x="1663700" y="1485900"/>
            <a:ext cx="381000" cy="304800"/>
            <a:chOff x="4032" y="2544"/>
            <a:chExt cx="240" cy="192"/>
          </a:xfrm>
        </p:grpSpPr>
        <p:sp>
          <p:nvSpPr>
            <p:cNvPr id="181413" name="Line 11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81414" name="Line 11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81415" name="Line 11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81416" name="Line 11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81417" name="Line 11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81306" name="Group 120"/>
          <p:cNvGrpSpPr>
            <a:grpSpLocks noChangeAspect="1"/>
          </p:cNvGrpSpPr>
          <p:nvPr/>
        </p:nvGrpSpPr>
        <p:grpSpPr bwMode="auto">
          <a:xfrm>
            <a:off x="4711700" y="1485900"/>
            <a:ext cx="381000" cy="304800"/>
            <a:chOff x="3360" y="2544"/>
            <a:chExt cx="240" cy="192"/>
          </a:xfrm>
        </p:grpSpPr>
        <p:sp>
          <p:nvSpPr>
            <p:cNvPr id="181408" name="Line 12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81409" name="Line 12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81410" name="Line 12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81411" name="Line 12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81412" name="Line 12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81307" name="Line 126"/>
          <p:cNvSpPr>
            <a:spLocks noChangeShapeType="1"/>
          </p:cNvSpPr>
          <p:nvPr/>
        </p:nvSpPr>
        <p:spPr bwMode="auto">
          <a:xfrm>
            <a:off x="2044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8" name="Line 127"/>
          <p:cNvSpPr>
            <a:spLocks noChangeShapeType="1"/>
          </p:cNvSpPr>
          <p:nvPr/>
        </p:nvSpPr>
        <p:spPr bwMode="auto">
          <a:xfrm>
            <a:off x="4711700" y="1333500"/>
            <a:ext cx="0" cy="228600"/>
          </a:xfrm>
          <a:prstGeom prst="line">
            <a:avLst/>
          </a:prstGeom>
          <a:noFill/>
          <a:ln w="19050">
            <a:solidFill>
              <a:schemeClr val="tx1"/>
            </a:solidFill>
            <a:round/>
            <a:headEnd type="oval" w="med" len="med"/>
            <a:tailEnd/>
          </a:ln>
        </p:spPr>
        <p:txBody>
          <a:bodyPr/>
          <a:lstStyle/>
          <a:p>
            <a:endParaRPr lang="zh-CN" altLang="en-US"/>
          </a:p>
        </p:txBody>
      </p:sp>
      <p:sp>
        <p:nvSpPr>
          <p:cNvPr id="181309" name="Line 128"/>
          <p:cNvSpPr>
            <a:spLocks noChangeShapeType="1"/>
          </p:cNvSpPr>
          <p:nvPr/>
        </p:nvSpPr>
        <p:spPr bwMode="auto">
          <a:xfrm flipH="1">
            <a:off x="1511300" y="1638300"/>
            <a:ext cx="152400" cy="0"/>
          </a:xfrm>
          <a:prstGeom prst="line">
            <a:avLst/>
          </a:prstGeom>
          <a:noFill/>
          <a:ln w="19050">
            <a:solidFill>
              <a:schemeClr val="tx1"/>
            </a:solidFill>
            <a:round/>
            <a:headEnd/>
            <a:tailEnd type="oval" w="med" len="med"/>
          </a:ln>
        </p:spPr>
        <p:txBody>
          <a:bodyPr/>
          <a:lstStyle/>
          <a:p>
            <a:endParaRPr lang="zh-CN" altLang="en-US"/>
          </a:p>
        </p:txBody>
      </p:sp>
      <p:sp>
        <p:nvSpPr>
          <p:cNvPr id="181310" name="Line 129"/>
          <p:cNvSpPr>
            <a:spLocks noChangeShapeType="1"/>
          </p:cNvSpPr>
          <p:nvPr/>
        </p:nvSpPr>
        <p:spPr bwMode="auto">
          <a:xfrm flipH="1">
            <a:off x="5092700" y="1638300"/>
            <a:ext cx="152400" cy="0"/>
          </a:xfrm>
          <a:prstGeom prst="line">
            <a:avLst/>
          </a:prstGeom>
          <a:noFill/>
          <a:ln w="19050">
            <a:solidFill>
              <a:schemeClr val="tx1"/>
            </a:solidFill>
            <a:round/>
            <a:headEnd type="oval" w="med" len="med"/>
            <a:tailEnd/>
          </a:ln>
        </p:spPr>
        <p:txBody>
          <a:bodyPr/>
          <a:lstStyle/>
          <a:p>
            <a:endParaRPr lang="zh-CN" altLang="en-US"/>
          </a:p>
        </p:txBody>
      </p:sp>
      <p:sp>
        <p:nvSpPr>
          <p:cNvPr id="181311" name="Rectangle 130"/>
          <p:cNvSpPr>
            <a:spLocks noChangeArrowheads="1"/>
          </p:cNvSpPr>
          <p:nvPr/>
        </p:nvSpPr>
        <p:spPr bwMode="auto">
          <a:xfrm>
            <a:off x="5245100" y="1638300"/>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81312" name="Rectangle 131"/>
          <p:cNvSpPr>
            <a:spLocks noChangeArrowheads="1"/>
          </p:cNvSpPr>
          <p:nvPr/>
        </p:nvSpPr>
        <p:spPr bwMode="auto">
          <a:xfrm>
            <a:off x="4330700" y="1485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81313" name="Rectangle 132"/>
          <p:cNvSpPr>
            <a:spLocks noChangeArrowheads="1"/>
          </p:cNvSpPr>
          <p:nvPr/>
        </p:nvSpPr>
        <p:spPr bwMode="auto">
          <a:xfrm>
            <a:off x="2120900" y="1562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81314" name="Line 133"/>
          <p:cNvSpPr>
            <a:spLocks noChangeShapeType="1"/>
          </p:cNvSpPr>
          <p:nvPr/>
        </p:nvSpPr>
        <p:spPr bwMode="auto">
          <a:xfrm>
            <a:off x="1358900" y="4533900"/>
            <a:ext cx="4038600" cy="0"/>
          </a:xfrm>
          <a:prstGeom prst="line">
            <a:avLst/>
          </a:prstGeom>
          <a:noFill/>
          <a:ln w="19050">
            <a:solidFill>
              <a:schemeClr val="tx1"/>
            </a:solidFill>
            <a:prstDash val="dash"/>
            <a:round/>
            <a:headEnd/>
            <a:tailEnd/>
          </a:ln>
        </p:spPr>
        <p:txBody>
          <a:bodyPr/>
          <a:lstStyle/>
          <a:p>
            <a:endParaRPr lang="zh-CN" altLang="en-US"/>
          </a:p>
        </p:txBody>
      </p:sp>
      <p:sp>
        <p:nvSpPr>
          <p:cNvPr id="181315" name="Rectangle 134"/>
          <p:cNvSpPr>
            <a:spLocks noChangeArrowheads="1"/>
          </p:cNvSpPr>
          <p:nvPr/>
        </p:nvSpPr>
        <p:spPr bwMode="auto">
          <a:xfrm>
            <a:off x="43688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16" name="Rectangle 135"/>
          <p:cNvSpPr>
            <a:spLocks noChangeArrowheads="1"/>
          </p:cNvSpPr>
          <p:nvPr/>
        </p:nvSpPr>
        <p:spPr bwMode="auto">
          <a:xfrm>
            <a:off x="203200" y="20320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7" name="Rectangle 136"/>
          <p:cNvSpPr>
            <a:spLocks noChangeArrowheads="1"/>
          </p:cNvSpPr>
          <p:nvPr/>
        </p:nvSpPr>
        <p:spPr bwMode="auto">
          <a:xfrm>
            <a:off x="2768600" y="5448300"/>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81318" name="Rectangle 137"/>
          <p:cNvSpPr>
            <a:spLocks noChangeArrowheads="1"/>
          </p:cNvSpPr>
          <p:nvPr/>
        </p:nvSpPr>
        <p:spPr bwMode="auto">
          <a:xfrm>
            <a:off x="26162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81319" name="Rectangle 138"/>
          <p:cNvSpPr>
            <a:spLocks noChangeArrowheads="1"/>
          </p:cNvSpPr>
          <p:nvPr/>
        </p:nvSpPr>
        <p:spPr bwMode="auto">
          <a:xfrm>
            <a:off x="3987800" y="2324100"/>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81320" name="Rectangle 139"/>
          <p:cNvSpPr>
            <a:spLocks noChangeArrowheads="1"/>
          </p:cNvSpPr>
          <p:nvPr/>
        </p:nvSpPr>
        <p:spPr bwMode="auto">
          <a:xfrm>
            <a:off x="27686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81321" name="Rectangle 140"/>
          <p:cNvSpPr>
            <a:spLocks noChangeArrowheads="1"/>
          </p:cNvSpPr>
          <p:nvPr/>
        </p:nvSpPr>
        <p:spPr bwMode="auto">
          <a:xfrm>
            <a:off x="3454400" y="34671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81322" name="Rectangle 141"/>
          <p:cNvSpPr>
            <a:spLocks noChangeArrowheads="1"/>
          </p:cNvSpPr>
          <p:nvPr/>
        </p:nvSpPr>
        <p:spPr bwMode="auto">
          <a:xfrm>
            <a:off x="132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23" name="Rectangle 142"/>
          <p:cNvSpPr>
            <a:spLocks noChangeArrowheads="1"/>
          </p:cNvSpPr>
          <p:nvPr/>
        </p:nvSpPr>
        <p:spPr bwMode="auto">
          <a:xfrm>
            <a:off x="5130800" y="37719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181324" name="Group 143"/>
          <p:cNvGrpSpPr>
            <a:grpSpLocks/>
          </p:cNvGrpSpPr>
          <p:nvPr/>
        </p:nvGrpSpPr>
        <p:grpSpPr bwMode="auto">
          <a:xfrm>
            <a:off x="419100" y="6184900"/>
            <a:ext cx="8382000" cy="457200"/>
            <a:chOff x="96" y="3936"/>
            <a:chExt cx="5280" cy="288"/>
          </a:xfrm>
        </p:grpSpPr>
        <p:sp>
          <p:nvSpPr>
            <p:cNvPr id="181381" name="Rectangle 144"/>
            <p:cNvSpPr>
              <a:spLocks noChangeArrowheads="1"/>
            </p:cNvSpPr>
            <p:nvPr/>
          </p:nvSpPr>
          <p:spPr bwMode="auto">
            <a:xfrm>
              <a:off x="96" y="3936"/>
              <a:ext cx="5280" cy="288"/>
            </a:xfrm>
            <a:prstGeom prst="rect">
              <a:avLst/>
            </a:prstGeom>
            <a:solidFill>
              <a:srgbClr val="808000"/>
            </a:solidFill>
            <a:ln w="9525" algn="ctr">
              <a:solidFill>
                <a:schemeClr val="tx1"/>
              </a:solidFill>
              <a:miter lim="800000"/>
              <a:headEnd/>
              <a:tailEnd/>
            </a:ln>
          </p:spPr>
          <p:txBody>
            <a:bodyPr wrap="none" anchor="ctr"/>
            <a:lstStyle/>
            <a:p>
              <a:pPr algn="r"/>
              <a:endParaRPr lang="zh-CN" altLang="en-US"/>
            </a:p>
          </p:txBody>
        </p:sp>
        <p:grpSp>
          <p:nvGrpSpPr>
            <p:cNvPr id="181382" name="Group 145"/>
            <p:cNvGrpSpPr>
              <a:grpSpLocks noChangeAspect="1"/>
            </p:cNvGrpSpPr>
            <p:nvPr/>
          </p:nvGrpSpPr>
          <p:grpSpPr bwMode="auto">
            <a:xfrm>
              <a:off x="192" y="3984"/>
              <a:ext cx="240" cy="192"/>
              <a:chOff x="3360" y="2544"/>
              <a:chExt cx="240" cy="192"/>
            </a:xfrm>
          </p:grpSpPr>
          <p:sp>
            <p:nvSpPr>
              <p:cNvPr id="181403" name="Line 146"/>
              <p:cNvSpPr>
                <a:spLocks noChangeAspect="1" noChangeShapeType="1"/>
              </p:cNvSpPr>
              <p:nvPr/>
            </p:nvSpPr>
            <p:spPr bwMode="auto">
              <a:xfrm>
                <a:off x="3456" y="2544"/>
                <a:ext cx="0" cy="192"/>
              </a:xfrm>
              <a:prstGeom prst="line">
                <a:avLst/>
              </a:prstGeom>
              <a:noFill/>
              <a:ln w="28575">
                <a:solidFill>
                  <a:srgbClr val="00FF00"/>
                </a:solidFill>
                <a:round/>
                <a:headEnd/>
                <a:tailEnd/>
              </a:ln>
            </p:spPr>
            <p:txBody>
              <a:bodyPr/>
              <a:lstStyle/>
              <a:p>
                <a:endParaRPr lang="zh-CN" altLang="en-US"/>
              </a:p>
            </p:txBody>
          </p:sp>
          <p:sp>
            <p:nvSpPr>
              <p:cNvPr id="181404" name="Line 147"/>
              <p:cNvSpPr>
                <a:spLocks noChangeAspect="1" noChangeShapeType="1"/>
              </p:cNvSpPr>
              <p:nvPr/>
            </p:nvSpPr>
            <p:spPr bwMode="auto">
              <a:xfrm>
                <a:off x="3504" y="2592"/>
                <a:ext cx="0" cy="96"/>
              </a:xfrm>
              <a:prstGeom prst="line">
                <a:avLst/>
              </a:prstGeom>
              <a:noFill/>
              <a:ln w="28575">
                <a:solidFill>
                  <a:srgbClr val="00FF00"/>
                </a:solidFill>
                <a:round/>
                <a:headEnd/>
                <a:tailEnd/>
              </a:ln>
            </p:spPr>
            <p:txBody>
              <a:bodyPr/>
              <a:lstStyle/>
              <a:p>
                <a:endParaRPr lang="zh-CN" altLang="en-US"/>
              </a:p>
            </p:txBody>
          </p:sp>
          <p:sp>
            <p:nvSpPr>
              <p:cNvPr id="181405" name="Line 148"/>
              <p:cNvSpPr>
                <a:spLocks noChangeAspect="1" noChangeShapeType="1"/>
              </p:cNvSpPr>
              <p:nvPr/>
            </p:nvSpPr>
            <p:spPr bwMode="auto">
              <a:xfrm>
                <a:off x="3360" y="2592"/>
                <a:ext cx="96" cy="0"/>
              </a:xfrm>
              <a:prstGeom prst="line">
                <a:avLst/>
              </a:prstGeom>
              <a:noFill/>
              <a:ln w="19050">
                <a:solidFill>
                  <a:srgbClr val="00FF00"/>
                </a:solidFill>
                <a:round/>
                <a:headEnd/>
                <a:tailEnd/>
              </a:ln>
            </p:spPr>
            <p:txBody>
              <a:bodyPr/>
              <a:lstStyle/>
              <a:p>
                <a:endParaRPr lang="zh-CN" altLang="en-US"/>
              </a:p>
            </p:txBody>
          </p:sp>
          <p:sp>
            <p:nvSpPr>
              <p:cNvPr id="181406" name="Line 149"/>
              <p:cNvSpPr>
                <a:spLocks noChangeAspect="1" noChangeShapeType="1"/>
              </p:cNvSpPr>
              <p:nvPr/>
            </p:nvSpPr>
            <p:spPr bwMode="auto">
              <a:xfrm>
                <a:off x="3360" y="2688"/>
                <a:ext cx="96" cy="0"/>
              </a:xfrm>
              <a:prstGeom prst="line">
                <a:avLst/>
              </a:prstGeom>
              <a:noFill/>
              <a:ln w="19050">
                <a:solidFill>
                  <a:srgbClr val="00FF00"/>
                </a:solidFill>
                <a:round/>
                <a:headEnd/>
                <a:tailEnd/>
              </a:ln>
            </p:spPr>
            <p:txBody>
              <a:bodyPr/>
              <a:lstStyle/>
              <a:p>
                <a:endParaRPr lang="zh-CN" altLang="en-US"/>
              </a:p>
            </p:txBody>
          </p:sp>
          <p:sp>
            <p:nvSpPr>
              <p:cNvPr id="181407" name="Line 150"/>
              <p:cNvSpPr>
                <a:spLocks noChangeAspect="1" noChangeShapeType="1"/>
              </p:cNvSpPr>
              <p:nvPr/>
            </p:nvSpPr>
            <p:spPr bwMode="auto">
              <a:xfrm>
                <a:off x="3504" y="2640"/>
                <a:ext cx="96" cy="0"/>
              </a:xfrm>
              <a:prstGeom prst="line">
                <a:avLst/>
              </a:prstGeom>
              <a:noFill/>
              <a:ln w="19050">
                <a:solidFill>
                  <a:srgbClr val="00FF00"/>
                </a:solidFill>
                <a:round/>
                <a:headEnd/>
                <a:tailEnd/>
              </a:ln>
            </p:spPr>
            <p:txBody>
              <a:bodyPr/>
              <a:lstStyle/>
              <a:p>
                <a:endParaRPr lang="zh-CN" altLang="en-US"/>
              </a:p>
            </p:txBody>
          </p:sp>
        </p:grpSp>
        <p:grpSp>
          <p:nvGrpSpPr>
            <p:cNvPr id="181383" name="Group 151"/>
            <p:cNvGrpSpPr>
              <a:grpSpLocks noChangeAspect="1"/>
            </p:cNvGrpSpPr>
            <p:nvPr/>
          </p:nvGrpSpPr>
          <p:grpSpPr bwMode="auto">
            <a:xfrm>
              <a:off x="2832" y="3984"/>
              <a:ext cx="240" cy="192"/>
              <a:chOff x="3360" y="2544"/>
              <a:chExt cx="240" cy="192"/>
            </a:xfrm>
          </p:grpSpPr>
          <p:sp>
            <p:nvSpPr>
              <p:cNvPr id="181398" name="Line 152"/>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99" name="Line 153"/>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400" name="Line 154"/>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401" name="Line 155"/>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402" name="Line 156"/>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
          <p:nvSpPr>
            <p:cNvPr id="181384" name="Line 157"/>
            <p:cNvSpPr>
              <a:spLocks noChangeShapeType="1"/>
            </p:cNvSpPr>
            <p:nvPr/>
          </p:nvSpPr>
          <p:spPr bwMode="auto">
            <a:xfrm>
              <a:off x="1200" y="4080"/>
              <a:ext cx="192" cy="1"/>
            </a:xfrm>
            <a:prstGeom prst="line">
              <a:avLst/>
            </a:prstGeom>
            <a:noFill/>
            <a:ln w="9525">
              <a:solidFill>
                <a:srgbClr val="00FF00"/>
              </a:solidFill>
              <a:round/>
              <a:headEnd/>
              <a:tailEnd/>
            </a:ln>
          </p:spPr>
          <p:txBody>
            <a:bodyPr/>
            <a:lstStyle/>
            <a:p>
              <a:endParaRPr lang="zh-CN" altLang="en-US"/>
            </a:p>
          </p:txBody>
        </p:sp>
        <p:sp>
          <p:nvSpPr>
            <p:cNvPr id="181385" name="Line 158"/>
            <p:cNvSpPr>
              <a:spLocks noChangeShapeType="1"/>
            </p:cNvSpPr>
            <p:nvPr/>
          </p:nvSpPr>
          <p:spPr bwMode="auto">
            <a:xfrm>
              <a:off x="3840" y="4080"/>
              <a:ext cx="192" cy="1"/>
            </a:xfrm>
            <a:prstGeom prst="line">
              <a:avLst/>
            </a:prstGeom>
            <a:noFill/>
            <a:ln w="9525">
              <a:solidFill>
                <a:srgbClr val="FF0000"/>
              </a:solidFill>
              <a:round/>
              <a:headEnd/>
              <a:tailEnd/>
            </a:ln>
          </p:spPr>
          <p:txBody>
            <a:bodyPr/>
            <a:lstStyle/>
            <a:p>
              <a:endParaRPr lang="zh-CN" altLang="en-US"/>
            </a:p>
          </p:txBody>
        </p:sp>
        <p:sp>
          <p:nvSpPr>
            <p:cNvPr id="181386" name="Rectangle 159"/>
            <p:cNvSpPr>
              <a:spLocks noChangeArrowheads="1"/>
            </p:cNvSpPr>
            <p:nvPr/>
          </p:nvSpPr>
          <p:spPr bwMode="auto">
            <a:xfrm>
              <a:off x="57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截止状态</a:t>
              </a:r>
            </a:p>
          </p:txBody>
        </p:sp>
        <p:sp>
          <p:nvSpPr>
            <p:cNvPr id="181387" name="Rectangle 160"/>
            <p:cNvSpPr>
              <a:spLocks noChangeArrowheads="1"/>
            </p:cNvSpPr>
            <p:nvPr/>
          </p:nvSpPr>
          <p:spPr bwMode="auto">
            <a:xfrm>
              <a:off x="3216"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导通装态</a:t>
              </a:r>
              <a:endParaRPr lang="zh-CN" altLang="en-US" sz="1600">
                <a:solidFill>
                  <a:srgbClr val="FF0000"/>
                </a:solidFill>
                <a:latin typeface="Tahoma" pitchFamily="34" charset="0"/>
                <a:ea typeface="宋体" charset="-122"/>
              </a:endParaRPr>
            </a:p>
          </p:txBody>
        </p:sp>
        <p:sp>
          <p:nvSpPr>
            <p:cNvPr id="181388" name="Rectangle 161"/>
            <p:cNvSpPr>
              <a:spLocks noChangeArrowheads="1"/>
            </p:cNvSpPr>
            <p:nvPr/>
          </p:nvSpPr>
          <p:spPr bwMode="auto">
            <a:xfrm>
              <a:off x="1536"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低电位</a:t>
              </a:r>
            </a:p>
          </p:txBody>
        </p:sp>
        <p:sp>
          <p:nvSpPr>
            <p:cNvPr id="181389" name="Rectangle 162"/>
            <p:cNvSpPr>
              <a:spLocks noChangeArrowheads="1"/>
            </p:cNvSpPr>
            <p:nvPr/>
          </p:nvSpPr>
          <p:spPr bwMode="auto">
            <a:xfrm>
              <a:off x="4128" y="3984"/>
              <a:ext cx="67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高电位</a:t>
              </a:r>
              <a:endParaRPr lang="zh-CN" altLang="en-US" sz="1600">
                <a:solidFill>
                  <a:srgbClr val="FF0000"/>
                </a:solidFill>
                <a:latin typeface="Tahoma" pitchFamily="34" charset="0"/>
                <a:ea typeface="宋体" charset="-122"/>
              </a:endParaRPr>
            </a:p>
          </p:txBody>
        </p:sp>
        <p:grpSp>
          <p:nvGrpSpPr>
            <p:cNvPr id="181390" name="Group 163"/>
            <p:cNvGrpSpPr>
              <a:grpSpLocks/>
            </p:cNvGrpSpPr>
            <p:nvPr/>
          </p:nvGrpSpPr>
          <p:grpSpPr bwMode="auto">
            <a:xfrm>
              <a:off x="4656" y="4032"/>
              <a:ext cx="96" cy="48"/>
              <a:chOff x="3888" y="2832"/>
              <a:chExt cx="96" cy="48"/>
            </a:xfrm>
          </p:grpSpPr>
          <p:sp>
            <p:nvSpPr>
              <p:cNvPr id="181396" name="Line 16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97" name="Line 16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1391" name="Group 166"/>
            <p:cNvGrpSpPr>
              <a:grpSpLocks/>
            </p:cNvGrpSpPr>
            <p:nvPr/>
          </p:nvGrpSpPr>
          <p:grpSpPr bwMode="auto">
            <a:xfrm>
              <a:off x="2064" y="4032"/>
              <a:ext cx="96" cy="48"/>
              <a:chOff x="3888" y="2832"/>
              <a:chExt cx="96" cy="48"/>
            </a:xfrm>
          </p:grpSpPr>
          <p:sp>
            <p:nvSpPr>
              <p:cNvPr id="181394" name="Line 167"/>
              <p:cNvSpPr>
                <a:spLocks noChangeShapeType="1"/>
              </p:cNvSpPr>
              <p:nvPr/>
            </p:nvSpPr>
            <p:spPr bwMode="auto">
              <a:xfrm>
                <a:off x="3888" y="2832"/>
                <a:ext cx="96" cy="0"/>
              </a:xfrm>
              <a:prstGeom prst="line">
                <a:avLst/>
              </a:prstGeom>
              <a:noFill/>
              <a:ln w="28575">
                <a:solidFill>
                  <a:srgbClr val="66FF33"/>
                </a:solidFill>
                <a:round/>
                <a:headEnd/>
                <a:tailEnd/>
              </a:ln>
            </p:spPr>
            <p:txBody>
              <a:bodyPr/>
              <a:lstStyle/>
              <a:p>
                <a:endParaRPr lang="zh-CN" altLang="en-US"/>
              </a:p>
            </p:txBody>
          </p:sp>
          <p:sp>
            <p:nvSpPr>
              <p:cNvPr id="181395" name="Line 168"/>
              <p:cNvSpPr>
                <a:spLocks noChangeShapeType="1"/>
              </p:cNvSpPr>
              <p:nvPr/>
            </p:nvSpPr>
            <p:spPr bwMode="auto">
              <a:xfrm>
                <a:off x="3888" y="2880"/>
                <a:ext cx="96" cy="0"/>
              </a:xfrm>
              <a:prstGeom prst="line">
                <a:avLst/>
              </a:prstGeom>
              <a:noFill/>
              <a:ln w="28575">
                <a:solidFill>
                  <a:srgbClr val="66FF33"/>
                </a:solidFill>
                <a:round/>
                <a:headEnd/>
                <a:tailEnd/>
              </a:ln>
            </p:spPr>
            <p:txBody>
              <a:bodyPr/>
              <a:lstStyle/>
              <a:p>
                <a:endParaRPr lang="zh-CN" altLang="en-US"/>
              </a:p>
            </p:txBody>
          </p:sp>
        </p:grpSp>
        <p:sp>
          <p:nvSpPr>
            <p:cNvPr id="181392" name="Rectangle 169"/>
            <p:cNvSpPr>
              <a:spLocks noChangeArrowheads="1"/>
            </p:cNvSpPr>
            <p:nvPr/>
          </p:nvSpPr>
          <p:spPr bwMode="auto">
            <a:xfrm>
              <a:off x="2208"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66FF33"/>
                  </a:solidFill>
                  <a:latin typeface="Times New Roman" pitchFamily="18" charset="0"/>
                  <a:ea typeface="宋体" charset="-122"/>
                </a:rPr>
                <a:t>放电</a:t>
              </a:r>
            </a:p>
          </p:txBody>
        </p:sp>
        <p:sp>
          <p:nvSpPr>
            <p:cNvPr id="181393" name="Rectangle 170"/>
            <p:cNvSpPr>
              <a:spLocks noChangeArrowheads="1"/>
            </p:cNvSpPr>
            <p:nvPr/>
          </p:nvSpPr>
          <p:spPr bwMode="auto">
            <a:xfrm>
              <a:off x="4800" y="3984"/>
              <a:ext cx="432" cy="144"/>
            </a:xfrm>
            <a:prstGeom prst="rect">
              <a:avLst/>
            </a:prstGeom>
            <a:noFill/>
            <a:ln w="12700">
              <a:noFill/>
              <a:miter lim="800000"/>
              <a:headEnd/>
              <a:tailEnd/>
            </a:ln>
          </p:spPr>
          <p:txBody>
            <a:bodyPr lIns="12700" tIns="12700" rIns="12700" bIns="12700"/>
            <a:lstStyle/>
            <a:p>
              <a:pPr algn="just"/>
              <a:r>
                <a:rPr lang="zh-CN" altLang="en-US" sz="1600">
                  <a:solidFill>
                    <a:srgbClr val="FF0000"/>
                  </a:solidFill>
                  <a:latin typeface="Times New Roman" pitchFamily="18" charset="0"/>
                  <a:ea typeface="宋体" charset="-122"/>
                </a:rPr>
                <a:t>充电</a:t>
              </a:r>
            </a:p>
          </p:txBody>
        </p:sp>
      </p:grpSp>
      <p:sp>
        <p:nvSpPr>
          <p:cNvPr id="181325" name="Rectangle 171"/>
          <p:cNvSpPr>
            <a:spLocks noChangeArrowheads="1"/>
          </p:cNvSpPr>
          <p:nvPr/>
        </p:nvSpPr>
        <p:spPr bwMode="auto">
          <a:xfrm>
            <a:off x="2159000" y="4305300"/>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4492" name="Line 172"/>
          <p:cNvSpPr>
            <a:spLocks noChangeAspect="1" noChangeShapeType="1"/>
          </p:cNvSpPr>
          <p:nvPr/>
        </p:nvSpPr>
        <p:spPr bwMode="auto">
          <a:xfrm>
            <a:off x="2654300" y="2628900"/>
            <a:ext cx="0" cy="533400"/>
          </a:xfrm>
          <a:prstGeom prst="line">
            <a:avLst/>
          </a:prstGeom>
          <a:noFill/>
          <a:ln w="28575">
            <a:solidFill>
              <a:srgbClr val="FF0000"/>
            </a:solidFill>
            <a:round/>
            <a:headEnd/>
            <a:tailEnd/>
          </a:ln>
        </p:spPr>
        <p:txBody>
          <a:bodyPr/>
          <a:lstStyle/>
          <a:p>
            <a:endParaRPr lang="zh-CN" altLang="en-US"/>
          </a:p>
        </p:txBody>
      </p:sp>
      <p:sp>
        <p:nvSpPr>
          <p:cNvPr id="1464493" name="Line 173"/>
          <p:cNvSpPr>
            <a:spLocks noChangeAspect="1" noChangeShapeType="1"/>
          </p:cNvSpPr>
          <p:nvPr/>
        </p:nvSpPr>
        <p:spPr bwMode="auto">
          <a:xfrm>
            <a:off x="4102100" y="2628900"/>
            <a:ext cx="0" cy="533400"/>
          </a:xfrm>
          <a:prstGeom prst="line">
            <a:avLst/>
          </a:prstGeom>
          <a:noFill/>
          <a:ln w="28575">
            <a:solidFill>
              <a:srgbClr val="008000"/>
            </a:solidFill>
            <a:round/>
            <a:headEnd/>
            <a:tailEnd/>
          </a:ln>
        </p:spPr>
        <p:txBody>
          <a:bodyPr/>
          <a:lstStyle/>
          <a:p>
            <a:endParaRPr lang="zh-CN" altLang="en-US"/>
          </a:p>
        </p:txBody>
      </p:sp>
      <p:sp>
        <p:nvSpPr>
          <p:cNvPr id="1464494" name="Line 174"/>
          <p:cNvSpPr>
            <a:spLocks noChangeAspect="1" noChangeShapeType="1"/>
          </p:cNvSpPr>
          <p:nvPr/>
        </p:nvSpPr>
        <p:spPr bwMode="auto">
          <a:xfrm>
            <a:off x="2349500" y="2628900"/>
            <a:ext cx="304800" cy="0"/>
          </a:xfrm>
          <a:prstGeom prst="line">
            <a:avLst/>
          </a:prstGeom>
          <a:noFill/>
          <a:ln w="28575">
            <a:solidFill>
              <a:srgbClr val="FF0000"/>
            </a:solidFill>
            <a:round/>
            <a:headEnd/>
            <a:tailEnd type="oval" w="med" len="med"/>
          </a:ln>
        </p:spPr>
        <p:txBody>
          <a:bodyPr/>
          <a:lstStyle/>
          <a:p>
            <a:endParaRPr lang="zh-CN" altLang="en-US"/>
          </a:p>
        </p:txBody>
      </p:sp>
      <p:sp>
        <p:nvSpPr>
          <p:cNvPr id="1464495" name="Line 175"/>
          <p:cNvSpPr>
            <a:spLocks noChangeShapeType="1"/>
          </p:cNvSpPr>
          <p:nvPr/>
        </p:nvSpPr>
        <p:spPr bwMode="auto">
          <a:xfrm flipH="1">
            <a:off x="2044700" y="2628900"/>
            <a:ext cx="152400" cy="0"/>
          </a:xfrm>
          <a:prstGeom prst="line">
            <a:avLst/>
          </a:prstGeom>
          <a:noFill/>
          <a:ln w="28575">
            <a:solidFill>
              <a:srgbClr val="FF0000"/>
            </a:solidFill>
            <a:round/>
            <a:headEnd/>
            <a:tailEnd type="oval" w="med" len="med"/>
          </a:ln>
        </p:spPr>
        <p:txBody>
          <a:bodyPr/>
          <a:lstStyle/>
          <a:p>
            <a:endParaRPr lang="zh-CN" altLang="en-US"/>
          </a:p>
        </p:txBody>
      </p:sp>
      <p:grpSp>
        <p:nvGrpSpPr>
          <p:cNvPr id="25" name="Group 176"/>
          <p:cNvGrpSpPr>
            <a:grpSpLocks/>
          </p:cNvGrpSpPr>
          <p:nvPr/>
        </p:nvGrpSpPr>
        <p:grpSpPr bwMode="auto">
          <a:xfrm>
            <a:off x="2044700" y="1714500"/>
            <a:ext cx="2667000" cy="3048000"/>
            <a:chOff x="2088" y="1488"/>
            <a:chExt cx="1680" cy="1920"/>
          </a:xfrm>
        </p:grpSpPr>
        <p:sp>
          <p:nvSpPr>
            <p:cNvPr id="181379" name="Line 177"/>
            <p:cNvSpPr>
              <a:spLocks noChangeShapeType="1"/>
            </p:cNvSpPr>
            <p:nvPr/>
          </p:nvSpPr>
          <p:spPr bwMode="auto">
            <a:xfrm>
              <a:off x="2088" y="1488"/>
              <a:ext cx="0" cy="1920"/>
            </a:xfrm>
            <a:prstGeom prst="line">
              <a:avLst/>
            </a:prstGeom>
            <a:noFill/>
            <a:ln w="38100">
              <a:solidFill>
                <a:srgbClr val="FF0000"/>
              </a:solidFill>
              <a:round/>
              <a:headEnd/>
              <a:tailEnd/>
            </a:ln>
          </p:spPr>
          <p:txBody>
            <a:bodyPr/>
            <a:lstStyle/>
            <a:p>
              <a:endParaRPr lang="zh-CN" altLang="en-US"/>
            </a:p>
          </p:txBody>
        </p:sp>
        <p:sp>
          <p:nvSpPr>
            <p:cNvPr id="181380" name="Line 178"/>
            <p:cNvSpPr>
              <a:spLocks noChangeShapeType="1"/>
            </p:cNvSpPr>
            <p:nvPr/>
          </p:nvSpPr>
          <p:spPr bwMode="auto">
            <a:xfrm>
              <a:off x="3768" y="1488"/>
              <a:ext cx="0" cy="1920"/>
            </a:xfrm>
            <a:prstGeom prst="line">
              <a:avLst/>
            </a:prstGeom>
            <a:noFill/>
            <a:ln w="38100">
              <a:solidFill>
                <a:srgbClr val="008000"/>
              </a:solidFill>
              <a:round/>
              <a:headEnd/>
              <a:tailEnd/>
            </a:ln>
          </p:spPr>
          <p:txBody>
            <a:bodyPr/>
            <a:lstStyle/>
            <a:p>
              <a:endParaRPr lang="zh-CN" altLang="en-US"/>
            </a:p>
          </p:txBody>
        </p:sp>
      </p:grpSp>
      <p:sp>
        <p:nvSpPr>
          <p:cNvPr id="1464499" name="Line 179"/>
          <p:cNvSpPr>
            <a:spLocks noChangeShapeType="1"/>
          </p:cNvSpPr>
          <p:nvPr/>
        </p:nvSpPr>
        <p:spPr bwMode="auto">
          <a:xfrm flipH="1">
            <a:off x="4559300" y="2628900"/>
            <a:ext cx="152400" cy="0"/>
          </a:xfrm>
          <a:prstGeom prst="line">
            <a:avLst/>
          </a:prstGeom>
          <a:noFill/>
          <a:ln w="28575">
            <a:solidFill>
              <a:srgbClr val="008000"/>
            </a:solidFill>
            <a:round/>
            <a:headEnd type="oval" w="med" len="med"/>
            <a:tailEnd/>
          </a:ln>
        </p:spPr>
        <p:txBody>
          <a:bodyPr/>
          <a:lstStyle/>
          <a:p>
            <a:endParaRPr lang="zh-CN" altLang="en-US"/>
          </a:p>
        </p:txBody>
      </p:sp>
      <p:sp>
        <p:nvSpPr>
          <p:cNvPr id="1464500" name="Line 180"/>
          <p:cNvSpPr>
            <a:spLocks noChangeShapeType="1"/>
          </p:cNvSpPr>
          <p:nvPr/>
        </p:nvSpPr>
        <p:spPr bwMode="auto">
          <a:xfrm>
            <a:off x="2425700" y="4838700"/>
            <a:ext cx="1905000" cy="0"/>
          </a:xfrm>
          <a:prstGeom prst="line">
            <a:avLst/>
          </a:prstGeom>
          <a:noFill/>
          <a:ln w="28575">
            <a:solidFill>
              <a:srgbClr val="FF0000"/>
            </a:solidFill>
            <a:round/>
            <a:headEnd/>
            <a:tailEnd/>
          </a:ln>
        </p:spPr>
        <p:txBody>
          <a:bodyPr/>
          <a:lstStyle/>
          <a:p>
            <a:endParaRPr lang="zh-CN" altLang="en-US"/>
          </a:p>
        </p:txBody>
      </p:sp>
      <p:grpSp>
        <p:nvGrpSpPr>
          <p:cNvPr id="26" name="Group 181"/>
          <p:cNvGrpSpPr>
            <a:grpSpLocks/>
          </p:cNvGrpSpPr>
          <p:nvPr/>
        </p:nvGrpSpPr>
        <p:grpSpPr bwMode="auto">
          <a:xfrm>
            <a:off x="2044700" y="4914900"/>
            <a:ext cx="2667000" cy="533400"/>
            <a:chOff x="2088" y="3504"/>
            <a:chExt cx="1680" cy="336"/>
          </a:xfrm>
        </p:grpSpPr>
        <p:sp>
          <p:nvSpPr>
            <p:cNvPr id="181377" name="Line 182"/>
            <p:cNvSpPr>
              <a:spLocks noChangeShapeType="1"/>
            </p:cNvSpPr>
            <p:nvPr/>
          </p:nvSpPr>
          <p:spPr bwMode="auto">
            <a:xfrm>
              <a:off x="2088" y="3504"/>
              <a:ext cx="0" cy="336"/>
            </a:xfrm>
            <a:prstGeom prst="line">
              <a:avLst/>
            </a:prstGeom>
            <a:noFill/>
            <a:ln w="38100">
              <a:solidFill>
                <a:srgbClr val="FF0000"/>
              </a:solidFill>
              <a:round/>
              <a:headEnd type="triangle" w="med" len="med"/>
              <a:tailEnd/>
            </a:ln>
          </p:spPr>
          <p:txBody>
            <a:bodyPr/>
            <a:lstStyle/>
            <a:p>
              <a:endParaRPr lang="zh-CN" altLang="en-US"/>
            </a:p>
          </p:txBody>
        </p:sp>
        <p:sp>
          <p:nvSpPr>
            <p:cNvPr id="181378" name="Line 183"/>
            <p:cNvSpPr>
              <a:spLocks noChangeShapeType="1"/>
            </p:cNvSpPr>
            <p:nvPr/>
          </p:nvSpPr>
          <p:spPr bwMode="auto">
            <a:xfrm>
              <a:off x="3768" y="3504"/>
              <a:ext cx="0" cy="336"/>
            </a:xfrm>
            <a:prstGeom prst="line">
              <a:avLst/>
            </a:prstGeom>
            <a:noFill/>
            <a:ln w="38100">
              <a:solidFill>
                <a:srgbClr val="008000"/>
              </a:solidFill>
              <a:round/>
              <a:headEnd type="triangle" w="med" len="med"/>
              <a:tailEnd/>
            </a:ln>
          </p:spPr>
          <p:txBody>
            <a:bodyPr/>
            <a:lstStyle/>
            <a:p>
              <a:endParaRPr lang="zh-CN" altLang="en-US"/>
            </a:p>
          </p:txBody>
        </p:sp>
      </p:grpSp>
      <p:sp>
        <p:nvSpPr>
          <p:cNvPr id="1464504" name="Line 184"/>
          <p:cNvSpPr>
            <a:spLocks noChangeShapeType="1"/>
          </p:cNvSpPr>
          <p:nvPr/>
        </p:nvSpPr>
        <p:spPr bwMode="auto">
          <a:xfrm>
            <a:off x="3340100" y="4838700"/>
            <a:ext cx="0" cy="609600"/>
          </a:xfrm>
          <a:prstGeom prst="line">
            <a:avLst/>
          </a:prstGeom>
          <a:noFill/>
          <a:ln w="28575">
            <a:solidFill>
              <a:srgbClr val="FF0000"/>
            </a:solidFill>
            <a:round/>
            <a:headEnd type="triangle" w="med" len="med"/>
            <a:tailEnd/>
          </a:ln>
        </p:spPr>
        <p:txBody>
          <a:bodyPr/>
          <a:lstStyle/>
          <a:p>
            <a:endParaRPr lang="zh-CN" altLang="en-US"/>
          </a:p>
        </p:txBody>
      </p:sp>
      <p:grpSp>
        <p:nvGrpSpPr>
          <p:cNvPr id="27" name="Group 185"/>
          <p:cNvGrpSpPr>
            <a:grpSpLocks/>
          </p:cNvGrpSpPr>
          <p:nvPr/>
        </p:nvGrpSpPr>
        <p:grpSpPr bwMode="auto">
          <a:xfrm>
            <a:off x="2959100" y="3467100"/>
            <a:ext cx="152400" cy="76200"/>
            <a:chOff x="3888" y="2832"/>
            <a:chExt cx="96" cy="48"/>
          </a:xfrm>
        </p:grpSpPr>
        <p:sp>
          <p:nvSpPr>
            <p:cNvPr id="181375" name="Line 186"/>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81376" name="Line 187"/>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464508" name="Line 188"/>
          <p:cNvSpPr>
            <a:spLocks noChangeAspect="1" noChangeShapeType="1"/>
          </p:cNvSpPr>
          <p:nvPr/>
        </p:nvSpPr>
        <p:spPr bwMode="auto">
          <a:xfrm>
            <a:off x="3035300" y="3238500"/>
            <a:ext cx="0" cy="228600"/>
          </a:xfrm>
          <a:prstGeom prst="line">
            <a:avLst/>
          </a:prstGeom>
          <a:noFill/>
          <a:ln w="28575">
            <a:solidFill>
              <a:srgbClr val="008000"/>
            </a:solidFill>
            <a:round/>
            <a:headEnd type="oval" w="med" len="med"/>
            <a:tailEnd/>
          </a:ln>
        </p:spPr>
        <p:txBody>
          <a:bodyPr/>
          <a:lstStyle/>
          <a:p>
            <a:endParaRPr lang="zh-CN" altLang="en-US"/>
          </a:p>
        </p:txBody>
      </p:sp>
      <p:grpSp>
        <p:nvGrpSpPr>
          <p:cNvPr id="28" name="Group 189"/>
          <p:cNvGrpSpPr>
            <a:grpSpLocks/>
          </p:cNvGrpSpPr>
          <p:nvPr/>
        </p:nvGrpSpPr>
        <p:grpSpPr bwMode="auto">
          <a:xfrm>
            <a:off x="3035300" y="2628900"/>
            <a:ext cx="1066800" cy="609600"/>
            <a:chOff x="2712" y="2064"/>
            <a:chExt cx="672" cy="384"/>
          </a:xfrm>
        </p:grpSpPr>
        <p:sp>
          <p:nvSpPr>
            <p:cNvPr id="181372" name="Line 190"/>
            <p:cNvSpPr>
              <a:spLocks noChangeAspect="1" noChangeShapeType="1"/>
            </p:cNvSpPr>
            <p:nvPr/>
          </p:nvSpPr>
          <p:spPr bwMode="auto">
            <a:xfrm>
              <a:off x="3144" y="2064"/>
              <a:ext cx="240" cy="0"/>
            </a:xfrm>
            <a:prstGeom prst="line">
              <a:avLst/>
            </a:prstGeom>
            <a:noFill/>
            <a:ln w="28575">
              <a:solidFill>
                <a:srgbClr val="008000"/>
              </a:solidFill>
              <a:round/>
              <a:headEnd/>
              <a:tailEnd/>
            </a:ln>
          </p:spPr>
          <p:txBody>
            <a:bodyPr/>
            <a:lstStyle/>
            <a:p>
              <a:endParaRPr lang="zh-CN" altLang="en-US"/>
            </a:p>
          </p:txBody>
        </p:sp>
        <p:sp>
          <p:nvSpPr>
            <p:cNvPr id="181373" name="Line 191"/>
            <p:cNvSpPr>
              <a:spLocks noChangeShapeType="1"/>
            </p:cNvSpPr>
            <p:nvPr/>
          </p:nvSpPr>
          <p:spPr bwMode="auto">
            <a:xfrm flipV="1">
              <a:off x="2808" y="2064"/>
              <a:ext cx="336" cy="384"/>
            </a:xfrm>
            <a:prstGeom prst="line">
              <a:avLst/>
            </a:prstGeom>
            <a:noFill/>
            <a:ln w="28575">
              <a:solidFill>
                <a:srgbClr val="008000"/>
              </a:solidFill>
              <a:round/>
              <a:headEnd/>
              <a:tailEnd/>
            </a:ln>
          </p:spPr>
          <p:txBody>
            <a:bodyPr/>
            <a:lstStyle/>
            <a:p>
              <a:endParaRPr lang="zh-CN" altLang="en-US"/>
            </a:p>
          </p:txBody>
        </p:sp>
        <p:sp>
          <p:nvSpPr>
            <p:cNvPr id="181374" name="Line 192"/>
            <p:cNvSpPr>
              <a:spLocks noChangeAspect="1" noChangeShapeType="1"/>
            </p:cNvSpPr>
            <p:nvPr/>
          </p:nvSpPr>
          <p:spPr bwMode="auto">
            <a:xfrm>
              <a:off x="2712" y="2448"/>
              <a:ext cx="96" cy="0"/>
            </a:xfrm>
            <a:prstGeom prst="line">
              <a:avLst/>
            </a:prstGeom>
            <a:noFill/>
            <a:ln w="28575">
              <a:solidFill>
                <a:srgbClr val="008000"/>
              </a:solidFill>
              <a:round/>
              <a:headEnd/>
              <a:tailEnd/>
            </a:ln>
          </p:spPr>
          <p:txBody>
            <a:bodyPr/>
            <a:lstStyle/>
            <a:p>
              <a:endParaRPr lang="zh-CN" altLang="en-US"/>
            </a:p>
          </p:txBody>
        </p:sp>
      </p:grpSp>
      <p:grpSp>
        <p:nvGrpSpPr>
          <p:cNvPr id="29" name="Group 193"/>
          <p:cNvGrpSpPr>
            <a:grpSpLocks/>
          </p:cNvGrpSpPr>
          <p:nvPr/>
        </p:nvGrpSpPr>
        <p:grpSpPr bwMode="auto">
          <a:xfrm>
            <a:off x="3644900" y="3467100"/>
            <a:ext cx="152400" cy="76200"/>
            <a:chOff x="3888" y="2832"/>
            <a:chExt cx="96" cy="48"/>
          </a:xfrm>
        </p:grpSpPr>
        <p:sp>
          <p:nvSpPr>
            <p:cNvPr id="181370" name="Line 194"/>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81371" name="Line 195"/>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30" name="Group 197"/>
          <p:cNvGrpSpPr>
            <a:grpSpLocks/>
          </p:cNvGrpSpPr>
          <p:nvPr/>
        </p:nvGrpSpPr>
        <p:grpSpPr bwMode="auto">
          <a:xfrm>
            <a:off x="2654300" y="2628900"/>
            <a:ext cx="1066800" cy="609600"/>
            <a:chOff x="2472" y="2064"/>
            <a:chExt cx="672" cy="384"/>
          </a:xfrm>
        </p:grpSpPr>
        <p:sp>
          <p:nvSpPr>
            <p:cNvPr id="181367" name="Line 198"/>
            <p:cNvSpPr>
              <a:spLocks noChangeAspect="1" noChangeShapeType="1"/>
            </p:cNvSpPr>
            <p:nvPr/>
          </p:nvSpPr>
          <p:spPr bwMode="auto">
            <a:xfrm>
              <a:off x="2472" y="2064"/>
              <a:ext cx="288" cy="0"/>
            </a:xfrm>
            <a:prstGeom prst="line">
              <a:avLst/>
            </a:prstGeom>
            <a:noFill/>
            <a:ln w="28575">
              <a:solidFill>
                <a:srgbClr val="FF0000"/>
              </a:solidFill>
              <a:round/>
              <a:headEnd/>
              <a:tailEnd/>
            </a:ln>
          </p:spPr>
          <p:txBody>
            <a:bodyPr/>
            <a:lstStyle/>
            <a:p>
              <a:endParaRPr lang="zh-CN" altLang="en-US"/>
            </a:p>
          </p:txBody>
        </p:sp>
        <p:sp>
          <p:nvSpPr>
            <p:cNvPr id="181368" name="Line 199"/>
            <p:cNvSpPr>
              <a:spLocks noChangeAspect="1" noChangeShapeType="1"/>
            </p:cNvSpPr>
            <p:nvPr/>
          </p:nvSpPr>
          <p:spPr bwMode="auto">
            <a:xfrm>
              <a:off x="3048" y="2448"/>
              <a:ext cx="96" cy="0"/>
            </a:xfrm>
            <a:prstGeom prst="line">
              <a:avLst/>
            </a:prstGeom>
            <a:noFill/>
            <a:ln w="28575">
              <a:solidFill>
                <a:srgbClr val="FF0000"/>
              </a:solidFill>
              <a:round/>
              <a:headEnd/>
              <a:tailEnd/>
            </a:ln>
          </p:spPr>
          <p:txBody>
            <a:bodyPr/>
            <a:lstStyle/>
            <a:p>
              <a:endParaRPr lang="zh-CN" altLang="en-US"/>
            </a:p>
          </p:txBody>
        </p:sp>
        <p:sp>
          <p:nvSpPr>
            <p:cNvPr id="181369" name="Line 200"/>
            <p:cNvSpPr>
              <a:spLocks noChangeShapeType="1"/>
            </p:cNvSpPr>
            <p:nvPr/>
          </p:nvSpPr>
          <p:spPr bwMode="auto">
            <a:xfrm>
              <a:off x="2760" y="2064"/>
              <a:ext cx="288" cy="384"/>
            </a:xfrm>
            <a:prstGeom prst="line">
              <a:avLst/>
            </a:prstGeom>
            <a:noFill/>
            <a:ln w="28575">
              <a:solidFill>
                <a:srgbClr val="FF0000"/>
              </a:solidFill>
              <a:round/>
              <a:headEnd/>
              <a:tailEnd/>
            </a:ln>
          </p:spPr>
          <p:txBody>
            <a:bodyPr/>
            <a:lstStyle/>
            <a:p>
              <a:endParaRPr lang="zh-CN" altLang="en-US"/>
            </a:p>
          </p:txBody>
        </p:sp>
      </p:grpSp>
      <p:sp>
        <p:nvSpPr>
          <p:cNvPr id="1464521" name="Line 201"/>
          <p:cNvSpPr>
            <a:spLocks noChangeAspect="1" noChangeShapeType="1"/>
          </p:cNvSpPr>
          <p:nvPr/>
        </p:nvSpPr>
        <p:spPr bwMode="auto">
          <a:xfrm>
            <a:off x="4102100" y="2628900"/>
            <a:ext cx="304800" cy="0"/>
          </a:xfrm>
          <a:prstGeom prst="line">
            <a:avLst/>
          </a:prstGeom>
          <a:noFill/>
          <a:ln w="28575">
            <a:solidFill>
              <a:srgbClr val="008000"/>
            </a:solidFill>
            <a:round/>
            <a:headEnd type="oval" w="med" len="med"/>
            <a:tailEnd/>
          </a:ln>
        </p:spPr>
        <p:txBody>
          <a:bodyPr/>
          <a:lstStyle/>
          <a:p>
            <a:endParaRPr lang="zh-CN" altLang="en-US"/>
          </a:p>
        </p:txBody>
      </p:sp>
      <p:grpSp>
        <p:nvGrpSpPr>
          <p:cNvPr id="31" name="Group 202"/>
          <p:cNvGrpSpPr>
            <a:grpSpLocks/>
          </p:cNvGrpSpPr>
          <p:nvPr/>
        </p:nvGrpSpPr>
        <p:grpSpPr bwMode="auto">
          <a:xfrm>
            <a:off x="1473200" y="2171700"/>
            <a:ext cx="3810000" cy="76200"/>
            <a:chOff x="1728" y="1776"/>
            <a:chExt cx="2400" cy="48"/>
          </a:xfrm>
        </p:grpSpPr>
        <p:sp>
          <p:nvSpPr>
            <p:cNvPr id="181364" name="Line 203"/>
            <p:cNvSpPr>
              <a:spLocks noChangeShapeType="1"/>
            </p:cNvSpPr>
            <p:nvPr/>
          </p:nvSpPr>
          <p:spPr bwMode="auto">
            <a:xfrm>
              <a:off x="2232"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5" name="Line 204"/>
            <p:cNvSpPr>
              <a:spLocks noChangeShapeType="1"/>
            </p:cNvSpPr>
            <p:nvPr/>
          </p:nvSpPr>
          <p:spPr bwMode="auto">
            <a:xfrm>
              <a:off x="3624" y="1776"/>
              <a:ext cx="0" cy="48"/>
            </a:xfrm>
            <a:prstGeom prst="line">
              <a:avLst/>
            </a:prstGeom>
            <a:noFill/>
            <a:ln w="28575">
              <a:solidFill>
                <a:srgbClr val="FF0000"/>
              </a:solidFill>
              <a:round/>
              <a:headEnd type="oval" w="med" len="med"/>
              <a:tailEnd/>
            </a:ln>
          </p:spPr>
          <p:txBody>
            <a:bodyPr/>
            <a:lstStyle/>
            <a:p>
              <a:endParaRPr lang="zh-CN" altLang="en-US"/>
            </a:p>
          </p:txBody>
        </p:sp>
        <p:sp>
          <p:nvSpPr>
            <p:cNvPr id="181366" name="Line 205"/>
            <p:cNvSpPr>
              <a:spLocks noChangeShapeType="1"/>
            </p:cNvSpPr>
            <p:nvPr/>
          </p:nvSpPr>
          <p:spPr bwMode="auto">
            <a:xfrm>
              <a:off x="1728" y="1776"/>
              <a:ext cx="2400" cy="0"/>
            </a:xfrm>
            <a:prstGeom prst="line">
              <a:avLst/>
            </a:prstGeom>
            <a:noFill/>
            <a:ln w="28575">
              <a:solidFill>
                <a:srgbClr val="FF0000"/>
              </a:solidFill>
              <a:round/>
              <a:headEnd/>
              <a:tailEnd/>
            </a:ln>
          </p:spPr>
          <p:txBody>
            <a:bodyPr/>
            <a:lstStyle/>
            <a:p>
              <a:endParaRPr lang="zh-CN" altLang="en-US"/>
            </a:p>
          </p:txBody>
        </p:sp>
      </p:grpSp>
      <p:sp>
        <p:nvSpPr>
          <p:cNvPr id="1464526" name="Line 128"/>
          <p:cNvSpPr>
            <a:spLocks noChangeShapeType="1"/>
          </p:cNvSpPr>
          <p:nvPr/>
        </p:nvSpPr>
        <p:spPr bwMode="auto">
          <a:xfrm flipH="1">
            <a:off x="1562100" y="2984500"/>
            <a:ext cx="1930400" cy="127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sp>
        <p:nvSpPr>
          <p:cNvPr id="1464527" name="Line 129"/>
          <p:cNvSpPr>
            <a:spLocks noChangeShapeType="1"/>
          </p:cNvSpPr>
          <p:nvPr/>
        </p:nvSpPr>
        <p:spPr bwMode="auto">
          <a:xfrm>
            <a:off x="1498600" y="2971800"/>
            <a:ext cx="0" cy="2362200"/>
          </a:xfrm>
          <a:prstGeom prst="line">
            <a:avLst/>
          </a:prstGeom>
          <a:noFill/>
          <a:ln w="76200">
            <a:solidFill>
              <a:srgbClr val="0000FF"/>
            </a:solidFill>
            <a:prstDash val="sysDot"/>
            <a:round/>
            <a:headEnd type="triangle" w="med" len="med"/>
            <a:tailEnd/>
          </a:ln>
        </p:spPr>
        <p:txBody>
          <a:bodyPr wrap="none" anchor="ctr"/>
          <a:lstStyle/>
          <a:p>
            <a:endParaRPr lang="zh-CN" altLang="en-US"/>
          </a:p>
        </p:txBody>
      </p:sp>
      <p:grpSp>
        <p:nvGrpSpPr>
          <p:cNvPr id="59619" name="Group 208"/>
          <p:cNvGrpSpPr>
            <a:grpSpLocks/>
          </p:cNvGrpSpPr>
          <p:nvPr/>
        </p:nvGrpSpPr>
        <p:grpSpPr bwMode="auto">
          <a:xfrm>
            <a:off x="2057400" y="4686300"/>
            <a:ext cx="2667000" cy="304800"/>
            <a:chOff x="1992" y="3264"/>
            <a:chExt cx="1680" cy="192"/>
          </a:xfrm>
        </p:grpSpPr>
        <p:grpSp>
          <p:nvGrpSpPr>
            <p:cNvPr id="181352" name="Group 209"/>
            <p:cNvGrpSpPr>
              <a:grpSpLocks noChangeAspect="1"/>
            </p:cNvGrpSpPr>
            <p:nvPr/>
          </p:nvGrpSpPr>
          <p:grpSpPr bwMode="auto">
            <a:xfrm>
              <a:off x="1992" y="3264"/>
              <a:ext cx="240" cy="192"/>
              <a:chOff x="3360" y="2544"/>
              <a:chExt cx="240" cy="192"/>
            </a:xfrm>
          </p:grpSpPr>
          <p:sp>
            <p:nvSpPr>
              <p:cNvPr id="181359" name="Line 21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1360" name="Line 21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81361" name="Line 21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81362" name="Line 21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81363" name="Line 21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1353" name="Group 215"/>
            <p:cNvGrpSpPr>
              <a:grpSpLocks noChangeAspect="1"/>
            </p:cNvGrpSpPr>
            <p:nvPr/>
          </p:nvGrpSpPr>
          <p:grpSpPr bwMode="auto">
            <a:xfrm>
              <a:off x="3432" y="3264"/>
              <a:ext cx="240" cy="192"/>
              <a:chOff x="4032" y="2544"/>
              <a:chExt cx="240" cy="192"/>
            </a:xfrm>
          </p:grpSpPr>
          <p:sp>
            <p:nvSpPr>
              <p:cNvPr id="181354" name="Line 21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1355" name="Line 21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1356" name="Line 21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1357" name="Line 21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1358" name="Line 22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sp>
        <p:nvSpPr>
          <p:cNvPr id="1464541" name="Rectangle 166"/>
          <p:cNvSpPr>
            <a:spLocks noChangeArrowheads="1"/>
          </p:cNvSpPr>
          <p:nvPr/>
        </p:nvSpPr>
        <p:spPr bwMode="auto">
          <a:xfrm>
            <a:off x="5956300" y="3032125"/>
            <a:ext cx="3044825" cy="2468563"/>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266700" indent="-266700">
              <a:lnSpc>
                <a:spcPct val="120000"/>
              </a:lnSpc>
              <a:spcBef>
                <a:spcPct val="20000"/>
              </a:spcBef>
              <a:buClr>
                <a:srgbClr val="FFC000"/>
              </a:buClr>
              <a:buFont typeface="Wingdings" pitchFamily="2" charset="2"/>
              <a:buChar char="n"/>
              <a:defRPr/>
            </a:pPr>
            <a:r>
              <a:rPr lang="en-US" altLang="zh-CN" sz="1600" i="0" dirty="0">
                <a:latin typeface="+mn-ea"/>
              </a:rPr>
              <a:t>Y</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T7</a:t>
            </a:r>
            <a:r>
              <a:rPr lang="zh-CN" altLang="en-US" sz="1600" i="0" dirty="0">
                <a:solidFill>
                  <a:srgbClr val="C00000"/>
                </a:solidFill>
                <a:latin typeface="+mn-ea"/>
              </a:rPr>
              <a:t>、</a:t>
            </a:r>
            <a:r>
              <a:rPr lang="en-US" altLang="zh-CN" sz="1600" i="0" dirty="0">
                <a:solidFill>
                  <a:srgbClr val="C00000"/>
                </a:solidFill>
                <a:latin typeface="+mn-ea"/>
              </a:rPr>
              <a:t>T8</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I/O</a:t>
            </a:r>
            <a:r>
              <a:rPr lang="zh-CN" altLang="en-US" sz="1600" i="0" dirty="0">
                <a:solidFill>
                  <a:srgbClr val="C00000"/>
                </a:solidFill>
                <a:latin typeface="+mn-ea"/>
              </a:rPr>
              <a:t>端数据写入到位线</a:t>
            </a:r>
          </a:p>
          <a:p>
            <a:pPr marL="266700" indent="-266700">
              <a:lnSpc>
                <a:spcPct val="120000"/>
              </a:lnSpc>
              <a:spcBef>
                <a:spcPct val="20000"/>
              </a:spcBef>
              <a:buClr>
                <a:srgbClr val="FFC000"/>
              </a:buClr>
              <a:buFont typeface="Wingdings" pitchFamily="2" charset="2"/>
              <a:buChar char="n"/>
              <a:defRPr/>
            </a:pPr>
            <a:r>
              <a:rPr lang="en-US" altLang="zh-CN" sz="1600" i="0" dirty="0">
                <a:latin typeface="+mn-ea"/>
              </a:rPr>
              <a:t>X</a:t>
            </a:r>
            <a:r>
              <a:rPr lang="zh-CN" altLang="en-US" sz="1600" i="0" dirty="0">
                <a:latin typeface="+mn-ea"/>
              </a:rPr>
              <a:t>地址选通</a:t>
            </a:r>
          </a:p>
          <a:p>
            <a:pPr marL="533400" lvl="1" indent="-266700">
              <a:lnSpc>
                <a:spcPct val="120000"/>
              </a:lnSpc>
              <a:spcBef>
                <a:spcPct val="20000"/>
              </a:spcBef>
              <a:buClr>
                <a:srgbClr val="FFC000"/>
              </a:buClr>
              <a:buFont typeface="Wingdings" pitchFamily="2" charset="2"/>
              <a:buChar char="n"/>
              <a:defRPr/>
            </a:pPr>
            <a:r>
              <a:rPr lang="en-US" altLang="zh-CN" sz="1600" i="0" dirty="0">
                <a:solidFill>
                  <a:srgbClr val="C00000"/>
                </a:solidFill>
                <a:latin typeface="+mn-ea"/>
              </a:rPr>
              <a:t>T5</a:t>
            </a:r>
            <a:r>
              <a:rPr lang="zh-CN" altLang="en-US" sz="1600" i="0" dirty="0">
                <a:solidFill>
                  <a:srgbClr val="C00000"/>
                </a:solidFill>
                <a:latin typeface="+mn-ea"/>
              </a:rPr>
              <a:t>、</a:t>
            </a:r>
            <a:r>
              <a:rPr lang="en-US" altLang="zh-CN" sz="1600" i="0" dirty="0">
                <a:solidFill>
                  <a:srgbClr val="C00000"/>
                </a:solidFill>
                <a:latin typeface="+mn-ea"/>
              </a:rPr>
              <a:t>T6</a:t>
            </a:r>
            <a:r>
              <a:rPr lang="zh-CN" altLang="en-US" sz="1600" i="0" dirty="0">
                <a:solidFill>
                  <a:srgbClr val="C00000"/>
                </a:solidFill>
                <a:latin typeface="+mn-ea"/>
              </a:rPr>
              <a:t>管导通</a:t>
            </a:r>
          </a:p>
          <a:p>
            <a:pPr marL="533400" lvl="1" indent="-26670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位线相连与</a:t>
            </a:r>
            <a:r>
              <a:rPr lang="en-US" altLang="zh-CN" sz="1600" i="0" dirty="0">
                <a:solidFill>
                  <a:srgbClr val="C00000"/>
                </a:solidFill>
                <a:latin typeface="+mn-ea"/>
              </a:rPr>
              <a:t>C2</a:t>
            </a:r>
            <a:r>
              <a:rPr lang="zh-CN" altLang="en-US" sz="1600" i="0" dirty="0">
                <a:solidFill>
                  <a:srgbClr val="C00000"/>
                </a:solidFill>
                <a:latin typeface="+mn-ea"/>
              </a:rPr>
              <a:t>相连</a:t>
            </a:r>
          </a:p>
        </p:txBody>
      </p:sp>
      <p:grpSp>
        <p:nvGrpSpPr>
          <p:cNvPr id="181347" name="Group 136"/>
          <p:cNvGrpSpPr>
            <a:grpSpLocks/>
          </p:cNvGrpSpPr>
          <p:nvPr/>
        </p:nvGrpSpPr>
        <p:grpSpPr bwMode="auto">
          <a:xfrm>
            <a:off x="4495800" y="4305300"/>
            <a:ext cx="228600" cy="304800"/>
            <a:chOff x="5040" y="2688"/>
            <a:chExt cx="144" cy="192"/>
          </a:xfrm>
        </p:grpSpPr>
        <p:sp>
          <p:nvSpPr>
            <p:cNvPr id="18135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8135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81348" name="Rectangle 225"/>
          <p:cNvSpPr>
            <a:spLocks noChangeArrowheads="1"/>
          </p:cNvSpPr>
          <p:nvPr/>
        </p:nvSpPr>
        <p:spPr bwMode="auto">
          <a:xfrm>
            <a:off x="2108200" y="1143000"/>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8134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B20CF96-7197-4BC1-A3EE-D5D3233A7C5C}" type="slidenum">
              <a:rPr lang="en-US" altLang="zh-CN">
                <a:latin typeface="Arial" charset="0"/>
              </a:rPr>
              <a:pPr/>
              <a:t>42</a:t>
            </a:fld>
            <a:r>
              <a:rPr lang="en-US" altLang="zh-CN">
                <a:latin typeface="Arial" charset="0"/>
              </a:rPr>
              <a:t>- </a:t>
            </a:r>
          </a:p>
        </p:txBody>
      </p:sp>
      <p:grpSp>
        <p:nvGrpSpPr>
          <p:cNvPr id="227" name="Group 38"/>
          <p:cNvGrpSpPr>
            <a:grpSpLocks/>
          </p:cNvGrpSpPr>
          <p:nvPr/>
        </p:nvGrpSpPr>
        <p:grpSpPr bwMode="auto">
          <a:xfrm>
            <a:off x="2120900" y="2247900"/>
            <a:ext cx="2514600" cy="381000"/>
            <a:chOff x="2040" y="1728"/>
            <a:chExt cx="1584" cy="240"/>
          </a:xfrm>
        </p:grpSpPr>
        <p:grpSp>
          <p:nvGrpSpPr>
            <p:cNvPr id="228" name="Group 39"/>
            <p:cNvGrpSpPr>
              <a:grpSpLocks noChangeAspect="1"/>
            </p:cNvGrpSpPr>
            <p:nvPr/>
          </p:nvGrpSpPr>
          <p:grpSpPr bwMode="auto">
            <a:xfrm rot="16200000" flipV="1">
              <a:off x="2016" y="1752"/>
              <a:ext cx="240" cy="192"/>
              <a:chOff x="3360" y="2544"/>
              <a:chExt cx="240" cy="192"/>
            </a:xfrm>
          </p:grpSpPr>
          <p:sp>
            <p:nvSpPr>
              <p:cNvPr id="235" name="Line 40"/>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6" name="Line 41"/>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7" name="Line 42"/>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8" name="Line 43"/>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9" name="Line 44"/>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29" name="Group 45"/>
            <p:cNvGrpSpPr>
              <a:grpSpLocks noChangeAspect="1"/>
            </p:cNvGrpSpPr>
            <p:nvPr/>
          </p:nvGrpSpPr>
          <p:grpSpPr bwMode="auto">
            <a:xfrm rot="16200000" flipV="1">
              <a:off x="3408" y="1752"/>
              <a:ext cx="240" cy="192"/>
              <a:chOff x="3360" y="2544"/>
              <a:chExt cx="240" cy="192"/>
            </a:xfrm>
          </p:grpSpPr>
          <p:sp>
            <p:nvSpPr>
              <p:cNvPr id="230" name="Line 46"/>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31" name="Line 47"/>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32" name="Line 48"/>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33" name="Line 49"/>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34" name="Line 50"/>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240" name="Group 25"/>
          <p:cNvGrpSpPr>
            <a:grpSpLocks noChangeAspect="1"/>
          </p:cNvGrpSpPr>
          <p:nvPr/>
        </p:nvGrpSpPr>
        <p:grpSpPr bwMode="auto">
          <a:xfrm>
            <a:off x="3723718" y="3074447"/>
            <a:ext cx="381000" cy="304800"/>
            <a:chOff x="4032" y="2544"/>
            <a:chExt cx="240" cy="192"/>
          </a:xfrm>
        </p:grpSpPr>
        <p:sp>
          <p:nvSpPr>
            <p:cNvPr id="241" name="Line 26"/>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42" name="Line 27"/>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43" name="Line 28"/>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44" name="Line 29"/>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45" name="Line 30"/>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464516" name="Line 196"/>
          <p:cNvSpPr>
            <a:spLocks noChangeAspect="1" noChangeShapeType="1"/>
          </p:cNvSpPr>
          <p:nvPr/>
        </p:nvSpPr>
        <p:spPr bwMode="auto">
          <a:xfrm>
            <a:off x="3721100" y="3238500"/>
            <a:ext cx="0" cy="228600"/>
          </a:xfrm>
          <a:prstGeom prst="line">
            <a:avLst/>
          </a:prstGeom>
          <a:noFill/>
          <a:ln w="28575">
            <a:solidFill>
              <a:srgbClr val="FF0000"/>
            </a:solidFill>
            <a:round/>
            <a:headEnd type="oval" w="med" len="med"/>
            <a:tailEnd/>
          </a:ln>
        </p:spPr>
        <p:txBody>
          <a:bodyPr/>
          <a:lstStyle/>
          <a:p>
            <a:endParaRPr lang="zh-CN" altLang="en-US"/>
          </a:p>
        </p:txBody>
      </p:sp>
      <p:grpSp>
        <p:nvGrpSpPr>
          <p:cNvPr id="246" name="Group 18"/>
          <p:cNvGrpSpPr>
            <a:grpSpLocks noChangeAspect="1"/>
          </p:cNvGrpSpPr>
          <p:nvPr/>
        </p:nvGrpSpPr>
        <p:grpSpPr bwMode="auto">
          <a:xfrm>
            <a:off x="2653122" y="3087688"/>
            <a:ext cx="381000" cy="304800"/>
            <a:chOff x="3360" y="2544"/>
            <a:chExt cx="240" cy="192"/>
          </a:xfrm>
        </p:grpSpPr>
        <p:sp>
          <p:nvSpPr>
            <p:cNvPr id="247" name="Line 19"/>
            <p:cNvSpPr>
              <a:spLocks noChangeAspect="1" noChangeShapeType="1"/>
            </p:cNvSpPr>
            <p:nvPr/>
          </p:nvSpPr>
          <p:spPr bwMode="auto">
            <a:xfrm>
              <a:off x="3456" y="2544"/>
              <a:ext cx="0" cy="192"/>
            </a:xfrm>
            <a:prstGeom prst="line">
              <a:avLst/>
            </a:prstGeom>
            <a:noFill/>
            <a:ln w="28575">
              <a:solidFill>
                <a:srgbClr val="339933"/>
              </a:solidFill>
              <a:round/>
              <a:headEnd/>
              <a:tailEnd/>
            </a:ln>
          </p:spPr>
          <p:txBody>
            <a:bodyPr/>
            <a:lstStyle/>
            <a:p>
              <a:endParaRPr lang="zh-CN" altLang="en-US"/>
            </a:p>
          </p:txBody>
        </p:sp>
        <p:sp>
          <p:nvSpPr>
            <p:cNvPr id="248" name="Line 20"/>
            <p:cNvSpPr>
              <a:spLocks noChangeAspect="1" noChangeShapeType="1"/>
            </p:cNvSpPr>
            <p:nvPr/>
          </p:nvSpPr>
          <p:spPr bwMode="auto">
            <a:xfrm>
              <a:off x="3504" y="2592"/>
              <a:ext cx="0" cy="96"/>
            </a:xfrm>
            <a:prstGeom prst="line">
              <a:avLst/>
            </a:prstGeom>
            <a:noFill/>
            <a:ln w="28575">
              <a:solidFill>
                <a:srgbClr val="339933"/>
              </a:solidFill>
              <a:round/>
              <a:headEnd/>
              <a:tailEnd/>
            </a:ln>
          </p:spPr>
          <p:txBody>
            <a:bodyPr/>
            <a:lstStyle/>
            <a:p>
              <a:endParaRPr lang="zh-CN" altLang="en-US"/>
            </a:p>
          </p:txBody>
        </p:sp>
        <p:sp>
          <p:nvSpPr>
            <p:cNvPr id="249" name="Line 21"/>
            <p:cNvSpPr>
              <a:spLocks noChangeAspect="1" noChangeShapeType="1"/>
            </p:cNvSpPr>
            <p:nvPr/>
          </p:nvSpPr>
          <p:spPr bwMode="auto">
            <a:xfrm>
              <a:off x="3360" y="2592"/>
              <a:ext cx="96" cy="0"/>
            </a:xfrm>
            <a:prstGeom prst="line">
              <a:avLst/>
            </a:prstGeom>
            <a:noFill/>
            <a:ln w="19050">
              <a:solidFill>
                <a:srgbClr val="339933"/>
              </a:solidFill>
              <a:round/>
              <a:headEnd/>
              <a:tailEnd/>
            </a:ln>
          </p:spPr>
          <p:txBody>
            <a:bodyPr/>
            <a:lstStyle/>
            <a:p>
              <a:endParaRPr lang="zh-CN" altLang="en-US"/>
            </a:p>
          </p:txBody>
        </p:sp>
        <p:sp>
          <p:nvSpPr>
            <p:cNvPr id="250" name="Line 22"/>
            <p:cNvSpPr>
              <a:spLocks noChangeAspect="1" noChangeShapeType="1"/>
            </p:cNvSpPr>
            <p:nvPr/>
          </p:nvSpPr>
          <p:spPr bwMode="auto">
            <a:xfrm>
              <a:off x="3360" y="2688"/>
              <a:ext cx="96" cy="0"/>
            </a:xfrm>
            <a:prstGeom prst="line">
              <a:avLst/>
            </a:prstGeom>
            <a:noFill/>
            <a:ln w="19050">
              <a:solidFill>
                <a:srgbClr val="339933"/>
              </a:solidFill>
              <a:round/>
              <a:headEnd/>
              <a:tailEnd/>
            </a:ln>
          </p:spPr>
          <p:txBody>
            <a:bodyPr/>
            <a:lstStyle/>
            <a:p>
              <a:endParaRPr lang="zh-CN" altLang="en-US"/>
            </a:p>
          </p:txBody>
        </p:sp>
        <p:sp>
          <p:nvSpPr>
            <p:cNvPr id="251" name="Line 23"/>
            <p:cNvSpPr>
              <a:spLocks noChangeAspect="1" noChangeShapeType="1"/>
            </p:cNvSpPr>
            <p:nvPr/>
          </p:nvSpPr>
          <p:spPr bwMode="auto">
            <a:xfrm>
              <a:off x="3504" y="2640"/>
              <a:ext cx="96" cy="0"/>
            </a:xfrm>
            <a:prstGeom prst="line">
              <a:avLst/>
            </a:prstGeom>
            <a:noFill/>
            <a:ln w="19050">
              <a:solidFill>
                <a:srgbClr val="339933"/>
              </a:solidFill>
              <a:round/>
              <a:headEnd/>
              <a:tailEnd/>
            </a:ln>
          </p:spPr>
          <p:txBody>
            <a:bodyPr/>
            <a:lstStyle/>
            <a:p>
              <a:endParaRPr lang="zh-CN" altLang="en-US"/>
            </a:p>
          </p:txBody>
        </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4541">
                                            <p:bg/>
                                          </p:spTgt>
                                        </p:tgtEl>
                                        <p:attrNameLst>
                                          <p:attrName>style.visibility</p:attrName>
                                        </p:attrNameLst>
                                      </p:cBhvr>
                                      <p:to>
                                        <p:strVal val="visible"/>
                                      </p:to>
                                    </p:set>
                                    <p:animEffect transition="in" filter="fade">
                                      <p:cBhvr>
                                        <p:cTn id="7" dur="1000"/>
                                        <p:tgtEl>
                                          <p:spTgt spid="1464541">
                                            <p:bg/>
                                          </p:spTgt>
                                        </p:tgtEl>
                                      </p:cBhvr>
                                    </p:animEffect>
                                    <p:anim calcmode="lin" valueType="num">
                                      <p:cBhvr>
                                        <p:cTn id="8" dur="1000" fill="hold"/>
                                        <p:tgtEl>
                                          <p:spTgt spid="1464541">
                                            <p:bg/>
                                          </p:spTgt>
                                        </p:tgtEl>
                                        <p:attrNameLst>
                                          <p:attrName>ppt_x</p:attrName>
                                        </p:attrNameLst>
                                      </p:cBhvr>
                                      <p:tavLst>
                                        <p:tav tm="0">
                                          <p:val>
                                            <p:strVal val="#ppt_x"/>
                                          </p:val>
                                        </p:tav>
                                        <p:tav tm="100000">
                                          <p:val>
                                            <p:strVal val="#ppt_x"/>
                                          </p:val>
                                        </p:tav>
                                      </p:tavLst>
                                    </p:anim>
                                    <p:anim calcmode="lin" valueType="num">
                                      <p:cBhvr>
                                        <p:cTn id="9" dur="1000" fill="hold"/>
                                        <p:tgtEl>
                                          <p:spTgt spid="146454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464541">
                                            <p:txEl>
                                              <p:pRg st="0" end="0"/>
                                            </p:txEl>
                                          </p:spTgt>
                                        </p:tgtEl>
                                        <p:attrNameLst>
                                          <p:attrName>style.visibility</p:attrName>
                                        </p:attrNameLst>
                                      </p:cBhvr>
                                      <p:to>
                                        <p:strVal val="visible"/>
                                      </p:to>
                                    </p:set>
                                    <p:animEffect transition="in" filter="fade">
                                      <p:cBhvr>
                                        <p:cTn id="14" dur="1000"/>
                                        <p:tgtEl>
                                          <p:spTgt spid="1464541">
                                            <p:txEl>
                                              <p:pRg st="0" end="0"/>
                                            </p:txEl>
                                          </p:spTgt>
                                        </p:tgtEl>
                                      </p:cBhvr>
                                    </p:animEffect>
                                    <p:anim calcmode="lin" valueType="num">
                                      <p:cBhvr>
                                        <p:cTn id="15" dur="1000" fill="hold"/>
                                        <p:tgtEl>
                                          <p:spTgt spid="1464541">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146454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repeatCount="3000" fill="hold" grpId="0" nodeType="clickEffect">
                                  <p:stCondLst>
                                    <p:cond delay="0"/>
                                  </p:stCondLst>
                                  <p:childTnLst>
                                    <p:set>
                                      <p:cBhvr>
                                        <p:cTn id="20" dur="1" fill="hold">
                                          <p:stCondLst>
                                            <p:cond delay="0"/>
                                          </p:stCondLst>
                                        </p:cTn>
                                        <p:tgtEl>
                                          <p:spTgt spid="1464504"/>
                                        </p:tgtEl>
                                        <p:attrNameLst>
                                          <p:attrName>style.visibility</p:attrName>
                                        </p:attrNameLst>
                                      </p:cBhvr>
                                      <p:to>
                                        <p:strVal val="visible"/>
                                      </p:to>
                                    </p:set>
                                    <p:animEffect transition="in" filter="wipe(down)">
                                      <p:cBhvr>
                                        <p:cTn id="21" dur="1000"/>
                                        <p:tgtEl>
                                          <p:spTgt spid="1464504"/>
                                        </p:tgtEl>
                                      </p:cBhvr>
                                    </p:animEffect>
                                  </p:childTnLst>
                                  <p:subTnLst>
                                    <p:animClr clrSpc="rgb" dir="cw">
                                      <p:cBhvr override="childStyle">
                                        <p:cTn dur="1" fill="hold" display="0" masterRel="nextClick" afterEffect="1"/>
                                        <p:tgtEl>
                                          <p:spTgt spid="1464504"/>
                                        </p:tgtEl>
                                        <p:attrNameLst>
                                          <p:attrName>ppt_c</p:attrName>
                                        </p:attrNameLst>
                                      </p:cBhvr>
                                      <p:to>
                                        <a:srgbClr val="FF0000"/>
                                      </p:to>
                                    </p:animClr>
                                  </p:subTnLst>
                                </p:cTn>
                              </p:par>
                              <p:par>
                                <p:cTn id="22" presetID="22" presetClass="entr" presetSubtype="8" repeatCount="3000" fill="hold" grpId="0" nodeType="withEffect">
                                  <p:stCondLst>
                                    <p:cond delay="0"/>
                                  </p:stCondLst>
                                  <p:childTnLst>
                                    <p:set>
                                      <p:cBhvr>
                                        <p:cTn id="23" dur="1" fill="hold">
                                          <p:stCondLst>
                                            <p:cond delay="0"/>
                                          </p:stCondLst>
                                        </p:cTn>
                                        <p:tgtEl>
                                          <p:spTgt spid="1464500"/>
                                        </p:tgtEl>
                                        <p:attrNameLst>
                                          <p:attrName>style.visibility</p:attrName>
                                        </p:attrNameLst>
                                      </p:cBhvr>
                                      <p:to>
                                        <p:strVal val="visible"/>
                                      </p:to>
                                    </p:set>
                                    <p:animEffect transition="in" filter="wipe(left)">
                                      <p:cBhvr>
                                        <p:cTn id="24" dur="1000"/>
                                        <p:tgtEl>
                                          <p:spTgt spid="1464500"/>
                                        </p:tgtEl>
                                      </p:cBhvr>
                                    </p:animEffect>
                                  </p:childTnLst>
                                  <p:subTnLst>
                                    <p:animClr clrSpc="rgb" dir="cw">
                                      <p:cBhvr override="childStyle">
                                        <p:cTn dur="1" fill="hold" display="0" masterRel="nextClick" afterEffect="1"/>
                                        <p:tgtEl>
                                          <p:spTgt spid="1464500"/>
                                        </p:tgtEl>
                                        <p:attrNameLst>
                                          <p:attrName>ppt_c</p:attrName>
                                        </p:attrNameLst>
                                      </p:cBhvr>
                                      <p:to>
                                        <a:srgbClr val="FF0000"/>
                                      </p:to>
                                    </p:animClr>
                                  </p:subTnLst>
                                </p:cTn>
                              </p:par>
                              <p:par>
                                <p:cTn id="25" presetID="42" presetClass="entr" presetSubtype="0" fill="hold" grpId="0" nodeType="withEffect">
                                  <p:stCondLst>
                                    <p:cond delay="0"/>
                                  </p:stCondLst>
                                  <p:childTnLst>
                                    <p:set>
                                      <p:cBhvr>
                                        <p:cTn id="26" dur="1" fill="hold">
                                          <p:stCondLst>
                                            <p:cond delay="0"/>
                                          </p:stCondLst>
                                        </p:cTn>
                                        <p:tgtEl>
                                          <p:spTgt spid="1464541">
                                            <p:txEl>
                                              <p:pRg st="1" end="1"/>
                                            </p:txEl>
                                          </p:spTgt>
                                        </p:tgtEl>
                                        <p:attrNameLst>
                                          <p:attrName>style.visibility</p:attrName>
                                        </p:attrNameLst>
                                      </p:cBhvr>
                                      <p:to>
                                        <p:strVal val="visible"/>
                                      </p:to>
                                    </p:set>
                                    <p:animEffect transition="in" filter="fade">
                                      <p:cBhvr>
                                        <p:cTn id="27" dur="1000"/>
                                        <p:tgtEl>
                                          <p:spTgt spid="1464541">
                                            <p:txEl>
                                              <p:pRg st="1" end="1"/>
                                            </p:txEl>
                                          </p:spTgt>
                                        </p:tgtEl>
                                      </p:cBhvr>
                                    </p:animEffect>
                                    <p:anim calcmode="lin" valueType="num">
                                      <p:cBhvr>
                                        <p:cTn id="28" dur="1000" fill="hold"/>
                                        <p:tgtEl>
                                          <p:spTgt spid="1464541">
                                            <p:txEl>
                                              <p:pRg st="1" end="1"/>
                                            </p:txEl>
                                          </p:spTgt>
                                        </p:tgtEl>
                                        <p:attrNameLst>
                                          <p:attrName>ppt_x</p:attrName>
                                        </p:attrNameLst>
                                      </p:cBhvr>
                                      <p:tavLst>
                                        <p:tav tm="0">
                                          <p:val>
                                            <p:strVal val="#ppt_x"/>
                                          </p:val>
                                        </p:tav>
                                        <p:tav tm="100000">
                                          <p:val>
                                            <p:strVal val="#ppt_x"/>
                                          </p:val>
                                        </p:tav>
                                      </p:tavLst>
                                    </p:anim>
                                    <p:anim calcmode="lin" valueType="num">
                                      <p:cBhvr>
                                        <p:cTn id="29" dur="1000" fill="hold"/>
                                        <p:tgtEl>
                                          <p:spTgt spid="1464541">
                                            <p:txEl>
                                              <p:pRg st="1" end="1"/>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464541">
                                            <p:txEl>
                                              <p:pRg st="2" end="2"/>
                                            </p:txEl>
                                          </p:spTgt>
                                        </p:tgtEl>
                                        <p:attrNameLst>
                                          <p:attrName>style.visibility</p:attrName>
                                        </p:attrNameLst>
                                      </p:cBhvr>
                                      <p:to>
                                        <p:strVal val="visible"/>
                                      </p:to>
                                    </p:set>
                                    <p:animEffect transition="in" filter="fade">
                                      <p:cBhvr>
                                        <p:cTn id="32" dur="1000"/>
                                        <p:tgtEl>
                                          <p:spTgt spid="1464541">
                                            <p:txEl>
                                              <p:pRg st="2" end="2"/>
                                            </p:txEl>
                                          </p:spTgt>
                                        </p:tgtEl>
                                      </p:cBhvr>
                                    </p:animEffect>
                                    <p:anim calcmode="lin" valueType="num">
                                      <p:cBhvr>
                                        <p:cTn id="33" dur="1000" fill="hold"/>
                                        <p:tgtEl>
                                          <p:spTgt spid="1464541">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1464541">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repeatCount="3000" fill="hold" nodeType="clickEffect">
                                  <p:stCondLst>
                                    <p:cond delay="0"/>
                                  </p:stCondLst>
                                  <p:childTnLst>
                                    <p:set>
                                      <p:cBhvr>
                                        <p:cTn id="38" dur="1" fill="hold">
                                          <p:stCondLst>
                                            <p:cond delay="0"/>
                                          </p:stCondLst>
                                        </p:cTn>
                                        <p:tgtEl>
                                          <p:spTgt spid="59619"/>
                                        </p:tgtEl>
                                        <p:attrNameLst>
                                          <p:attrName>style.visibility</p:attrName>
                                        </p:attrNameLst>
                                      </p:cBhvr>
                                      <p:to>
                                        <p:strVal val="visible"/>
                                      </p:to>
                                    </p:set>
                                    <p:animEffect transition="in" filter="wipe(left)">
                                      <p:cBhvr>
                                        <p:cTn id="39" dur="500"/>
                                        <p:tgtEl>
                                          <p:spTgt spid="59619"/>
                                        </p:tgtEl>
                                      </p:cBhvr>
                                    </p:animEffect>
                                  </p:childTnLst>
                                  <p:subTnLst>
                                    <p:animClr clrSpc="rgb" dir="cw">
                                      <p:cBhvr override="childStyle">
                                        <p:cTn dur="1" fill="hold" display="0" masterRel="nextClick" afterEffect="1"/>
                                        <p:tgtEl>
                                          <p:spTgt spid="59619"/>
                                        </p:tgtEl>
                                        <p:attrNameLst>
                                          <p:attrName>ppt_c</p:attrName>
                                        </p:attrNameLst>
                                      </p:cBhvr>
                                      <p:to>
                                        <a:srgbClr val="FF0000"/>
                                      </p:to>
                                    </p:animClr>
                                  </p:subTnLst>
                                </p:cTn>
                              </p:par>
                            </p:childTnLst>
                          </p:cTn>
                        </p:par>
                        <p:par>
                          <p:cTn id="40" fill="hold">
                            <p:stCondLst>
                              <p:cond delay="1500"/>
                            </p:stCondLst>
                            <p:childTnLst>
                              <p:par>
                                <p:cTn id="41" presetID="22" presetClass="entr" presetSubtype="4" repeatCount="300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wipe(down)">
                                      <p:cBhvr>
                                        <p:cTn id="43" dur="1000"/>
                                        <p:tgtEl>
                                          <p:spTgt spid="26"/>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repeatCount="300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wipe(down)">
                                      <p:cBhvr>
                                        <p:cTn id="48" dur="10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464541">
                                            <p:txEl>
                                              <p:pRg st="3" end="3"/>
                                            </p:txEl>
                                          </p:spTgt>
                                        </p:tgtEl>
                                        <p:attrNameLst>
                                          <p:attrName>style.visibility</p:attrName>
                                        </p:attrNameLst>
                                      </p:cBhvr>
                                      <p:to>
                                        <p:strVal val="visible"/>
                                      </p:to>
                                    </p:set>
                                    <p:animEffect transition="in" filter="fade">
                                      <p:cBhvr>
                                        <p:cTn id="53" dur="1000"/>
                                        <p:tgtEl>
                                          <p:spTgt spid="1464541">
                                            <p:txEl>
                                              <p:pRg st="3" end="3"/>
                                            </p:txEl>
                                          </p:spTgt>
                                        </p:tgtEl>
                                      </p:cBhvr>
                                    </p:animEffect>
                                    <p:anim calcmode="lin" valueType="num">
                                      <p:cBhvr>
                                        <p:cTn id="54" dur="1000" fill="hold"/>
                                        <p:tgtEl>
                                          <p:spTgt spid="1464541">
                                            <p:txEl>
                                              <p:pRg st="3" end="3"/>
                                            </p:txEl>
                                          </p:spTgt>
                                        </p:tgtEl>
                                        <p:attrNameLst>
                                          <p:attrName>ppt_x</p:attrName>
                                        </p:attrNameLst>
                                      </p:cBhvr>
                                      <p:tavLst>
                                        <p:tav tm="0">
                                          <p:val>
                                            <p:strVal val="#ppt_x"/>
                                          </p:val>
                                        </p:tav>
                                        <p:tav tm="100000">
                                          <p:val>
                                            <p:strVal val="#ppt_x"/>
                                          </p:val>
                                        </p:tav>
                                      </p:tavLst>
                                    </p:anim>
                                    <p:anim calcmode="lin" valueType="num">
                                      <p:cBhvr>
                                        <p:cTn id="55" dur="1000" fill="hold"/>
                                        <p:tgtEl>
                                          <p:spTgt spid="1464541">
                                            <p:txEl>
                                              <p:pRg st="3" end="3"/>
                                            </p:txEl>
                                          </p:spTgt>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464541">
                                            <p:txEl>
                                              <p:pRg st="4" end="4"/>
                                            </p:txEl>
                                          </p:spTgt>
                                        </p:tgtEl>
                                        <p:attrNameLst>
                                          <p:attrName>style.visibility</p:attrName>
                                        </p:attrNameLst>
                                      </p:cBhvr>
                                      <p:to>
                                        <p:strVal val="visible"/>
                                      </p:to>
                                    </p:set>
                                    <p:animEffect transition="in" filter="fade">
                                      <p:cBhvr>
                                        <p:cTn id="58" dur="1000"/>
                                        <p:tgtEl>
                                          <p:spTgt spid="1464541">
                                            <p:txEl>
                                              <p:pRg st="4" end="4"/>
                                            </p:txEl>
                                          </p:spTgt>
                                        </p:tgtEl>
                                      </p:cBhvr>
                                    </p:animEffect>
                                    <p:anim calcmode="lin" valueType="num">
                                      <p:cBhvr>
                                        <p:cTn id="59" dur="1000" fill="hold"/>
                                        <p:tgtEl>
                                          <p:spTgt spid="1464541">
                                            <p:txEl>
                                              <p:pRg st="4" end="4"/>
                                            </p:txEl>
                                          </p:spTgt>
                                        </p:tgtEl>
                                        <p:attrNameLst>
                                          <p:attrName>ppt_x</p:attrName>
                                        </p:attrNameLst>
                                      </p:cBhvr>
                                      <p:tavLst>
                                        <p:tav tm="0">
                                          <p:val>
                                            <p:strVal val="#ppt_x"/>
                                          </p:val>
                                        </p:tav>
                                        <p:tav tm="100000">
                                          <p:val>
                                            <p:strVal val="#ppt_x"/>
                                          </p:val>
                                        </p:tav>
                                      </p:tavLst>
                                    </p:anim>
                                    <p:anim calcmode="lin" valueType="num">
                                      <p:cBhvr>
                                        <p:cTn id="60" dur="1000" fill="hold"/>
                                        <p:tgtEl>
                                          <p:spTgt spid="1464541">
                                            <p:txEl>
                                              <p:pRg st="4" end="4"/>
                                            </p:txEl>
                                          </p:spTgt>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1464541">
                                            <p:txEl>
                                              <p:pRg st="5" end="5"/>
                                            </p:txEl>
                                          </p:spTgt>
                                        </p:tgtEl>
                                        <p:attrNameLst>
                                          <p:attrName>style.visibility</p:attrName>
                                        </p:attrNameLst>
                                      </p:cBhvr>
                                      <p:to>
                                        <p:strVal val="visible"/>
                                      </p:to>
                                    </p:set>
                                    <p:animEffect transition="in" filter="fade">
                                      <p:cBhvr>
                                        <p:cTn id="63" dur="1000"/>
                                        <p:tgtEl>
                                          <p:spTgt spid="1464541">
                                            <p:txEl>
                                              <p:pRg st="5" end="5"/>
                                            </p:txEl>
                                          </p:spTgt>
                                        </p:tgtEl>
                                      </p:cBhvr>
                                    </p:animEffect>
                                    <p:anim calcmode="lin" valueType="num">
                                      <p:cBhvr>
                                        <p:cTn id="64" dur="1000" fill="hold"/>
                                        <p:tgtEl>
                                          <p:spTgt spid="1464541">
                                            <p:txEl>
                                              <p:pRg st="5" end="5"/>
                                            </p:txEl>
                                          </p:spTgt>
                                        </p:tgtEl>
                                        <p:attrNameLst>
                                          <p:attrName>ppt_x</p:attrName>
                                        </p:attrNameLst>
                                      </p:cBhvr>
                                      <p:tavLst>
                                        <p:tav tm="0">
                                          <p:val>
                                            <p:strVal val="#ppt_x"/>
                                          </p:val>
                                        </p:tav>
                                        <p:tav tm="100000">
                                          <p:val>
                                            <p:strVal val="#ppt_x"/>
                                          </p:val>
                                        </p:tav>
                                      </p:tavLst>
                                    </p:anim>
                                    <p:anim calcmode="lin" valueType="num">
                                      <p:cBhvr>
                                        <p:cTn id="65" dur="1000" fill="hold"/>
                                        <p:tgtEl>
                                          <p:spTgt spid="1464541">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repeatCount="3000" fill="hold" nodeType="clickEffect">
                                  <p:stCondLst>
                                    <p:cond delay="0"/>
                                  </p:stCondLst>
                                  <p:childTnLst>
                                    <p:set>
                                      <p:cBhvr>
                                        <p:cTn id="69" dur="1" fill="hold">
                                          <p:stCondLst>
                                            <p:cond delay="0"/>
                                          </p:stCondLst>
                                        </p:cTn>
                                        <p:tgtEl>
                                          <p:spTgt spid="31"/>
                                        </p:tgtEl>
                                        <p:attrNameLst>
                                          <p:attrName>style.visibility</p:attrName>
                                        </p:attrNameLst>
                                      </p:cBhvr>
                                      <p:to>
                                        <p:strVal val="visible"/>
                                      </p:to>
                                    </p:set>
                                    <p:animEffect transition="in" filter="wipe(left)">
                                      <p:cBhvr>
                                        <p:cTn id="70" dur="1000"/>
                                        <p:tgtEl>
                                          <p:spTgt spid="3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1" fill="hold" nodeType="clickEffect">
                                  <p:stCondLst>
                                    <p:cond delay="0"/>
                                  </p:stCondLst>
                                  <p:childTnLst>
                                    <p:set>
                                      <p:cBhvr>
                                        <p:cTn id="74" dur="1" fill="hold">
                                          <p:stCondLst>
                                            <p:cond delay="0"/>
                                          </p:stCondLst>
                                        </p:cTn>
                                        <p:tgtEl>
                                          <p:spTgt spid="227"/>
                                        </p:tgtEl>
                                        <p:attrNameLst>
                                          <p:attrName>style.visibility</p:attrName>
                                        </p:attrNameLst>
                                      </p:cBhvr>
                                      <p:to>
                                        <p:strVal val="visible"/>
                                      </p:to>
                                    </p:set>
                                    <p:animEffect transition="in" filter="wipe(up)">
                                      <p:cBhvr>
                                        <p:cTn id="75" dur="500"/>
                                        <p:tgtEl>
                                          <p:spTgt spid="227"/>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repeatCount="3000" fill="hold" grpId="0" nodeType="clickEffect">
                                  <p:stCondLst>
                                    <p:cond delay="0"/>
                                  </p:stCondLst>
                                  <p:childTnLst>
                                    <p:set>
                                      <p:cBhvr>
                                        <p:cTn id="79" dur="1" fill="hold">
                                          <p:stCondLst>
                                            <p:cond delay="0"/>
                                          </p:stCondLst>
                                        </p:cTn>
                                        <p:tgtEl>
                                          <p:spTgt spid="1464495"/>
                                        </p:tgtEl>
                                        <p:attrNameLst>
                                          <p:attrName>style.visibility</p:attrName>
                                        </p:attrNameLst>
                                      </p:cBhvr>
                                      <p:to>
                                        <p:strVal val="visible"/>
                                      </p:to>
                                    </p:set>
                                    <p:animEffect transition="in" filter="wipe(left)">
                                      <p:cBhvr>
                                        <p:cTn id="80" dur="1000"/>
                                        <p:tgtEl>
                                          <p:spTgt spid="1464495"/>
                                        </p:tgtEl>
                                      </p:cBhvr>
                                    </p:animEffect>
                                  </p:childTnLst>
                                </p:cTn>
                              </p:par>
                            </p:childTnLst>
                          </p:cTn>
                        </p:par>
                        <p:par>
                          <p:cTn id="81" fill="hold">
                            <p:stCondLst>
                              <p:cond delay="3000"/>
                            </p:stCondLst>
                            <p:childTnLst>
                              <p:par>
                                <p:cTn id="82" presetID="22" presetClass="entr" presetSubtype="8" repeatCount="3000" fill="hold" grpId="0" nodeType="afterEffect">
                                  <p:stCondLst>
                                    <p:cond delay="0"/>
                                  </p:stCondLst>
                                  <p:childTnLst>
                                    <p:set>
                                      <p:cBhvr>
                                        <p:cTn id="83" dur="1" fill="hold">
                                          <p:stCondLst>
                                            <p:cond delay="0"/>
                                          </p:stCondLst>
                                        </p:cTn>
                                        <p:tgtEl>
                                          <p:spTgt spid="1464494"/>
                                        </p:tgtEl>
                                        <p:attrNameLst>
                                          <p:attrName>style.visibility</p:attrName>
                                        </p:attrNameLst>
                                      </p:cBhvr>
                                      <p:to>
                                        <p:strVal val="visible"/>
                                      </p:to>
                                    </p:set>
                                    <p:animEffect transition="in" filter="wipe(left)">
                                      <p:cBhvr>
                                        <p:cTn id="84" dur="1000"/>
                                        <p:tgtEl>
                                          <p:spTgt spid="1464494"/>
                                        </p:tgtEl>
                                      </p:cBhvr>
                                    </p:animEffect>
                                  </p:childTnLst>
                                </p:cTn>
                              </p:par>
                            </p:childTnLst>
                          </p:cTn>
                        </p:par>
                        <p:par>
                          <p:cTn id="85" fill="hold">
                            <p:stCondLst>
                              <p:cond delay="6000"/>
                            </p:stCondLst>
                            <p:childTnLst>
                              <p:par>
                                <p:cTn id="86" presetID="22" presetClass="entr" presetSubtype="1" repeatCount="3000" fill="hold" grpId="0" nodeType="afterEffect">
                                  <p:stCondLst>
                                    <p:cond delay="0"/>
                                  </p:stCondLst>
                                  <p:childTnLst>
                                    <p:set>
                                      <p:cBhvr>
                                        <p:cTn id="87" dur="1" fill="hold">
                                          <p:stCondLst>
                                            <p:cond delay="0"/>
                                          </p:stCondLst>
                                        </p:cTn>
                                        <p:tgtEl>
                                          <p:spTgt spid="1464492"/>
                                        </p:tgtEl>
                                        <p:attrNameLst>
                                          <p:attrName>style.visibility</p:attrName>
                                        </p:attrNameLst>
                                      </p:cBhvr>
                                      <p:to>
                                        <p:strVal val="visible"/>
                                      </p:to>
                                    </p:set>
                                    <p:animEffect transition="in" filter="wipe(up)">
                                      <p:cBhvr>
                                        <p:cTn id="88" dur="1000"/>
                                        <p:tgtEl>
                                          <p:spTgt spid="1464492"/>
                                        </p:tgtEl>
                                      </p:cBhvr>
                                    </p:animEffect>
                                  </p:childTnLst>
                                </p:cTn>
                              </p:par>
                            </p:childTnLst>
                          </p:cTn>
                        </p:par>
                        <p:par>
                          <p:cTn id="89" fill="hold">
                            <p:stCondLst>
                              <p:cond delay="9000"/>
                            </p:stCondLst>
                            <p:childTnLst>
                              <p:par>
                                <p:cTn id="90" presetID="22" presetClass="entr" presetSubtype="8" repeatCount="3000" fill="hold"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left)">
                                      <p:cBhvr>
                                        <p:cTn id="92" dur="10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nodeType="clickEffect">
                                  <p:stCondLst>
                                    <p:cond delay="0"/>
                                  </p:stCondLst>
                                  <p:childTnLst>
                                    <p:set>
                                      <p:cBhvr>
                                        <p:cTn id="96" dur="1" fill="hold">
                                          <p:stCondLst>
                                            <p:cond delay="0"/>
                                          </p:stCondLst>
                                        </p:cTn>
                                        <p:tgtEl>
                                          <p:spTgt spid="240"/>
                                        </p:tgtEl>
                                        <p:attrNameLst>
                                          <p:attrName>style.visibility</p:attrName>
                                        </p:attrNameLst>
                                      </p:cBhvr>
                                      <p:to>
                                        <p:strVal val="visible"/>
                                      </p:to>
                                    </p:set>
                                    <p:animEffect transition="in" filter="wipe(left)">
                                      <p:cBhvr>
                                        <p:cTn id="97" dur="500"/>
                                        <p:tgtEl>
                                          <p:spTgt spid="240"/>
                                        </p:tgtEl>
                                      </p:cBhvr>
                                    </p:animEffect>
                                  </p:childTnLst>
                                </p:cTn>
                              </p:par>
                            </p:childTnLst>
                          </p:cTn>
                        </p:par>
                        <p:par>
                          <p:cTn id="98" fill="hold">
                            <p:stCondLst>
                              <p:cond delay="500"/>
                            </p:stCondLst>
                            <p:childTnLst>
                              <p:par>
                                <p:cTn id="99" presetID="22" presetClass="entr" presetSubtype="1" repeatCount="3000" fill="hold" grpId="0" nodeType="afterEffect">
                                  <p:stCondLst>
                                    <p:cond delay="0"/>
                                  </p:stCondLst>
                                  <p:childTnLst>
                                    <p:set>
                                      <p:cBhvr>
                                        <p:cTn id="100" dur="1" fill="hold">
                                          <p:stCondLst>
                                            <p:cond delay="0"/>
                                          </p:stCondLst>
                                        </p:cTn>
                                        <p:tgtEl>
                                          <p:spTgt spid="1464516"/>
                                        </p:tgtEl>
                                        <p:attrNameLst>
                                          <p:attrName>style.visibility</p:attrName>
                                        </p:attrNameLst>
                                      </p:cBhvr>
                                      <p:to>
                                        <p:strVal val="visible"/>
                                      </p:to>
                                    </p:set>
                                    <p:animEffect transition="in" filter="wipe(up)">
                                      <p:cBhvr>
                                        <p:cTn id="101" dur="1000"/>
                                        <p:tgtEl>
                                          <p:spTgt spid="1464516"/>
                                        </p:tgtEl>
                                      </p:cBhvr>
                                    </p:animEffect>
                                  </p:childTnLst>
                                </p:cTn>
                              </p:par>
                            </p:childTnLst>
                          </p:cTn>
                        </p:par>
                        <p:par>
                          <p:cTn id="102" fill="hold">
                            <p:stCondLst>
                              <p:cond delay="3500"/>
                            </p:stCondLst>
                            <p:childTnLst>
                              <p:par>
                                <p:cTn id="103" presetID="22" presetClass="entr" presetSubtype="8" repeatCount="3000" fill="hold" nodeType="afterEffect">
                                  <p:stCondLst>
                                    <p:cond delay="0"/>
                                  </p:stCondLst>
                                  <p:childTnLst>
                                    <p:set>
                                      <p:cBhvr>
                                        <p:cTn id="104" dur="1" fill="hold">
                                          <p:stCondLst>
                                            <p:cond delay="0"/>
                                          </p:stCondLst>
                                        </p:cTn>
                                        <p:tgtEl>
                                          <p:spTgt spid="29"/>
                                        </p:tgtEl>
                                        <p:attrNameLst>
                                          <p:attrName>style.visibility</p:attrName>
                                        </p:attrNameLst>
                                      </p:cBhvr>
                                      <p:to>
                                        <p:strVal val="visible"/>
                                      </p:to>
                                    </p:set>
                                    <p:animEffect transition="in" filter="wipe(left)">
                                      <p:cBhvr>
                                        <p:cTn id="105" dur="1000"/>
                                        <p:tgtEl>
                                          <p:spTgt spid="2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2" repeatCount="3000" fill="hold" grpId="0" nodeType="clickEffect">
                                  <p:stCondLst>
                                    <p:cond delay="0"/>
                                  </p:stCondLst>
                                  <p:childTnLst>
                                    <p:set>
                                      <p:cBhvr>
                                        <p:cTn id="109" dur="1" fill="hold">
                                          <p:stCondLst>
                                            <p:cond delay="0"/>
                                          </p:stCondLst>
                                        </p:cTn>
                                        <p:tgtEl>
                                          <p:spTgt spid="1464499"/>
                                        </p:tgtEl>
                                        <p:attrNameLst>
                                          <p:attrName>style.visibility</p:attrName>
                                        </p:attrNameLst>
                                      </p:cBhvr>
                                      <p:to>
                                        <p:strVal val="visible"/>
                                      </p:to>
                                    </p:set>
                                    <p:animEffect transition="in" filter="wipe(right)">
                                      <p:cBhvr>
                                        <p:cTn id="110" dur="1000"/>
                                        <p:tgtEl>
                                          <p:spTgt spid="1464499"/>
                                        </p:tgtEl>
                                      </p:cBhvr>
                                    </p:animEffect>
                                  </p:childTnLst>
                                </p:cTn>
                              </p:par>
                            </p:childTnLst>
                          </p:cTn>
                        </p:par>
                        <p:par>
                          <p:cTn id="111" fill="hold">
                            <p:stCondLst>
                              <p:cond delay="3000"/>
                            </p:stCondLst>
                            <p:childTnLst>
                              <p:par>
                                <p:cTn id="112" presetID="22" presetClass="entr" presetSubtype="2" repeatCount="3000" fill="hold" grpId="0" nodeType="afterEffect">
                                  <p:stCondLst>
                                    <p:cond delay="0"/>
                                  </p:stCondLst>
                                  <p:childTnLst>
                                    <p:set>
                                      <p:cBhvr>
                                        <p:cTn id="113" dur="1" fill="hold">
                                          <p:stCondLst>
                                            <p:cond delay="0"/>
                                          </p:stCondLst>
                                        </p:cTn>
                                        <p:tgtEl>
                                          <p:spTgt spid="1464521"/>
                                        </p:tgtEl>
                                        <p:attrNameLst>
                                          <p:attrName>style.visibility</p:attrName>
                                        </p:attrNameLst>
                                      </p:cBhvr>
                                      <p:to>
                                        <p:strVal val="visible"/>
                                      </p:to>
                                    </p:set>
                                    <p:animEffect transition="in" filter="wipe(right)">
                                      <p:cBhvr>
                                        <p:cTn id="114" dur="1000"/>
                                        <p:tgtEl>
                                          <p:spTgt spid="1464521"/>
                                        </p:tgtEl>
                                      </p:cBhvr>
                                    </p:animEffect>
                                  </p:childTnLst>
                                </p:cTn>
                              </p:par>
                            </p:childTnLst>
                          </p:cTn>
                        </p:par>
                        <p:par>
                          <p:cTn id="115" fill="hold">
                            <p:stCondLst>
                              <p:cond delay="6000"/>
                            </p:stCondLst>
                            <p:childTnLst>
                              <p:par>
                                <p:cTn id="116" presetID="22" presetClass="entr" presetSubtype="1" repeatCount="3000" fill="hold" grpId="0" nodeType="afterEffect">
                                  <p:stCondLst>
                                    <p:cond delay="0"/>
                                  </p:stCondLst>
                                  <p:childTnLst>
                                    <p:set>
                                      <p:cBhvr>
                                        <p:cTn id="117" dur="1" fill="hold">
                                          <p:stCondLst>
                                            <p:cond delay="0"/>
                                          </p:stCondLst>
                                        </p:cTn>
                                        <p:tgtEl>
                                          <p:spTgt spid="1464493"/>
                                        </p:tgtEl>
                                        <p:attrNameLst>
                                          <p:attrName>style.visibility</p:attrName>
                                        </p:attrNameLst>
                                      </p:cBhvr>
                                      <p:to>
                                        <p:strVal val="visible"/>
                                      </p:to>
                                    </p:set>
                                    <p:animEffect transition="in" filter="wipe(up)">
                                      <p:cBhvr>
                                        <p:cTn id="118" dur="1000"/>
                                        <p:tgtEl>
                                          <p:spTgt spid="1464493"/>
                                        </p:tgtEl>
                                      </p:cBhvr>
                                    </p:animEffect>
                                  </p:childTnLst>
                                </p:cTn>
                              </p:par>
                            </p:childTnLst>
                          </p:cTn>
                        </p:par>
                        <p:par>
                          <p:cTn id="119" fill="hold">
                            <p:stCondLst>
                              <p:cond delay="9000"/>
                            </p:stCondLst>
                            <p:childTnLst>
                              <p:par>
                                <p:cTn id="120" presetID="22" presetClass="entr" presetSubtype="2" repeatCount="3000" fill="hold" nodeType="afterEffect">
                                  <p:stCondLst>
                                    <p:cond delay="0"/>
                                  </p:stCondLst>
                                  <p:childTnLst>
                                    <p:set>
                                      <p:cBhvr>
                                        <p:cTn id="121" dur="1" fill="hold">
                                          <p:stCondLst>
                                            <p:cond delay="0"/>
                                          </p:stCondLst>
                                        </p:cTn>
                                        <p:tgtEl>
                                          <p:spTgt spid="28"/>
                                        </p:tgtEl>
                                        <p:attrNameLst>
                                          <p:attrName>style.visibility</p:attrName>
                                        </p:attrNameLst>
                                      </p:cBhvr>
                                      <p:to>
                                        <p:strVal val="visible"/>
                                      </p:to>
                                    </p:set>
                                    <p:animEffect transition="in" filter="wipe(right)">
                                      <p:cBhvr>
                                        <p:cTn id="122" dur="1000"/>
                                        <p:tgtEl>
                                          <p:spTgt spid="28"/>
                                        </p:tgtEl>
                                      </p:cBhvr>
                                    </p:animEffect>
                                  </p:childTnLst>
                                </p:cTn>
                              </p:par>
                            </p:childTnLst>
                          </p:cTn>
                        </p:par>
                        <p:par>
                          <p:cTn id="123" fill="hold">
                            <p:stCondLst>
                              <p:cond delay="12000"/>
                            </p:stCondLst>
                            <p:childTnLst>
                              <p:par>
                                <p:cTn id="124" presetID="22" presetClass="entr" presetSubtype="1" repeatCount="3000" fill="hold" grpId="0" nodeType="afterEffect">
                                  <p:stCondLst>
                                    <p:cond delay="0"/>
                                  </p:stCondLst>
                                  <p:childTnLst>
                                    <p:set>
                                      <p:cBhvr>
                                        <p:cTn id="125" dur="1" fill="hold">
                                          <p:stCondLst>
                                            <p:cond delay="0"/>
                                          </p:stCondLst>
                                        </p:cTn>
                                        <p:tgtEl>
                                          <p:spTgt spid="1464508"/>
                                        </p:tgtEl>
                                        <p:attrNameLst>
                                          <p:attrName>style.visibility</p:attrName>
                                        </p:attrNameLst>
                                      </p:cBhvr>
                                      <p:to>
                                        <p:strVal val="visible"/>
                                      </p:to>
                                    </p:set>
                                    <p:animEffect transition="in" filter="wipe(up)">
                                      <p:cBhvr>
                                        <p:cTn id="126" dur="1000"/>
                                        <p:tgtEl>
                                          <p:spTgt spid="1464508"/>
                                        </p:tgtEl>
                                      </p:cBhvr>
                                    </p:animEffect>
                                  </p:childTnLst>
                                </p:cTn>
                              </p:par>
                            </p:childTnLst>
                          </p:cTn>
                        </p:par>
                        <p:par>
                          <p:cTn id="127" fill="hold">
                            <p:stCondLst>
                              <p:cond delay="15000"/>
                            </p:stCondLst>
                            <p:childTnLst>
                              <p:par>
                                <p:cTn id="128" presetID="22" presetClass="entr" presetSubtype="8" repeatCount="3000" fill="hold" nodeType="afterEffect">
                                  <p:stCondLst>
                                    <p:cond delay="0"/>
                                  </p:stCondLst>
                                  <p:childTnLst>
                                    <p:set>
                                      <p:cBhvr>
                                        <p:cTn id="129" dur="1" fill="hold">
                                          <p:stCondLst>
                                            <p:cond delay="0"/>
                                          </p:stCondLst>
                                        </p:cTn>
                                        <p:tgtEl>
                                          <p:spTgt spid="27"/>
                                        </p:tgtEl>
                                        <p:attrNameLst>
                                          <p:attrName>style.visibility</p:attrName>
                                        </p:attrNameLst>
                                      </p:cBhvr>
                                      <p:to>
                                        <p:strVal val="visible"/>
                                      </p:to>
                                    </p:set>
                                    <p:animEffect transition="in" filter="wipe(left)">
                                      <p:cBhvr>
                                        <p:cTn id="130" dur="1000"/>
                                        <p:tgtEl>
                                          <p:spTgt spid="27"/>
                                        </p:tgtEl>
                                      </p:cBhvr>
                                    </p:animEffect>
                                  </p:childTnLst>
                                </p:cTn>
                              </p:par>
                            </p:childTnLst>
                          </p:cTn>
                        </p:par>
                      </p:childTnLst>
                    </p:cTn>
                  </p:par>
                  <p:par>
                    <p:cTn id="131" fill="hold">
                      <p:stCondLst>
                        <p:cond delay="indefinite"/>
                      </p:stCondLst>
                      <p:childTnLst>
                        <p:par>
                          <p:cTn id="132" fill="hold">
                            <p:stCondLst>
                              <p:cond delay="0"/>
                            </p:stCondLst>
                            <p:childTnLst>
                              <p:par>
                                <p:cTn id="133" presetID="22" presetClass="entr" presetSubtype="2" fill="hold" nodeType="clickEffect">
                                  <p:stCondLst>
                                    <p:cond delay="0"/>
                                  </p:stCondLst>
                                  <p:childTnLst>
                                    <p:set>
                                      <p:cBhvr>
                                        <p:cTn id="134" dur="1" fill="hold">
                                          <p:stCondLst>
                                            <p:cond delay="0"/>
                                          </p:stCondLst>
                                        </p:cTn>
                                        <p:tgtEl>
                                          <p:spTgt spid="246"/>
                                        </p:tgtEl>
                                        <p:attrNameLst>
                                          <p:attrName>style.visibility</p:attrName>
                                        </p:attrNameLst>
                                      </p:cBhvr>
                                      <p:to>
                                        <p:strVal val="visible"/>
                                      </p:to>
                                    </p:set>
                                    <p:animEffect transition="in" filter="wipe(right)">
                                      <p:cBhvr>
                                        <p:cTn id="135" dur="500"/>
                                        <p:tgtEl>
                                          <p:spTgt spid="246"/>
                                        </p:tgtEl>
                                      </p:cBhvr>
                                    </p:animEffect>
                                  </p:childTnLst>
                                </p:cTn>
                              </p:par>
                            </p:childTnLst>
                          </p:cTn>
                        </p:par>
                      </p:childTnLst>
                    </p:cTn>
                  </p:par>
                  <p:par>
                    <p:cTn id="136" fill="hold">
                      <p:stCondLst>
                        <p:cond delay="indefinite"/>
                      </p:stCondLst>
                      <p:childTnLst>
                        <p:par>
                          <p:cTn id="137" fill="hold">
                            <p:stCondLst>
                              <p:cond delay="0"/>
                            </p:stCondLst>
                            <p:childTnLst>
                              <p:par>
                                <p:cTn id="138" presetID="22" presetClass="entr" presetSubtype="4" repeatCount="3000" fill="hold" grpId="0" nodeType="clickEffect">
                                  <p:stCondLst>
                                    <p:cond delay="0"/>
                                  </p:stCondLst>
                                  <p:childTnLst>
                                    <p:set>
                                      <p:cBhvr>
                                        <p:cTn id="139" dur="1" fill="hold">
                                          <p:stCondLst>
                                            <p:cond delay="0"/>
                                          </p:stCondLst>
                                        </p:cTn>
                                        <p:tgtEl>
                                          <p:spTgt spid="1464527"/>
                                        </p:tgtEl>
                                        <p:attrNameLst>
                                          <p:attrName>style.visibility</p:attrName>
                                        </p:attrNameLst>
                                      </p:cBhvr>
                                      <p:to>
                                        <p:strVal val="visible"/>
                                      </p:to>
                                    </p:set>
                                    <p:animEffect transition="in" filter="wipe(down)">
                                      <p:cBhvr>
                                        <p:cTn id="140" dur="1000"/>
                                        <p:tgtEl>
                                          <p:spTgt spid="1464527"/>
                                        </p:tgtEl>
                                      </p:cBhvr>
                                    </p:animEffect>
                                  </p:childTnLst>
                                </p:cTn>
                              </p:par>
                            </p:childTnLst>
                          </p:cTn>
                        </p:par>
                        <p:par>
                          <p:cTn id="141" fill="hold">
                            <p:stCondLst>
                              <p:cond delay="3000"/>
                            </p:stCondLst>
                            <p:childTnLst>
                              <p:par>
                                <p:cTn id="142" presetID="22" presetClass="entr" presetSubtype="8" repeatCount="3000" fill="hold" grpId="0" nodeType="afterEffect">
                                  <p:stCondLst>
                                    <p:cond delay="0"/>
                                  </p:stCondLst>
                                  <p:childTnLst>
                                    <p:set>
                                      <p:cBhvr>
                                        <p:cTn id="143" dur="1" fill="hold">
                                          <p:stCondLst>
                                            <p:cond delay="0"/>
                                          </p:stCondLst>
                                        </p:cTn>
                                        <p:tgtEl>
                                          <p:spTgt spid="1464526"/>
                                        </p:tgtEl>
                                        <p:attrNameLst>
                                          <p:attrName>style.visibility</p:attrName>
                                        </p:attrNameLst>
                                      </p:cBhvr>
                                      <p:to>
                                        <p:strVal val="visible"/>
                                      </p:to>
                                    </p:set>
                                    <p:animEffect transition="in" filter="wipe(left)">
                                      <p:cBhvr>
                                        <p:cTn id="144" dur="1000"/>
                                        <p:tgtEl>
                                          <p:spTgt spid="14645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92" grpId="0" animBg="1"/>
      <p:bldP spid="1464493" grpId="0" animBg="1"/>
      <p:bldP spid="1464494" grpId="0" animBg="1"/>
      <p:bldP spid="1464495" grpId="0" animBg="1"/>
      <p:bldP spid="1464499" grpId="0" animBg="1"/>
      <p:bldP spid="1464500" grpId="0" uiExpand="1" animBg="1"/>
      <p:bldP spid="1464504" grpId="0" uiExpand="1" animBg="1"/>
      <p:bldP spid="1464508" grpId="0" animBg="1"/>
      <p:bldP spid="1464521" grpId="0" animBg="1"/>
      <p:bldP spid="1464526" grpId="0" animBg="1"/>
      <p:bldP spid="1464527" grpId="0" animBg="1"/>
      <p:bldP spid="1464541" grpId="0" uiExpand="1" build="p" animBg="1"/>
      <p:bldP spid="146451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09" name="Line 40"/>
          <p:cNvSpPr>
            <a:spLocks noChangeShapeType="1"/>
          </p:cNvSpPr>
          <p:nvPr/>
        </p:nvSpPr>
        <p:spPr bwMode="auto">
          <a:xfrm>
            <a:off x="4584700" y="1827213"/>
            <a:ext cx="0" cy="3048000"/>
          </a:xfrm>
          <a:prstGeom prst="line">
            <a:avLst/>
          </a:prstGeom>
          <a:noFill/>
          <a:ln w="38100">
            <a:solidFill>
              <a:schemeClr val="tx1"/>
            </a:solidFill>
            <a:round/>
            <a:headEnd/>
            <a:tailEnd/>
          </a:ln>
        </p:spPr>
        <p:txBody>
          <a:bodyPr/>
          <a:lstStyle/>
          <a:p>
            <a:endParaRPr lang="zh-CN" altLang="en-US"/>
          </a:p>
        </p:txBody>
      </p:sp>
      <p:sp>
        <p:nvSpPr>
          <p:cNvPr id="299010" name="Rectangle 2"/>
          <p:cNvSpPr>
            <a:spLocks noGrp="1" noChangeArrowheads="1"/>
          </p:cNvSpPr>
          <p:nvPr>
            <p:ph type="title" idx="4294967295"/>
          </p:nvPr>
        </p:nvSpPr>
        <p:spPr/>
        <p:txBody>
          <a:bodyPr/>
          <a:lstStyle/>
          <a:p>
            <a:pPr eaLnBrk="1" hangingPunct="1"/>
            <a:r>
              <a:rPr lang="zh-CN" altLang="en-US" smtClean="0"/>
              <a:t>四管</a:t>
            </a:r>
            <a:r>
              <a:rPr lang="en-US" altLang="zh-CN" smtClean="0"/>
              <a:t>DRAM</a:t>
            </a:r>
            <a:r>
              <a:rPr lang="zh-CN" altLang="en-US" smtClean="0"/>
              <a:t>存储器读操作</a:t>
            </a:r>
          </a:p>
        </p:txBody>
      </p:sp>
      <p:sp>
        <p:nvSpPr>
          <p:cNvPr id="299011" name="Rectangle 3"/>
          <p:cNvSpPr>
            <a:spLocks noChangeArrowheads="1"/>
          </p:cNvSpPr>
          <p:nvPr/>
        </p:nvSpPr>
        <p:spPr bwMode="auto">
          <a:xfrm>
            <a:off x="850900" y="42497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66FF33"/>
                </a:solidFill>
                <a:latin typeface="Times New Roman" pitchFamily="18" charset="0"/>
                <a:ea typeface="宋体" charset="-122"/>
              </a:rPr>
              <a:t>V</a:t>
            </a:r>
            <a:r>
              <a:rPr lang="en-US" altLang="zh-CN" sz="1600" baseline="-25000">
                <a:solidFill>
                  <a:srgbClr val="66FF33"/>
                </a:solidFill>
                <a:latin typeface="Times New Roman" pitchFamily="18" charset="0"/>
                <a:ea typeface="宋体" charset="-122"/>
              </a:rPr>
              <a:t>ss</a:t>
            </a:r>
            <a:r>
              <a:rPr lang="en-US" altLang="zh-CN" sz="1600">
                <a:solidFill>
                  <a:srgbClr val="66FF33"/>
                </a:solidFill>
                <a:latin typeface="Times New Roman" pitchFamily="18" charset="0"/>
                <a:ea typeface="宋体" charset="-122"/>
              </a:rPr>
              <a:t>(0V)</a:t>
            </a:r>
            <a:endParaRPr lang="en-US" altLang="zh-CN" sz="1600">
              <a:solidFill>
                <a:srgbClr val="66FF33"/>
              </a:solidFill>
              <a:latin typeface="Tahoma" pitchFamily="34" charset="0"/>
              <a:ea typeface="宋体" charset="-122"/>
            </a:endParaRPr>
          </a:p>
        </p:txBody>
      </p:sp>
      <p:sp>
        <p:nvSpPr>
          <p:cNvPr id="299012" name="Line 4"/>
          <p:cNvSpPr>
            <a:spLocks noChangeAspect="1" noChangeShapeType="1"/>
          </p:cNvSpPr>
          <p:nvPr/>
        </p:nvSpPr>
        <p:spPr bwMode="auto">
          <a:xfrm>
            <a:off x="2527300" y="2728913"/>
            <a:ext cx="457200" cy="0"/>
          </a:xfrm>
          <a:prstGeom prst="line">
            <a:avLst/>
          </a:prstGeom>
          <a:noFill/>
          <a:ln w="19050">
            <a:solidFill>
              <a:srgbClr val="FF0000"/>
            </a:solidFill>
            <a:round/>
            <a:headEnd/>
            <a:tailEnd/>
          </a:ln>
        </p:spPr>
        <p:txBody>
          <a:bodyPr/>
          <a:lstStyle/>
          <a:p>
            <a:endParaRPr lang="zh-CN" altLang="en-US"/>
          </a:p>
        </p:txBody>
      </p:sp>
      <p:grpSp>
        <p:nvGrpSpPr>
          <p:cNvPr id="299013" name="Group 5"/>
          <p:cNvGrpSpPr>
            <a:grpSpLocks noChangeAspect="1"/>
          </p:cNvGrpSpPr>
          <p:nvPr/>
        </p:nvGrpSpPr>
        <p:grpSpPr bwMode="auto">
          <a:xfrm>
            <a:off x="2527300" y="3186113"/>
            <a:ext cx="381000" cy="304800"/>
            <a:chOff x="3360" y="2544"/>
            <a:chExt cx="240" cy="192"/>
          </a:xfrm>
        </p:grpSpPr>
        <p:sp>
          <p:nvSpPr>
            <p:cNvPr id="299153"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299154"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299155"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299156"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299157"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299014" name="Line 11"/>
          <p:cNvSpPr>
            <a:spLocks noChangeAspect="1" noChangeShapeType="1"/>
          </p:cNvSpPr>
          <p:nvPr/>
        </p:nvSpPr>
        <p:spPr bwMode="auto">
          <a:xfrm>
            <a:off x="2527300" y="2728913"/>
            <a:ext cx="0" cy="533400"/>
          </a:xfrm>
          <a:prstGeom prst="line">
            <a:avLst/>
          </a:prstGeom>
          <a:noFill/>
          <a:ln w="19050">
            <a:solidFill>
              <a:srgbClr val="FF0000"/>
            </a:solidFill>
            <a:round/>
            <a:headEnd/>
            <a:tailEnd/>
          </a:ln>
        </p:spPr>
        <p:txBody>
          <a:bodyPr/>
          <a:lstStyle/>
          <a:p>
            <a:endParaRPr lang="zh-CN" altLang="en-US"/>
          </a:p>
        </p:txBody>
      </p:sp>
      <p:grpSp>
        <p:nvGrpSpPr>
          <p:cNvPr id="299015" name="Group 12"/>
          <p:cNvGrpSpPr>
            <a:grpSpLocks noChangeAspect="1"/>
          </p:cNvGrpSpPr>
          <p:nvPr/>
        </p:nvGrpSpPr>
        <p:grpSpPr bwMode="auto">
          <a:xfrm>
            <a:off x="3594100" y="3186113"/>
            <a:ext cx="381000" cy="304800"/>
            <a:chOff x="4032" y="2544"/>
            <a:chExt cx="240" cy="192"/>
          </a:xfrm>
        </p:grpSpPr>
        <p:sp>
          <p:nvSpPr>
            <p:cNvPr id="299148"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299149"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299150"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299151"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299152"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299016" name="Line 18"/>
          <p:cNvSpPr>
            <a:spLocks noChangeAspect="1" noChangeShapeType="1"/>
          </p:cNvSpPr>
          <p:nvPr/>
        </p:nvSpPr>
        <p:spPr bwMode="auto">
          <a:xfrm>
            <a:off x="3594100" y="2728913"/>
            <a:ext cx="381000" cy="0"/>
          </a:xfrm>
          <a:prstGeom prst="line">
            <a:avLst/>
          </a:prstGeom>
          <a:noFill/>
          <a:ln w="19050">
            <a:solidFill>
              <a:srgbClr val="008000"/>
            </a:solidFill>
            <a:round/>
            <a:headEnd/>
            <a:tailEnd/>
          </a:ln>
        </p:spPr>
        <p:txBody>
          <a:bodyPr/>
          <a:lstStyle/>
          <a:p>
            <a:endParaRPr lang="zh-CN" altLang="en-US"/>
          </a:p>
        </p:txBody>
      </p:sp>
      <p:sp>
        <p:nvSpPr>
          <p:cNvPr id="299017" name="Line 19"/>
          <p:cNvSpPr>
            <a:spLocks noChangeShapeType="1"/>
          </p:cNvSpPr>
          <p:nvPr/>
        </p:nvSpPr>
        <p:spPr bwMode="auto">
          <a:xfrm flipV="1">
            <a:off x="3060700" y="2728913"/>
            <a:ext cx="533400" cy="609600"/>
          </a:xfrm>
          <a:prstGeom prst="line">
            <a:avLst/>
          </a:prstGeom>
          <a:noFill/>
          <a:ln w="19050">
            <a:solidFill>
              <a:srgbClr val="008000"/>
            </a:solidFill>
            <a:round/>
            <a:headEnd/>
            <a:tailEnd/>
          </a:ln>
        </p:spPr>
        <p:txBody>
          <a:bodyPr/>
          <a:lstStyle/>
          <a:p>
            <a:endParaRPr lang="zh-CN" altLang="en-US"/>
          </a:p>
        </p:txBody>
      </p:sp>
      <p:sp>
        <p:nvSpPr>
          <p:cNvPr id="299018" name="Line 20"/>
          <p:cNvSpPr>
            <a:spLocks noChangeAspect="1" noChangeShapeType="1"/>
          </p:cNvSpPr>
          <p:nvPr/>
        </p:nvSpPr>
        <p:spPr bwMode="auto">
          <a:xfrm>
            <a:off x="2527300" y="3871913"/>
            <a:ext cx="1447800" cy="0"/>
          </a:xfrm>
          <a:prstGeom prst="line">
            <a:avLst/>
          </a:prstGeom>
          <a:noFill/>
          <a:ln w="19050">
            <a:solidFill>
              <a:srgbClr val="008000"/>
            </a:solidFill>
            <a:round/>
            <a:headEnd/>
            <a:tailEnd/>
          </a:ln>
        </p:spPr>
        <p:txBody>
          <a:bodyPr/>
          <a:lstStyle/>
          <a:p>
            <a:endParaRPr lang="zh-CN" altLang="en-US"/>
          </a:p>
        </p:txBody>
      </p:sp>
      <p:sp>
        <p:nvSpPr>
          <p:cNvPr id="299019" name="Line 21"/>
          <p:cNvSpPr>
            <a:spLocks noChangeAspect="1" noChangeShapeType="1"/>
          </p:cNvSpPr>
          <p:nvPr/>
        </p:nvSpPr>
        <p:spPr bwMode="auto">
          <a:xfrm>
            <a:off x="2527300" y="3414713"/>
            <a:ext cx="0" cy="457200"/>
          </a:xfrm>
          <a:prstGeom prst="line">
            <a:avLst/>
          </a:prstGeom>
          <a:noFill/>
          <a:ln w="19050">
            <a:solidFill>
              <a:srgbClr val="008000"/>
            </a:solidFill>
            <a:round/>
            <a:headEnd/>
            <a:tailEnd/>
          </a:ln>
        </p:spPr>
        <p:txBody>
          <a:bodyPr/>
          <a:lstStyle/>
          <a:p>
            <a:endParaRPr lang="zh-CN" altLang="en-US"/>
          </a:p>
        </p:txBody>
      </p:sp>
      <p:sp>
        <p:nvSpPr>
          <p:cNvPr id="299020" name="Line 22"/>
          <p:cNvSpPr>
            <a:spLocks noChangeAspect="1" noChangeShapeType="1"/>
          </p:cNvSpPr>
          <p:nvPr/>
        </p:nvSpPr>
        <p:spPr bwMode="auto">
          <a:xfrm>
            <a:off x="3975100" y="3414713"/>
            <a:ext cx="0" cy="457200"/>
          </a:xfrm>
          <a:prstGeom prst="line">
            <a:avLst/>
          </a:prstGeom>
          <a:noFill/>
          <a:ln w="19050">
            <a:solidFill>
              <a:srgbClr val="008000"/>
            </a:solidFill>
            <a:round/>
            <a:headEnd/>
            <a:tailEnd/>
          </a:ln>
        </p:spPr>
        <p:txBody>
          <a:bodyPr/>
          <a:lstStyle/>
          <a:p>
            <a:endParaRPr lang="zh-CN" altLang="en-US"/>
          </a:p>
        </p:txBody>
      </p:sp>
      <p:sp>
        <p:nvSpPr>
          <p:cNvPr id="299021" name="Line 23"/>
          <p:cNvSpPr>
            <a:spLocks noChangeAspect="1" noChangeShapeType="1"/>
          </p:cNvSpPr>
          <p:nvPr/>
        </p:nvSpPr>
        <p:spPr bwMode="auto">
          <a:xfrm>
            <a:off x="3975100" y="2728913"/>
            <a:ext cx="0" cy="533400"/>
          </a:xfrm>
          <a:prstGeom prst="line">
            <a:avLst/>
          </a:prstGeom>
          <a:noFill/>
          <a:ln w="19050">
            <a:solidFill>
              <a:srgbClr val="008000"/>
            </a:solidFill>
            <a:round/>
            <a:headEnd/>
            <a:tailEnd/>
          </a:ln>
        </p:spPr>
        <p:txBody>
          <a:bodyPr/>
          <a:lstStyle/>
          <a:p>
            <a:endParaRPr lang="zh-CN" altLang="en-US"/>
          </a:p>
        </p:txBody>
      </p:sp>
      <p:sp>
        <p:nvSpPr>
          <p:cNvPr id="299022" name="Line 24"/>
          <p:cNvSpPr>
            <a:spLocks noChangeAspect="1" noChangeShapeType="1"/>
          </p:cNvSpPr>
          <p:nvPr/>
        </p:nvSpPr>
        <p:spPr bwMode="auto">
          <a:xfrm>
            <a:off x="2222500" y="2728913"/>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7" name="Group 25"/>
          <p:cNvGrpSpPr>
            <a:grpSpLocks/>
          </p:cNvGrpSpPr>
          <p:nvPr/>
        </p:nvGrpSpPr>
        <p:grpSpPr bwMode="auto">
          <a:xfrm>
            <a:off x="1993900" y="2347913"/>
            <a:ext cx="2514600" cy="381000"/>
            <a:chOff x="2040" y="1728"/>
            <a:chExt cx="1584" cy="240"/>
          </a:xfrm>
        </p:grpSpPr>
        <p:grpSp>
          <p:nvGrpSpPr>
            <p:cNvPr id="299136" name="Group 26"/>
            <p:cNvGrpSpPr>
              <a:grpSpLocks noChangeAspect="1"/>
            </p:cNvGrpSpPr>
            <p:nvPr/>
          </p:nvGrpSpPr>
          <p:grpSpPr bwMode="auto">
            <a:xfrm rot="16200000" flipV="1">
              <a:off x="2016" y="1752"/>
              <a:ext cx="240" cy="192"/>
              <a:chOff x="3360" y="2544"/>
              <a:chExt cx="240" cy="192"/>
            </a:xfrm>
          </p:grpSpPr>
          <p:sp>
            <p:nvSpPr>
              <p:cNvPr id="299143"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44"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5"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6"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7"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37" name="Group 32"/>
            <p:cNvGrpSpPr>
              <a:grpSpLocks noChangeAspect="1"/>
            </p:cNvGrpSpPr>
            <p:nvPr/>
          </p:nvGrpSpPr>
          <p:grpSpPr bwMode="auto">
            <a:xfrm rot="16200000" flipV="1">
              <a:off x="3408" y="1752"/>
              <a:ext cx="240" cy="192"/>
              <a:chOff x="3360" y="2544"/>
              <a:chExt cx="240" cy="192"/>
            </a:xfrm>
          </p:grpSpPr>
          <p:sp>
            <p:nvSpPr>
              <p:cNvPr id="299138"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9"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40"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41"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42"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24" name="Line 38"/>
          <p:cNvSpPr>
            <a:spLocks noChangeShapeType="1"/>
          </p:cNvSpPr>
          <p:nvPr/>
        </p:nvSpPr>
        <p:spPr bwMode="auto">
          <a:xfrm>
            <a:off x="1917700" y="1814513"/>
            <a:ext cx="0" cy="3048000"/>
          </a:xfrm>
          <a:prstGeom prst="line">
            <a:avLst/>
          </a:prstGeom>
          <a:noFill/>
          <a:ln w="38100">
            <a:solidFill>
              <a:schemeClr val="tx1"/>
            </a:solidFill>
            <a:round/>
            <a:headEnd/>
            <a:tailEnd/>
          </a:ln>
        </p:spPr>
        <p:txBody>
          <a:bodyPr/>
          <a:lstStyle/>
          <a:p>
            <a:endParaRPr lang="zh-CN" altLang="en-US"/>
          </a:p>
        </p:txBody>
      </p:sp>
      <p:sp>
        <p:nvSpPr>
          <p:cNvPr id="299025" name="Line 39"/>
          <p:cNvSpPr>
            <a:spLocks noChangeShapeType="1"/>
          </p:cNvSpPr>
          <p:nvPr/>
        </p:nvSpPr>
        <p:spPr bwMode="auto">
          <a:xfrm flipH="1">
            <a:off x="1917700" y="27289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225" name="Line 41"/>
          <p:cNvSpPr>
            <a:spLocks noChangeShapeType="1"/>
          </p:cNvSpPr>
          <p:nvPr/>
        </p:nvSpPr>
        <p:spPr bwMode="auto">
          <a:xfrm flipH="1">
            <a:off x="4432300" y="2728913"/>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299027" name="Group 42"/>
          <p:cNvGrpSpPr>
            <a:grpSpLocks/>
          </p:cNvGrpSpPr>
          <p:nvPr/>
        </p:nvGrpSpPr>
        <p:grpSpPr bwMode="auto">
          <a:xfrm>
            <a:off x="3213100" y="3871913"/>
            <a:ext cx="76200" cy="228600"/>
            <a:chOff x="3744" y="2880"/>
            <a:chExt cx="96" cy="288"/>
          </a:xfrm>
        </p:grpSpPr>
        <p:sp>
          <p:nvSpPr>
            <p:cNvPr id="299134" name="Line 43"/>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299135" name="Oval 44"/>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629229" name="Line 45"/>
          <p:cNvSpPr>
            <a:spLocks noChangeShapeType="1"/>
          </p:cNvSpPr>
          <p:nvPr/>
        </p:nvSpPr>
        <p:spPr bwMode="auto">
          <a:xfrm>
            <a:off x="2146300" y="2271713"/>
            <a:ext cx="0" cy="76200"/>
          </a:xfrm>
          <a:prstGeom prst="line">
            <a:avLst/>
          </a:prstGeom>
          <a:noFill/>
          <a:ln w="19050">
            <a:solidFill>
              <a:schemeClr val="tx1"/>
            </a:solidFill>
            <a:round/>
            <a:headEnd type="oval" w="med" len="med"/>
            <a:tailEnd/>
          </a:ln>
        </p:spPr>
        <p:txBody>
          <a:bodyPr/>
          <a:lstStyle/>
          <a:p>
            <a:endParaRPr lang="zh-CN" altLang="en-US"/>
          </a:p>
        </p:txBody>
      </p:sp>
      <p:sp>
        <p:nvSpPr>
          <p:cNvPr id="1629230" name="Line 46"/>
          <p:cNvSpPr>
            <a:spLocks noChangeShapeType="1"/>
          </p:cNvSpPr>
          <p:nvPr/>
        </p:nvSpPr>
        <p:spPr bwMode="auto">
          <a:xfrm>
            <a:off x="4356100" y="2271713"/>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1" name="Group 47"/>
          <p:cNvGrpSpPr>
            <a:grpSpLocks/>
          </p:cNvGrpSpPr>
          <p:nvPr/>
        </p:nvGrpSpPr>
        <p:grpSpPr bwMode="auto">
          <a:xfrm>
            <a:off x="1917700" y="4786313"/>
            <a:ext cx="2667000" cy="304800"/>
            <a:chOff x="1992" y="3264"/>
            <a:chExt cx="1680" cy="192"/>
          </a:xfrm>
        </p:grpSpPr>
        <p:grpSp>
          <p:nvGrpSpPr>
            <p:cNvPr id="299122" name="Group 48"/>
            <p:cNvGrpSpPr>
              <a:grpSpLocks noChangeAspect="1"/>
            </p:cNvGrpSpPr>
            <p:nvPr/>
          </p:nvGrpSpPr>
          <p:grpSpPr bwMode="auto">
            <a:xfrm>
              <a:off x="1992" y="3264"/>
              <a:ext cx="240" cy="192"/>
              <a:chOff x="3360" y="2544"/>
              <a:chExt cx="240" cy="192"/>
            </a:xfrm>
          </p:grpSpPr>
          <p:sp>
            <p:nvSpPr>
              <p:cNvPr id="299129"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30"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31"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32"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33"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299123" name="Group 54"/>
            <p:cNvGrpSpPr>
              <a:grpSpLocks noChangeAspect="1"/>
            </p:cNvGrpSpPr>
            <p:nvPr/>
          </p:nvGrpSpPr>
          <p:grpSpPr bwMode="auto">
            <a:xfrm>
              <a:off x="3432" y="3264"/>
              <a:ext cx="240" cy="192"/>
              <a:chOff x="4032" y="2544"/>
              <a:chExt cx="240" cy="192"/>
            </a:xfrm>
          </p:grpSpPr>
          <p:sp>
            <p:nvSpPr>
              <p:cNvPr id="299124"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25"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26"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27"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28"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629244" name="Line 60"/>
          <p:cNvSpPr>
            <a:spLocks noChangeShapeType="1"/>
          </p:cNvSpPr>
          <p:nvPr/>
        </p:nvSpPr>
        <p:spPr bwMode="auto">
          <a:xfrm>
            <a:off x="2298700" y="4938713"/>
            <a:ext cx="1905000" cy="0"/>
          </a:xfrm>
          <a:prstGeom prst="line">
            <a:avLst/>
          </a:prstGeom>
          <a:noFill/>
          <a:ln w="19050">
            <a:solidFill>
              <a:schemeClr val="tx1"/>
            </a:solidFill>
            <a:round/>
            <a:headEnd/>
            <a:tailEnd/>
          </a:ln>
        </p:spPr>
        <p:txBody>
          <a:bodyPr/>
          <a:lstStyle/>
          <a:p>
            <a:endParaRPr lang="zh-CN" altLang="en-US"/>
          </a:p>
        </p:txBody>
      </p:sp>
      <p:sp>
        <p:nvSpPr>
          <p:cNvPr id="299032" name="Line 61"/>
          <p:cNvSpPr>
            <a:spLocks noChangeShapeType="1"/>
          </p:cNvSpPr>
          <p:nvPr/>
        </p:nvSpPr>
        <p:spPr bwMode="auto">
          <a:xfrm>
            <a:off x="1917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299033" name="Line 62"/>
          <p:cNvSpPr>
            <a:spLocks noChangeShapeType="1"/>
          </p:cNvSpPr>
          <p:nvPr/>
        </p:nvSpPr>
        <p:spPr bwMode="auto">
          <a:xfrm>
            <a:off x="4584700" y="5014913"/>
            <a:ext cx="0" cy="533400"/>
          </a:xfrm>
          <a:prstGeom prst="line">
            <a:avLst/>
          </a:prstGeom>
          <a:noFill/>
          <a:ln w="19050">
            <a:solidFill>
              <a:schemeClr val="tx1"/>
            </a:solidFill>
            <a:round/>
            <a:headEnd/>
            <a:tailEnd type="triangle" w="med" len="med"/>
          </a:ln>
        </p:spPr>
        <p:txBody>
          <a:bodyPr/>
          <a:lstStyle/>
          <a:p>
            <a:endParaRPr lang="zh-CN" altLang="en-US"/>
          </a:p>
        </p:txBody>
      </p:sp>
      <p:sp>
        <p:nvSpPr>
          <p:cNvPr id="1629247" name="Line 63"/>
          <p:cNvSpPr>
            <a:spLocks noChangeShapeType="1"/>
          </p:cNvSpPr>
          <p:nvPr/>
        </p:nvSpPr>
        <p:spPr bwMode="auto">
          <a:xfrm>
            <a:off x="3213100" y="4938713"/>
            <a:ext cx="0" cy="609600"/>
          </a:xfrm>
          <a:prstGeom prst="line">
            <a:avLst/>
          </a:prstGeom>
          <a:noFill/>
          <a:ln w="19050">
            <a:solidFill>
              <a:schemeClr val="tx1"/>
            </a:solidFill>
            <a:round/>
            <a:headEnd type="triangle" w="med" len="med"/>
            <a:tailEnd/>
          </a:ln>
        </p:spPr>
        <p:txBody>
          <a:bodyPr/>
          <a:lstStyle/>
          <a:p>
            <a:endParaRPr lang="zh-CN" altLang="en-US"/>
          </a:p>
        </p:txBody>
      </p:sp>
      <p:sp>
        <p:nvSpPr>
          <p:cNvPr id="299035" name="Rectangle 64"/>
          <p:cNvSpPr>
            <a:spLocks noChangeArrowheads="1"/>
          </p:cNvSpPr>
          <p:nvPr/>
        </p:nvSpPr>
        <p:spPr bwMode="auto">
          <a:xfrm>
            <a:off x="2222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36" name="Rectangle 65"/>
          <p:cNvSpPr>
            <a:spLocks noChangeArrowheads="1"/>
          </p:cNvSpPr>
          <p:nvPr/>
        </p:nvSpPr>
        <p:spPr bwMode="auto">
          <a:xfrm>
            <a:off x="4127500" y="3262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37" name="Rectangle 66"/>
          <p:cNvSpPr>
            <a:spLocks noChangeArrowheads="1"/>
          </p:cNvSpPr>
          <p:nvPr/>
        </p:nvSpPr>
        <p:spPr bwMode="auto">
          <a:xfrm>
            <a:off x="19939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299038" name="Rectangle 67"/>
          <p:cNvSpPr>
            <a:spLocks noChangeArrowheads="1"/>
          </p:cNvSpPr>
          <p:nvPr/>
        </p:nvSpPr>
        <p:spPr bwMode="auto">
          <a:xfrm>
            <a:off x="1612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299039" name="Rectangle 68"/>
          <p:cNvSpPr>
            <a:spLocks noChangeArrowheads="1"/>
          </p:cNvSpPr>
          <p:nvPr/>
        </p:nvSpPr>
        <p:spPr bwMode="auto">
          <a:xfrm>
            <a:off x="4660900" y="47863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299040" name="Rectangle 69"/>
          <p:cNvSpPr>
            <a:spLocks noChangeArrowheads="1"/>
          </p:cNvSpPr>
          <p:nvPr/>
        </p:nvSpPr>
        <p:spPr bwMode="auto">
          <a:xfrm>
            <a:off x="4356100" y="27289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299041" name="Rectangle 70"/>
          <p:cNvSpPr>
            <a:spLocks noChangeArrowheads="1"/>
          </p:cNvSpPr>
          <p:nvPr/>
        </p:nvSpPr>
        <p:spPr bwMode="auto">
          <a:xfrm>
            <a:off x="1955800" y="5319713"/>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299042" name="Rectangle 71"/>
          <p:cNvSpPr>
            <a:spLocks noChangeArrowheads="1"/>
          </p:cNvSpPr>
          <p:nvPr/>
        </p:nvSpPr>
        <p:spPr bwMode="auto">
          <a:xfrm flipV="1">
            <a:off x="4203700" y="5395913"/>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299043" name="Group 72"/>
          <p:cNvGrpSpPr>
            <a:grpSpLocks/>
          </p:cNvGrpSpPr>
          <p:nvPr/>
        </p:nvGrpSpPr>
        <p:grpSpPr bwMode="auto">
          <a:xfrm>
            <a:off x="2832100" y="3567113"/>
            <a:ext cx="152400" cy="76200"/>
            <a:chOff x="3888" y="2832"/>
            <a:chExt cx="96" cy="48"/>
          </a:xfrm>
        </p:grpSpPr>
        <p:sp>
          <p:nvSpPr>
            <p:cNvPr id="299120"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299121"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299044" name="Line 75"/>
          <p:cNvSpPr>
            <a:spLocks noChangeAspect="1" noChangeShapeType="1"/>
          </p:cNvSpPr>
          <p:nvPr/>
        </p:nvSpPr>
        <p:spPr bwMode="auto">
          <a:xfrm>
            <a:off x="2908300" y="3338513"/>
            <a:ext cx="0" cy="228600"/>
          </a:xfrm>
          <a:prstGeom prst="line">
            <a:avLst/>
          </a:prstGeom>
          <a:noFill/>
          <a:ln w="19050">
            <a:solidFill>
              <a:srgbClr val="008000"/>
            </a:solidFill>
            <a:round/>
            <a:headEnd type="oval" w="med" len="med"/>
            <a:tailEnd/>
          </a:ln>
        </p:spPr>
        <p:txBody>
          <a:bodyPr/>
          <a:lstStyle/>
          <a:p>
            <a:endParaRPr lang="zh-CN" altLang="en-US"/>
          </a:p>
        </p:txBody>
      </p:sp>
      <p:sp>
        <p:nvSpPr>
          <p:cNvPr id="299045" name="Line 76"/>
          <p:cNvSpPr>
            <a:spLocks noChangeAspect="1" noChangeShapeType="1"/>
          </p:cNvSpPr>
          <p:nvPr/>
        </p:nvSpPr>
        <p:spPr bwMode="auto">
          <a:xfrm>
            <a:off x="2908300" y="3338513"/>
            <a:ext cx="152400" cy="0"/>
          </a:xfrm>
          <a:prstGeom prst="line">
            <a:avLst/>
          </a:prstGeom>
          <a:noFill/>
          <a:ln w="19050">
            <a:solidFill>
              <a:srgbClr val="008000"/>
            </a:solidFill>
            <a:round/>
            <a:headEnd/>
            <a:tailEnd/>
          </a:ln>
        </p:spPr>
        <p:txBody>
          <a:bodyPr/>
          <a:lstStyle/>
          <a:p>
            <a:endParaRPr lang="zh-CN" altLang="en-US"/>
          </a:p>
        </p:txBody>
      </p:sp>
      <p:sp>
        <p:nvSpPr>
          <p:cNvPr id="299046" name="Line 77"/>
          <p:cNvSpPr>
            <a:spLocks noChangeAspect="1" noChangeShapeType="1"/>
          </p:cNvSpPr>
          <p:nvPr/>
        </p:nvSpPr>
        <p:spPr bwMode="auto">
          <a:xfrm>
            <a:off x="2908300" y="3643313"/>
            <a:ext cx="0" cy="228600"/>
          </a:xfrm>
          <a:prstGeom prst="line">
            <a:avLst/>
          </a:prstGeom>
          <a:noFill/>
          <a:ln w="19050">
            <a:solidFill>
              <a:srgbClr val="008000"/>
            </a:solidFill>
            <a:round/>
            <a:headEnd/>
            <a:tailEnd type="oval" w="med" len="med"/>
          </a:ln>
        </p:spPr>
        <p:txBody>
          <a:bodyPr/>
          <a:lstStyle/>
          <a:p>
            <a:endParaRPr lang="zh-CN" altLang="en-US"/>
          </a:p>
        </p:txBody>
      </p:sp>
      <p:grpSp>
        <p:nvGrpSpPr>
          <p:cNvPr id="299047" name="Group 78"/>
          <p:cNvGrpSpPr>
            <a:grpSpLocks/>
          </p:cNvGrpSpPr>
          <p:nvPr/>
        </p:nvGrpSpPr>
        <p:grpSpPr bwMode="auto">
          <a:xfrm>
            <a:off x="3517900" y="3567113"/>
            <a:ext cx="152400" cy="76200"/>
            <a:chOff x="3888" y="2832"/>
            <a:chExt cx="96" cy="48"/>
          </a:xfrm>
        </p:grpSpPr>
        <p:sp>
          <p:nvSpPr>
            <p:cNvPr id="299118"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299119"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299048" name="Line 81"/>
          <p:cNvSpPr>
            <a:spLocks noChangeAspect="1" noChangeShapeType="1"/>
          </p:cNvSpPr>
          <p:nvPr/>
        </p:nvSpPr>
        <p:spPr bwMode="auto">
          <a:xfrm>
            <a:off x="3594100" y="33385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49" name="Line 82"/>
          <p:cNvSpPr>
            <a:spLocks noChangeAspect="1" noChangeShapeType="1"/>
          </p:cNvSpPr>
          <p:nvPr/>
        </p:nvSpPr>
        <p:spPr bwMode="auto">
          <a:xfrm>
            <a:off x="3594100" y="3643313"/>
            <a:ext cx="0" cy="228600"/>
          </a:xfrm>
          <a:prstGeom prst="line">
            <a:avLst/>
          </a:prstGeom>
          <a:noFill/>
          <a:ln w="19050">
            <a:solidFill>
              <a:srgbClr val="008000"/>
            </a:solidFill>
            <a:round/>
            <a:headEnd/>
            <a:tailEnd type="oval" w="med" len="med"/>
          </a:ln>
        </p:spPr>
        <p:txBody>
          <a:bodyPr/>
          <a:lstStyle/>
          <a:p>
            <a:endParaRPr lang="zh-CN" altLang="en-US"/>
          </a:p>
        </p:txBody>
      </p:sp>
      <p:sp>
        <p:nvSpPr>
          <p:cNvPr id="299050" name="Line 83"/>
          <p:cNvSpPr>
            <a:spLocks noChangeAspect="1" noChangeShapeType="1"/>
          </p:cNvSpPr>
          <p:nvPr/>
        </p:nvSpPr>
        <p:spPr bwMode="auto">
          <a:xfrm>
            <a:off x="3441700" y="3338513"/>
            <a:ext cx="152400" cy="0"/>
          </a:xfrm>
          <a:prstGeom prst="line">
            <a:avLst/>
          </a:prstGeom>
          <a:noFill/>
          <a:ln w="19050">
            <a:solidFill>
              <a:srgbClr val="FF0000"/>
            </a:solidFill>
            <a:round/>
            <a:headEnd/>
            <a:tailEnd/>
          </a:ln>
        </p:spPr>
        <p:txBody>
          <a:bodyPr/>
          <a:lstStyle/>
          <a:p>
            <a:endParaRPr lang="zh-CN" altLang="en-US"/>
          </a:p>
        </p:txBody>
      </p:sp>
      <p:sp>
        <p:nvSpPr>
          <p:cNvPr id="299051" name="Line 84"/>
          <p:cNvSpPr>
            <a:spLocks noChangeShapeType="1"/>
          </p:cNvSpPr>
          <p:nvPr/>
        </p:nvSpPr>
        <p:spPr bwMode="auto">
          <a:xfrm>
            <a:off x="2984500" y="2728913"/>
            <a:ext cx="457200" cy="609600"/>
          </a:xfrm>
          <a:prstGeom prst="line">
            <a:avLst/>
          </a:prstGeom>
          <a:noFill/>
          <a:ln w="19050">
            <a:solidFill>
              <a:srgbClr val="FF0000"/>
            </a:solidFill>
            <a:round/>
            <a:headEnd/>
            <a:tailEnd/>
          </a:ln>
        </p:spPr>
        <p:txBody>
          <a:bodyPr/>
          <a:lstStyle/>
          <a:p>
            <a:endParaRPr lang="zh-CN" altLang="en-US"/>
          </a:p>
        </p:txBody>
      </p:sp>
      <p:sp>
        <p:nvSpPr>
          <p:cNvPr id="299052" name="Line 85"/>
          <p:cNvSpPr>
            <a:spLocks noChangeAspect="1" noChangeShapeType="1"/>
          </p:cNvSpPr>
          <p:nvPr/>
        </p:nvSpPr>
        <p:spPr bwMode="auto">
          <a:xfrm>
            <a:off x="3975100" y="2728913"/>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6" name="Group 86"/>
          <p:cNvGrpSpPr>
            <a:grpSpLocks/>
          </p:cNvGrpSpPr>
          <p:nvPr/>
        </p:nvGrpSpPr>
        <p:grpSpPr bwMode="auto">
          <a:xfrm>
            <a:off x="1536700" y="4097338"/>
            <a:ext cx="152400" cy="76200"/>
            <a:chOff x="3888" y="2832"/>
            <a:chExt cx="96" cy="48"/>
          </a:xfrm>
        </p:grpSpPr>
        <p:sp>
          <p:nvSpPr>
            <p:cNvPr id="299116"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7"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73" name="Line 89"/>
          <p:cNvSpPr>
            <a:spLocks noChangeAspect="1" noChangeShapeType="1"/>
          </p:cNvSpPr>
          <p:nvPr/>
        </p:nvSpPr>
        <p:spPr bwMode="auto">
          <a:xfrm>
            <a:off x="1612900" y="3868738"/>
            <a:ext cx="0" cy="228600"/>
          </a:xfrm>
          <a:prstGeom prst="line">
            <a:avLst/>
          </a:prstGeom>
          <a:noFill/>
          <a:ln w="19050">
            <a:solidFill>
              <a:schemeClr val="tx1"/>
            </a:solidFill>
            <a:round/>
            <a:headEnd/>
            <a:tailEnd/>
          </a:ln>
        </p:spPr>
        <p:txBody>
          <a:bodyPr/>
          <a:lstStyle/>
          <a:p>
            <a:endParaRPr lang="zh-CN" altLang="en-US"/>
          </a:p>
        </p:txBody>
      </p:sp>
      <p:sp>
        <p:nvSpPr>
          <p:cNvPr id="1629274" name="Line 90"/>
          <p:cNvSpPr>
            <a:spLocks noChangeAspect="1" noChangeShapeType="1"/>
          </p:cNvSpPr>
          <p:nvPr/>
        </p:nvSpPr>
        <p:spPr bwMode="auto">
          <a:xfrm>
            <a:off x="1612900" y="3868738"/>
            <a:ext cx="304800" cy="0"/>
          </a:xfrm>
          <a:prstGeom prst="line">
            <a:avLst/>
          </a:prstGeom>
          <a:noFill/>
          <a:ln w="19050">
            <a:solidFill>
              <a:schemeClr val="tx1"/>
            </a:solidFill>
            <a:round/>
            <a:headEnd/>
            <a:tailEnd/>
          </a:ln>
        </p:spPr>
        <p:txBody>
          <a:bodyPr/>
          <a:lstStyle/>
          <a:p>
            <a:endParaRPr lang="zh-CN" altLang="en-US"/>
          </a:p>
        </p:txBody>
      </p:sp>
      <p:sp>
        <p:nvSpPr>
          <p:cNvPr id="299056" name="Line 91"/>
          <p:cNvSpPr>
            <a:spLocks noChangeAspect="1" noChangeShapeType="1"/>
          </p:cNvSpPr>
          <p:nvPr/>
        </p:nvSpPr>
        <p:spPr bwMode="auto">
          <a:xfrm>
            <a:off x="1612900" y="4173538"/>
            <a:ext cx="0" cy="228600"/>
          </a:xfrm>
          <a:prstGeom prst="line">
            <a:avLst/>
          </a:prstGeom>
          <a:noFill/>
          <a:ln w="19050">
            <a:solidFill>
              <a:schemeClr val="tx1"/>
            </a:solidFill>
            <a:round/>
            <a:headEnd/>
            <a:tailEnd type="oval" w="med" len="med"/>
          </a:ln>
        </p:spPr>
        <p:txBody>
          <a:bodyPr/>
          <a:lstStyle/>
          <a:p>
            <a:endParaRPr lang="zh-CN" altLang="en-US"/>
          </a:p>
        </p:txBody>
      </p:sp>
      <p:sp>
        <p:nvSpPr>
          <p:cNvPr id="1629276" name="Line 92"/>
          <p:cNvSpPr>
            <a:spLocks noChangeShapeType="1"/>
          </p:cNvSpPr>
          <p:nvPr/>
        </p:nvSpPr>
        <p:spPr bwMode="auto">
          <a:xfrm>
            <a:off x="1346200" y="2271713"/>
            <a:ext cx="3810000" cy="0"/>
          </a:xfrm>
          <a:prstGeom prst="line">
            <a:avLst/>
          </a:prstGeom>
          <a:noFill/>
          <a:ln w="19050">
            <a:solidFill>
              <a:schemeClr val="tx1"/>
            </a:solidFill>
            <a:round/>
            <a:headEnd/>
            <a:tailEnd/>
          </a:ln>
        </p:spPr>
        <p:txBody>
          <a:bodyPr/>
          <a:lstStyle/>
          <a:p>
            <a:endParaRPr lang="zh-CN" altLang="en-US"/>
          </a:p>
        </p:txBody>
      </p:sp>
      <p:sp>
        <p:nvSpPr>
          <p:cNvPr id="299058" name="Rectangle 93"/>
          <p:cNvSpPr>
            <a:spLocks noChangeArrowheads="1"/>
          </p:cNvSpPr>
          <p:nvPr/>
        </p:nvSpPr>
        <p:spPr bwMode="auto">
          <a:xfrm>
            <a:off x="3365500" y="39481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299059" name="Rectangle 94"/>
          <p:cNvSpPr>
            <a:spLocks noChangeArrowheads="1"/>
          </p:cNvSpPr>
          <p:nvPr/>
        </p:nvSpPr>
        <p:spPr bwMode="auto">
          <a:xfrm>
            <a:off x="5041900" y="4176713"/>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7" name="Group 95"/>
          <p:cNvGrpSpPr>
            <a:grpSpLocks/>
          </p:cNvGrpSpPr>
          <p:nvPr/>
        </p:nvGrpSpPr>
        <p:grpSpPr bwMode="auto">
          <a:xfrm>
            <a:off x="4813300" y="4100513"/>
            <a:ext cx="152400" cy="76200"/>
            <a:chOff x="3888" y="2832"/>
            <a:chExt cx="96" cy="48"/>
          </a:xfrm>
        </p:grpSpPr>
        <p:sp>
          <p:nvSpPr>
            <p:cNvPr id="299114"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299115"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629282" name="Line 98"/>
          <p:cNvSpPr>
            <a:spLocks noChangeAspect="1" noChangeShapeType="1"/>
          </p:cNvSpPr>
          <p:nvPr/>
        </p:nvSpPr>
        <p:spPr bwMode="auto">
          <a:xfrm>
            <a:off x="4889500" y="3871913"/>
            <a:ext cx="0" cy="228600"/>
          </a:xfrm>
          <a:prstGeom prst="line">
            <a:avLst/>
          </a:prstGeom>
          <a:noFill/>
          <a:ln w="19050">
            <a:solidFill>
              <a:schemeClr val="tx1"/>
            </a:solidFill>
            <a:round/>
            <a:headEnd/>
            <a:tailEnd/>
          </a:ln>
        </p:spPr>
        <p:txBody>
          <a:bodyPr/>
          <a:lstStyle/>
          <a:p>
            <a:endParaRPr lang="zh-CN" altLang="en-US"/>
          </a:p>
        </p:txBody>
      </p:sp>
      <p:sp>
        <p:nvSpPr>
          <p:cNvPr id="1629283" name="Line 99"/>
          <p:cNvSpPr>
            <a:spLocks noChangeAspect="1" noChangeShapeType="1"/>
          </p:cNvSpPr>
          <p:nvPr/>
        </p:nvSpPr>
        <p:spPr bwMode="auto">
          <a:xfrm>
            <a:off x="4584700" y="3871913"/>
            <a:ext cx="304800" cy="0"/>
          </a:xfrm>
          <a:prstGeom prst="line">
            <a:avLst/>
          </a:prstGeom>
          <a:noFill/>
          <a:ln w="19050">
            <a:solidFill>
              <a:schemeClr val="tx1"/>
            </a:solidFill>
            <a:round/>
            <a:headEnd/>
            <a:tailEnd/>
          </a:ln>
        </p:spPr>
        <p:txBody>
          <a:bodyPr/>
          <a:lstStyle/>
          <a:p>
            <a:endParaRPr lang="zh-CN" altLang="en-US"/>
          </a:p>
        </p:txBody>
      </p:sp>
      <p:sp>
        <p:nvSpPr>
          <p:cNvPr id="299063" name="Line 100"/>
          <p:cNvSpPr>
            <a:spLocks noChangeAspect="1" noChangeShapeType="1"/>
          </p:cNvSpPr>
          <p:nvPr/>
        </p:nvSpPr>
        <p:spPr bwMode="auto">
          <a:xfrm>
            <a:off x="4889500" y="4176713"/>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8" name="Group 101"/>
          <p:cNvGrpSpPr>
            <a:grpSpLocks/>
          </p:cNvGrpSpPr>
          <p:nvPr/>
        </p:nvGrpSpPr>
        <p:grpSpPr bwMode="auto">
          <a:xfrm>
            <a:off x="1536700" y="1585913"/>
            <a:ext cx="3429000" cy="304800"/>
            <a:chOff x="1752" y="1248"/>
            <a:chExt cx="2160" cy="192"/>
          </a:xfrm>
        </p:grpSpPr>
        <p:grpSp>
          <p:nvGrpSpPr>
            <p:cNvPr id="299102" name="Group 102"/>
            <p:cNvGrpSpPr>
              <a:grpSpLocks noChangeAspect="1"/>
            </p:cNvGrpSpPr>
            <p:nvPr/>
          </p:nvGrpSpPr>
          <p:grpSpPr bwMode="auto">
            <a:xfrm>
              <a:off x="1752" y="1248"/>
              <a:ext cx="240" cy="192"/>
              <a:chOff x="4032" y="2544"/>
              <a:chExt cx="240" cy="192"/>
            </a:xfrm>
          </p:grpSpPr>
          <p:sp>
            <p:nvSpPr>
              <p:cNvPr id="299109"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299110"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299111"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299112"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299113"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299103" name="Group 108"/>
            <p:cNvGrpSpPr>
              <a:grpSpLocks noChangeAspect="1"/>
            </p:cNvGrpSpPr>
            <p:nvPr/>
          </p:nvGrpSpPr>
          <p:grpSpPr bwMode="auto">
            <a:xfrm>
              <a:off x="3672" y="1248"/>
              <a:ext cx="240" cy="192"/>
              <a:chOff x="3360" y="2544"/>
              <a:chExt cx="240" cy="192"/>
            </a:xfrm>
          </p:grpSpPr>
          <p:sp>
            <p:nvSpPr>
              <p:cNvPr id="299104"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299105"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299106"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299107"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299108"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299065" name="Line 114"/>
          <p:cNvSpPr>
            <a:spLocks noChangeShapeType="1"/>
          </p:cNvSpPr>
          <p:nvPr/>
        </p:nvSpPr>
        <p:spPr bwMode="auto">
          <a:xfrm>
            <a:off x="1917700" y="1446213"/>
            <a:ext cx="0" cy="228600"/>
          </a:xfrm>
          <a:prstGeom prst="line">
            <a:avLst/>
          </a:prstGeom>
          <a:noFill/>
          <a:ln w="19050">
            <a:solidFill>
              <a:srgbClr val="FF0000"/>
            </a:solidFill>
            <a:round/>
            <a:headEnd type="oval" w="med" len="med"/>
            <a:tailEnd/>
          </a:ln>
        </p:spPr>
        <p:txBody>
          <a:bodyPr/>
          <a:lstStyle/>
          <a:p>
            <a:endParaRPr lang="zh-CN" altLang="en-US"/>
          </a:p>
        </p:txBody>
      </p:sp>
      <p:sp>
        <p:nvSpPr>
          <p:cNvPr id="299066" name="Line 115"/>
          <p:cNvSpPr>
            <a:spLocks noChangeShapeType="1"/>
          </p:cNvSpPr>
          <p:nvPr/>
        </p:nvSpPr>
        <p:spPr bwMode="auto">
          <a:xfrm>
            <a:off x="4584700" y="1433513"/>
            <a:ext cx="0" cy="228600"/>
          </a:xfrm>
          <a:prstGeom prst="line">
            <a:avLst/>
          </a:prstGeom>
          <a:noFill/>
          <a:ln w="19050">
            <a:solidFill>
              <a:srgbClr val="FF0000"/>
            </a:solidFill>
            <a:round/>
            <a:headEnd type="oval" w="med" len="med"/>
            <a:tailEnd/>
          </a:ln>
        </p:spPr>
        <p:txBody>
          <a:bodyPr/>
          <a:lstStyle/>
          <a:p>
            <a:endParaRPr lang="zh-CN" altLang="en-US"/>
          </a:p>
        </p:txBody>
      </p:sp>
      <p:sp>
        <p:nvSpPr>
          <p:cNvPr id="1629300" name="Line 116"/>
          <p:cNvSpPr>
            <a:spLocks noChangeShapeType="1"/>
          </p:cNvSpPr>
          <p:nvPr/>
        </p:nvSpPr>
        <p:spPr bwMode="auto">
          <a:xfrm flipH="1">
            <a:off x="1384300" y="1738313"/>
            <a:ext cx="152400" cy="0"/>
          </a:xfrm>
          <a:prstGeom prst="line">
            <a:avLst/>
          </a:prstGeom>
          <a:noFill/>
          <a:ln w="19050">
            <a:solidFill>
              <a:schemeClr val="tx1"/>
            </a:solidFill>
            <a:round/>
            <a:headEnd/>
            <a:tailEnd type="oval" w="med" len="med"/>
          </a:ln>
        </p:spPr>
        <p:txBody>
          <a:bodyPr/>
          <a:lstStyle/>
          <a:p>
            <a:endParaRPr lang="zh-CN" altLang="en-US"/>
          </a:p>
        </p:txBody>
      </p:sp>
      <p:sp>
        <p:nvSpPr>
          <p:cNvPr id="1629301" name="Line 117"/>
          <p:cNvSpPr>
            <a:spLocks noChangeShapeType="1"/>
          </p:cNvSpPr>
          <p:nvPr/>
        </p:nvSpPr>
        <p:spPr bwMode="auto">
          <a:xfrm flipH="1">
            <a:off x="4965700" y="1738313"/>
            <a:ext cx="152400" cy="0"/>
          </a:xfrm>
          <a:prstGeom prst="line">
            <a:avLst/>
          </a:prstGeom>
          <a:noFill/>
          <a:ln w="19050">
            <a:solidFill>
              <a:schemeClr val="tx1"/>
            </a:solidFill>
            <a:round/>
            <a:headEnd type="oval" w="med" len="med"/>
            <a:tailEnd/>
          </a:ln>
        </p:spPr>
        <p:txBody>
          <a:bodyPr/>
          <a:lstStyle/>
          <a:p>
            <a:endParaRPr lang="zh-CN" altLang="en-US"/>
          </a:p>
        </p:txBody>
      </p:sp>
      <p:sp>
        <p:nvSpPr>
          <p:cNvPr id="1629302" name="Rectangle 118"/>
          <p:cNvSpPr>
            <a:spLocks noChangeArrowheads="1"/>
          </p:cNvSpPr>
          <p:nvPr/>
        </p:nvSpPr>
        <p:spPr bwMode="auto">
          <a:xfrm>
            <a:off x="5118100" y="1738313"/>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299070" name="Rectangle 119"/>
          <p:cNvSpPr>
            <a:spLocks noChangeArrowheads="1"/>
          </p:cNvSpPr>
          <p:nvPr/>
        </p:nvSpPr>
        <p:spPr bwMode="auto">
          <a:xfrm>
            <a:off x="4203700" y="1585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299071" name="Rectangle 120"/>
          <p:cNvSpPr>
            <a:spLocks noChangeArrowheads="1"/>
          </p:cNvSpPr>
          <p:nvPr/>
        </p:nvSpPr>
        <p:spPr bwMode="auto">
          <a:xfrm>
            <a:off x="1993900" y="1662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299072" name="Line 121"/>
          <p:cNvSpPr>
            <a:spLocks noChangeShapeType="1"/>
          </p:cNvSpPr>
          <p:nvPr/>
        </p:nvSpPr>
        <p:spPr bwMode="auto">
          <a:xfrm>
            <a:off x="1231900" y="4633913"/>
            <a:ext cx="4038600" cy="0"/>
          </a:xfrm>
          <a:prstGeom prst="line">
            <a:avLst/>
          </a:prstGeom>
          <a:noFill/>
          <a:ln w="19050">
            <a:solidFill>
              <a:schemeClr val="tx1"/>
            </a:solidFill>
            <a:prstDash val="dash"/>
            <a:round/>
            <a:headEnd/>
            <a:tailEnd/>
          </a:ln>
        </p:spPr>
        <p:txBody>
          <a:bodyPr/>
          <a:lstStyle/>
          <a:p>
            <a:endParaRPr lang="zh-CN" altLang="en-US"/>
          </a:p>
        </p:txBody>
      </p:sp>
      <p:sp>
        <p:nvSpPr>
          <p:cNvPr id="299073" name="Rectangle 122"/>
          <p:cNvSpPr>
            <a:spLocks noChangeArrowheads="1"/>
          </p:cNvSpPr>
          <p:nvPr/>
        </p:nvSpPr>
        <p:spPr bwMode="auto">
          <a:xfrm>
            <a:off x="4292600" y="13573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07" name="Rectangle 123"/>
          <p:cNvSpPr>
            <a:spLocks noChangeArrowheads="1"/>
          </p:cNvSpPr>
          <p:nvPr/>
        </p:nvSpPr>
        <p:spPr bwMode="auto">
          <a:xfrm>
            <a:off x="495300" y="24622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8" name="Rectangle 124"/>
          <p:cNvSpPr>
            <a:spLocks noChangeArrowheads="1"/>
          </p:cNvSpPr>
          <p:nvPr/>
        </p:nvSpPr>
        <p:spPr bwMode="auto">
          <a:xfrm>
            <a:off x="3048000" y="5599113"/>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629309" name="Rectangle 125"/>
          <p:cNvSpPr>
            <a:spLocks noChangeArrowheads="1"/>
          </p:cNvSpPr>
          <p:nvPr/>
        </p:nvSpPr>
        <p:spPr bwMode="auto">
          <a:xfrm>
            <a:off x="24892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299077" name="Rectangle 126"/>
          <p:cNvSpPr>
            <a:spLocks noChangeArrowheads="1"/>
          </p:cNvSpPr>
          <p:nvPr/>
        </p:nvSpPr>
        <p:spPr bwMode="auto">
          <a:xfrm>
            <a:off x="3860800" y="2424113"/>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299078" name="Rectangle 127"/>
          <p:cNvSpPr>
            <a:spLocks noChangeArrowheads="1"/>
          </p:cNvSpPr>
          <p:nvPr/>
        </p:nvSpPr>
        <p:spPr bwMode="auto">
          <a:xfrm>
            <a:off x="26416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299079" name="Rectangle 128"/>
          <p:cNvSpPr>
            <a:spLocks noChangeArrowheads="1"/>
          </p:cNvSpPr>
          <p:nvPr/>
        </p:nvSpPr>
        <p:spPr bwMode="auto">
          <a:xfrm>
            <a:off x="3327400" y="35671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299080" name="Rectangle 129"/>
          <p:cNvSpPr>
            <a:spLocks noChangeArrowheads="1"/>
          </p:cNvSpPr>
          <p:nvPr/>
        </p:nvSpPr>
        <p:spPr bwMode="auto">
          <a:xfrm>
            <a:off x="1193800" y="38719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081" name="Rectangle 130"/>
          <p:cNvSpPr>
            <a:spLocks noChangeArrowheads="1"/>
          </p:cNvSpPr>
          <p:nvPr/>
        </p:nvSpPr>
        <p:spPr bwMode="auto">
          <a:xfrm>
            <a:off x="5483448" y="3475336"/>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629315" name="Freeform 131"/>
          <p:cNvSpPr>
            <a:spLocks/>
          </p:cNvSpPr>
          <p:nvPr/>
        </p:nvSpPr>
        <p:spPr bwMode="auto">
          <a:xfrm>
            <a:off x="3336925" y="2719388"/>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629317" name="Freeform 133"/>
          <p:cNvSpPr>
            <a:spLocks/>
          </p:cNvSpPr>
          <p:nvPr/>
        </p:nvSpPr>
        <p:spPr bwMode="auto">
          <a:xfrm>
            <a:off x="1773238" y="2963863"/>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57150">
            <a:solidFill>
              <a:srgbClr val="FF99CC"/>
            </a:solidFill>
            <a:prstDash val="sysDot"/>
            <a:round/>
            <a:headEnd/>
            <a:tailEnd type="triangle" w="med" len="med"/>
          </a:ln>
        </p:spPr>
        <p:txBody>
          <a:bodyPr wrap="none" anchor="ctr"/>
          <a:lstStyle/>
          <a:p>
            <a:endParaRPr lang="zh-CN" altLang="en-US"/>
          </a:p>
        </p:txBody>
      </p:sp>
      <p:sp>
        <p:nvSpPr>
          <p:cNvPr id="299084" name="Rectangle 134"/>
          <p:cNvSpPr>
            <a:spLocks noChangeArrowheads="1"/>
          </p:cNvSpPr>
          <p:nvPr/>
        </p:nvSpPr>
        <p:spPr bwMode="auto">
          <a:xfrm>
            <a:off x="1955800" y="4329113"/>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nvGrpSpPr>
          <p:cNvPr id="299085" name="Group 136"/>
          <p:cNvGrpSpPr>
            <a:grpSpLocks/>
          </p:cNvGrpSpPr>
          <p:nvPr/>
        </p:nvGrpSpPr>
        <p:grpSpPr bwMode="auto">
          <a:xfrm>
            <a:off x="4394200" y="4405313"/>
            <a:ext cx="228600" cy="304800"/>
            <a:chOff x="5040" y="2688"/>
            <a:chExt cx="144" cy="192"/>
          </a:xfrm>
        </p:grpSpPr>
        <p:sp>
          <p:nvSpPr>
            <p:cNvPr id="299100" name="Rectangle 137"/>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299101" name="Line 138"/>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2" name="Line 38"/>
          <p:cNvSpPr>
            <a:spLocks noChangeShapeType="1"/>
          </p:cNvSpPr>
          <p:nvPr/>
        </p:nvSpPr>
        <p:spPr bwMode="auto">
          <a:xfrm>
            <a:off x="4584700" y="1852613"/>
            <a:ext cx="0" cy="3048000"/>
          </a:xfrm>
          <a:prstGeom prst="line">
            <a:avLst/>
          </a:prstGeom>
          <a:noFill/>
          <a:ln w="38100">
            <a:solidFill>
              <a:srgbClr val="FF0000"/>
            </a:solidFill>
            <a:round/>
            <a:headEnd/>
            <a:tailEnd/>
          </a:ln>
        </p:spPr>
        <p:txBody>
          <a:bodyPr/>
          <a:lstStyle/>
          <a:p>
            <a:endParaRPr lang="zh-CN" altLang="en-US"/>
          </a:p>
        </p:txBody>
      </p:sp>
      <p:sp>
        <p:nvSpPr>
          <p:cNvPr id="3" name="Line 38"/>
          <p:cNvSpPr>
            <a:spLocks noChangeShapeType="1"/>
          </p:cNvSpPr>
          <p:nvPr/>
        </p:nvSpPr>
        <p:spPr bwMode="auto">
          <a:xfrm>
            <a:off x="1917700" y="1839913"/>
            <a:ext cx="0" cy="3048000"/>
          </a:xfrm>
          <a:prstGeom prst="line">
            <a:avLst/>
          </a:prstGeom>
          <a:noFill/>
          <a:ln w="38100">
            <a:solidFill>
              <a:srgbClr val="FF0000"/>
            </a:solidFill>
            <a:round/>
            <a:headEnd/>
            <a:tailEnd/>
          </a:ln>
        </p:spPr>
        <p:txBody>
          <a:bodyPr/>
          <a:lstStyle/>
          <a:p>
            <a:endParaRPr lang="zh-CN" altLang="en-US"/>
          </a:p>
        </p:txBody>
      </p:sp>
      <p:sp>
        <p:nvSpPr>
          <p:cNvPr id="5" name="Line 40"/>
          <p:cNvSpPr>
            <a:spLocks noChangeShapeType="1"/>
          </p:cNvSpPr>
          <p:nvPr/>
        </p:nvSpPr>
        <p:spPr bwMode="auto">
          <a:xfrm>
            <a:off x="4584700" y="1839913"/>
            <a:ext cx="0" cy="3048000"/>
          </a:xfrm>
          <a:prstGeom prst="line">
            <a:avLst/>
          </a:prstGeom>
          <a:noFill/>
          <a:ln w="38100">
            <a:solidFill>
              <a:srgbClr val="339933"/>
            </a:solidFill>
            <a:round/>
            <a:headEnd/>
            <a:tailEnd/>
          </a:ln>
        </p:spPr>
        <p:txBody>
          <a:bodyPr/>
          <a:lstStyle/>
          <a:p>
            <a:endParaRPr lang="zh-CN" altLang="en-US"/>
          </a:p>
        </p:txBody>
      </p:sp>
      <p:grpSp>
        <p:nvGrpSpPr>
          <p:cNvPr id="22" name="Group 141"/>
          <p:cNvGrpSpPr>
            <a:grpSpLocks/>
          </p:cNvGrpSpPr>
          <p:nvPr/>
        </p:nvGrpSpPr>
        <p:grpSpPr bwMode="auto">
          <a:xfrm>
            <a:off x="4584700" y="3871913"/>
            <a:ext cx="381000" cy="304800"/>
            <a:chOff x="4392" y="2248"/>
            <a:chExt cx="240" cy="192"/>
          </a:xfrm>
        </p:grpSpPr>
        <p:grpSp>
          <p:nvGrpSpPr>
            <p:cNvPr id="299095" name="Group 95"/>
            <p:cNvGrpSpPr>
              <a:grpSpLocks/>
            </p:cNvGrpSpPr>
            <p:nvPr/>
          </p:nvGrpSpPr>
          <p:grpSpPr bwMode="auto">
            <a:xfrm>
              <a:off x="4536" y="2392"/>
              <a:ext cx="96" cy="48"/>
              <a:chOff x="3888" y="2832"/>
              <a:chExt cx="96" cy="48"/>
            </a:xfrm>
          </p:grpSpPr>
          <p:sp>
            <p:nvSpPr>
              <p:cNvPr id="299098" name="Line 96"/>
              <p:cNvSpPr>
                <a:spLocks noChangeShapeType="1"/>
              </p:cNvSpPr>
              <p:nvPr/>
            </p:nvSpPr>
            <p:spPr bwMode="auto">
              <a:xfrm>
                <a:off x="3888" y="2832"/>
                <a:ext cx="96" cy="0"/>
              </a:xfrm>
              <a:prstGeom prst="line">
                <a:avLst/>
              </a:prstGeom>
              <a:noFill/>
              <a:ln w="28575">
                <a:solidFill>
                  <a:srgbClr val="339933"/>
                </a:solidFill>
                <a:round/>
                <a:headEnd/>
                <a:tailEnd/>
              </a:ln>
            </p:spPr>
            <p:txBody>
              <a:bodyPr/>
              <a:lstStyle/>
              <a:p>
                <a:endParaRPr lang="zh-CN" altLang="en-US"/>
              </a:p>
            </p:txBody>
          </p:sp>
          <p:sp>
            <p:nvSpPr>
              <p:cNvPr id="299099" name="Line 97"/>
              <p:cNvSpPr>
                <a:spLocks noChangeShapeType="1"/>
              </p:cNvSpPr>
              <p:nvPr/>
            </p:nvSpPr>
            <p:spPr bwMode="auto">
              <a:xfrm>
                <a:off x="3888" y="2880"/>
                <a:ext cx="96" cy="0"/>
              </a:xfrm>
              <a:prstGeom prst="line">
                <a:avLst/>
              </a:prstGeom>
              <a:noFill/>
              <a:ln w="28575">
                <a:solidFill>
                  <a:srgbClr val="339933"/>
                </a:solidFill>
                <a:round/>
                <a:headEnd/>
                <a:tailEnd/>
              </a:ln>
            </p:spPr>
            <p:txBody>
              <a:bodyPr/>
              <a:lstStyle/>
              <a:p>
                <a:endParaRPr lang="zh-CN" altLang="en-US"/>
              </a:p>
            </p:txBody>
          </p:sp>
        </p:grpSp>
        <p:sp>
          <p:nvSpPr>
            <p:cNvPr id="299096" name="Line 98"/>
            <p:cNvSpPr>
              <a:spLocks noChangeAspect="1" noChangeShapeType="1"/>
            </p:cNvSpPr>
            <p:nvPr/>
          </p:nvSpPr>
          <p:spPr bwMode="auto">
            <a:xfrm>
              <a:off x="4584" y="2248"/>
              <a:ext cx="0" cy="144"/>
            </a:xfrm>
            <a:prstGeom prst="line">
              <a:avLst/>
            </a:prstGeom>
            <a:noFill/>
            <a:ln w="19050">
              <a:solidFill>
                <a:srgbClr val="339933"/>
              </a:solidFill>
              <a:round/>
              <a:headEnd/>
              <a:tailEnd/>
            </a:ln>
          </p:spPr>
          <p:txBody>
            <a:bodyPr/>
            <a:lstStyle/>
            <a:p>
              <a:endParaRPr lang="zh-CN" altLang="en-US"/>
            </a:p>
          </p:txBody>
        </p:sp>
        <p:sp>
          <p:nvSpPr>
            <p:cNvPr id="299097" name="Line 99"/>
            <p:cNvSpPr>
              <a:spLocks noChangeAspect="1" noChangeShapeType="1"/>
            </p:cNvSpPr>
            <p:nvPr/>
          </p:nvSpPr>
          <p:spPr bwMode="auto">
            <a:xfrm>
              <a:off x="4392" y="2248"/>
              <a:ext cx="192" cy="0"/>
            </a:xfrm>
            <a:prstGeom prst="line">
              <a:avLst/>
            </a:prstGeom>
            <a:noFill/>
            <a:ln w="19050">
              <a:solidFill>
                <a:srgbClr val="339933"/>
              </a:solidFill>
              <a:round/>
              <a:headEnd/>
              <a:tailEnd/>
            </a:ln>
          </p:spPr>
          <p:txBody>
            <a:bodyPr/>
            <a:lstStyle/>
            <a:p>
              <a:endParaRPr lang="zh-CN" altLang="en-US"/>
            </a:p>
          </p:txBody>
        </p:sp>
      </p:grpSp>
      <p:sp>
        <p:nvSpPr>
          <p:cNvPr id="1465491" name="Rectangle 166"/>
          <p:cNvSpPr>
            <a:spLocks noChangeArrowheads="1"/>
          </p:cNvSpPr>
          <p:nvPr/>
        </p:nvSpPr>
        <p:spPr bwMode="auto">
          <a:xfrm>
            <a:off x="5942013" y="1428750"/>
            <a:ext cx="2916237" cy="471805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给出预充信号</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T9</a:t>
            </a:r>
            <a:r>
              <a:rPr lang="zh-CN" altLang="en-US" sz="1600" i="0">
                <a:solidFill>
                  <a:srgbClr val="C00000"/>
                </a:solidFill>
              </a:rPr>
              <a:t>、</a:t>
            </a:r>
            <a:r>
              <a:rPr lang="en-US" altLang="zh-CN" sz="1600" i="0">
                <a:solidFill>
                  <a:srgbClr val="C00000"/>
                </a:solidFill>
              </a:rPr>
              <a:t>T10</a:t>
            </a:r>
            <a:r>
              <a:rPr lang="zh-CN" altLang="en-US" sz="1600" i="0">
                <a:solidFill>
                  <a:srgbClr val="C00000"/>
                </a:solidFill>
              </a:rPr>
              <a:t>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充电电压给</a:t>
            </a: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充电</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撤除预充信号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X</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T5</a:t>
            </a:r>
            <a:r>
              <a:rPr lang="zh-CN" altLang="en-US" sz="1600" i="0">
                <a:solidFill>
                  <a:srgbClr val="C00000"/>
                </a:solidFill>
              </a:rPr>
              <a:t>、</a:t>
            </a:r>
            <a:r>
              <a:rPr lang="en-US" altLang="zh-CN" sz="1600" i="0">
                <a:solidFill>
                  <a:srgbClr val="C00000"/>
                </a:solidFill>
              </a:rPr>
              <a:t>T6</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位线相连与</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相连</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D</a:t>
            </a:r>
            <a:r>
              <a:rPr lang="zh-CN" altLang="en-US" sz="1600" i="0">
                <a:solidFill>
                  <a:srgbClr val="C00000"/>
                </a:solidFill>
              </a:rPr>
              <a:t>给</a:t>
            </a: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充电</a:t>
            </a:r>
          </a:p>
          <a:p>
            <a:pPr marL="533400" lvl="1" indent="-266700">
              <a:lnSpc>
                <a:spcPct val="120000"/>
              </a:lnSpc>
              <a:spcBef>
                <a:spcPct val="20000"/>
              </a:spcBef>
              <a:buClr>
                <a:srgbClr val="FFC000"/>
              </a:buClr>
              <a:buFont typeface="Wingdings" pitchFamily="2" charset="2"/>
              <a:buChar char="n"/>
            </a:pPr>
            <a:r>
              <a:rPr lang="zh-CN" altLang="en-US" sz="1600" i="0">
                <a:solidFill>
                  <a:srgbClr val="C00000"/>
                </a:solidFill>
              </a:rPr>
              <a:t>补充电荷</a:t>
            </a:r>
          </a:p>
          <a:p>
            <a:pPr marL="355600" indent="-355600">
              <a:lnSpc>
                <a:spcPct val="120000"/>
              </a:lnSpc>
              <a:spcBef>
                <a:spcPct val="20000"/>
              </a:spcBef>
              <a:buClr>
                <a:srgbClr val="FFC000"/>
              </a:buClr>
              <a:buFont typeface="Wingdings" pitchFamily="2" charset="2"/>
              <a:buChar char="n"/>
            </a:pPr>
            <a:r>
              <a:rPr lang="en-US" altLang="zh-CN" sz="1600" i="0">
                <a:solidFill>
                  <a:srgbClr val="000000"/>
                </a:solidFill>
              </a:rPr>
              <a:t>Y</a:t>
            </a:r>
            <a:r>
              <a:rPr lang="zh-CN" altLang="en-US" sz="1600" i="0">
                <a:solidFill>
                  <a:srgbClr val="000000"/>
                </a:solidFill>
              </a:rPr>
              <a:t>地址选通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T7</a:t>
            </a:r>
            <a:r>
              <a:rPr lang="zh-CN" altLang="en-US" sz="1600" i="0">
                <a:solidFill>
                  <a:srgbClr val="C00000"/>
                </a:solidFill>
              </a:rPr>
              <a:t>、</a:t>
            </a:r>
            <a:r>
              <a:rPr lang="en-US" altLang="zh-CN" sz="1600" i="0">
                <a:solidFill>
                  <a:srgbClr val="C00000"/>
                </a:solidFill>
              </a:rPr>
              <a:t>T8</a:t>
            </a:r>
            <a:r>
              <a:rPr lang="zh-CN" altLang="en-US" sz="1600" i="0">
                <a:solidFill>
                  <a:srgbClr val="C00000"/>
                </a:solidFill>
              </a:rPr>
              <a:t>管导通</a:t>
            </a:r>
          </a:p>
          <a:p>
            <a:pPr marL="533400" lvl="1" indent="-266700">
              <a:lnSpc>
                <a:spcPct val="120000"/>
              </a:lnSpc>
              <a:spcBef>
                <a:spcPct val="20000"/>
              </a:spcBef>
              <a:buClr>
                <a:srgbClr val="FFC000"/>
              </a:buClr>
              <a:buFont typeface="Wingdings" pitchFamily="2" charset="2"/>
              <a:buChar char="n"/>
            </a:pPr>
            <a:r>
              <a:rPr lang="en-US" altLang="zh-CN" sz="1600" i="0">
                <a:solidFill>
                  <a:srgbClr val="C00000"/>
                </a:solidFill>
              </a:rPr>
              <a:t>C</a:t>
            </a:r>
            <a:r>
              <a:rPr lang="en-US" altLang="zh-CN" sz="1600" i="0" baseline="-25000">
                <a:solidFill>
                  <a:srgbClr val="C00000"/>
                </a:solidFill>
              </a:rPr>
              <a:t>2</a:t>
            </a:r>
            <a:r>
              <a:rPr lang="zh-CN" altLang="en-US" sz="1600" i="0">
                <a:solidFill>
                  <a:srgbClr val="C00000"/>
                </a:solidFill>
              </a:rPr>
              <a:t>数据读出到</a:t>
            </a:r>
            <a:r>
              <a:rPr lang="en-US" altLang="zh-CN" sz="1600" i="0">
                <a:solidFill>
                  <a:srgbClr val="C00000"/>
                </a:solidFill>
              </a:rPr>
              <a:t>I/O</a:t>
            </a:r>
          </a:p>
          <a:p>
            <a:pPr marL="355600" indent="-355600">
              <a:lnSpc>
                <a:spcPct val="120000"/>
              </a:lnSpc>
              <a:spcBef>
                <a:spcPct val="20000"/>
              </a:spcBef>
              <a:buClr>
                <a:srgbClr val="FFC000"/>
              </a:buClr>
              <a:buFont typeface="Wingdings" pitchFamily="2" charset="2"/>
              <a:buChar char="n"/>
            </a:pPr>
            <a:r>
              <a:rPr lang="zh-CN" altLang="en-US" sz="1600" i="0">
                <a:solidFill>
                  <a:srgbClr val="000000"/>
                </a:solidFill>
              </a:rPr>
              <a:t>读过程比写复杂、速度慢</a:t>
            </a:r>
          </a:p>
          <a:p>
            <a:pPr marL="533400" lvl="1" indent="-266700">
              <a:lnSpc>
                <a:spcPct val="120000"/>
              </a:lnSpc>
              <a:spcBef>
                <a:spcPct val="20000"/>
              </a:spcBef>
              <a:buClr>
                <a:srgbClr val="FFC000"/>
              </a:buClr>
              <a:buFont typeface="Wingdings" pitchFamily="2" charset="2"/>
              <a:buChar char="n"/>
            </a:pPr>
            <a:endParaRPr lang="en-US" altLang="zh-CN" sz="1600" i="0">
              <a:solidFill>
                <a:srgbClr val="000000"/>
              </a:solidFill>
            </a:endParaRPr>
          </a:p>
        </p:txBody>
      </p:sp>
      <p:sp>
        <p:nvSpPr>
          <p:cNvPr id="299091" name="Rectangle 122"/>
          <p:cNvSpPr>
            <a:spLocks noChangeArrowheads="1"/>
          </p:cNvSpPr>
          <p:nvPr/>
        </p:nvSpPr>
        <p:spPr bwMode="auto">
          <a:xfrm>
            <a:off x="2057400" y="1382713"/>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E</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5493" name="Line 128"/>
          <p:cNvSpPr>
            <a:spLocks noChangeShapeType="1"/>
          </p:cNvSpPr>
          <p:nvPr/>
        </p:nvSpPr>
        <p:spPr bwMode="auto">
          <a:xfrm flipH="1">
            <a:off x="1562100" y="3148013"/>
            <a:ext cx="1930400" cy="127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1465494" name="Line 129"/>
          <p:cNvSpPr>
            <a:spLocks noChangeShapeType="1"/>
          </p:cNvSpPr>
          <p:nvPr/>
        </p:nvSpPr>
        <p:spPr bwMode="auto">
          <a:xfrm>
            <a:off x="1498600" y="3135313"/>
            <a:ext cx="0" cy="2362200"/>
          </a:xfrm>
          <a:prstGeom prst="line">
            <a:avLst/>
          </a:prstGeom>
          <a:noFill/>
          <a:ln w="76200">
            <a:solidFill>
              <a:srgbClr val="0000FF"/>
            </a:solidFill>
            <a:prstDash val="sysDot"/>
            <a:round/>
            <a:headEnd/>
            <a:tailEnd type="triangle" w="med" len="med"/>
          </a:ln>
        </p:spPr>
        <p:txBody>
          <a:bodyPr wrap="none" anchor="ctr"/>
          <a:lstStyle/>
          <a:p>
            <a:endParaRPr lang="zh-CN" altLang="en-US"/>
          </a:p>
        </p:txBody>
      </p:sp>
      <p:sp>
        <p:nvSpPr>
          <p:cNvPr id="29909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14BCF8EB-D298-4EFD-829B-B6063C7E6CFE}" type="slidenum">
              <a:rPr lang="en-US" altLang="zh-CN" sz="1400" smtClean="0">
                <a:solidFill>
                  <a:srgbClr val="0D7157"/>
                </a:solidFill>
                <a:latin typeface="Arial" charset="0"/>
              </a:rPr>
              <a:pPr/>
              <a:t>43</a:t>
            </a:fld>
            <a:r>
              <a:rPr lang="en-US" altLang="zh-CN" sz="1400" smtClean="0">
                <a:solidFill>
                  <a:srgbClr val="0D7157"/>
                </a:solidFill>
                <a:latin typeface="Arial" charset="0"/>
              </a:rPr>
              <a:t>- </a:t>
            </a:r>
          </a:p>
        </p:txBody>
      </p:sp>
      <p:grpSp>
        <p:nvGrpSpPr>
          <p:cNvPr id="151" name="Group 101"/>
          <p:cNvGrpSpPr>
            <a:grpSpLocks/>
          </p:cNvGrpSpPr>
          <p:nvPr/>
        </p:nvGrpSpPr>
        <p:grpSpPr bwMode="auto">
          <a:xfrm>
            <a:off x="1536700" y="1587500"/>
            <a:ext cx="3429000" cy="304800"/>
            <a:chOff x="1752" y="1248"/>
            <a:chExt cx="2160" cy="192"/>
          </a:xfrm>
        </p:grpSpPr>
        <p:grpSp>
          <p:nvGrpSpPr>
            <p:cNvPr id="152" name="Group 102"/>
            <p:cNvGrpSpPr>
              <a:grpSpLocks noChangeAspect="1"/>
            </p:cNvGrpSpPr>
            <p:nvPr/>
          </p:nvGrpSpPr>
          <p:grpSpPr bwMode="auto">
            <a:xfrm>
              <a:off x="1752" y="1248"/>
              <a:ext cx="240" cy="192"/>
              <a:chOff x="4032" y="2544"/>
              <a:chExt cx="240" cy="192"/>
            </a:xfrm>
          </p:grpSpPr>
          <p:sp>
            <p:nvSpPr>
              <p:cNvPr id="159" name="Line 10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60" name="Line 10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61" name="Line 10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62" name="Line 10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63" name="Line 10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nvGrpSpPr>
            <p:cNvPr id="153" name="Group 108"/>
            <p:cNvGrpSpPr>
              <a:grpSpLocks noChangeAspect="1"/>
            </p:cNvGrpSpPr>
            <p:nvPr/>
          </p:nvGrpSpPr>
          <p:grpSpPr bwMode="auto">
            <a:xfrm>
              <a:off x="3672" y="1248"/>
              <a:ext cx="240" cy="192"/>
              <a:chOff x="3360" y="2544"/>
              <a:chExt cx="240" cy="192"/>
            </a:xfrm>
          </p:grpSpPr>
          <p:sp>
            <p:nvSpPr>
              <p:cNvPr id="154" name="Line 10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55" name="Line 11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56" name="Line 11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57" name="Line 11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58" name="Line 11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grpSp>
        <p:nvGrpSpPr>
          <p:cNvPr id="164" name="Group 101"/>
          <p:cNvGrpSpPr>
            <a:grpSpLocks/>
          </p:cNvGrpSpPr>
          <p:nvPr/>
        </p:nvGrpSpPr>
        <p:grpSpPr bwMode="auto">
          <a:xfrm>
            <a:off x="1536699" y="1579563"/>
            <a:ext cx="3429000" cy="304800"/>
            <a:chOff x="1752" y="1248"/>
            <a:chExt cx="2160" cy="192"/>
          </a:xfrm>
        </p:grpSpPr>
        <p:grpSp>
          <p:nvGrpSpPr>
            <p:cNvPr id="165" name="Group 102"/>
            <p:cNvGrpSpPr>
              <a:grpSpLocks noChangeAspect="1"/>
            </p:cNvGrpSpPr>
            <p:nvPr/>
          </p:nvGrpSpPr>
          <p:grpSpPr bwMode="auto">
            <a:xfrm>
              <a:off x="1752" y="1248"/>
              <a:ext cx="240" cy="192"/>
              <a:chOff x="4032" y="2544"/>
              <a:chExt cx="240" cy="192"/>
            </a:xfrm>
          </p:grpSpPr>
          <p:sp>
            <p:nvSpPr>
              <p:cNvPr id="172" name="Line 103"/>
              <p:cNvSpPr>
                <a:spLocks noChangeAspect="1" noChangeShapeType="1"/>
              </p:cNvSpPr>
              <p:nvPr/>
            </p:nvSpPr>
            <p:spPr bwMode="auto">
              <a:xfrm>
                <a:off x="4176" y="2544"/>
                <a:ext cx="0" cy="192"/>
              </a:xfrm>
              <a:prstGeom prst="line">
                <a:avLst/>
              </a:prstGeom>
              <a:noFill/>
              <a:ln w="28575">
                <a:solidFill>
                  <a:srgbClr val="00B050"/>
                </a:solidFill>
                <a:round/>
                <a:headEnd/>
                <a:tailEnd/>
              </a:ln>
            </p:spPr>
            <p:txBody>
              <a:bodyPr/>
              <a:lstStyle/>
              <a:p>
                <a:endParaRPr lang="zh-CN" altLang="en-US"/>
              </a:p>
            </p:txBody>
          </p:sp>
          <p:sp>
            <p:nvSpPr>
              <p:cNvPr id="173" name="Line 104"/>
              <p:cNvSpPr>
                <a:spLocks noChangeAspect="1" noChangeShapeType="1"/>
              </p:cNvSpPr>
              <p:nvPr/>
            </p:nvSpPr>
            <p:spPr bwMode="auto">
              <a:xfrm>
                <a:off x="4128" y="2592"/>
                <a:ext cx="0" cy="96"/>
              </a:xfrm>
              <a:prstGeom prst="line">
                <a:avLst/>
              </a:prstGeom>
              <a:noFill/>
              <a:ln w="28575">
                <a:solidFill>
                  <a:srgbClr val="00B050"/>
                </a:solidFill>
                <a:round/>
                <a:headEnd/>
                <a:tailEnd/>
              </a:ln>
            </p:spPr>
            <p:txBody>
              <a:bodyPr/>
              <a:lstStyle/>
              <a:p>
                <a:endParaRPr lang="zh-CN" altLang="en-US"/>
              </a:p>
            </p:txBody>
          </p:sp>
          <p:sp>
            <p:nvSpPr>
              <p:cNvPr id="174" name="Line 105"/>
              <p:cNvSpPr>
                <a:spLocks noChangeAspect="1" noChangeShapeType="1"/>
              </p:cNvSpPr>
              <p:nvPr/>
            </p:nvSpPr>
            <p:spPr bwMode="auto">
              <a:xfrm>
                <a:off x="4176" y="2592"/>
                <a:ext cx="96" cy="0"/>
              </a:xfrm>
              <a:prstGeom prst="line">
                <a:avLst/>
              </a:prstGeom>
              <a:noFill/>
              <a:ln w="19050">
                <a:solidFill>
                  <a:srgbClr val="00B050"/>
                </a:solidFill>
                <a:round/>
                <a:headEnd/>
                <a:tailEnd/>
              </a:ln>
            </p:spPr>
            <p:txBody>
              <a:bodyPr/>
              <a:lstStyle/>
              <a:p>
                <a:endParaRPr lang="zh-CN" altLang="en-US"/>
              </a:p>
            </p:txBody>
          </p:sp>
          <p:sp>
            <p:nvSpPr>
              <p:cNvPr id="175" name="Line 106"/>
              <p:cNvSpPr>
                <a:spLocks noChangeAspect="1" noChangeShapeType="1"/>
              </p:cNvSpPr>
              <p:nvPr/>
            </p:nvSpPr>
            <p:spPr bwMode="auto">
              <a:xfrm>
                <a:off x="4176" y="2688"/>
                <a:ext cx="96" cy="0"/>
              </a:xfrm>
              <a:prstGeom prst="line">
                <a:avLst/>
              </a:prstGeom>
              <a:noFill/>
              <a:ln w="19050">
                <a:solidFill>
                  <a:srgbClr val="00B050"/>
                </a:solidFill>
                <a:round/>
                <a:headEnd/>
                <a:tailEnd/>
              </a:ln>
            </p:spPr>
            <p:txBody>
              <a:bodyPr/>
              <a:lstStyle/>
              <a:p>
                <a:endParaRPr lang="zh-CN" altLang="en-US"/>
              </a:p>
            </p:txBody>
          </p:sp>
          <p:sp>
            <p:nvSpPr>
              <p:cNvPr id="176" name="Line 107"/>
              <p:cNvSpPr>
                <a:spLocks noChangeAspect="1" noChangeShapeType="1"/>
              </p:cNvSpPr>
              <p:nvPr/>
            </p:nvSpPr>
            <p:spPr bwMode="auto">
              <a:xfrm>
                <a:off x="4032" y="2640"/>
                <a:ext cx="96" cy="0"/>
              </a:xfrm>
              <a:prstGeom prst="line">
                <a:avLst/>
              </a:prstGeom>
              <a:noFill/>
              <a:ln w="19050">
                <a:solidFill>
                  <a:srgbClr val="00B050"/>
                </a:solidFill>
                <a:round/>
                <a:headEnd/>
                <a:tailEnd/>
              </a:ln>
            </p:spPr>
            <p:txBody>
              <a:bodyPr/>
              <a:lstStyle/>
              <a:p>
                <a:endParaRPr lang="zh-CN" altLang="en-US"/>
              </a:p>
            </p:txBody>
          </p:sp>
        </p:grpSp>
        <p:grpSp>
          <p:nvGrpSpPr>
            <p:cNvPr id="166" name="Group 108"/>
            <p:cNvGrpSpPr>
              <a:grpSpLocks noChangeAspect="1"/>
            </p:cNvGrpSpPr>
            <p:nvPr/>
          </p:nvGrpSpPr>
          <p:grpSpPr bwMode="auto">
            <a:xfrm>
              <a:off x="3672" y="1248"/>
              <a:ext cx="240" cy="192"/>
              <a:chOff x="3360" y="2544"/>
              <a:chExt cx="240" cy="192"/>
            </a:xfrm>
          </p:grpSpPr>
          <p:sp>
            <p:nvSpPr>
              <p:cNvPr id="167" name="Line 109"/>
              <p:cNvSpPr>
                <a:spLocks noChangeAspect="1" noChangeShapeType="1"/>
              </p:cNvSpPr>
              <p:nvPr/>
            </p:nvSpPr>
            <p:spPr bwMode="auto">
              <a:xfrm>
                <a:off x="3456" y="2544"/>
                <a:ext cx="0" cy="192"/>
              </a:xfrm>
              <a:prstGeom prst="line">
                <a:avLst/>
              </a:prstGeom>
              <a:noFill/>
              <a:ln w="28575">
                <a:solidFill>
                  <a:srgbClr val="00B050"/>
                </a:solidFill>
                <a:round/>
                <a:headEnd/>
                <a:tailEnd/>
              </a:ln>
            </p:spPr>
            <p:txBody>
              <a:bodyPr/>
              <a:lstStyle/>
              <a:p>
                <a:endParaRPr lang="zh-CN" altLang="en-US"/>
              </a:p>
            </p:txBody>
          </p:sp>
          <p:sp>
            <p:nvSpPr>
              <p:cNvPr id="168" name="Line 110"/>
              <p:cNvSpPr>
                <a:spLocks noChangeAspect="1" noChangeShapeType="1"/>
              </p:cNvSpPr>
              <p:nvPr/>
            </p:nvSpPr>
            <p:spPr bwMode="auto">
              <a:xfrm>
                <a:off x="3504" y="2592"/>
                <a:ext cx="0" cy="96"/>
              </a:xfrm>
              <a:prstGeom prst="line">
                <a:avLst/>
              </a:prstGeom>
              <a:noFill/>
              <a:ln w="28575">
                <a:solidFill>
                  <a:srgbClr val="00B050"/>
                </a:solidFill>
                <a:round/>
                <a:headEnd/>
                <a:tailEnd/>
              </a:ln>
            </p:spPr>
            <p:txBody>
              <a:bodyPr/>
              <a:lstStyle/>
              <a:p>
                <a:endParaRPr lang="zh-CN" altLang="en-US"/>
              </a:p>
            </p:txBody>
          </p:sp>
          <p:sp>
            <p:nvSpPr>
              <p:cNvPr id="169" name="Line 111"/>
              <p:cNvSpPr>
                <a:spLocks noChangeAspect="1" noChangeShapeType="1"/>
              </p:cNvSpPr>
              <p:nvPr/>
            </p:nvSpPr>
            <p:spPr bwMode="auto">
              <a:xfrm>
                <a:off x="3360" y="2592"/>
                <a:ext cx="96" cy="0"/>
              </a:xfrm>
              <a:prstGeom prst="line">
                <a:avLst/>
              </a:prstGeom>
              <a:noFill/>
              <a:ln w="19050">
                <a:solidFill>
                  <a:srgbClr val="00B050"/>
                </a:solidFill>
                <a:round/>
                <a:headEnd/>
                <a:tailEnd/>
              </a:ln>
            </p:spPr>
            <p:txBody>
              <a:bodyPr/>
              <a:lstStyle/>
              <a:p>
                <a:endParaRPr lang="zh-CN" altLang="en-US"/>
              </a:p>
            </p:txBody>
          </p:sp>
          <p:sp>
            <p:nvSpPr>
              <p:cNvPr id="170" name="Line 112"/>
              <p:cNvSpPr>
                <a:spLocks noChangeAspect="1" noChangeShapeType="1"/>
              </p:cNvSpPr>
              <p:nvPr/>
            </p:nvSpPr>
            <p:spPr bwMode="auto">
              <a:xfrm>
                <a:off x="3360" y="2688"/>
                <a:ext cx="96" cy="0"/>
              </a:xfrm>
              <a:prstGeom prst="line">
                <a:avLst/>
              </a:prstGeom>
              <a:noFill/>
              <a:ln w="19050">
                <a:solidFill>
                  <a:srgbClr val="00B050"/>
                </a:solidFill>
                <a:round/>
                <a:headEnd/>
                <a:tailEnd/>
              </a:ln>
            </p:spPr>
            <p:txBody>
              <a:bodyPr/>
              <a:lstStyle/>
              <a:p>
                <a:endParaRPr lang="zh-CN" altLang="en-US"/>
              </a:p>
            </p:txBody>
          </p:sp>
          <p:sp>
            <p:nvSpPr>
              <p:cNvPr id="171" name="Line 113"/>
              <p:cNvSpPr>
                <a:spLocks noChangeAspect="1" noChangeShapeType="1"/>
              </p:cNvSpPr>
              <p:nvPr/>
            </p:nvSpPr>
            <p:spPr bwMode="auto">
              <a:xfrm>
                <a:off x="3504" y="2640"/>
                <a:ext cx="96" cy="0"/>
              </a:xfrm>
              <a:prstGeom prst="line">
                <a:avLst/>
              </a:prstGeom>
              <a:noFill/>
              <a:ln w="19050">
                <a:solidFill>
                  <a:srgbClr val="00B050"/>
                </a:solidFill>
                <a:round/>
                <a:headEnd/>
                <a:tailEnd/>
              </a:ln>
            </p:spPr>
            <p:txBody>
              <a:bodyPr/>
              <a:lstStyle/>
              <a:p>
                <a:endParaRPr lang="zh-CN" altLang="en-US"/>
              </a:p>
            </p:txBody>
          </p:sp>
        </p:grpSp>
      </p:grpSp>
      <p:grpSp>
        <p:nvGrpSpPr>
          <p:cNvPr id="177" name="Group 86"/>
          <p:cNvGrpSpPr>
            <a:grpSpLocks/>
          </p:cNvGrpSpPr>
          <p:nvPr/>
        </p:nvGrpSpPr>
        <p:grpSpPr bwMode="auto">
          <a:xfrm>
            <a:off x="1530056" y="4110037"/>
            <a:ext cx="152400" cy="76200"/>
            <a:chOff x="3888" y="2832"/>
            <a:chExt cx="96" cy="48"/>
          </a:xfrm>
        </p:grpSpPr>
        <p:sp>
          <p:nvSpPr>
            <p:cNvPr id="178" name="Line 87"/>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79" name="Line 88"/>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grpSp>
        <p:nvGrpSpPr>
          <p:cNvPr id="180" name="Group 47"/>
          <p:cNvGrpSpPr>
            <a:grpSpLocks/>
          </p:cNvGrpSpPr>
          <p:nvPr/>
        </p:nvGrpSpPr>
        <p:grpSpPr bwMode="auto">
          <a:xfrm>
            <a:off x="1917700" y="4787966"/>
            <a:ext cx="2667000" cy="304800"/>
            <a:chOff x="1992" y="3264"/>
            <a:chExt cx="1680" cy="192"/>
          </a:xfrm>
        </p:grpSpPr>
        <p:grpSp>
          <p:nvGrpSpPr>
            <p:cNvPr id="181" name="Group 48"/>
            <p:cNvGrpSpPr>
              <a:grpSpLocks noChangeAspect="1"/>
            </p:cNvGrpSpPr>
            <p:nvPr/>
          </p:nvGrpSpPr>
          <p:grpSpPr bwMode="auto">
            <a:xfrm>
              <a:off x="1992" y="3264"/>
              <a:ext cx="240" cy="192"/>
              <a:chOff x="3360" y="2544"/>
              <a:chExt cx="240" cy="192"/>
            </a:xfrm>
          </p:grpSpPr>
          <p:sp>
            <p:nvSpPr>
              <p:cNvPr id="188" name="Line 49"/>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89" name="Line 50"/>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90" name="Line 51"/>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91" name="Line 52"/>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92" name="Line 53"/>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82" name="Group 54"/>
            <p:cNvGrpSpPr>
              <a:grpSpLocks noChangeAspect="1"/>
            </p:cNvGrpSpPr>
            <p:nvPr/>
          </p:nvGrpSpPr>
          <p:grpSpPr bwMode="auto">
            <a:xfrm>
              <a:off x="3432" y="3264"/>
              <a:ext cx="240" cy="192"/>
              <a:chOff x="4032" y="2544"/>
              <a:chExt cx="240" cy="192"/>
            </a:xfrm>
          </p:grpSpPr>
          <p:sp>
            <p:nvSpPr>
              <p:cNvPr id="183" name="Line 5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84" name="Line 5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85" name="Line 5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86" name="Line 5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87" name="Line 5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grpSp>
      <p:grpSp>
        <p:nvGrpSpPr>
          <p:cNvPr id="193" name="Group 141"/>
          <p:cNvGrpSpPr>
            <a:grpSpLocks/>
          </p:cNvGrpSpPr>
          <p:nvPr/>
        </p:nvGrpSpPr>
        <p:grpSpPr bwMode="auto">
          <a:xfrm>
            <a:off x="4584699" y="3865562"/>
            <a:ext cx="381000" cy="304800"/>
            <a:chOff x="4392" y="2248"/>
            <a:chExt cx="240" cy="192"/>
          </a:xfrm>
        </p:grpSpPr>
        <p:grpSp>
          <p:nvGrpSpPr>
            <p:cNvPr id="194" name="Group 95"/>
            <p:cNvGrpSpPr>
              <a:grpSpLocks/>
            </p:cNvGrpSpPr>
            <p:nvPr/>
          </p:nvGrpSpPr>
          <p:grpSpPr bwMode="auto">
            <a:xfrm>
              <a:off x="4536" y="2392"/>
              <a:ext cx="96" cy="48"/>
              <a:chOff x="3888" y="2832"/>
              <a:chExt cx="96" cy="48"/>
            </a:xfrm>
          </p:grpSpPr>
          <p:sp>
            <p:nvSpPr>
              <p:cNvPr id="197" name="Line 96"/>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98" name="Line 97"/>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95" name="Line 98"/>
            <p:cNvSpPr>
              <a:spLocks noChangeAspect="1" noChangeShapeType="1"/>
            </p:cNvSpPr>
            <p:nvPr/>
          </p:nvSpPr>
          <p:spPr bwMode="auto">
            <a:xfrm>
              <a:off x="4584" y="2248"/>
              <a:ext cx="0" cy="144"/>
            </a:xfrm>
            <a:prstGeom prst="line">
              <a:avLst/>
            </a:prstGeom>
            <a:noFill/>
            <a:ln w="19050">
              <a:solidFill>
                <a:srgbClr val="FF0000"/>
              </a:solidFill>
              <a:round/>
              <a:headEnd/>
              <a:tailEnd/>
            </a:ln>
          </p:spPr>
          <p:txBody>
            <a:bodyPr/>
            <a:lstStyle/>
            <a:p>
              <a:endParaRPr lang="zh-CN" altLang="en-US"/>
            </a:p>
          </p:txBody>
        </p:sp>
        <p:sp>
          <p:nvSpPr>
            <p:cNvPr id="196" name="Line 99"/>
            <p:cNvSpPr>
              <a:spLocks noChangeAspect="1" noChangeShapeType="1"/>
            </p:cNvSpPr>
            <p:nvPr/>
          </p:nvSpPr>
          <p:spPr bwMode="auto">
            <a:xfrm>
              <a:off x="4392" y="2248"/>
              <a:ext cx="192" cy="0"/>
            </a:xfrm>
            <a:prstGeom prst="line">
              <a:avLst/>
            </a:prstGeom>
            <a:noFill/>
            <a:ln w="19050">
              <a:solidFill>
                <a:srgbClr val="FF0000"/>
              </a:solidFill>
              <a:round/>
              <a:headEnd/>
              <a:tailEnd/>
            </a:ln>
          </p:spPr>
          <p:txBody>
            <a:bodyPr/>
            <a:lstStyle/>
            <a:p>
              <a:endParaRPr lang="zh-CN" altLang="en-US"/>
            </a:p>
          </p:txBody>
        </p:sp>
      </p:grpSp>
      <p:grpSp>
        <p:nvGrpSpPr>
          <p:cNvPr id="199" name="Group 25"/>
          <p:cNvGrpSpPr>
            <a:grpSpLocks/>
          </p:cNvGrpSpPr>
          <p:nvPr/>
        </p:nvGrpSpPr>
        <p:grpSpPr bwMode="auto">
          <a:xfrm>
            <a:off x="1999898" y="2341563"/>
            <a:ext cx="2514600" cy="381000"/>
            <a:chOff x="2040" y="1728"/>
            <a:chExt cx="1584" cy="240"/>
          </a:xfrm>
        </p:grpSpPr>
        <p:grpSp>
          <p:nvGrpSpPr>
            <p:cNvPr id="200" name="Group 26"/>
            <p:cNvGrpSpPr>
              <a:grpSpLocks noChangeAspect="1"/>
            </p:cNvGrpSpPr>
            <p:nvPr/>
          </p:nvGrpSpPr>
          <p:grpSpPr bwMode="auto">
            <a:xfrm rot="16200000" flipV="1">
              <a:off x="2016" y="1752"/>
              <a:ext cx="240" cy="192"/>
              <a:chOff x="3360" y="2544"/>
              <a:chExt cx="240" cy="192"/>
            </a:xfrm>
          </p:grpSpPr>
          <p:sp>
            <p:nvSpPr>
              <p:cNvPr id="207"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8"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9"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10"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11"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201" name="Group 32"/>
            <p:cNvGrpSpPr>
              <a:grpSpLocks noChangeAspect="1"/>
            </p:cNvGrpSpPr>
            <p:nvPr/>
          </p:nvGrpSpPr>
          <p:grpSpPr bwMode="auto">
            <a:xfrm rot="16200000" flipV="1">
              <a:off x="3408" y="1752"/>
              <a:ext cx="240" cy="192"/>
              <a:chOff x="3360" y="2544"/>
              <a:chExt cx="240" cy="192"/>
            </a:xfrm>
          </p:grpSpPr>
          <p:sp>
            <p:nvSpPr>
              <p:cNvPr id="202"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203"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204"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205"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206"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65491">
                                            <p:bg/>
                                          </p:spTgt>
                                        </p:tgtEl>
                                        <p:attrNameLst>
                                          <p:attrName>style.visibility</p:attrName>
                                        </p:attrNameLst>
                                      </p:cBhvr>
                                      <p:to>
                                        <p:strVal val="visible"/>
                                      </p:to>
                                    </p:set>
                                    <p:animEffect transition="in" filter="fade">
                                      <p:cBhvr>
                                        <p:cTn id="7" dur="1000"/>
                                        <p:tgtEl>
                                          <p:spTgt spid="1465491">
                                            <p:bg/>
                                          </p:spTgt>
                                        </p:tgtEl>
                                      </p:cBhvr>
                                    </p:animEffect>
                                    <p:anim calcmode="lin" valueType="num">
                                      <p:cBhvr>
                                        <p:cTn id="8" dur="1000" fill="hold"/>
                                        <p:tgtEl>
                                          <p:spTgt spid="1465491">
                                            <p:bg/>
                                          </p:spTgt>
                                        </p:tgtEl>
                                        <p:attrNameLst>
                                          <p:attrName>ppt_x</p:attrName>
                                        </p:attrNameLst>
                                      </p:cBhvr>
                                      <p:tavLst>
                                        <p:tav tm="0">
                                          <p:val>
                                            <p:strVal val="#ppt_x"/>
                                          </p:val>
                                        </p:tav>
                                        <p:tav tm="100000">
                                          <p:val>
                                            <p:strVal val="#ppt_x"/>
                                          </p:val>
                                        </p:tav>
                                      </p:tavLst>
                                    </p:anim>
                                    <p:anim calcmode="lin" valueType="num">
                                      <p:cBhvr>
                                        <p:cTn id="9" dur="1000" fill="hold"/>
                                        <p:tgtEl>
                                          <p:spTgt spid="1465491">
                                            <p:bg/>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465491">
                                            <p:txEl>
                                              <p:pRg st="0" end="0"/>
                                            </p:txEl>
                                          </p:spTgt>
                                        </p:tgtEl>
                                        <p:attrNameLst>
                                          <p:attrName>style.visibility</p:attrName>
                                        </p:attrNameLst>
                                      </p:cBhvr>
                                      <p:to>
                                        <p:strVal val="visible"/>
                                      </p:to>
                                    </p:set>
                                    <p:animEffect transition="in" filter="wipe(left)">
                                      <p:cBhvr>
                                        <p:cTn id="14" dur="500"/>
                                        <p:tgtEl>
                                          <p:spTgt spid="1465491">
                                            <p:txEl>
                                              <p:pRg st="0" end="0"/>
                                            </p:txEl>
                                          </p:spTgt>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1465491">
                                            <p:txEl>
                                              <p:pRg st="1" end="1"/>
                                            </p:txEl>
                                          </p:spTgt>
                                        </p:tgtEl>
                                        <p:attrNameLst>
                                          <p:attrName>style.visibility</p:attrName>
                                        </p:attrNameLst>
                                      </p:cBhvr>
                                      <p:to>
                                        <p:strVal val="visible"/>
                                      </p:to>
                                    </p:set>
                                    <p:animEffect transition="in" filter="wipe(left)">
                                      <p:cBhvr>
                                        <p:cTn id="17" dur="500"/>
                                        <p:tgtEl>
                                          <p:spTgt spid="1465491">
                                            <p:txEl>
                                              <p:pRg st="1" end="1"/>
                                            </p:txEl>
                                          </p:spTgt>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465491">
                                            <p:txEl>
                                              <p:pRg st="2" end="2"/>
                                            </p:txEl>
                                          </p:spTgt>
                                        </p:tgtEl>
                                        <p:attrNameLst>
                                          <p:attrName>style.visibility</p:attrName>
                                        </p:attrNameLst>
                                      </p:cBhvr>
                                      <p:to>
                                        <p:strVal val="visible"/>
                                      </p:to>
                                    </p:set>
                                    <p:animEffect transition="in" filter="wipe(left)">
                                      <p:cBhvr>
                                        <p:cTn id="20" dur="500"/>
                                        <p:tgtEl>
                                          <p:spTgt spid="1465491">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3000" fill="hold" grpId="0" nodeType="clickEffect">
                                  <p:stCondLst>
                                    <p:cond delay="0"/>
                                  </p:stCondLst>
                                  <p:childTnLst>
                                    <p:anim calcmode="discrete" valueType="str">
                                      <p:cBhvr>
                                        <p:cTn id="24" dur="1000" fill="hold"/>
                                        <p:tgtEl>
                                          <p:spTgt spid="1629301"/>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1"/>
                                        </p:tgtEl>
                                        <p:attrNameLst>
                                          <p:attrName>ppt_c</p:attrName>
                                        </p:attrNameLst>
                                      </p:cBhvr>
                                      <p:to>
                                        <a:srgbClr val="FF0000"/>
                                      </p:to>
                                    </p:animClr>
                                  </p:subTnLst>
                                </p:cTn>
                              </p:par>
                              <p:par>
                                <p:cTn id="25" presetID="35" presetClass="emph" presetSubtype="0" repeatCount="3000" fill="hold" grpId="0" nodeType="withEffect">
                                  <p:stCondLst>
                                    <p:cond delay="0"/>
                                  </p:stCondLst>
                                  <p:childTnLst>
                                    <p:anim calcmode="discrete" valueType="str">
                                      <p:cBhvr>
                                        <p:cTn id="26" dur="1000" fill="hold"/>
                                        <p:tgtEl>
                                          <p:spTgt spid="162930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2"/>
                                        </p:tgtEl>
                                        <p:attrNameLst>
                                          <p:attrName>ppt_c</p:attrName>
                                        </p:attrNameLst>
                                      </p:cBhvr>
                                      <p:to>
                                        <a:srgbClr val="FF0000"/>
                                      </p:to>
                                    </p:animClr>
                                  </p:subTnLst>
                                </p:cTn>
                              </p:par>
                              <p:par>
                                <p:cTn id="27" presetID="35" presetClass="emph" presetSubtype="0" repeatCount="3000" fill="hold" grpId="0" nodeType="withEffect">
                                  <p:stCondLst>
                                    <p:cond delay="0"/>
                                  </p:stCondLst>
                                  <p:childTnLst>
                                    <p:anim calcmode="discrete" valueType="str">
                                      <p:cBhvr>
                                        <p:cTn id="28" dur="1000" fill="hold"/>
                                        <p:tgtEl>
                                          <p:spTgt spid="162930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300"/>
                                        </p:tgtEl>
                                        <p:attrNameLst>
                                          <p:attrName>ppt_c</p:attrName>
                                        </p:attrNameLst>
                                      </p:cBhvr>
                                      <p:to>
                                        <a:srgbClr val="FF0000"/>
                                      </p:to>
                                    </p:animClr>
                                  </p:sub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51"/>
                                        </p:tgtEl>
                                        <p:attrNameLst>
                                          <p:attrName>style.visibility</p:attrName>
                                        </p:attrNameLst>
                                      </p:cBhvr>
                                      <p:to>
                                        <p:strVal val="visible"/>
                                      </p:to>
                                    </p:set>
                                    <p:animEffect transition="in" filter="wipe(up)">
                                      <p:cBhvr>
                                        <p:cTn id="33" dur="500"/>
                                        <p:tgtEl>
                                          <p:spTgt spid="151"/>
                                        </p:tgtEl>
                                      </p:cBhvr>
                                    </p:animEffect>
                                  </p:childTnLst>
                                </p:cTn>
                              </p:par>
                            </p:childTnLst>
                          </p:cTn>
                        </p:par>
                        <p:par>
                          <p:cTn id="34" fill="hold">
                            <p:stCondLst>
                              <p:cond delay="500"/>
                            </p:stCondLst>
                            <p:childTnLst>
                              <p:par>
                                <p:cTn id="35" presetID="22" presetClass="entr" presetSubtype="1" fill="hold" grpId="0" nodeType="after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wipe(up)">
                                      <p:cBhvr>
                                        <p:cTn id="37" dur="500"/>
                                        <p:tgtEl>
                                          <p:spTgt spid="3"/>
                                        </p:tgtEl>
                                      </p:cBhvr>
                                    </p:animEffect>
                                  </p:childTnLst>
                                </p:cTn>
                              </p:par>
                              <p:par>
                                <p:cTn id="38" presetID="22" presetClass="entr" presetSubtype="1" fill="hold" grpId="0" nodeType="with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wipe(up)">
                                      <p:cBhvr>
                                        <p:cTn id="40" dur="50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177"/>
                                        </p:tgtEl>
                                        <p:attrNameLst>
                                          <p:attrName>style.visibility</p:attrName>
                                        </p:attrNameLst>
                                      </p:cBhvr>
                                      <p:to>
                                        <p:strVal val="visible"/>
                                      </p:to>
                                    </p:set>
                                    <p:animEffect transition="in" filter="wipe(down)">
                                      <p:cBhvr>
                                        <p:cTn id="45" dur="500"/>
                                        <p:tgtEl>
                                          <p:spTgt spid="177"/>
                                        </p:tgtEl>
                                      </p:cBhvr>
                                    </p:animEffect>
                                  </p:childTnLst>
                                </p:cTn>
                              </p:par>
                              <p:par>
                                <p:cTn id="46" presetID="35" presetClass="emph" presetSubtype="0" repeatCount="3000" fill="hold" grpId="0" nodeType="withEffect">
                                  <p:stCondLst>
                                    <p:cond delay="0"/>
                                  </p:stCondLst>
                                  <p:childTnLst>
                                    <p:anim calcmode="discrete" valueType="str">
                                      <p:cBhvr>
                                        <p:cTn id="47" dur="1000" fill="hold"/>
                                        <p:tgtEl>
                                          <p:spTgt spid="162927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3"/>
                                        </p:tgtEl>
                                        <p:attrNameLst>
                                          <p:attrName>ppt_c</p:attrName>
                                        </p:attrNameLst>
                                      </p:cBhvr>
                                      <p:to>
                                        <a:srgbClr val="FF0000"/>
                                      </p:to>
                                    </p:animClr>
                                  </p:subTnLst>
                                </p:cTn>
                              </p:par>
                              <p:par>
                                <p:cTn id="48" presetID="35" presetClass="emph" presetSubtype="0" repeatCount="3000" fill="hold" grpId="0" nodeType="withEffect">
                                  <p:stCondLst>
                                    <p:cond delay="0"/>
                                  </p:stCondLst>
                                  <p:childTnLst>
                                    <p:anim calcmode="discrete" valueType="str">
                                      <p:cBhvr>
                                        <p:cTn id="49" dur="1000" fill="hold"/>
                                        <p:tgtEl>
                                          <p:spTgt spid="162927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4"/>
                                        </p:tgtEl>
                                        <p:attrNameLst>
                                          <p:attrName>ppt_c</p:attrName>
                                        </p:attrNameLst>
                                      </p:cBhvr>
                                      <p:to>
                                        <a:srgbClr val="FF0000"/>
                                      </p:to>
                                    </p:animClr>
                                  </p:subTnLst>
                                </p:cTn>
                              </p:par>
                            </p:childTnLst>
                          </p:cTn>
                        </p:par>
                      </p:childTnLst>
                    </p:cTn>
                  </p:par>
                  <p:par>
                    <p:cTn id="50" fill="hold">
                      <p:stCondLst>
                        <p:cond delay="indefinite"/>
                      </p:stCondLst>
                      <p:childTnLst>
                        <p:par>
                          <p:cTn id="51" fill="hold">
                            <p:stCondLst>
                              <p:cond delay="0"/>
                            </p:stCondLst>
                            <p:childTnLst>
                              <p:par>
                                <p:cTn id="52" presetID="35" presetClass="emph" presetSubtype="0" repeatCount="3000" fill="hold" nodeType="clickEffect">
                                  <p:stCondLst>
                                    <p:cond delay="0"/>
                                  </p:stCondLst>
                                  <p:childTnLst>
                                    <p:anim calcmode="discrete" valueType="str">
                                      <p:cBhvr>
                                        <p:cTn id="53" dur="1000" fill="hold"/>
                                        <p:tgtEl>
                                          <p:spTgt spid="1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7"/>
                                        </p:tgtEl>
                                        <p:attrNameLst>
                                          <p:attrName>ppt_c</p:attrName>
                                        </p:attrNameLst>
                                      </p:cBhvr>
                                      <p:to>
                                        <a:srgbClr val="FF0000"/>
                                      </p:to>
                                    </p:animClr>
                                  </p:subTnLst>
                                </p:cTn>
                              </p:par>
                              <p:par>
                                <p:cTn id="54" presetID="35" presetClass="emph" presetSubtype="0" repeatCount="3000" fill="hold" grpId="0" nodeType="withEffect">
                                  <p:stCondLst>
                                    <p:cond delay="0"/>
                                  </p:stCondLst>
                                  <p:childTnLst>
                                    <p:anim calcmode="discrete" valueType="str">
                                      <p:cBhvr>
                                        <p:cTn id="55" dur="1000" fill="hold"/>
                                        <p:tgtEl>
                                          <p:spTgt spid="1629282"/>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2"/>
                                        </p:tgtEl>
                                        <p:attrNameLst>
                                          <p:attrName>ppt_c</p:attrName>
                                        </p:attrNameLst>
                                      </p:cBhvr>
                                      <p:to>
                                        <a:srgbClr val="FF0000"/>
                                      </p:to>
                                    </p:animClr>
                                  </p:subTnLst>
                                </p:cTn>
                              </p:par>
                              <p:par>
                                <p:cTn id="56" presetID="35" presetClass="emph" presetSubtype="0" repeatCount="3000" fill="hold" grpId="0" nodeType="withEffect">
                                  <p:stCondLst>
                                    <p:cond delay="0"/>
                                  </p:stCondLst>
                                  <p:childTnLst>
                                    <p:anim calcmode="discrete" valueType="str">
                                      <p:cBhvr>
                                        <p:cTn id="57" dur="1000" fill="hold"/>
                                        <p:tgtEl>
                                          <p:spTgt spid="162928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83"/>
                                        </p:tgtEl>
                                        <p:attrNameLst>
                                          <p:attrName>ppt_c</p:attrName>
                                        </p:attrNameLst>
                                      </p:cBhvr>
                                      <p:to>
                                        <a:srgbClr val="FF0000"/>
                                      </p:to>
                                    </p:animClr>
                                  </p:subTnLst>
                                </p:cTn>
                              </p:par>
                            </p:childTnLst>
                          </p:cTn>
                        </p:par>
                      </p:childTnLst>
                    </p:cTn>
                  </p:par>
                  <p:par>
                    <p:cTn id="58" fill="hold">
                      <p:stCondLst>
                        <p:cond delay="indefinite"/>
                      </p:stCondLst>
                      <p:childTnLst>
                        <p:par>
                          <p:cTn id="59" fill="hold">
                            <p:stCondLst>
                              <p:cond delay="0"/>
                            </p:stCondLst>
                            <p:childTnLst>
                              <p:par>
                                <p:cTn id="60" presetID="22" presetClass="entr" presetSubtype="4" fill="hold" nodeType="clickEffect">
                                  <p:stCondLst>
                                    <p:cond delay="0"/>
                                  </p:stCondLst>
                                  <p:childTnLst>
                                    <p:set>
                                      <p:cBhvr>
                                        <p:cTn id="61" dur="1" fill="hold">
                                          <p:stCondLst>
                                            <p:cond delay="0"/>
                                          </p:stCondLst>
                                        </p:cTn>
                                        <p:tgtEl>
                                          <p:spTgt spid="193"/>
                                        </p:tgtEl>
                                        <p:attrNameLst>
                                          <p:attrName>style.visibility</p:attrName>
                                        </p:attrNameLst>
                                      </p:cBhvr>
                                      <p:to>
                                        <p:strVal val="visible"/>
                                      </p:to>
                                    </p:set>
                                    <p:animEffect transition="in" filter="wipe(down)">
                                      <p:cBhvr>
                                        <p:cTn id="62" dur="500"/>
                                        <p:tgtEl>
                                          <p:spTgt spid="19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65491">
                                            <p:txEl>
                                              <p:pRg st="3" end="3"/>
                                            </p:txEl>
                                          </p:spTgt>
                                        </p:tgtEl>
                                        <p:attrNameLst>
                                          <p:attrName>style.visibility</p:attrName>
                                        </p:attrNameLst>
                                      </p:cBhvr>
                                      <p:to>
                                        <p:strVal val="visible"/>
                                      </p:to>
                                    </p:set>
                                    <p:animEffect transition="in" filter="wipe(left)">
                                      <p:cBhvr>
                                        <p:cTn id="67" dur="500"/>
                                        <p:tgtEl>
                                          <p:spTgt spid="1465491">
                                            <p:txEl>
                                              <p:pRg st="3" end="3"/>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1" fill="hold" nodeType="clickEffect">
                                  <p:stCondLst>
                                    <p:cond delay="0"/>
                                  </p:stCondLst>
                                  <p:childTnLst>
                                    <p:set>
                                      <p:cBhvr>
                                        <p:cTn id="71" dur="1" fill="hold">
                                          <p:stCondLst>
                                            <p:cond delay="0"/>
                                          </p:stCondLst>
                                        </p:cTn>
                                        <p:tgtEl>
                                          <p:spTgt spid="164"/>
                                        </p:tgtEl>
                                        <p:attrNameLst>
                                          <p:attrName>style.visibility</p:attrName>
                                        </p:attrNameLst>
                                      </p:cBhvr>
                                      <p:to>
                                        <p:strVal val="visible"/>
                                      </p:to>
                                    </p:set>
                                    <p:animEffect transition="in" filter="wipe(up)">
                                      <p:cBhvr>
                                        <p:cTn id="72" dur="500"/>
                                        <p:tgtEl>
                                          <p:spTgt spid="16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465491">
                                            <p:txEl>
                                              <p:pRg st="4" end="4"/>
                                            </p:txEl>
                                          </p:spTgt>
                                        </p:tgtEl>
                                        <p:attrNameLst>
                                          <p:attrName>style.visibility</p:attrName>
                                        </p:attrNameLst>
                                      </p:cBhvr>
                                      <p:to>
                                        <p:strVal val="visible"/>
                                      </p:to>
                                    </p:set>
                                    <p:animEffect transition="in" filter="wipe(left)">
                                      <p:cBhvr>
                                        <p:cTn id="77" dur="500"/>
                                        <p:tgtEl>
                                          <p:spTgt spid="1465491">
                                            <p:txEl>
                                              <p:pRg st="4" end="4"/>
                                            </p:txEl>
                                          </p:spTgt>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1465491">
                                            <p:txEl>
                                              <p:pRg st="5" end="5"/>
                                            </p:txEl>
                                          </p:spTgt>
                                        </p:tgtEl>
                                        <p:attrNameLst>
                                          <p:attrName>style.visibility</p:attrName>
                                        </p:attrNameLst>
                                      </p:cBhvr>
                                      <p:to>
                                        <p:strVal val="visible"/>
                                      </p:to>
                                    </p:set>
                                    <p:animEffect transition="in" filter="wipe(left)">
                                      <p:cBhvr>
                                        <p:cTn id="80" dur="500"/>
                                        <p:tgtEl>
                                          <p:spTgt spid="1465491">
                                            <p:txEl>
                                              <p:pRg st="5" end="5"/>
                                            </p:txEl>
                                          </p:spTgt>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1465491">
                                            <p:txEl>
                                              <p:pRg st="6" end="6"/>
                                            </p:txEl>
                                          </p:spTgt>
                                        </p:tgtEl>
                                        <p:attrNameLst>
                                          <p:attrName>style.visibility</p:attrName>
                                        </p:attrNameLst>
                                      </p:cBhvr>
                                      <p:to>
                                        <p:strVal val="visible"/>
                                      </p:to>
                                    </p:set>
                                    <p:animEffect transition="in" filter="wipe(left)">
                                      <p:cBhvr>
                                        <p:cTn id="83" dur="500"/>
                                        <p:tgtEl>
                                          <p:spTgt spid="1465491">
                                            <p:txEl>
                                              <p:pRg st="6" end="6"/>
                                            </p:txEl>
                                          </p:spTgt>
                                        </p:tgtEl>
                                      </p:cBhvr>
                                    </p:animEffect>
                                  </p:childTnLst>
                                </p:cTn>
                              </p:par>
                              <p:par>
                                <p:cTn id="84" presetID="22" presetClass="entr" presetSubtype="8" fill="hold" grpId="0" nodeType="withEffect">
                                  <p:stCondLst>
                                    <p:cond delay="0"/>
                                  </p:stCondLst>
                                  <p:childTnLst>
                                    <p:set>
                                      <p:cBhvr>
                                        <p:cTn id="85" dur="1" fill="hold">
                                          <p:stCondLst>
                                            <p:cond delay="0"/>
                                          </p:stCondLst>
                                        </p:cTn>
                                        <p:tgtEl>
                                          <p:spTgt spid="1465491">
                                            <p:txEl>
                                              <p:pRg st="7" end="7"/>
                                            </p:txEl>
                                          </p:spTgt>
                                        </p:tgtEl>
                                        <p:attrNameLst>
                                          <p:attrName>style.visibility</p:attrName>
                                        </p:attrNameLst>
                                      </p:cBhvr>
                                      <p:to>
                                        <p:strVal val="visible"/>
                                      </p:to>
                                    </p:set>
                                    <p:animEffect transition="in" filter="wipe(left)">
                                      <p:cBhvr>
                                        <p:cTn id="86" dur="500"/>
                                        <p:tgtEl>
                                          <p:spTgt spid="1465491">
                                            <p:txEl>
                                              <p:pRg st="7" end="7"/>
                                            </p:txEl>
                                          </p:spTgt>
                                        </p:tgtEl>
                                      </p:cBhvr>
                                    </p:animEffect>
                                  </p:childTnLst>
                                </p:cTn>
                              </p:par>
                              <p:par>
                                <p:cTn id="87" presetID="22" presetClass="entr" presetSubtype="8" fill="hold" grpId="0" nodeType="withEffect">
                                  <p:stCondLst>
                                    <p:cond delay="0"/>
                                  </p:stCondLst>
                                  <p:childTnLst>
                                    <p:set>
                                      <p:cBhvr>
                                        <p:cTn id="88" dur="1" fill="hold">
                                          <p:stCondLst>
                                            <p:cond delay="0"/>
                                          </p:stCondLst>
                                        </p:cTn>
                                        <p:tgtEl>
                                          <p:spTgt spid="1465491">
                                            <p:txEl>
                                              <p:pRg st="8" end="8"/>
                                            </p:txEl>
                                          </p:spTgt>
                                        </p:tgtEl>
                                        <p:attrNameLst>
                                          <p:attrName>style.visibility</p:attrName>
                                        </p:attrNameLst>
                                      </p:cBhvr>
                                      <p:to>
                                        <p:strVal val="visible"/>
                                      </p:to>
                                    </p:set>
                                    <p:animEffect transition="in" filter="wipe(left)">
                                      <p:cBhvr>
                                        <p:cTn id="89" dur="500"/>
                                        <p:tgtEl>
                                          <p:spTgt spid="1465491">
                                            <p:txEl>
                                              <p:pRg st="8" end="8"/>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35" presetClass="emph" presetSubtype="0" repeatCount="3000" fill="hold" nodeType="clickEffect">
                                  <p:stCondLst>
                                    <p:cond delay="0"/>
                                  </p:stCondLst>
                                  <p:childTnLst>
                                    <p:anim calcmode="discrete" valueType="str">
                                      <p:cBhvr>
                                        <p:cTn id="93" dur="1000" fill="hold"/>
                                        <p:tgtEl>
                                          <p:spTgt spid="1629307">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94" fill="hold">
                      <p:stCondLst>
                        <p:cond delay="indefinite"/>
                      </p:stCondLst>
                      <p:childTnLst>
                        <p:par>
                          <p:cTn id="95" fill="hold">
                            <p:stCondLst>
                              <p:cond delay="0"/>
                            </p:stCondLst>
                            <p:childTnLst>
                              <p:par>
                                <p:cTn id="96" presetID="35" presetClass="emph" presetSubtype="0" repeatCount="3000" fill="hold" grpId="0" nodeType="clickEffect">
                                  <p:stCondLst>
                                    <p:cond delay="0"/>
                                  </p:stCondLst>
                                  <p:childTnLst>
                                    <p:anim calcmode="discrete" valueType="str">
                                      <p:cBhvr>
                                        <p:cTn id="97" dur="1000" fill="hold"/>
                                        <p:tgtEl>
                                          <p:spTgt spid="162927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76"/>
                                        </p:tgtEl>
                                        <p:attrNameLst>
                                          <p:attrName>ppt_c</p:attrName>
                                        </p:attrNameLst>
                                      </p:cBhvr>
                                      <p:to>
                                        <a:srgbClr val="FF0000"/>
                                      </p:to>
                                    </p:animClr>
                                  </p:subTnLst>
                                </p:cTn>
                              </p:par>
                              <p:par>
                                <p:cTn id="98" presetID="35" presetClass="emph" presetSubtype="0" repeatCount="3000" fill="hold" grpId="0" nodeType="withEffect">
                                  <p:stCondLst>
                                    <p:cond delay="0"/>
                                  </p:stCondLst>
                                  <p:childTnLst>
                                    <p:anim calcmode="discrete" valueType="str">
                                      <p:cBhvr>
                                        <p:cTn id="99" dur="1000" fill="hold"/>
                                        <p:tgtEl>
                                          <p:spTgt spid="162922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9"/>
                                        </p:tgtEl>
                                        <p:attrNameLst>
                                          <p:attrName>ppt_c</p:attrName>
                                        </p:attrNameLst>
                                      </p:cBhvr>
                                      <p:to>
                                        <a:srgbClr val="FF0000"/>
                                      </p:to>
                                    </p:animClr>
                                  </p:subTnLst>
                                </p:cTn>
                              </p:par>
                              <p:par>
                                <p:cTn id="100" presetID="35" presetClass="emph" presetSubtype="0" repeatCount="3000" fill="hold" grpId="0" nodeType="withEffect">
                                  <p:stCondLst>
                                    <p:cond delay="0"/>
                                  </p:stCondLst>
                                  <p:childTnLst>
                                    <p:anim calcmode="discrete" valueType="str">
                                      <p:cBhvr>
                                        <p:cTn id="101" dur="1000" fill="hold"/>
                                        <p:tgtEl>
                                          <p:spTgt spid="1629230"/>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30"/>
                                        </p:tgtEl>
                                        <p:attrNameLst>
                                          <p:attrName>ppt_c</p:attrName>
                                        </p:attrNameLst>
                                      </p:cBhvr>
                                      <p:to>
                                        <a:srgbClr val="FF0000"/>
                                      </p:to>
                                    </p:animClr>
                                  </p:subTnLst>
                                </p:cTn>
                              </p:par>
                              <p:par>
                                <p:cTn id="102" presetID="35" presetClass="emph" presetSubtype="0" repeatCount="3000" fill="hold" nodeType="withEffect">
                                  <p:stCondLst>
                                    <p:cond delay="0"/>
                                  </p:stCondLst>
                                  <p:childTnLst>
                                    <p:anim calcmode="discrete" valueType="str">
                                      <p:cBhvr>
                                        <p:cTn id="103" dur="1000" fill="hold"/>
                                        <p:tgtEl>
                                          <p:spTgt spid="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7"/>
                                        </p:tgtEl>
                                        <p:attrNameLst>
                                          <p:attrName>ppt_c</p:attrName>
                                        </p:attrNameLst>
                                      </p:cBhvr>
                                      <p:to>
                                        <a:srgbClr val="FF0000"/>
                                      </p:to>
                                    </p:animClr>
                                  </p:subTnLst>
                                </p:cTn>
                              </p:par>
                            </p:childTnLst>
                          </p:cTn>
                        </p:par>
                      </p:childTnLst>
                    </p:cTn>
                  </p:par>
                  <p:par>
                    <p:cTn id="104" fill="hold">
                      <p:stCondLst>
                        <p:cond delay="indefinite"/>
                      </p:stCondLst>
                      <p:childTnLst>
                        <p:par>
                          <p:cTn id="105" fill="hold">
                            <p:stCondLst>
                              <p:cond delay="0"/>
                            </p:stCondLst>
                            <p:childTnLst>
                              <p:par>
                                <p:cTn id="106" presetID="22" presetClass="entr" presetSubtype="1" fill="hold" nodeType="clickEffect">
                                  <p:stCondLst>
                                    <p:cond delay="0"/>
                                  </p:stCondLst>
                                  <p:childTnLst>
                                    <p:set>
                                      <p:cBhvr>
                                        <p:cTn id="107" dur="1" fill="hold">
                                          <p:stCondLst>
                                            <p:cond delay="0"/>
                                          </p:stCondLst>
                                        </p:cTn>
                                        <p:tgtEl>
                                          <p:spTgt spid="199"/>
                                        </p:tgtEl>
                                        <p:attrNameLst>
                                          <p:attrName>style.visibility</p:attrName>
                                        </p:attrNameLst>
                                      </p:cBhvr>
                                      <p:to>
                                        <p:strVal val="visible"/>
                                      </p:to>
                                    </p:set>
                                    <p:animEffect transition="in" filter="wipe(up)">
                                      <p:cBhvr>
                                        <p:cTn id="108" dur="500"/>
                                        <p:tgtEl>
                                          <p:spTgt spid="199"/>
                                        </p:tgtEl>
                                      </p:cBhvr>
                                    </p:animEffect>
                                  </p:childTnLst>
                                </p:cTn>
                              </p:par>
                            </p:childTnLst>
                          </p:cTn>
                        </p:par>
                      </p:childTnLst>
                    </p:cTn>
                  </p:par>
                  <p:par>
                    <p:cTn id="109" fill="hold">
                      <p:stCondLst>
                        <p:cond delay="indefinite"/>
                      </p:stCondLst>
                      <p:childTnLst>
                        <p:par>
                          <p:cTn id="110" fill="hold">
                            <p:stCondLst>
                              <p:cond delay="0"/>
                            </p:stCondLst>
                            <p:childTnLst>
                              <p:par>
                                <p:cTn id="111" presetID="35" presetClass="emph" presetSubtype="0" repeatCount="3000" fill="hold" grpId="0" nodeType="clickEffect">
                                  <p:stCondLst>
                                    <p:cond delay="0"/>
                                  </p:stCondLst>
                                  <p:childTnLst>
                                    <p:anim calcmode="discrete" valueType="str">
                                      <p:cBhvr>
                                        <p:cTn id="112" dur="1000" fill="hold"/>
                                        <p:tgtEl>
                                          <p:spTgt spid="162922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25"/>
                                        </p:tgtEl>
                                        <p:attrNameLst>
                                          <p:attrName>ppt_c</p:attrName>
                                        </p:attrNameLst>
                                      </p:cBhvr>
                                      <p:to>
                                        <a:srgbClr val="339933"/>
                                      </p:to>
                                    </p:animClr>
                                  </p:subTnLst>
                                </p:cTn>
                              </p:par>
                            </p:childTnLst>
                          </p:cTn>
                        </p:par>
                      </p:childTnLst>
                    </p:cTn>
                  </p:par>
                  <p:par>
                    <p:cTn id="113" fill="hold">
                      <p:stCondLst>
                        <p:cond delay="indefinite"/>
                      </p:stCondLst>
                      <p:childTnLst>
                        <p:par>
                          <p:cTn id="114" fill="hold">
                            <p:stCondLst>
                              <p:cond delay="0"/>
                            </p:stCondLst>
                            <p:childTnLst>
                              <p:par>
                                <p:cTn id="115" presetID="22" presetClass="entr" presetSubtype="2" repeatCount="3000" fill="hold" grpId="0" nodeType="clickEffect">
                                  <p:stCondLst>
                                    <p:cond delay="0"/>
                                  </p:stCondLst>
                                  <p:childTnLst>
                                    <p:set>
                                      <p:cBhvr>
                                        <p:cTn id="116" dur="1" fill="hold">
                                          <p:stCondLst>
                                            <p:cond delay="0"/>
                                          </p:stCondLst>
                                        </p:cTn>
                                        <p:tgtEl>
                                          <p:spTgt spid="1629315"/>
                                        </p:tgtEl>
                                        <p:attrNameLst>
                                          <p:attrName>style.visibility</p:attrName>
                                        </p:attrNameLst>
                                      </p:cBhvr>
                                      <p:to>
                                        <p:strVal val="visible"/>
                                      </p:to>
                                    </p:set>
                                    <p:animEffect transition="in" filter="wipe(right)">
                                      <p:cBhvr>
                                        <p:cTn id="117" dur="500"/>
                                        <p:tgtEl>
                                          <p:spTgt spid="1629315"/>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5"/>
                                        </p:tgtEl>
                                        <p:attrNameLst>
                                          <p:attrName>style.visibility</p:attrName>
                                        </p:attrNameLst>
                                      </p:cBhvr>
                                      <p:to>
                                        <p:strVal val="visible"/>
                                      </p:to>
                                    </p:set>
                                    <p:animEffect transition="in" filter="wipe(down)">
                                      <p:cBhvr>
                                        <p:cTn id="120" dur="500"/>
                                        <p:tgtEl>
                                          <p:spTgt spid="5"/>
                                        </p:tgtEl>
                                      </p:cBhvr>
                                    </p:animEffect>
                                  </p:childTnLst>
                                </p:cTn>
                              </p:par>
                              <p:par>
                                <p:cTn id="121" presetID="22" presetClass="entr" presetSubtype="4" fill="hold"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wipe(down)">
                                      <p:cBhvr>
                                        <p:cTn id="123" dur="500"/>
                                        <p:tgtEl>
                                          <p:spTgt spid="22"/>
                                        </p:tgtEl>
                                      </p:cBhvr>
                                    </p:animEffect>
                                  </p:childTnLst>
                                </p:cTn>
                              </p:par>
                            </p:childTnLst>
                          </p:cTn>
                        </p:par>
                      </p:childTnLst>
                    </p:cTn>
                  </p:par>
                  <p:par>
                    <p:cTn id="124" fill="hold">
                      <p:stCondLst>
                        <p:cond delay="indefinite"/>
                      </p:stCondLst>
                      <p:childTnLst>
                        <p:par>
                          <p:cTn id="125" fill="hold">
                            <p:stCondLst>
                              <p:cond delay="0"/>
                            </p:stCondLst>
                            <p:childTnLst>
                              <p:par>
                                <p:cTn id="126" presetID="35" presetClass="emph" presetSubtype="0" repeatCount="3000" fill="hold" grpId="0" nodeType="clickEffect">
                                  <p:stCondLst>
                                    <p:cond delay="0"/>
                                  </p:stCondLst>
                                  <p:childTnLst>
                                    <p:anim calcmode="discrete" valueType="str">
                                      <p:cBhvr>
                                        <p:cTn id="127" dur="1000" fill="hold"/>
                                        <p:tgtEl>
                                          <p:spTgt spid="1629309"/>
                                        </p:tgtEl>
                                        <p:attrNameLst>
                                          <p:attrName>style.visibility</p:attrName>
                                        </p:attrNameLst>
                                      </p:cBhvr>
                                      <p:tavLst>
                                        <p:tav tm="0">
                                          <p:val>
                                            <p:strVal val="hidden"/>
                                          </p:val>
                                        </p:tav>
                                        <p:tav tm="50000">
                                          <p:val>
                                            <p:strVal val="visible"/>
                                          </p:val>
                                        </p:tav>
                                      </p:tavLst>
                                    </p:anim>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1" nodeType="clickEffect">
                                  <p:stCondLst>
                                    <p:cond delay="0"/>
                                  </p:stCondLst>
                                  <p:childTnLst>
                                    <p:set>
                                      <p:cBhvr>
                                        <p:cTn id="131" dur="1" fill="hold">
                                          <p:stCondLst>
                                            <p:cond delay="0"/>
                                          </p:stCondLst>
                                        </p:cTn>
                                        <p:tgtEl>
                                          <p:spTgt spid="1629317"/>
                                        </p:tgtEl>
                                        <p:attrNameLst>
                                          <p:attrName>style.visibility</p:attrName>
                                        </p:attrNameLst>
                                      </p:cBhvr>
                                      <p:to>
                                        <p:strVal val="visible"/>
                                      </p:to>
                                    </p:set>
                                    <p:animEffect transition="in" filter="wipe(left)">
                                      <p:cBhvr>
                                        <p:cTn id="132" dur="500"/>
                                        <p:tgtEl>
                                          <p:spTgt spid="162931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465491">
                                            <p:txEl>
                                              <p:pRg st="9" end="9"/>
                                            </p:txEl>
                                          </p:spTgt>
                                        </p:tgtEl>
                                        <p:attrNameLst>
                                          <p:attrName>style.visibility</p:attrName>
                                        </p:attrNameLst>
                                      </p:cBhvr>
                                      <p:to>
                                        <p:strVal val="visible"/>
                                      </p:to>
                                    </p:set>
                                    <p:animEffect transition="in" filter="wipe(left)">
                                      <p:cBhvr>
                                        <p:cTn id="137" dur="500"/>
                                        <p:tgtEl>
                                          <p:spTgt spid="1465491">
                                            <p:txEl>
                                              <p:pRg st="9" end="9"/>
                                            </p:txEl>
                                          </p:spTgt>
                                        </p:tgtEl>
                                      </p:cBhvr>
                                    </p:animEffect>
                                  </p:childTnLst>
                                </p:cTn>
                              </p:par>
                              <p:par>
                                <p:cTn id="138" presetID="22" presetClass="entr" presetSubtype="8" fill="hold" grpId="0" nodeType="withEffect">
                                  <p:stCondLst>
                                    <p:cond delay="0"/>
                                  </p:stCondLst>
                                  <p:childTnLst>
                                    <p:set>
                                      <p:cBhvr>
                                        <p:cTn id="139" dur="1" fill="hold">
                                          <p:stCondLst>
                                            <p:cond delay="0"/>
                                          </p:stCondLst>
                                        </p:cTn>
                                        <p:tgtEl>
                                          <p:spTgt spid="1465491">
                                            <p:txEl>
                                              <p:pRg st="10" end="10"/>
                                            </p:txEl>
                                          </p:spTgt>
                                        </p:tgtEl>
                                        <p:attrNameLst>
                                          <p:attrName>style.visibility</p:attrName>
                                        </p:attrNameLst>
                                      </p:cBhvr>
                                      <p:to>
                                        <p:strVal val="visible"/>
                                      </p:to>
                                    </p:set>
                                    <p:animEffect transition="in" filter="wipe(left)">
                                      <p:cBhvr>
                                        <p:cTn id="140" dur="500"/>
                                        <p:tgtEl>
                                          <p:spTgt spid="1465491">
                                            <p:txEl>
                                              <p:pRg st="10" end="10"/>
                                            </p:txEl>
                                          </p:spTgt>
                                        </p:tgtEl>
                                      </p:cBhvr>
                                    </p:animEffect>
                                  </p:childTnLst>
                                </p:cTn>
                              </p:par>
                              <p:par>
                                <p:cTn id="141" presetID="22" presetClass="entr" presetSubtype="8" fill="hold" grpId="0" nodeType="withEffect">
                                  <p:stCondLst>
                                    <p:cond delay="0"/>
                                  </p:stCondLst>
                                  <p:childTnLst>
                                    <p:set>
                                      <p:cBhvr>
                                        <p:cTn id="142" dur="1" fill="hold">
                                          <p:stCondLst>
                                            <p:cond delay="0"/>
                                          </p:stCondLst>
                                        </p:cTn>
                                        <p:tgtEl>
                                          <p:spTgt spid="1465491">
                                            <p:txEl>
                                              <p:pRg st="11" end="11"/>
                                            </p:txEl>
                                          </p:spTgt>
                                        </p:tgtEl>
                                        <p:attrNameLst>
                                          <p:attrName>style.visibility</p:attrName>
                                        </p:attrNameLst>
                                      </p:cBhvr>
                                      <p:to>
                                        <p:strVal val="visible"/>
                                      </p:to>
                                    </p:set>
                                    <p:animEffect transition="in" filter="wipe(left)">
                                      <p:cBhvr>
                                        <p:cTn id="143" dur="500"/>
                                        <p:tgtEl>
                                          <p:spTgt spid="1465491">
                                            <p:txEl>
                                              <p:pRg st="11" end="11"/>
                                            </p:txEl>
                                          </p:spTgt>
                                        </p:tgtEl>
                                      </p:cBhvr>
                                    </p:animEffect>
                                  </p:childTnLst>
                                </p:cTn>
                              </p:par>
                            </p:childTnLst>
                          </p:cTn>
                        </p:par>
                      </p:childTnLst>
                    </p:cTn>
                  </p:par>
                  <p:par>
                    <p:cTn id="144" fill="hold">
                      <p:stCondLst>
                        <p:cond delay="indefinite"/>
                      </p:stCondLst>
                      <p:childTnLst>
                        <p:par>
                          <p:cTn id="145" fill="hold">
                            <p:stCondLst>
                              <p:cond delay="0"/>
                            </p:stCondLst>
                            <p:childTnLst>
                              <p:par>
                                <p:cTn id="146" presetID="35" presetClass="emph" presetSubtype="0" repeatCount="3000" fill="hold" grpId="0" nodeType="clickEffect">
                                  <p:stCondLst>
                                    <p:cond delay="0"/>
                                  </p:stCondLst>
                                  <p:childTnLst>
                                    <p:anim calcmode="discrete" valueType="str">
                                      <p:cBhvr>
                                        <p:cTn id="147" dur="1000" fill="hold"/>
                                        <p:tgtEl>
                                          <p:spTgt spid="1629308"/>
                                        </p:tgtEl>
                                        <p:attrNameLst>
                                          <p:attrName>style.visibility</p:attrName>
                                        </p:attrNameLst>
                                      </p:cBhvr>
                                      <p:tavLst>
                                        <p:tav tm="0">
                                          <p:val>
                                            <p:strVal val="hidden"/>
                                          </p:val>
                                        </p:tav>
                                        <p:tav tm="50000">
                                          <p:val>
                                            <p:strVal val="visible"/>
                                          </p:val>
                                        </p:tav>
                                      </p:tavLst>
                                    </p:anim>
                                  </p:childTnLst>
                                </p:cTn>
                              </p:par>
                            </p:childTnLst>
                          </p:cTn>
                        </p:par>
                      </p:childTnLst>
                    </p:cTn>
                  </p:par>
                  <p:par>
                    <p:cTn id="148" fill="hold">
                      <p:stCondLst>
                        <p:cond delay="indefinite"/>
                      </p:stCondLst>
                      <p:childTnLst>
                        <p:par>
                          <p:cTn id="149" fill="hold">
                            <p:stCondLst>
                              <p:cond delay="0"/>
                            </p:stCondLst>
                            <p:childTnLst>
                              <p:par>
                                <p:cTn id="150" presetID="35" presetClass="emph" presetSubtype="0" repeatCount="3000" fill="hold" grpId="0" nodeType="clickEffect">
                                  <p:stCondLst>
                                    <p:cond delay="0"/>
                                  </p:stCondLst>
                                  <p:childTnLst>
                                    <p:anim calcmode="discrete" valueType="str">
                                      <p:cBhvr>
                                        <p:cTn id="151" dur="1000" fill="hold"/>
                                        <p:tgtEl>
                                          <p:spTgt spid="162924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7"/>
                                        </p:tgtEl>
                                        <p:attrNameLst>
                                          <p:attrName>ppt_c</p:attrName>
                                        </p:attrNameLst>
                                      </p:cBhvr>
                                      <p:to>
                                        <a:srgbClr val="FF0000"/>
                                      </p:to>
                                    </p:animClr>
                                  </p:subTnLst>
                                </p:cTn>
                              </p:par>
                              <p:par>
                                <p:cTn id="152" presetID="35" presetClass="emph" presetSubtype="0" repeatCount="3000" fill="hold" grpId="0" nodeType="withEffect">
                                  <p:stCondLst>
                                    <p:cond delay="0"/>
                                  </p:stCondLst>
                                  <p:childTnLst>
                                    <p:anim calcmode="discrete" valueType="str">
                                      <p:cBhvr>
                                        <p:cTn id="153" dur="1000" fill="hold"/>
                                        <p:tgtEl>
                                          <p:spTgt spid="162924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629244"/>
                                        </p:tgtEl>
                                        <p:attrNameLst>
                                          <p:attrName>ppt_c</p:attrName>
                                        </p:attrNameLst>
                                      </p:cBhvr>
                                      <p:to>
                                        <a:srgbClr val="FF0000"/>
                                      </p:to>
                                    </p:animClr>
                                  </p:subTnLst>
                                </p:cTn>
                              </p:par>
                            </p:childTnLst>
                          </p:cTn>
                        </p:par>
                      </p:childTnLst>
                    </p:cTn>
                  </p:par>
                  <p:par>
                    <p:cTn id="154" fill="hold">
                      <p:stCondLst>
                        <p:cond delay="indefinite"/>
                      </p:stCondLst>
                      <p:childTnLst>
                        <p:par>
                          <p:cTn id="155" fill="hold">
                            <p:stCondLst>
                              <p:cond delay="0"/>
                            </p:stCondLst>
                            <p:childTnLst>
                              <p:par>
                                <p:cTn id="156" presetID="22" presetClass="entr" presetSubtype="4" fill="hold" nodeType="clickEffect">
                                  <p:stCondLst>
                                    <p:cond delay="0"/>
                                  </p:stCondLst>
                                  <p:childTnLst>
                                    <p:set>
                                      <p:cBhvr>
                                        <p:cTn id="157" dur="1" fill="hold">
                                          <p:stCondLst>
                                            <p:cond delay="0"/>
                                          </p:stCondLst>
                                        </p:cTn>
                                        <p:tgtEl>
                                          <p:spTgt spid="180"/>
                                        </p:tgtEl>
                                        <p:attrNameLst>
                                          <p:attrName>style.visibility</p:attrName>
                                        </p:attrNameLst>
                                      </p:cBhvr>
                                      <p:to>
                                        <p:strVal val="visible"/>
                                      </p:to>
                                    </p:set>
                                    <p:animEffect transition="in" filter="wipe(down)">
                                      <p:cBhvr>
                                        <p:cTn id="158" dur="500"/>
                                        <p:tgtEl>
                                          <p:spTgt spid="180"/>
                                        </p:tgtEl>
                                      </p:cBhvr>
                                    </p:animEffect>
                                  </p:childTnLst>
                                </p:cTn>
                              </p:par>
                            </p:childTnLst>
                          </p:cTn>
                        </p:par>
                      </p:childTnLst>
                    </p:cTn>
                  </p:par>
                  <p:par>
                    <p:cTn id="159" fill="hold">
                      <p:stCondLst>
                        <p:cond delay="indefinite"/>
                      </p:stCondLst>
                      <p:childTnLst>
                        <p:par>
                          <p:cTn id="160" fill="hold">
                            <p:stCondLst>
                              <p:cond delay="0"/>
                            </p:stCondLst>
                            <p:childTnLst>
                              <p:par>
                                <p:cTn id="161" presetID="22" presetClass="entr" presetSubtype="2" repeatCount="3000" fill="hold" grpId="0" nodeType="clickEffect">
                                  <p:stCondLst>
                                    <p:cond delay="0"/>
                                  </p:stCondLst>
                                  <p:childTnLst>
                                    <p:set>
                                      <p:cBhvr>
                                        <p:cTn id="162" dur="1" fill="hold">
                                          <p:stCondLst>
                                            <p:cond delay="0"/>
                                          </p:stCondLst>
                                        </p:cTn>
                                        <p:tgtEl>
                                          <p:spTgt spid="1465493"/>
                                        </p:tgtEl>
                                        <p:attrNameLst>
                                          <p:attrName>style.visibility</p:attrName>
                                        </p:attrNameLst>
                                      </p:cBhvr>
                                      <p:to>
                                        <p:strVal val="visible"/>
                                      </p:to>
                                    </p:set>
                                    <p:animEffect transition="in" filter="wipe(right)">
                                      <p:cBhvr>
                                        <p:cTn id="163" dur="1000"/>
                                        <p:tgtEl>
                                          <p:spTgt spid="1465493"/>
                                        </p:tgtEl>
                                      </p:cBhvr>
                                    </p:animEffect>
                                  </p:childTnLst>
                                </p:cTn>
                              </p:par>
                            </p:childTnLst>
                          </p:cTn>
                        </p:par>
                        <p:par>
                          <p:cTn id="164" fill="hold">
                            <p:stCondLst>
                              <p:cond delay="3000"/>
                            </p:stCondLst>
                            <p:childTnLst>
                              <p:par>
                                <p:cTn id="165" presetID="22" presetClass="entr" presetSubtype="1" repeatCount="3000" fill="hold" grpId="0" nodeType="afterEffect">
                                  <p:stCondLst>
                                    <p:cond delay="0"/>
                                  </p:stCondLst>
                                  <p:childTnLst>
                                    <p:set>
                                      <p:cBhvr>
                                        <p:cTn id="166" dur="1" fill="hold">
                                          <p:stCondLst>
                                            <p:cond delay="0"/>
                                          </p:stCondLst>
                                        </p:cTn>
                                        <p:tgtEl>
                                          <p:spTgt spid="1465494"/>
                                        </p:tgtEl>
                                        <p:attrNameLst>
                                          <p:attrName>style.visibility</p:attrName>
                                        </p:attrNameLst>
                                      </p:cBhvr>
                                      <p:to>
                                        <p:strVal val="visible"/>
                                      </p:to>
                                    </p:set>
                                    <p:animEffect transition="in" filter="wipe(up)">
                                      <p:cBhvr>
                                        <p:cTn id="167" dur="1000"/>
                                        <p:tgtEl>
                                          <p:spTgt spid="1465494"/>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1465491">
                                            <p:txEl>
                                              <p:pRg st="12" end="12"/>
                                            </p:txEl>
                                          </p:spTgt>
                                        </p:tgtEl>
                                        <p:attrNameLst>
                                          <p:attrName>style.visibility</p:attrName>
                                        </p:attrNameLst>
                                      </p:cBhvr>
                                      <p:to>
                                        <p:strVal val="visible"/>
                                      </p:to>
                                    </p:set>
                                    <p:animEffect transition="in" filter="wipe(left)">
                                      <p:cBhvr>
                                        <p:cTn id="172" dur="500"/>
                                        <p:tgtEl>
                                          <p:spTgt spid="1465491">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9225" grpId="0" uiExpand="1" animBg="1"/>
      <p:bldP spid="1629229" grpId="0" uiExpand="1" animBg="1"/>
      <p:bldP spid="1629230" grpId="0" uiExpand="1" animBg="1"/>
      <p:bldP spid="1629244" grpId="0" uiExpand="1" animBg="1"/>
      <p:bldP spid="1629247" grpId="0" uiExpand="1" animBg="1"/>
      <p:bldP spid="1629273" grpId="0" uiExpand="1" animBg="1"/>
      <p:bldP spid="1629274" grpId="0" uiExpand="1" animBg="1"/>
      <p:bldP spid="1629276" grpId="0" uiExpand="1" animBg="1"/>
      <p:bldP spid="1629282" grpId="0" uiExpand="1" animBg="1"/>
      <p:bldP spid="1629283" grpId="0" uiExpand="1" animBg="1"/>
      <p:bldP spid="1629300" grpId="0" uiExpand="1" animBg="1"/>
      <p:bldP spid="1629301" grpId="0" uiExpand="1" animBg="1"/>
      <p:bldP spid="1629302" grpId="0" uiExpand="1"/>
      <p:bldP spid="1629308" grpId="0" uiExpand="1"/>
      <p:bldP spid="1629309" grpId="0" uiExpand="1"/>
      <p:bldP spid="1629315" grpId="0" uiExpand="1" animBg="1"/>
      <p:bldP spid="1629317" grpId="1" uiExpand="1" animBg="1"/>
      <p:bldP spid="2" grpId="0" uiExpand="1" animBg="1"/>
      <p:bldP spid="3" grpId="0" uiExpand="1" animBg="1"/>
      <p:bldP spid="5" grpId="0" uiExpand="1" animBg="1"/>
      <p:bldP spid="1465491" grpId="0" uiExpand="1" build="p" animBg="1"/>
      <p:bldP spid="1465493" grpId="0" uiExpand="1" animBg="1"/>
      <p:bldP spid="1465494" grpId="0" uiExpand="1"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2"/>
          <p:cNvSpPr>
            <a:spLocks noGrp="1" noChangeArrowheads="1"/>
          </p:cNvSpPr>
          <p:nvPr>
            <p:ph type="title"/>
          </p:nvPr>
        </p:nvSpPr>
        <p:spPr/>
        <p:txBody>
          <a:bodyPr/>
          <a:lstStyle/>
          <a:p>
            <a:pPr eaLnBrk="1" hangingPunct="1"/>
            <a:r>
              <a:rPr lang="zh-CN" altLang="en-US" smtClean="0"/>
              <a:t>四管</a:t>
            </a:r>
            <a:r>
              <a:rPr lang="en-US" altLang="zh-CN" smtClean="0"/>
              <a:t>DRAM</a:t>
            </a:r>
            <a:r>
              <a:rPr lang="zh-CN" altLang="en-US" smtClean="0"/>
              <a:t>存储器刷新</a:t>
            </a:r>
          </a:p>
        </p:txBody>
      </p:sp>
      <p:sp>
        <p:nvSpPr>
          <p:cNvPr id="130050" name="Rectangle 3"/>
          <p:cNvSpPr>
            <a:spLocks noChangeArrowheads="1"/>
          </p:cNvSpPr>
          <p:nvPr/>
        </p:nvSpPr>
        <p:spPr bwMode="auto">
          <a:xfrm>
            <a:off x="2095500" y="4330700"/>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51" name="Line 4"/>
          <p:cNvSpPr>
            <a:spLocks noChangeAspect="1" noChangeShapeType="1"/>
          </p:cNvSpPr>
          <p:nvPr/>
        </p:nvSpPr>
        <p:spPr bwMode="auto">
          <a:xfrm>
            <a:off x="3771900" y="2809875"/>
            <a:ext cx="457200" cy="0"/>
          </a:xfrm>
          <a:prstGeom prst="line">
            <a:avLst/>
          </a:prstGeom>
          <a:noFill/>
          <a:ln w="19050">
            <a:solidFill>
              <a:srgbClr val="FF0000"/>
            </a:solidFill>
            <a:round/>
            <a:headEnd/>
            <a:tailEnd/>
          </a:ln>
        </p:spPr>
        <p:txBody>
          <a:bodyPr/>
          <a:lstStyle/>
          <a:p>
            <a:endParaRPr lang="zh-CN" altLang="en-US"/>
          </a:p>
        </p:txBody>
      </p:sp>
      <p:grpSp>
        <p:nvGrpSpPr>
          <p:cNvPr id="130052" name="Group 5"/>
          <p:cNvGrpSpPr>
            <a:grpSpLocks noChangeAspect="1"/>
          </p:cNvGrpSpPr>
          <p:nvPr/>
        </p:nvGrpSpPr>
        <p:grpSpPr bwMode="auto">
          <a:xfrm>
            <a:off x="3771900" y="3267075"/>
            <a:ext cx="381000" cy="304800"/>
            <a:chOff x="3360" y="2544"/>
            <a:chExt cx="240" cy="192"/>
          </a:xfrm>
        </p:grpSpPr>
        <p:sp>
          <p:nvSpPr>
            <p:cNvPr id="130178" name="Line 6"/>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0179" name="Line 7"/>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0180" name="Line 8"/>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0181" name="Line 9"/>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0182" name="Line 10"/>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0053" name="Line 11"/>
          <p:cNvSpPr>
            <a:spLocks noChangeAspect="1" noChangeShapeType="1"/>
          </p:cNvSpPr>
          <p:nvPr/>
        </p:nvSpPr>
        <p:spPr bwMode="auto">
          <a:xfrm>
            <a:off x="3771900" y="2809875"/>
            <a:ext cx="0" cy="533400"/>
          </a:xfrm>
          <a:prstGeom prst="line">
            <a:avLst/>
          </a:prstGeom>
          <a:noFill/>
          <a:ln w="19050">
            <a:solidFill>
              <a:srgbClr val="FF0000"/>
            </a:solidFill>
            <a:round/>
            <a:headEnd/>
            <a:tailEnd/>
          </a:ln>
        </p:spPr>
        <p:txBody>
          <a:bodyPr/>
          <a:lstStyle/>
          <a:p>
            <a:endParaRPr lang="zh-CN" altLang="en-US"/>
          </a:p>
        </p:txBody>
      </p:sp>
      <p:grpSp>
        <p:nvGrpSpPr>
          <p:cNvPr id="130054" name="Group 12"/>
          <p:cNvGrpSpPr>
            <a:grpSpLocks noChangeAspect="1"/>
          </p:cNvGrpSpPr>
          <p:nvPr/>
        </p:nvGrpSpPr>
        <p:grpSpPr bwMode="auto">
          <a:xfrm>
            <a:off x="4838700" y="3267075"/>
            <a:ext cx="381000" cy="304800"/>
            <a:chOff x="4032" y="2544"/>
            <a:chExt cx="240" cy="192"/>
          </a:xfrm>
        </p:grpSpPr>
        <p:sp>
          <p:nvSpPr>
            <p:cNvPr id="130173" name="Line 13"/>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0174" name="Line 14"/>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0175" name="Line 15"/>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0176" name="Line 16"/>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0177" name="Line 17"/>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0055" name="Line 18"/>
          <p:cNvSpPr>
            <a:spLocks noChangeAspect="1" noChangeShapeType="1"/>
          </p:cNvSpPr>
          <p:nvPr/>
        </p:nvSpPr>
        <p:spPr bwMode="auto">
          <a:xfrm>
            <a:off x="4838700" y="2809875"/>
            <a:ext cx="381000" cy="0"/>
          </a:xfrm>
          <a:prstGeom prst="line">
            <a:avLst/>
          </a:prstGeom>
          <a:noFill/>
          <a:ln w="19050">
            <a:solidFill>
              <a:srgbClr val="008000"/>
            </a:solidFill>
            <a:round/>
            <a:headEnd/>
            <a:tailEnd/>
          </a:ln>
        </p:spPr>
        <p:txBody>
          <a:bodyPr/>
          <a:lstStyle/>
          <a:p>
            <a:endParaRPr lang="zh-CN" altLang="en-US"/>
          </a:p>
        </p:txBody>
      </p:sp>
      <p:sp>
        <p:nvSpPr>
          <p:cNvPr id="130056" name="Line 19"/>
          <p:cNvSpPr>
            <a:spLocks noChangeShapeType="1"/>
          </p:cNvSpPr>
          <p:nvPr/>
        </p:nvSpPr>
        <p:spPr bwMode="auto">
          <a:xfrm flipV="1">
            <a:off x="4305300" y="2809875"/>
            <a:ext cx="533400" cy="609600"/>
          </a:xfrm>
          <a:prstGeom prst="line">
            <a:avLst/>
          </a:prstGeom>
          <a:noFill/>
          <a:ln w="19050">
            <a:solidFill>
              <a:srgbClr val="008000"/>
            </a:solidFill>
            <a:round/>
            <a:headEnd/>
            <a:tailEnd/>
          </a:ln>
        </p:spPr>
        <p:txBody>
          <a:bodyPr/>
          <a:lstStyle/>
          <a:p>
            <a:endParaRPr lang="zh-CN" altLang="en-US"/>
          </a:p>
        </p:txBody>
      </p:sp>
      <p:sp>
        <p:nvSpPr>
          <p:cNvPr id="130057" name="Line 20"/>
          <p:cNvSpPr>
            <a:spLocks noChangeAspect="1" noChangeShapeType="1"/>
          </p:cNvSpPr>
          <p:nvPr/>
        </p:nvSpPr>
        <p:spPr bwMode="auto">
          <a:xfrm>
            <a:off x="3771900" y="3952875"/>
            <a:ext cx="1447800" cy="0"/>
          </a:xfrm>
          <a:prstGeom prst="line">
            <a:avLst/>
          </a:prstGeom>
          <a:noFill/>
          <a:ln w="19050">
            <a:solidFill>
              <a:schemeClr val="tx1"/>
            </a:solidFill>
            <a:round/>
            <a:headEnd/>
            <a:tailEnd/>
          </a:ln>
        </p:spPr>
        <p:txBody>
          <a:bodyPr/>
          <a:lstStyle/>
          <a:p>
            <a:endParaRPr lang="zh-CN" altLang="en-US"/>
          </a:p>
        </p:txBody>
      </p:sp>
      <p:sp>
        <p:nvSpPr>
          <p:cNvPr id="130058" name="Line 21"/>
          <p:cNvSpPr>
            <a:spLocks noChangeAspect="1" noChangeShapeType="1"/>
          </p:cNvSpPr>
          <p:nvPr/>
        </p:nvSpPr>
        <p:spPr bwMode="auto">
          <a:xfrm>
            <a:off x="3771900" y="3495675"/>
            <a:ext cx="0" cy="457200"/>
          </a:xfrm>
          <a:prstGeom prst="line">
            <a:avLst/>
          </a:prstGeom>
          <a:noFill/>
          <a:ln w="19050">
            <a:solidFill>
              <a:schemeClr val="tx1"/>
            </a:solidFill>
            <a:round/>
            <a:headEnd/>
            <a:tailEnd/>
          </a:ln>
        </p:spPr>
        <p:txBody>
          <a:bodyPr/>
          <a:lstStyle/>
          <a:p>
            <a:endParaRPr lang="zh-CN" altLang="en-US"/>
          </a:p>
        </p:txBody>
      </p:sp>
      <p:sp>
        <p:nvSpPr>
          <p:cNvPr id="130059" name="Line 22"/>
          <p:cNvSpPr>
            <a:spLocks noChangeAspect="1" noChangeShapeType="1"/>
          </p:cNvSpPr>
          <p:nvPr/>
        </p:nvSpPr>
        <p:spPr bwMode="auto">
          <a:xfrm>
            <a:off x="5219700" y="3495675"/>
            <a:ext cx="0" cy="457200"/>
          </a:xfrm>
          <a:prstGeom prst="line">
            <a:avLst/>
          </a:prstGeom>
          <a:noFill/>
          <a:ln w="19050">
            <a:solidFill>
              <a:schemeClr val="tx1"/>
            </a:solidFill>
            <a:round/>
            <a:headEnd/>
            <a:tailEnd/>
          </a:ln>
        </p:spPr>
        <p:txBody>
          <a:bodyPr/>
          <a:lstStyle/>
          <a:p>
            <a:endParaRPr lang="zh-CN" altLang="en-US"/>
          </a:p>
        </p:txBody>
      </p:sp>
      <p:sp>
        <p:nvSpPr>
          <p:cNvPr id="130060" name="Line 23"/>
          <p:cNvSpPr>
            <a:spLocks noChangeAspect="1" noChangeShapeType="1"/>
          </p:cNvSpPr>
          <p:nvPr/>
        </p:nvSpPr>
        <p:spPr bwMode="auto">
          <a:xfrm>
            <a:off x="5219700" y="2809875"/>
            <a:ext cx="0" cy="533400"/>
          </a:xfrm>
          <a:prstGeom prst="line">
            <a:avLst/>
          </a:prstGeom>
          <a:noFill/>
          <a:ln w="19050">
            <a:solidFill>
              <a:srgbClr val="008000"/>
            </a:solidFill>
            <a:round/>
            <a:headEnd/>
            <a:tailEnd/>
          </a:ln>
        </p:spPr>
        <p:txBody>
          <a:bodyPr/>
          <a:lstStyle/>
          <a:p>
            <a:endParaRPr lang="zh-CN" altLang="en-US"/>
          </a:p>
        </p:txBody>
      </p:sp>
      <p:sp>
        <p:nvSpPr>
          <p:cNvPr id="130061" name="Line 24"/>
          <p:cNvSpPr>
            <a:spLocks noChangeAspect="1" noChangeShapeType="1"/>
          </p:cNvSpPr>
          <p:nvPr/>
        </p:nvSpPr>
        <p:spPr bwMode="auto">
          <a:xfrm>
            <a:off x="3467100" y="2809875"/>
            <a:ext cx="304800" cy="0"/>
          </a:xfrm>
          <a:prstGeom prst="line">
            <a:avLst/>
          </a:prstGeom>
          <a:noFill/>
          <a:ln w="19050">
            <a:solidFill>
              <a:srgbClr val="FF0000"/>
            </a:solidFill>
            <a:round/>
            <a:headEnd/>
            <a:tailEnd type="oval" w="med" len="med"/>
          </a:ln>
        </p:spPr>
        <p:txBody>
          <a:bodyPr/>
          <a:lstStyle/>
          <a:p>
            <a:endParaRPr lang="zh-CN" altLang="en-US"/>
          </a:p>
        </p:txBody>
      </p:sp>
      <p:grpSp>
        <p:nvGrpSpPr>
          <p:cNvPr id="4" name="Group 25"/>
          <p:cNvGrpSpPr>
            <a:grpSpLocks/>
          </p:cNvGrpSpPr>
          <p:nvPr/>
        </p:nvGrpSpPr>
        <p:grpSpPr bwMode="auto">
          <a:xfrm>
            <a:off x="3238500" y="2428875"/>
            <a:ext cx="2514600" cy="381000"/>
            <a:chOff x="2040" y="1728"/>
            <a:chExt cx="1584" cy="240"/>
          </a:xfrm>
        </p:grpSpPr>
        <p:grpSp>
          <p:nvGrpSpPr>
            <p:cNvPr id="130161" name="Group 26"/>
            <p:cNvGrpSpPr>
              <a:grpSpLocks noChangeAspect="1"/>
            </p:cNvGrpSpPr>
            <p:nvPr/>
          </p:nvGrpSpPr>
          <p:grpSpPr bwMode="auto">
            <a:xfrm rot="16200000" flipV="1">
              <a:off x="2016" y="1752"/>
              <a:ext cx="240" cy="192"/>
              <a:chOff x="3360" y="2544"/>
              <a:chExt cx="240" cy="192"/>
            </a:xfrm>
          </p:grpSpPr>
          <p:sp>
            <p:nvSpPr>
              <p:cNvPr id="130168" name="Line 2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9" name="Line 2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70" name="Line 2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71" name="Line 3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72" name="Line 3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62" name="Group 32"/>
            <p:cNvGrpSpPr>
              <a:grpSpLocks noChangeAspect="1"/>
            </p:cNvGrpSpPr>
            <p:nvPr/>
          </p:nvGrpSpPr>
          <p:grpSpPr bwMode="auto">
            <a:xfrm rot="16200000" flipV="1">
              <a:off x="3408" y="1752"/>
              <a:ext cx="240" cy="192"/>
              <a:chOff x="3360" y="2544"/>
              <a:chExt cx="240" cy="192"/>
            </a:xfrm>
          </p:grpSpPr>
          <p:sp>
            <p:nvSpPr>
              <p:cNvPr id="130163" name="Line 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64" name="Line 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65" name="Line 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66" name="Line 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67" name="Line 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063" name="Line 38"/>
          <p:cNvSpPr>
            <a:spLocks noChangeShapeType="1"/>
          </p:cNvSpPr>
          <p:nvPr/>
        </p:nvSpPr>
        <p:spPr bwMode="auto">
          <a:xfrm>
            <a:off x="3162300" y="1895475"/>
            <a:ext cx="0" cy="3048000"/>
          </a:xfrm>
          <a:prstGeom prst="line">
            <a:avLst/>
          </a:prstGeom>
          <a:noFill/>
          <a:ln w="19050">
            <a:solidFill>
              <a:schemeClr val="tx1"/>
            </a:solidFill>
            <a:round/>
            <a:headEnd/>
            <a:tailEnd/>
          </a:ln>
        </p:spPr>
        <p:txBody>
          <a:bodyPr/>
          <a:lstStyle/>
          <a:p>
            <a:endParaRPr lang="zh-CN" altLang="en-US"/>
          </a:p>
        </p:txBody>
      </p:sp>
      <p:sp>
        <p:nvSpPr>
          <p:cNvPr id="130064" name="Line 39"/>
          <p:cNvSpPr>
            <a:spLocks noChangeShapeType="1"/>
          </p:cNvSpPr>
          <p:nvPr/>
        </p:nvSpPr>
        <p:spPr bwMode="auto">
          <a:xfrm flipH="1">
            <a:off x="3162300" y="28098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456" name="Line 40"/>
          <p:cNvSpPr>
            <a:spLocks noChangeShapeType="1"/>
          </p:cNvSpPr>
          <p:nvPr/>
        </p:nvSpPr>
        <p:spPr bwMode="auto">
          <a:xfrm>
            <a:off x="5829300" y="1895475"/>
            <a:ext cx="0" cy="3048000"/>
          </a:xfrm>
          <a:prstGeom prst="line">
            <a:avLst/>
          </a:prstGeom>
          <a:noFill/>
          <a:ln w="19050">
            <a:solidFill>
              <a:schemeClr val="tx1"/>
            </a:solidFill>
            <a:round/>
            <a:headEnd/>
            <a:tailEnd/>
          </a:ln>
        </p:spPr>
        <p:txBody>
          <a:bodyPr/>
          <a:lstStyle/>
          <a:p>
            <a:endParaRPr lang="zh-CN" altLang="en-US"/>
          </a:p>
        </p:txBody>
      </p:sp>
      <p:sp>
        <p:nvSpPr>
          <p:cNvPr id="1468457" name="Line 41"/>
          <p:cNvSpPr>
            <a:spLocks noChangeShapeType="1"/>
          </p:cNvSpPr>
          <p:nvPr/>
        </p:nvSpPr>
        <p:spPr bwMode="auto">
          <a:xfrm flipH="1">
            <a:off x="5676900" y="2809875"/>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0067" name="Group 42"/>
          <p:cNvGrpSpPr>
            <a:grpSpLocks/>
          </p:cNvGrpSpPr>
          <p:nvPr/>
        </p:nvGrpSpPr>
        <p:grpSpPr bwMode="auto">
          <a:xfrm>
            <a:off x="4457700" y="3952875"/>
            <a:ext cx="76200" cy="228600"/>
            <a:chOff x="3744" y="2880"/>
            <a:chExt cx="96" cy="288"/>
          </a:xfrm>
        </p:grpSpPr>
        <p:sp>
          <p:nvSpPr>
            <p:cNvPr id="130159" name="Line 43"/>
            <p:cNvSpPr>
              <a:spLocks noChangeShapeType="1"/>
            </p:cNvSpPr>
            <p:nvPr/>
          </p:nvSpPr>
          <p:spPr bwMode="auto">
            <a:xfrm>
              <a:off x="3792" y="2880"/>
              <a:ext cx="0" cy="192"/>
            </a:xfrm>
            <a:prstGeom prst="line">
              <a:avLst/>
            </a:prstGeom>
            <a:noFill/>
            <a:ln w="19050">
              <a:solidFill>
                <a:schemeClr val="tx1"/>
              </a:solidFill>
              <a:round/>
              <a:headEnd/>
              <a:tailEnd/>
            </a:ln>
          </p:spPr>
          <p:txBody>
            <a:bodyPr/>
            <a:lstStyle/>
            <a:p>
              <a:endParaRPr lang="zh-CN" altLang="en-US"/>
            </a:p>
          </p:txBody>
        </p:sp>
        <p:sp>
          <p:nvSpPr>
            <p:cNvPr id="130160" name="Oval 44"/>
            <p:cNvSpPr>
              <a:spLocks noChangeArrowheads="1"/>
            </p:cNvSpPr>
            <p:nvPr/>
          </p:nvSpPr>
          <p:spPr bwMode="auto">
            <a:xfrm>
              <a:off x="3744" y="3072"/>
              <a:ext cx="96" cy="96"/>
            </a:xfrm>
            <a:prstGeom prst="ellipse">
              <a:avLst/>
            </a:prstGeom>
            <a:noFill/>
            <a:ln w="19050" algn="ctr">
              <a:solidFill>
                <a:schemeClr val="tx1"/>
              </a:solidFill>
              <a:round/>
              <a:headEnd/>
              <a:tailEnd/>
            </a:ln>
          </p:spPr>
          <p:txBody>
            <a:bodyPr wrap="none" anchor="ctr"/>
            <a:lstStyle/>
            <a:p>
              <a:pPr algn="r"/>
              <a:endParaRPr lang="zh-CN" altLang="en-US"/>
            </a:p>
          </p:txBody>
        </p:sp>
      </p:grpSp>
      <p:sp>
        <p:nvSpPr>
          <p:cNvPr id="1468461" name="Line 45"/>
          <p:cNvSpPr>
            <a:spLocks noChangeShapeType="1"/>
          </p:cNvSpPr>
          <p:nvPr/>
        </p:nvSpPr>
        <p:spPr bwMode="auto">
          <a:xfrm>
            <a:off x="3390900" y="2352675"/>
            <a:ext cx="0" cy="76200"/>
          </a:xfrm>
          <a:prstGeom prst="line">
            <a:avLst/>
          </a:prstGeom>
          <a:noFill/>
          <a:ln w="19050">
            <a:solidFill>
              <a:schemeClr val="tx1"/>
            </a:solidFill>
            <a:round/>
            <a:headEnd type="oval" w="med" len="med"/>
            <a:tailEnd/>
          </a:ln>
        </p:spPr>
        <p:txBody>
          <a:bodyPr/>
          <a:lstStyle/>
          <a:p>
            <a:endParaRPr lang="zh-CN" altLang="en-US"/>
          </a:p>
        </p:txBody>
      </p:sp>
      <p:sp>
        <p:nvSpPr>
          <p:cNvPr id="1468462" name="Line 46"/>
          <p:cNvSpPr>
            <a:spLocks noChangeShapeType="1"/>
          </p:cNvSpPr>
          <p:nvPr/>
        </p:nvSpPr>
        <p:spPr bwMode="auto">
          <a:xfrm>
            <a:off x="5600700" y="2352675"/>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0070" name="Group 47"/>
          <p:cNvGrpSpPr>
            <a:grpSpLocks/>
          </p:cNvGrpSpPr>
          <p:nvPr/>
        </p:nvGrpSpPr>
        <p:grpSpPr bwMode="auto">
          <a:xfrm>
            <a:off x="3162300" y="4867275"/>
            <a:ext cx="2667000" cy="304800"/>
            <a:chOff x="1992" y="3264"/>
            <a:chExt cx="1680" cy="192"/>
          </a:xfrm>
        </p:grpSpPr>
        <p:grpSp>
          <p:nvGrpSpPr>
            <p:cNvPr id="130147" name="Group 48"/>
            <p:cNvGrpSpPr>
              <a:grpSpLocks noChangeAspect="1"/>
            </p:cNvGrpSpPr>
            <p:nvPr/>
          </p:nvGrpSpPr>
          <p:grpSpPr bwMode="auto">
            <a:xfrm>
              <a:off x="1992" y="3264"/>
              <a:ext cx="240" cy="192"/>
              <a:chOff x="3360" y="2544"/>
              <a:chExt cx="240" cy="192"/>
            </a:xfrm>
          </p:grpSpPr>
          <p:sp>
            <p:nvSpPr>
              <p:cNvPr id="130154" name="Line 4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55" name="Line 5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56" name="Line 5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57" name="Line 5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58" name="Line 5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0148" name="Group 54"/>
            <p:cNvGrpSpPr>
              <a:grpSpLocks noChangeAspect="1"/>
            </p:cNvGrpSpPr>
            <p:nvPr/>
          </p:nvGrpSpPr>
          <p:grpSpPr bwMode="auto">
            <a:xfrm>
              <a:off x="3432" y="3264"/>
              <a:ext cx="240" cy="192"/>
              <a:chOff x="4032" y="2544"/>
              <a:chExt cx="240" cy="192"/>
            </a:xfrm>
          </p:grpSpPr>
          <p:sp>
            <p:nvSpPr>
              <p:cNvPr id="130149" name="Line 55"/>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50" name="Line 56"/>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51" name="Line 57"/>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52" name="Line 58"/>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53" name="Line 59"/>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sp>
        <p:nvSpPr>
          <p:cNvPr id="130071" name="Line 60"/>
          <p:cNvSpPr>
            <a:spLocks noChangeShapeType="1"/>
          </p:cNvSpPr>
          <p:nvPr/>
        </p:nvSpPr>
        <p:spPr bwMode="auto">
          <a:xfrm>
            <a:off x="3543300" y="5019675"/>
            <a:ext cx="1905000" cy="0"/>
          </a:xfrm>
          <a:prstGeom prst="line">
            <a:avLst/>
          </a:prstGeom>
          <a:noFill/>
          <a:ln w="19050">
            <a:solidFill>
              <a:schemeClr val="tx1"/>
            </a:solidFill>
            <a:round/>
            <a:headEnd/>
            <a:tailEnd/>
          </a:ln>
        </p:spPr>
        <p:txBody>
          <a:bodyPr/>
          <a:lstStyle/>
          <a:p>
            <a:endParaRPr lang="zh-CN" altLang="en-US"/>
          </a:p>
        </p:txBody>
      </p:sp>
      <p:sp>
        <p:nvSpPr>
          <p:cNvPr id="130072" name="Line 61"/>
          <p:cNvSpPr>
            <a:spLocks noChangeShapeType="1"/>
          </p:cNvSpPr>
          <p:nvPr/>
        </p:nvSpPr>
        <p:spPr bwMode="auto">
          <a:xfrm>
            <a:off x="3162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3" name="Line 62"/>
          <p:cNvSpPr>
            <a:spLocks noChangeShapeType="1"/>
          </p:cNvSpPr>
          <p:nvPr/>
        </p:nvSpPr>
        <p:spPr bwMode="auto">
          <a:xfrm>
            <a:off x="5829300" y="5095875"/>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0074" name="Line 63"/>
          <p:cNvSpPr>
            <a:spLocks noChangeShapeType="1"/>
          </p:cNvSpPr>
          <p:nvPr/>
        </p:nvSpPr>
        <p:spPr bwMode="auto">
          <a:xfrm>
            <a:off x="4457700" y="5019675"/>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0075" name="Rectangle 64"/>
          <p:cNvSpPr>
            <a:spLocks noChangeArrowheads="1"/>
          </p:cNvSpPr>
          <p:nvPr/>
        </p:nvSpPr>
        <p:spPr bwMode="auto">
          <a:xfrm>
            <a:off x="3467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076" name="Rectangle 65"/>
          <p:cNvSpPr>
            <a:spLocks noChangeArrowheads="1"/>
          </p:cNvSpPr>
          <p:nvPr/>
        </p:nvSpPr>
        <p:spPr bwMode="auto">
          <a:xfrm>
            <a:off x="5372100" y="3343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077" name="Rectangle 66"/>
          <p:cNvSpPr>
            <a:spLocks noChangeArrowheads="1"/>
          </p:cNvSpPr>
          <p:nvPr/>
        </p:nvSpPr>
        <p:spPr bwMode="auto">
          <a:xfrm>
            <a:off x="32385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sp>
        <p:nvSpPr>
          <p:cNvPr id="130078" name="Rectangle 67"/>
          <p:cNvSpPr>
            <a:spLocks noChangeArrowheads="1"/>
          </p:cNvSpPr>
          <p:nvPr/>
        </p:nvSpPr>
        <p:spPr bwMode="auto">
          <a:xfrm>
            <a:off x="2857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sp>
        <p:nvSpPr>
          <p:cNvPr id="130079" name="Rectangle 68"/>
          <p:cNvSpPr>
            <a:spLocks noChangeArrowheads="1"/>
          </p:cNvSpPr>
          <p:nvPr/>
        </p:nvSpPr>
        <p:spPr bwMode="auto">
          <a:xfrm>
            <a:off x="5905500" y="48672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0080" name="Rectangle 69"/>
          <p:cNvSpPr>
            <a:spLocks noChangeArrowheads="1"/>
          </p:cNvSpPr>
          <p:nvPr/>
        </p:nvSpPr>
        <p:spPr bwMode="auto">
          <a:xfrm>
            <a:off x="5600700" y="28098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0081" name="Rectangle 70"/>
          <p:cNvSpPr>
            <a:spLocks noChangeArrowheads="1"/>
          </p:cNvSpPr>
          <p:nvPr/>
        </p:nvSpPr>
        <p:spPr bwMode="auto">
          <a:xfrm>
            <a:off x="3200400" y="54006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sp>
        <p:nvSpPr>
          <p:cNvPr id="130082" name="Rectangle 71"/>
          <p:cNvSpPr>
            <a:spLocks noChangeArrowheads="1"/>
          </p:cNvSpPr>
          <p:nvPr/>
        </p:nvSpPr>
        <p:spPr bwMode="auto">
          <a:xfrm flipV="1">
            <a:off x="5448300" y="5476875"/>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0083" name="Group 72"/>
          <p:cNvGrpSpPr>
            <a:grpSpLocks/>
          </p:cNvGrpSpPr>
          <p:nvPr/>
        </p:nvGrpSpPr>
        <p:grpSpPr bwMode="auto">
          <a:xfrm>
            <a:off x="4076700" y="3648075"/>
            <a:ext cx="152400" cy="76200"/>
            <a:chOff x="3888" y="2832"/>
            <a:chExt cx="96" cy="48"/>
          </a:xfrm>
        </p:grpSpPr>
        <p:sp>
          <p:nvSpPr>
            <p:cNvPr id="130145" name="Line 73"/>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0146" name="Line 74"/>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0084" name="Line 75"/>
          <p:cNvSpPr>
            <a:spLocks noChangeAspect="1" noChangeShapeType="1"/>
          </p:cNvSpPr>
          <p:nvPr/>
        </p:nvSpPr>
        <p:spPr bwMode="auto">
          <a:xfrm>
            <a:off x="4152900" y="3419475"/>
            <a:ext cx="0" cy="228600"/>
          </a:xfrm>
          <a:prstGeom prst="line">
            <a:avLst/>
          </a:prstGeom>
          <a:noFill/>
          <a:ln w="19050">
            <a:solidFill>
              <a:srgbClr val="008000"/>
            </a:solidFill>
            <a:round/>
            <a:headEnd type="oval" w="med" len="med"/>
            <a:tailEnd/>
          </a:ln>
        </p:spPr>
        <p:txBody>
          <a:bodyPr/>
          <a:lstStyle/>
          <a:p>
            <a:endParaRPr lang="zh-CN" altLang="en-US"/>
          </a:p>
        </p:txBody>
      </p:sp>
      <p:sp>
        <p:nvSpPr>
          <p:cNvPr id="130085" name="Line 76"/>
          <p:cNvSpPr>
            <a:spLocks noChangeAspect="1" noChangeShapeType="1"/>
          </p:cNvSpPr>
          <p:nvPr/>
        </p:nvSpPr>
        <p:spPr bwMode="auto">
          <a:xfrm>
            <a:off x="4152900" y="3419475"/>
            <a:ext cx="152400" cy="0"/>
          </a:xfrm>
          <a:prstGeom prst="line">
            <a:avLst/>
          </a:prstGeom>
          <a:noFill/>
          <a:ln w="19050">
            <a:solidFill>
              <a:srgbClr val="008000"/>
            </a:solidFill>
            <a:round/>
            <a:headEnd/>
            <a:tailEnd/>
          </a:ln>
        </p:spPr>
        <p:txBody>
          <a:bodyPr/>
          <a:lstStyle/>
          <a:p>
            <a:endParaRPr lang="zh-CN" altLang="en-US"/>
          </a:p>
        </p:txBody>
      </p:sp>
      <p:sp>
        <p:nvSpPr>
          <p:cNvPr id="130086" name="Line 77"/>
          <p:cNvSpPr>
            <a:spLocks noChangeAspect="1" noChangeShapeType="1"/>
          </p:cNvSpPr>
          <p:nvPr/>
        </p:nvSpPr>
        <p:spPr bwMode="auto">
          <a:xfrm>
            <a:off x="4152900" y="37242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30087" name="Group 78"/>
          <p:cNvGrpSpPr>
            <a:grpSpLocks/>
          </p:cNvGrpSpPr>
          <p:nvPr/>
        </p:nvGrpSpPr>
        <p:grpSpPr bwMode="auto">
          <a:xfrm>
            <a:off x="4762500" y="3648075"/>
            <a:ext cx="152400" cy="76200"/>
            <a:chOff x="3888" y="2832"/>
            <a:chExt cx="96" cy="48"/>
          </a:xfrm>
        </p:grpSpPr>
        <p:sp>
          <p:nvSpPr>
            <p:cNvPr id="130143" name="Line 79"/>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0144" name="Line 80"/>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0088" name="Line 81"/>
          <p:cNvSpPr>
            <a:spLocks noChangeAspect="1" noChangeShapeType="1"/>
          </p:cNvSpPr>
          <p:nvPr/>
        </p:nvSpPr>
        <p:spPr bwMode="auto">
          <a:xfrm>
            <a:off x="4838700" y="3419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089" name="Line 82"/>
          <p:cNvSpPr>
            <a:spLocks noChangeAspect="1" noChangeShapeType="1"/>
          </p:cNvSpPr>
          <p:nvPr/>
        </p:nvSpPr>
        <p:spPr bwMode="auto">
          <a:xfrm>
            <a:off x="4838700" y="3724275"/>
            <a:ext cx="0" cy="228600"/>
          </a:xfrm>
          <a:prstGeom prst="line">
            <a:avLst/>
          </a:prstGeom>
          <a:noFill/>
          <a:ln w="19050">
            <a:solidFill>
              <a:schemeClr val="tx1"/>
            </a:solidFill>
            <a:round/>
            <a:headEnd/>
            <a:tailEnd type="oval" w="med" len="med"/>
          </a:ln>
        </p:spPr>
        <p:txBody>
          <a:bodyPr/>
          <a:lstStyle/>
          <a:p>
            <a:endParaRPr lang="zh-CN" altLang="en-US"/>
          </a:p>
        </p:txBody>
      </p:sp>
      <p:sp>
        <p:nvSpPr>
          <p:cNvPr id="130090" name="Line 83"/>
          <p:cNvSpPr>
            <a:spLocks noChangeAspect="1" noChangeShapeType="1"/>
          </p:cNvSpPr>
          <p:nvPr/>
        </p:nvSpPr>
        <p:spPr bwMode="auto">
          <a:xfrm>
            <a:off x="4686300" y="3419475"/>
            <a:ext cx="152400" cy="0"/>
          </a:xfrm>
          <a:prstGeom prst="line">
            <a:avLst/>
          </a:prstGeom>
          <a:noFill/>
          <a:ln w="19050">
            <a:solidFill>
              <a:srgbClr val="FF0000"/>
            </a:solidFill>
            <a:round/>
            <a:headEnd/>
            <a:tailEnd/>
          </a:ln>
        </p:spPr>
        <p:txBody>
          <a:bodyPr/>
          <a:lstStyle/>
          <a:p>
            <a:endParaRPr lang="zh-CN" altLang="en-US"/>
          </a:p>
        </p:txBody>
      </p:sp>
      <p:sp>
        <p:nvSpPr>
          <p:cNvPr id="130091" name="Line 84"/>
          <p:cNvSpPr>
            <a:spLocks noChangeShapeType="1"/>
          </p:cNvSpPr>
          <p:nvPr/>
        </p:nvSpPr>
        <p:spPr bwMode="auto">
          <a:xfrm>
            <a:off x="4229100" y="2809875"/>
            <a:ext cx="457200" cy="609600"/>
          </a:xfrm>
          <a:prstGeom prst="line">
            <a:avLst/>
          </a:prstGeom>
          <a:noFill/>
          <a:ln w="19050">
            <a:solidFill>
              <a:srgbClr val="FF0000"/>
            </a:solidFill>
            <a:round/>
            <a:headEnd/>
            <a:tailEnd/>
          </a:ln>
        </p:spPr>
        <p:txBody>
          <a:bodyPr/>
          <a:lstStyle/>
          <a:p>
            <a:endParaRPr lang="zh-CN" altLang="en-US"/>
          </a:p>
        </p:txBody>
      </p:sp>
      <p:sp>
        <p:nvSpPr>
          <p:cNvPr id="130092" name="Line 85"/>
          <p:cNvSpPr>
            <a:spLocks noChangeAspect="1" noChangeShapeType="1"/>
          </p:cNvSpPr>
          <p:nvPr/>
        </p:nvSpPr>
        <p:spPr bwMode="auto">
          <a:xfrm>
            <a:off x="5219700" y="2809875"/>
            <a:ext cx="304800" cy="0"/>
          </a:xfrm>
          <a:prstGeom prst="line">
            <a:avLst/>
          </a:prstGeom>
          <a:noFill/>
          <a:ln w="19050">
            <a:solidFill>
              <a:srgbClr val="008000"/>
            </a:solidFill>
            <a:round/>
            <a:headEnd type="oval" w="med" len="med"/>
            <a:tailEnd/>
          </a:ln>
        </p:spPr>
        <p:txBody>
          <a:bodyPr/>
          <a:lstStyle/>
          <a:p>
            <a:endParaRPr lang="zh-CN" altLang="en-US"/>
          </a:p>
        </p:txBody>
      </p:sp>
      <p:grpSp>
        <p:nvGrpSpPr>
          <p:cNvPr id="13" name="Group 86"/>
          <p:cNvGrpSpPr>
            <a:grpSpLocks/>
          </p:cNvGrpSpPr>
          <p:nvPr/>
        </p:nvGrpSpPr>
        <p:grpSpPr bwMode="auto">
          <a:xfrm>
            <a:off x="2781300" y="4178300"/>
            <a:ext cx="152400" cy="76200"/>
            <a:chOff x="3888" y="2832"/>
            <a:chExt cx="96" cy="48"/>
          </a:xfrm>
        </p:grpSpPr>
        <p:sp>
          <p:nvSpPr>
            <p:cNvPr id="130141" name="Line 87"/>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2" name="Line 88"/>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05" name="Line 89"/>
          <p:cNvSpPr>
            <a:spLocks noChangeAspect="1" noChangeShapeType="1"/>
          </p:cNvSpPr>
          <p:nvPr/>
        </p:nvSpPr>
        <p:spPr bwMode="auto">
          <a:xfrm>
            <a:off x="2857500" y="3949700"/>
            <a:ext cx="0" cy="228600"/>
          </a:xfrm>
          <a:prstGeom prst="line">
            <a:avLst/>
          </a:prstGeom>
          <a:noFill/>
          <a:ln w="19050">
            <a:solidFill>
              <a:schemeClr val="tx1"/>
            </a:solidFill>
            <a:round/>
            <a:headEnd/>
            <a:tailEnd/>
          </a:ln>
        </p:spPr>
        <p:txBody>
          <a:bodyPr/>
          <a:lstStyle/>
          <a:p>
            <a:endParaRPr lang="zh-CN" altLang="en-US"/>
          </a:p>
        </p:txBody>
      </p:sp>
      <p:sp>
        <p:nvSpPr>
          <p:cNvPr id="1468506" name="Line 90"/>
          <p:cNvSpPr>
            <a:spLocks noChangeAspect="1" noChangeShapeType="1"/>
          </p:cNvSpPr>
          <p:nvPr/>
        </p:nvSpPr>
        <p:spPr bwMode="auto">
          <a:xfrm>
            <a:off x="2857500" y="3949700"/>
            <a:ext cx="304800" cy="0"/>
          </a:xfrm>
          <a:prstGeom prst="line">
            <a:avLst/>
          </a:prstGeom>
          <a:noFill/>
          <a:ln w="19050">
            <a:solidFill>
              <a:schemeClr val="tx1"/>
            </a:solidFill>
            <a:round/>
            <a:headEnd/>
            <a:tailEnd/>
          </a:ln>
        </p:spPr>
        <p:txBody>
          <a:bodyPr/>
          <a:lstStyle/>
          <a:p>
            <a:endParaRPr lang="zh-CN" altLang="en-US"/>
          </a:p>
        </p:txBody>
      </p:sp>
      <p:sp>
        <p:nvSpPr>
          <p:cNvPr id="130096" name="Line 91"/>
          <p:cNvSpPr>
            <a:spLocks noChangeAspect="1" noChangeShapeType="1"/>
          </p:cNvSpPr>
          <p:nvPr/>
        </p:nvSpPr>
        <p:spPr bwMode="auto">
          <a:xfrm>
            <a:off x="2857500" y="4254500"/>
            <a:ext cx="0" cy="228600"/>
          </a:xfrm>
          <a:prstGeom prst="line">
            <a:avLst/>
          </a:prstGeom>
          <a:noFill/>
          <a:ln w="19050">
            <a:solidFill>
              <a:schemeClr val="tx1"/>
            </a:solidFill>
            <a:round/>
            <a:headEnd/>
            <a:tailEnd type="oval" w="med" len="med"/>
          </a:ln>
        </p:spPr>
        <p:txBody>
          <a:bodyPr/>
          <a:lstStyle/>
          <a:p>
            <a:endParaRPr lang="zh-CN" altLang="en-US"/>
          </a:p>
        </p:txBody>
      </p:sp>
      <p:sp>
        <p:nvSpPr>
          <p:cNvPr id="1468508" name="Line 92"/>
          <p:cNvSpPr>
            <a:spLocks noChangeShapeType="1"/>
          </p:cNvSpPr>
          <p:nvPr/>
        </p:nvSpPr>
        <p:spPr bwMode="auto">
          <a:xfrm>
            <a:off x="2590800" y="2352675"/>
            <a:ext cx="3810000" cy="0"/>
          </a:xfrm>
          <a:prstGeom prst="line">
            <a:avLst/>
          </a:prstGeom>
          <a:noFill/>
          <a:ln w="19050">
            <a:solidFill>
              <a:schemeClr val="tx1"/>
            </a:solidFill>
            <a:round/>
            <a:headEnd/>
            <a:tailEnd/>
          </a:ln>
        </p:spPr>
        <p:txBody>
          <a:bodyPr/>
          <a:lstStyle/>
          <a:p>
            <a:endParaRPr lang="zh-CN" altLang="en-US"/>
          </a:p>
        </p:txBody>
      </p:sp>
      <p:sp>
        <p:nvSpPr>
          <p:cNvPr id="130098" name="Rectangle 93"/>
          <p:cNvSpPr>
            <a:spLocks noChangeArrowheads="1"/>
          </p:cNvSpPr>
          <p:nvPr/>
        </p:nvSpPr>
        <p:spPr bwMode="auto">
          <a:xfrm>
            <a:off x="4610100" y="40290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0099" name="Rectangle 94"/>
          <p:cNvSpPr>
            <a:spLocks noChangeArrowheads="1"/>
          </p:cNvSpPr>
          <p:nvPr/>
        </p:nvSpPr>
        <p:spPr bwMode="auto">
          <a:xfrm>
            <a:off x="6286500" y="4257675"/>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4" name="Group 95"/>
          <p:cNvGrpSpPr>
            <a:grpSpLocks/>
          </p:cNvGrpSpPr>
          <p:nvPr/>
        </p:nvGrpSpPr>
        <p:grpSpPr bwMode="auto">
          <a:xfrm>
            <a:off x="6057900" y="4181475"/>
            <a:ext cx="152400" cy="76200"/>
            <a:chOff x="3888" y="2832"/>
            <a:chExt cx="96" cy="48"/>
          </a:xfrm>
        </p:grpSpPr>
        <p:sp>
          <p:nvSpPr>
            <p:cNvPr id="130139" name="Line 96"/>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0140" name="Line 97"/>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468514" name="Line 98"/>
          <p:cNvSpPr>
            <a:spLocks noChangeAspect="1" noChangeShapeType="1"/>
          </p:cNvSpPr>
          <p:nvPr/>
        </p:nvSpPr>
        <p:spPr bwMode="auto">
          <a:xfrm>
            <a:off x="6134100" y="3952875"/>
            <a:ext cx="0" cy="228600"/>
          </a:xfrm>
          <a:prstGeom prst="line">
            <a:avLst/>
          </a:prstGeom>
          <a:noFill/>
          <a:ln w="19050">
            <a:solidFill>
              <a:schemeClr val="tx1"/>
            </a:solidFill>
            <a:round/>
            <a:headEnd/>
            <a:tailEnd/>
          </a:ln>
        </p:spPr>
        <p:txBody>
          <a:bodyPr/>
          <a:lstStyle/>
          <a:p>
            <a:endParaRPr lang="zh-CN" altLang="en-US"/>
          </a:p>
        </p:txBody>
      </p:sp>
      <p:sp>
        <p:nvSpPr>
          <p:cNvPr id="1468515" name="Line 99"/>
          <p:cNvSpPr>
            <a:spLocks noChangeAspect="1" noChangeShapeType="1"/>
          </p:cNvSpPr>
          <p:nvPr/>
        </p:nvSpPr>
        <p:spPr bwMode="auto">
          <a:xfrm>
            <a:off x="5829300" y="3952875"/>
            <a:ext cx="304800" cy="0"/>
          </a:xfrm>
          <a:prstGeom prst="line">
            <a:avLst/>
          </a:prstGeom>
          <a:noFill/>
          <a:ln w="19050">
            <a:solidFill>
              <a:schemeClr val="tx1"/>
            </a:solidFill>
            <a:round/>
            <a:headEnd/>
            <a:tailEnd/>
          </a:ln>
        </p:spPr>
        <p:txBody>
          <a:bodyPr/>
          <a:lstStyle/>
          <a:p>
            <a:endParaRPr lang="zh-CN" altLang="en-US"/>
          </a:p>
        </p:txBody>
      </p:sp>
      <p:sp>
        <p:nvSpPr>
          <p:cNvPr id="1468516" name="Line 100"/>
          <p:cNvSpPr>
            <a:spLocks noChangeAspect="1" noChangeShapeType="1"/>
          </p:cNvSpPr>
          <p:nvPr/>
        </p:nvSpPr>
        <p:spPr bwMode="auto">
          <a:xfrm>
            <a:off x="6134100" y="4257675"/>
            <a:ext cx="0" cy="228600"/>
          </a:xfrm>
          <a:prstGeom prst="line">
            <a:avLst/>
          </a:prstGeom>
          <a:noFill/>
          <a:ln w="19050">
            <a:solidFill>
              <a:schemeClr val="tx1"/>
            </a:solidFill>
            <a:round/>
            <a:headEnd/>
            <a:tailEnd type="oval" w="med" len="med"/>
          </a:ln>
        </p:spPr>
        <p:txBody>
          <a:bodyPr/>
          <a:lstStyle/>
          <a:p>
            <a:endParaRPr lang="zh-CN" altLang="en-US"/>
          </a:p>
        </p:txBody>
      </p:sp>
      <p:grpSp>
        <p:nvGrpSpPr>
          <p:cNvPr id="15" name="Group 101"/>
          <p:cNvGrpSpPr>
            <a:grpSpLocks/>
          </p:cNvGrpSpPr>
          <p:nvPr/>
        </p:nvGrpSpPr>
        <p:grpSpPr bwMode="auto">
          <a:xfrm>
            <a:off x="2781300" y="1666875"/>
            <a:ext cx="3429000" cy="304800"/>
            <a:chOff x="1752" y="1248"/>
            <a:chExt cx="2160" cy="192"/>
          </a:xfrm>
        </p:grpSpPr>
        <p:grpSp>
          <p:nvGrpSpPr>
            <p:cNvPr id="130127" name="Group 102"/>
            <p:cNvGrpSpPr>
              <a:grpSpLocks noChangeAspect="1"/>
            </p:cNvGrpSpPr>
            <p:nvPr/>
          </p:nvGrpSpPr>
          <p:grpSpPr bwMode="auto">
            <a:xfrm>
              <a:off x="1752" y="1248"/>
              <a:ext cx="240" cy="192"/>
              <a:chOff x="4032" y="2544"/>
              <a:chExt cx="240" cy="192"/>
            </a:xfrm>
          </p:grpSpPr>
          <p:sp>
            <p:nvSpPr>
              <p:cNvPr id="130134" name="Line 103"/>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0135" name="Line 104"/>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0136" name="Line 105"/>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0137" name="Line 106"/>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0138" name="Line 107"/>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0128" name="Group 108"/>
            <p:cNvGrpSpPr>
              <a:grpSpLocks noChangeAspect="1"/>
            </p:cNvGrpSpPr>
            <p:nvPr/>
          </p:nvGrpSpPr>
          <p:grpSpPr bwMode="auto">
            <a:xfrm>
              <a:off x="3672" y="1248"/>
              <a:ext cx="240" cy="192"/>
              <a:chOff x="3360" y="2544"/>
              <a:chExt cx="240" cy="192"/>
            </a:xfrm>
          </p:grpSpPr>
          <p:sp>
            <p:nvSpPr>
              <p:cNvPr id="130129" name="Line 109"/>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0130" name="Line 110"/>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0131" name="Line 111"/>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0132" name="Line 112"/>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0133" name="Line 113"/>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0105" name="Line 114"/>
          <p:cNvSpPr>
            <a:spLocks noChangeShapeType="1"/>
          </p:cNvSpPr>
          <p:nvPr/>
        </p:nvSpPr>
        <p:spPr bwMode="auto">
          <a:xfrm>
            <a:off x="3162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30106" name="Line 115"/>
          <p:cNvSpPr>
            <a:spLocks noChangeShapeType="1"/>
          </p:cNvSpPr>
          <p:nvPr/>
        </p:nvSpPr>
        <p:spPr bwMode="auto">
          <a:xfrm>
            <a:off x="5829300" y="1514475"/>
            <a:ext cx="0" cy="228600"/>
          </a:xfrm>
          <a:prstGeom prst="line">
            <a:avLst/>
          </a:prstGeom>
          <a:noFill/>
          <a:ln w="19050">
            <a:solidFill>
              <a:srgbClr val="FF0000"/>
            </a:solidFill>
            <a:round/>
            <a:headEnd type="oval" w="med" len="med"/>
            <a:tailEnd/>
          </a:ln>
        </p:spPr>
        <p:txBody>
          <a:bodyPr/>
          <a:lstStyle/>
          <a:p>
            <a:endParaRPr lang="zh-CN" altLang="en-US"/>
          </a:p>
        </p:txBody>
      </p:sp>
      <p:sp>
        <p:nvSpPr>
          <p:cNvPr id="1468532" name="Line 116"/>
          <p:cNvSpPr>
            <a:spLocks noChangeShapeType="1"/>
          </p:cNvSpPr>
          <p:nvPr/>
        </p:nvSpPr>
        <p:spPr bwMode="auto">
          <a:xfrm flipH="1">
            <a:off x="2628900" y="1819275"/>
            <a:ext cx="152400" cy="0"/>
          </a:xfrm>
          <a:prstGeom prst="line">
            <a:avLst/>
          </a:prstGeom>
          <a:noFill/>
          <a:ln w="19050">
            <a:solidFill>
              <a:schemeClr val="tx1"/>
            </a:solidFill>
            <a:round/>
            <a:headEnd/>
            <a:tailEnd type="oval" w="med" len="med"/>
          </a:ln>
        </p:spPr>
        <p:txBody>
          <a:bodyPr/>
          <a:lstStyle/>
          <a:p>
            <a:endParaRPr lang="zh-CN" altLang="en-US"/>
          </a:p>
        </p:txBody>
      </p:sp>
      <p:sp>
        <p:nvSpPr>
          <p:cNvPr id="1468533" name="Line 117"/>
          <p:cNvSpPr>
            <a:spLocks noChangeShapeType="1"/>
          </p:cNvSpPr>
          <p:nvPr/>
        </p:nvSpPr>
        <p:spPr bwMode="auto">
          <a:xfrm flipH="1">
            <a:off x="6210300" y="1819275"/>
            <a:ext cx="152400" cy="0"/>
          </a:xfrm>
          <a:prstGeom prst="line">
            <a:avLst/>
          </a:prstGeom>
          <a:noFill/>
          <a:ln w="19050">
            <a:solidFill>
              <a:schemeClr val="tx1"/>
            </a:solidFill>
            <a:round/>
            <a:headEnd type="oval" w="med" len="med"/>
            <a:tailEnd/>
          </a:ln>
        </p:spPr>
        <p:txBody>
          <a:bodyPr/>
          <a:lstStyle/>
          <a:p>
            <a:endParaRPr lang="zh-CN" altLang="en-US"/>
          </a:p>
        </p:txBody>
      </p:sp>
      <p:sp>
        <p:nvSpPr>
          <p:cNvPr id="1468534" name="Rectangle 118"/>
          <p:cNvSpPr>
            <a:spLocks noChangeArrowheads="1"/>
          </p:cNvSpPr>
          <p:nvPr/>
        </p:nvSpPr>
        <p:spPr bwMode="auto">
          <a:xfrm>
            <a:off x="6362700" y="1819275"/>
            <a:ext cx="723900" cy="460375"/>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0110" name="Rectangle 119"/>
          <p:cNvSpPr>
            <a:spLocks noChangeArrowheads="1"/>
          </p:cNvSpPr>
          <p:nvPr/>
        </p:nvSpPr>
        <p:spPr bwMode="auto">
          <a:xfrm>
            <a:off x="5448300" y="1666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0111" name="Rectangle 120"/>
          <p:cNvSpPr>
            <a:spLocks noChangeArrowheads="1"/>
          </p:cNvSpPr>
          <p:nvPr/>
        </p:nvSpPr>
        <p:spPr bwMode="auto">
          <a:xfrm>
            <a:off x="3238500" y="1743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0112" name="Line 121"/>
          <p:cNvSpPr>
            <a:spLocks noChangeShapeType="1"/>
          </p:cNvSpPr>
          <p:nvPr/>
        </p:nvSpPr>
        <p:spPr bwMode="auto">
          <a:xfrm>
            <a:off x="2476500" y="4714875"/>
            <a:ext cx="4038600" cy="0"/>
          </a:xfrm>
          <a:prstGeom prst="line">
            <a:avLst/>
          </a:prstGeom>
          <a:noFill/>
          <a:ln w="19050">
            <a:solidFill>
              <a:schemeClr val="tx1"/>
            </a:solidFill>
            <a:prstDash val="dash"/>
            <a:round/>
            <a:headEnd/>
            <a:tailEnd/>
          </a:ln>
        </p:spPr>
        <p:txBody>
          <a:bodyPr/>
          <a:lstStyle/>
          <a:p>
            <a:endParaRPr lang="zh-CN" altLang="en-US"/>
          </a:p>
        </p:txBody>
      </p:sp>
      <p:sp>
        <p:nvSpPr>
          <p:cNvPr id="130113" name="Rectangle 122"/>
          <p:cNvSpPr>
            <a:spLocks noChangeArrowheads="1"/>
          </p:cNvSpPr>
          <p:nvPr/>
        </p:nvSpPr>
        <p:spPr bwMode="auto">
          <a:xfrm>
            <a:off x="5486400" y="1285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sp>
        <p:nvSpPr>
          <p:cNvPr id="1468539" name="Rectangle 123"/>
          <p:cNvSpPr>
            <a:spLocks noChangeArrowheads="1"/>
          </p:cNvSpPr>
          <p:nvPr/>
        </p:nvSpPr>
        <p:spPr bwMode="auto">
          <a:xfrm>
            <a:off x="1701800" y="24796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0115" name="Rectangle 124"/>
          <p:cNvSpPr>
            <a:spLocks noChangeArrowheads="1"/>
          </p:cNvSpPr>
          <p:nvPr/>
        </p:nvSpPr>
        <p:spPr bwMode="auto">
          <a:xfrm>
            <a:off x="3886200" y="5629275"/>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468541" name="Rectangle 125"/>
          <p:cNvSpPr>
            <a:spLocks noChangeArrowheads="1"/>
          </p:cNvSpPr>
          <p:nvPr/>
        </p:nvSpPr>
        <p:spPr bwMode="auto">
          <a:xfrm>
            <a:off x="37338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sp>
        <p:nvSpPr>
          <p:cNvPr id="130117" name="Rectangle 126"/>
          <p:cNvSpPr>
            <a:spLocks noChangeArrowheads="1"/>
          </p:cNvSpPr>
          <p:nvPr/>
        </p:nvSpPr>
        <p:spPr bwMode="auto">
          <a:xfrm>
            <a:off x="5105400" y="2505075"/>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sp>
        <p:nvSpPr>
          <p:cNvPr id="130118" name="Rectangle 127"/>
          <p:cNvSpPr>
            <a:spLocks noChangeArrowheads="1"/>
          </p:cNvSpPr>
          <p:nvPr/>
        </p:nvSpPr>
        <p:spPr bwMode="auto">
          <a:xfrm>
            <a:off x="38862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0119" name="Rectangle 128"/>
          <p:cNvSpPr>
            <a:spLocks noChangeArrowheads="1"/>
          </p:cNvSpPr>
          <p:nvPr/>
        </p:nvSpPr>
        <p:spPr bwMode="auto">
          <a:xfrm>
            <a:off x="4572000" y="36480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0120" name="Rectangle 129"/>
          <p:cNvSpPr>
            <a:spLocks noChangeArrowheads="1"/>
          </p:cNvSpPr>
          <p:nvPr/>
        </p:nvSpPr>
        <p:spPr bwMode="auto">
          <a:xfrm>
            <a:off x="243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1" name="Rectangle 130"/>
          <p:cNvSpPr>
            <a:spLocks noChangeArrowheads="1"/>
          </p:cNvSpPr>
          <p:nvPr/>
        </p:nvSpPr>
        <p:spPr bwMode="auto">
          <a:xfrm>
            <a:off x="6248400" y="3952875"/>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468547" name="Freeform 131"/>
          <p:cNvSpPr>
            <a:spLocks/>
          </p:cNvSpPr>
          <p:nvPr/>
        </p:nvSpPr>
        <p:spPr bwMode="auto">
          <a:xfrm>
            <a:off x="4581525" y="2800350"/>
            <a:ext cx="1470025" cy="1393825"/>
          </a:xfrm>
          <a:custGeom>
            <a:avLst/>
            <a:gdLst>
              <a:gd name="T0" fmla="*/ 2147483647 w 926"/>
              <a:gd name="T1" fmla="*/ 2147483647 h 878"/>
              <a:gd name="T2" fmla="*/ 2147483647 w 926"/>
              <a:gd name="T3" fmla="*/ 2147483647 h 878"/>
              <a:gd name="T4" fmla="*/ 2147483647 w 926"/>
              <a:gd name="T5" fmla="*/ 2147483647 h 878"/>
              <a:gd name="T6" fmla="*/ 2147483647 w 926"/>
              <a:gd name="T7" fmla="*/ 2147483647 h 878"/>
              <a:gd name="T8" fmla="*/ 2147483647 w 926"/>
              <a:gd name="T9" fmla="*/ 2147483647 h 878"/>
              <a:gd name="T10" fmla="*/ 0 w 926"/>
              <a:gd name="T11" fmla="*/ 2147483647 h 878"/>
              <a:gd name="T12" fmla="*/ 0 60000 65536"/>
              <a:gd name="T13" fmla="*/ 0 60000 65536"/>
              <a:gd name="T14" fmla="*/ 0 60000 65536"/>
              <a:gd name="T15" fmla="*/ 0 60000 65536"/>
              <a:gd name="T16" fmla="*/ 0 60000 65536"/>
              <a:gd name="T17" fmla="*/ 0 60000 65536"/>
              <a:gd name="T18" fmla="*/ 0 w 926"/>
              <a:gd name="T19" fmla="*/ 0 h 878"/>
              <a:gd name="T20" fmla="*/ 926 w 926"/>
              <a:gd name="T21" fmla="*/ 878 h 878"/>
            </a:gdLst>
            <a:ahLst/>
            <a:cxnLst>
              <a:cxn ang="T12">
                <a:pos x="T0" y="T1"/>
              </a:cxn>
              <a:cxn ang="T13">
                <a:pos x="T2" y="T3"/>
              </a:cxn>
              <a:cxn ang="T14">
                <a:pos x="T4" y="T5"/>
              </a:cxn>
              <a:cxn ang="T15">
                <a:pos x="T6" y="T7"/>
              </a:cxn>
              <a:cxn ang="T16">
                <a:pos x="T8" y="T9"/>
              </a:cxn>
              <a:cxn ang="T17">
                <a:pos x="T10" y="T11"/>
              </a:cxn>
            </a:cxnLst>
            <a:rect l="T18" t="T19" r="T20" b="T21"/>
            <a:pathLst>
              <a:path w="926" h="878">
                <a:moveTo>
                  <a:pt x="888" y="834"/>
                </a:moveTo>
                <a:cubicBezTo>
                  <a:pt x="879" y="676"/>
                  <a:pt x="889" y="518"/>
                  <a:pt x="894" y="360"/>
                </a:cubicBezTo>
                <a:cubicBezTo>
                  <a:pt x="892" y="252"/>
                  <a:pt x="926" y="137"/>
                  <a:pt x="888" y="36"/>
                </a:cubicBezTo>
                <a:cubicBezTo>
                  <a:pt x="875" y="0"/>
                  <a:pt x="812" y="41"/>
                  <a:pt x="774" y="42"/>
                </a:cubicBezTo>
                <a:cubicBezTo>
                  <a:pt x="662" y="45"/>
                  <a:pt x="550" y="46"/>
                  <a:pt x="438" y="48"/>
                </a:cubicBezTo>
                <a:cubicBezTo>
                  <a:pt x="431" y="878"/>
                  <a:pt x="655" y="768"/>
                  <a:pt x="0" y="768"/>
                </a:cubicBezTo>
              </a:path>
            </a:pathLst>
          </a:custGeom>
          <a:noFill/>
          <a:ln w="28575">
            <a:solidFill>
              <a:srgbClr val="008000"/>
            </a:solidFill>
            <a:prstDash val="sysDot"/>
            <a:round/>
            <a:headEnd/>
            <a:tailEnd type="triangle" w="med" len="med"/>
          </a:ln>
        </p:spPr>
        <p:txBody>
          <a:bodyPr wrap="none" anchor="ctr"/>
          <a:lstStyle/>
          <a:p>
            <a:endParaRPr lang="zh-CN" altLang="en-US"/>
          </a:p>
        </p:txBody>
      </p:sp>
      <p:sp>
        <p:nvSpPr>
          <p:cNvPr id="1468548" name="Freeform 132"/>
          <p:cNvSpPr>
            <a:spLocks/>
          </p:cNvSpPr>
          <p:nvPr/>
        </p:nvSpPr>
        <p:spPr bwMode="auto">
          <a:xfrm>
            <a:off x="3017838" y="3044825"/>
            <a:ext cx="1731962" cy="1225550"/>
          </a:xfrm>
          <a:custGeom>
            <a:avLst/>
            <a:gdLst>
              <a:gd name="T0" fmla="*/ 2147483647 w 1091"/>
              <a:gd name="T1" fmla="*/ 2147483647 h 772"/>
              <a:gd name="T2" fmla="*/ 2147483647 w 1091"/>
              <a:gd name="T3" fmla="*/ 2147483647 h 772"/>
              <a:gd name="T4" fmla="*/ 2147483647 w 1091"/>
              <a:gd name="T5" fmla="*/ 2147483647 h 772"/>
              <a:gd name="T6" fmla="*/ 2147483647 w 1091"/>
              <a:gd name="T7" fmla="*/ 2147483647 h 772"/>
              <a:gd name="T8" fmla="*/ 2147483647 w 1091"/>
              <a:gd name="T9" fmla="*/ 2147483647 h 772"/>
              <a:gd name="T10" fmla="*/ 2147483647 w 1091"/>
              <a:gd name="T11" fmla="*/ 2147483647 h 772"/>
              <a:gd name="T12" fmla="*/ 2147483647 w 1091"/>
              <a:gd name="T13" fmla="*/ 2147483647 h 772"/>
              <a:gd name="T14" fmla="*/ 2147483647 w 1091"/>
              <a:gd name="T15" fmla="*/ 2147483647 h 772"/>
              <a:gd name="T16" fmla="*/ 2147483647 w 1091"/>
              <a:gd name="T17" fmla="*/ 2147483647 h 772"/>
              <a:gd name="T18" fmla="*/ 2147483647 w 1091"/>
              <a:gd name="T19" fmla="*/ 2147483647 h 772"/>
              <a:gd name="T20" fmla="*/ 2147483647 w 1091"/>
              <a:gd name="T21" fmla="*/ 2147483647 h 77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091"/>
              <a:gd name="T34" fmla="*/ 0 h 772"/>
              <a:gd name="T35" fmla="*/ 1091 w 1091"/>
              <a:gd name="T36" fmla="*/ 772 h 77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091" h="772">
                <a:moveTo>
                  <a:pt x="27" y="772"/>
                </a:moveTo>
                <a:cubicBezTo>
                  <a:pt x="15" y="563"/>
                  <a:pt x="0" y="358"/>
                  <a:pt x="67" y="156"/>
                </a:cubicBezTo>
                <a:cubicBezTo>
                  <a:pt x="70" y="132"/>
                  <a:pt x="72" y="108"/>
                  <a:pt x="75" y="84"/>
                </a:cubicBezTo>
                <a:cubicBezTo>
                  <a:pt x="87" y="0"/>
                  <a:pt x="141" y="26"/>
                  <a:pt x="227" y="20"/>
                </a:cubicBezTo>
                <a:cubicBezTo>
                  <a:pt x="304" y="23"/>
                  <a:pt x="382" y="23"/>
                  <a:pt x="459" y="28"/>
                </a:cubicBezTo>
                <a:cubicBezTo>
                  <a:pt x="517" y="32"/>
                  <a:pt x="566" y="66"/>
                  <a:pt x="619" y="84"/>
                </a:cubicBezTo>
                <a:cubicBezTo>
                  <a:pt x="630" y="92"/>
                  <a:pt x="639" y="102"/>
                  <a:pt x="651" y="108"/>
                </a:cubicBezTo>
                <a:cubicBezTo>
                  <a:pt x="666" y="116"/>
                  <a:pt x="685" y="115"/>
                  <a:pt x="699" y="124"/>
                </a:cubicBezTo>
                <a:cubicBezTo>
                  <a:pt x="755" y="162"/>
                  <a:pt x="814" y="198"/>
                  <a:pt x="875" y="228"/>
                </a:cubicBezTo>
                <a:cubicBezTo>
                  <a:pt x="899" y="265"/>
                  <a:pt x="935" y="272"/>
                  <a:pt x="971" y="292"/>
                </a:cubicBezTo>
                <a:cubicBezTo>
                  <a:pt x="1017" y="318"/>
                  <a:pt x="1037" y="348"/>
                  <a:pt x="1091" y="348"/>
                </a:cubicBezTo>
              </a:path>
            </a:pathLst>
          </a:custGeom>
          <a:noFill/>
          <a:ln w="28575">
            <a:solidFill>
              <a:schemeClr val="accent2"/>
            </a:solidFill>
            <a:prstDash val="sysDot"/>
            <a:round/>
            <a:headEnd/>
            <a:tailEnd type="triangle" w="med" len="med"/>
          </a:ln>
        </p:spPr>
        <p:txBody>
          <a:bodyPr wrap="none" anchor="ctr"/>
          <a:lstStyle/>
          <a:p>
            <a:endParaRPr lang="zh-CN" altLang="en-US"/>
          </a:p>
        </p:txBody>
      </p:sp>
      <p:sp>
        <p:nvSpPr>
          <p:cNvPr id="130124" name="Rectangle 133"/>
          <p:cNvSpPr>
            <a:spLocks noChangeArrowheads="1"/>
          </p:cNvSpPr>
          <p:nvPr/>
        </p:nvSpPr>
        <p:spPr bwMode="auto">
          <a:xfrm>
            <a:off x="3200400" y="44100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0125" name="Rectangle 134"/>
          <p:cNvSpPr>
            <a:spLocks noChangeArrowheads="1"/>
          </p:cNvSpPr>
          <p:nvPr/>
        </p:nvSpPr>
        <p:spPr bwMode="auto">
          <a:xfrm flipV="1">
            <a:off x="5486400" y="4410075"/>
            <a:ext cx="228600" cy="3048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D</a:t>
            </a:r>
            <a:endParaRPr lang="en-US" altLang="zh-CN" sz="1600" u="sng">
              <a:solidFill>
                <a:schemeClr val="folHlink"/>
              </a:solidFill>
              <a:latin typeface="Tahoma" pitchFamily="34" charset="0"/>
              <a:ea typeface="宋体" charset="-122"/>
            </a:endParaRPr>
          </a:p>
        </p:txBody>
      </p:sp>
      <p:sp>
        <p:nvSpPr>
          <p:cNvPr id="130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859449-38E6-413C-843B-D917FC3ED05A}" type="slidenum">
              <a:rPr lang="en-US" altLang="zh-CN">
                <a:latin typeface="Arial" charset="0"/>
              </a:rPr>
              <a:pPr/>
              <a:t>44</a:t>
            </a:fld>
            <a:r>
              <a:rPr lang="en-US" altLang="zh-CN">
                <a:latin typeface="Arial" charset="0"/>
              </a:rPr>
              <a:t>- </a:t>
            </a:r>
          </a:p>
        </p:txBody>
      </p:sp>
      <p:grpSp>
        <p:nvGrpSpPr>
          <p:cNvPr id="136" name="Group 25"/>
          <p:cNvGrpSpPr>
            <a:grpSpLocks/>
          </p:cNvGrpSpPr>
          <p:nvPr/>
        </p:nvGrpSpPr>
        <p:grpSpPr bwMode="auto">
          <a:xfrm>
            <a:off x="3241377" y="2428875"/>
            <a:ext cx="2514600" cy="381000"/>
            <a:chOff x="2040" y="1728"/>
            <a:chExt cx="1584" cy="240"/>
          </a:xfrm>
        </p:grpSpPr>
        <p:grpSp>
          <p:nvGrpSpPr>
            <p:cNvPr id="137" name="Group 26"/>
            <p:cNvGrpSpPr>
              <a:grpSpLocks noChangeAspect="1"/>
            </p:cNvGrpSpPr>
            <p:nvPr/>
          </p:nvGrpSpPr>
          <p:grpSpPr bwMode="auto">
            <a:xfrm rot="16200000" flipV="1">
              <a:off x="2016" y="1752"/>
              <a:ext cx="240" cy="192"/>
              <a:chOff x="3360" y="2544"/>
              <a:chExt cx="240" cy="192"/>
            </a:xfrm>
          </p:grpSpPr>
          <p:sp>
            <p:nvSpPr>
              <p:cNvPr id="144" name="Line 2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5" name="Line 2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6" name="Line 2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7" name="Line 3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8" name="Line 3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138" name="Group 32"/>
            <p:cNvGrpSpPr>
              <a:grpSpLocks noChangeAspect="1"/>
            </p:cNvGrpSpPr>
            <p:nvPr/>
          </p:nvGrpSpPr>
          <p:grpSpPr bwMode="auto">
            <a:xfrm rot="16200000" flipV="1">
              <a:off x="3408" y="1752"/>
              <a:ext cx="240" cy="192"/>
              <a:chOff x="3360" y="2544"/>
              <a:chExt cx="240" cy="192"/>
            </a:xfrm>
          </p:grpSpPr>
          <p:sp>
            <p:nvSpPr>
              <p:cNvPr id="139" name="Line 33"/>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140" name="Line 34"/>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141" name="Line 35"/>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142" name="Line 36"/>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143" name="Line 37"/>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grpId="0" nodeType="clickEffect">
                                  <p:stCondLst>
                                    <p:cond delay="0"/>
                                  </p:stCondLst>
                                  <p:childTnLst>
                                    <p:anim calcmode="discrete" valueType="str">
                                      <p:cBhvr>
                                        <p:cTn id="6" dur="1000" fill="hold"/>
                                        <p:tgtEl>
                                          <p:spTgt spid="1468533"/>
                                        </p:tgtEl>
                                        <p:attrNameLst>
                                          <p:attrName>style.visibility</p:attrName>
                                        </p:attrNameLst>
                                      </p:cBhvr>
                                      <p:tavLst>
                                        <p:tav tm="0">
                                          <p:val>
                                            <p:strVal val="hidden"/>
                                          </p:val>
                                        </p:tav>
                                        <p:tav tm="50000">
                                          <p:val>
                                            <p:strVal val="visible"/>
                                          </p:val>
                                        </p:tav>
                                      </p:tavLst>
                                    </p:anim>
                                  </p:childTnLst>
                                </p:cTn>
                              </p:par>
                              <p:par>
                                <p:cTn id="7" presetID="35" presetClass="emph" presetSubtype="0" repeatCount="4000" fill="hold" grpId="0" nodeType="withEffect">
                                  <p:stCondLst>
                                    <p:cond delay="0"/>
                                  </p:stCondLst>
                                  <p:childTnLst>
                                    <p:anim calcmode="discrete" valueType="str">
                                      <p:cBhvr>
                                        <p:cTn id="8" dur="1000" fill="hold"/>
                                        <p:tgtEl>
                                          <p:spTgt spid="146853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34"/>
                                        </p:tgtEl>
                                        <p:attrNameLst>
                                          <p:attrName>ppt_c</p:attrName>
                                        </p:attrNameLst>
                                      </p:cBhvr>
                                      <p:to>
                                        <a:srgbClr val="FF0000"/>
                                      </p:to>
                                    </p:animClr>
                                  </p:subTnLst>
                                </p:cTn>
                              </p:par>
                              <p:par>
                                <p:cTn id="9" presetID="35" presetClass="emph" presetSubtype="0" repeatCount="3000" fill="hold" grpId="0" nodeType="withEffect">
                                  <p:stCondLst>
                                    <p:cond delay="0"/>
                                  </p:stCondLst>
                                  <p:childTnLst>
                                    <p:anim calcmode="discrete" valueType="str">
                                      <p:cBhvr>
                                        <p:cTn id="10" dur="1000" fill="hold"/>
                                        <p:tgtEl>
                                          <p:spTgt spid="1468532"/>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4000" fill="hold" nodeType="clickEffect">
                                  <p:stCondLst>
                                    <p:cond delay="0"/>
                                  </p:stCondLst>
                                  <p:childTnLst>
                                    <p:anim calcmode="discrete" valueType="str">
                                      <p:cBhvr>
                                        <p:cTn id="1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rgbClr val="FF0000"/>
                                      </p:to>
                                    </p:animClr>
                                  </p:subTnLst>
                                </p:cTn>
                              </p:par>
                            </p:childTnLst>
                          </p:cTn>
                        </p:par>
                      </p:childTnLst>
                    </p:cTn>
                  </p:par>
                  <p:par>
                    <p:cTn id="15" fill="hold">
                      <p:stCondLst>
                        <p:cond delay="indefinite"/>
                      </p:stCondLst>
                      <p:childTnLst>
                        <p:par>
                          <p:cTn id="16" fill="hold">
                            <p:stCondLst>
                              <p:cond delay="0"/>
                            </p:stCondLst>
                            <p:childTnLst>
                              <p:par>
                                <p:cTn id="17" presetID="35" presetClass="emph" presetSubtype="0" repeatCount="4000" fill="hold" nodeType="clickEffect">
                                  <p:stCondLst>
                                    <p:cond delay="0"/>
                                  </p:stCondLst>
                                  <p:childTnLst>
                                    <p:anim calcmode="discrete" valueType="str">
                                      <p:cBhvr>
                                        <p:cTn id="18" dur="1000" fill="hold"/>
                                        <p:tgtEl>
                                          <p:spTgt spid="13"/>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3"/>
                                        </p:tgtEl>
                                        <p:attrNameLst>
                                          <p:attrName>ppt_c</p:attrName>
                                        </p:attrNameLst>
                                      </p:cBhvr>
                                      <p:to>
                                        <a:srgbClr val="FF0000"/>
                                      </p:to>
                                    </p:animClr>
                                  </p:subTnLst>
                                </p:cTn>
                              </p:par>
                              <p:par>
                                <p:cTn id="19" presetID="35" presetClass="emph" presetSubtype="0" repeatCount="4000" fill="hold" grpId="0" nodeType="withEffect">
                                  <p:stCondLst>
                                    <p:cond delay="0"/>
                                  </p:stCondLst>
                                  <p:childTnLst>
                                    <p:anim calcmode="discrete" valueType="str">
                                      <p:cBhvr>
                                        <p:cTn id="20" dur="1000" fill="hold"/>
                                        <p:tgtEl>
                                          <p:spTgt spid="146850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5"/>
                                        </p:tgtEl>
                                        <p:attrNameLst>
                                          <p:attrName>ppt_c</p:attrName>
                                        </p:attrNameLst>
                                      </p:cBhvr>
                                      <p:to>
                                        <a:srgbClr val="FF0000"/>
                                      </p:to>
                                    </p:animClr>
                                  </p:subTnLst>
                                </p:cTn>
                              </p:par>
                              <p:par>
                                <p:cTn id="21" presetID="35" presetClass="emph" presetSubtype="0" repeatCount="4000" fill="hold" grpId="0" nodeType="withEffect">
                                  <p:stCondLst>
                                    <p:cond delay="0"/>
                                  </p:stCondLst>
                                  <p:childTnLst>
                                    <p:anim calcmode="discrete" valueType="str">
                                      <p:cBhvr>
                                        <p:cTn id="22" dur="1000" fill="hold"/>
                                        <p:tgtEl>
                                          <p:spTgt spid="146850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6"/>
                                        </p:tgtEl>
                                        <p:attrNameLst>
                                          <p:attrName>ppt_c</p:attrName>
                                        </p:attrNameLst>
                                      </p:cBhvr>
                                      <p:to>
                                        <a:srgbClr val="FF0000"/>
                                      </p:to>
                                    </p:animClr>
                                  </p:subTnLst>
                                </p:cTn>
                              </p:par>
                            </p:childTnLst>
                          </p:cTn>
                        </p:par>
                      </p:childTnLst>
                    </p:cTn>
                  </p:par>
                  <p:par>
                    <p:cTn id="23" fill="hold">
                      <p:stCondLst>
                        <p:cond delay="indefinite"/>
                      </p:stCondLst>
                      <p:childTnLst>
                        <p:par>
                          <p:cTn id="24" fill="hold">
                            <p:stCondLst>
                              <p:cond delay="0"/>
                            </p:stCondLst>
                            <p:childTnLst>
                              <p:par>
                                <p:cTn id="25" presetID="35" presetClass="emph" presetSubtype="0" repeatCount="4000" fill="hold" nodeType="clickEffect">
                                  <p:stCondLst>
                                    <p:cond delay="0"/>
                                  </p:stCondLst>
                                  <p:childTnLst>
                                    <p:anim calcmode="discrete" valueType="str">
                                      <p:cBhvr>
                                        <p:cTn id="26"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FF0000"/>
                                      </p:to>
                                    </p:animClr>
                                  </p:subTnLst>
                                </p:cTn>
                              </p:par>
                              <p:par>
                                <p:cTn id="27" presetID="35" presetClass="emph" presetSubtype="0" repeatCount="4000" fill="hold" grpId="0" nodeType="withEffect">
                                  <p:stCondLst>
                                    <p:cond delay="0"/>
                                  </p:stCondLst>
                                  <p:childTnLst>
                                    <p:anim calcmode="discrete" valueType="str">
                                      <p:cBhvr>
                                        <p:cTn id="28"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FF0000"/>
                                      </p:to>
                                    </p:animClr>
                                  </p:subTnLst>
                                </p:cTn>
                              </p:par>
                              <p:par>
                                <p:cTn id="29" presetID="35" presetClass="emph" presetSubtype="0" repeatCount="4000" fill="hold" grpId="0" nodeType="withEffect">
                                  <p:stCondLst>
                                    <p:cond delay="0"/>
                                  </p:stCondLst>
                                  <p:childTnLst>
                                    <p:anim calcmode="discrete" valueType="str">
                                      <p:cBhvr>
                                        <p:cTn id="30"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FF0000"/>
                                      </p:to>
                                    </p:animClr>
                                  </p:subTnLst>
                                </p:cTn>
                              </p:par>
                            </p:childTnLst>
                          </p:cTn>
                        </p:par>
                      </p:childTnLst>
                    </p:cTn>
                  </p:par>
                  <p:par>
                    <p:cTn id="31" fill="hold">
                      <p:stCondLst>
                        <p:cond delay="indefinite"/>
                      </p:stCondLst>
                      <p:childTnLst>
                        <p:par>
                          <p:cTn id="32" fill="hold">
                            <p:stCondLst>
                              <p:cond delay="0"/>
                            </p:stCondLst>
                            <p:childTnLst>
                              <p:par>
                                <p:cTn id="33" presetID="35" presetClass="emph" presetSubtype="0" fill="hold" nodeType="clickEffect">
                                  <p:stCondLst>
                                    <p:cond delay="0"/>
                                  </p:stCondLst>
                                  <p:childTnLst>
                                    <p:anim calcmode="discrete" valueType="str">
                                      <p:cBhvr>
                                        <p:cTn id="34" dur="1000" fill="hold"/>
                                        <p:tgtEl>
                                          <p:spTgt spid="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5"/>
                                        </p:tgtEl>
                                        <p:attrNameLst>
                                          <p:attrName>ppt_c</p:attrName>
                                        </p:attrNameLst>
                                      </p:cBhvr>
                                      <p:to>
                                        <a:schemeClr val="tx1"/>
                                      </p:to>
                                    </p:animClr>
                                  </p:subTnLst>
                                </p:cTn>
                              </p:par>
                            </p:childTnLst>
                          </p:cTn>
                        </p:par>
                      </p:childTnLst>
                    </p:cTn>
                  </p:par>
                  <p:par>
                    <p:cTn id="35" fill="hold">
                      <p:stCondLst>
                        <p:cond delay="indefinite"/>
                      </p:stCondLst>
                      <p:childTnLst>
                        <p:par>
                          <p:cTn id="36" fill="hold">
                            <p:stCondLst>
                              <p:cond delay="0"/>
                            </p:stCondLst>
                            <p:childTnLst>
                              <p:par>
                                <p:cTn id="37" presetID="35" presetClass="emph" presetSubtype="0" repeatCount="5000" fill="hold" nodeType="clickEffect">
                                  <p:stCondLst>
                                    <p:cond delay="0"/>
                                  </p:stCondLst>
                                  <p:childTnLst>
                                    <p:anim calcmode="discrete" valueType="str">
                                      <p:cBhvr>
                                        <p:cTn id="38" dur="1000" fill="hold"/>
                                        <p:tgtEl>
                                          <p:spTgt spid="1468539">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3000" fill="hold" grpId="0" nodeType="clickEffect">
                                  <p:stCondLst>
                                    <p:cond delay="0"/>
                                  </p:stCondLst>
                                  <p:childTnLst>
                                    <p:anim calcmode="discrete" valueType="str">
                                      <p:cBhvr>
                                        <p:cTn id="42" dur="1000" fill="hold"/>
                                        <p:tgtEl>
                                          <p:spTgt spid="1468508"/>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08"/>
                                        </p:tgtEl>
                                        <p:attrNameLst>
                                          <p:attrName>ppt_c</p:attrName>
                                        </p:attrNameLst>
                                      </p:cBhvr>
                                      <p:to>
                                        <a:srgbClr val="FF0000"/>
                                      </p:to>
                                    </p:animClr>
                                  </p:subTnLst>
                                </p:cTn>
                              </p:par>
                              <p:par>
                                <p:cTn id="43" presetID="35" presetClass="emph" presetSubtype="0" repeatCount="3000" fill="hold" grpId="0" nodeType="withEffect">
                                  <p:stCondLst>
                                    <p:cond delay="0"/>
                                  </p:stCondLst>
                                  <p:childTnLst>
                                    <p:anim calcmode="discrete" valueType="str">
                                      <p:cBhvr>
                                        <p:cTn id="44" dur="1000" fill="hold"/>
                                        <p:tgtEl>
                                          <p:spTgt spid="1468461"/>
                                        </p:tgtEl>
                                        <p:attrNameLst>
                                          <p:attrName>style.visibility</p:attrName>
                                        </p:attrNameLst>
                                      </p:cBhvr>
                                      <p:tavLst>
                                        <p:tav tm="0">
                                          <p:val>
                                            <p:strVal val="hidden"/>
                                          </p:val>
                                        </p:tav>
                                        <p:tav tm="50000">
                                          <p:val>
                                            <p:strVal val="visible"/>
                                          </p:val>
                                        </p:tav>
                                      </p:tavLst>
                                    </p:anim>
                                  </p:childTnLst>
                                </p:cTn>
                              </p:par>
                              <p:par>
                                <p:cTn id="45" presetID="35" presetClass="emph" presetSubtype="0" repeatCount="3000" fill="hold" grpId="0" nodeType="withEffect">
                                  <p:stCondLst>
                                    <p:cond delay="0"/>
                                  </p:stCondLst>
                                  <p:childTnLst>
                                    <p:anim calcmode="discrete" valueType="str">
                                      <p:cBhvr>
                                        <p:cTn id="46" dur="1000" fill="hold"/>
                                        <p:tgtEl>
                                          <p:spTgt spid="1468462"/>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136"/>
                                        </p:tgtEl>
                                        <p:attrNameLst>
                                          <p:attrName>style.visibility</p:attrName>
                                        </p:attrNameLst>
                                      </p:cBhvr>
                                      <p:to>
                                        <p:strVal val="visible"/>
                                      </p:to>
                                    </p:set>
                                    <p:animEffect transition="in" filter="wipe(down)">
                                      <p:cBhvr>
                                        <p:cTn id="51" dur="500"/>
                                        <p:tgtEl>
                                          <p:spTgt spid="136"/>
                                        </p:tgtEl>
                                      </p:cBhvr>
                                    </p:animEffect>
                                  </p:childTnLst>
                                </p:cTn>
                              </p:par>
                            </p:childTnLst>
                          </p:cTn>
                        </p:par>
                      </p:childTnLst>
                    </p:cTn>
                  </p:par>
                  <p:par>
                    <p:cTn id="52" fill="hold">
                      <p:stCondLst>
                        <p:cond delay="indefinite"/>
                      </p:stCondLst>
                      <p:childTnLst>
                        <p:par>
                          <p:cTn id="53" fill="hold">
                            <p:stCondLst>
                              <p:cond delay="0"/>
                            </p:stCondLst>
                            <p:childTnLst>
                              <p:par>
                                <p:cTn id="54" presetID="35" presetClass="emph" presetSubtype="0" repeatCount="5000" fill="hold" nodeType="clickEffect">
                                  <p:stCondLst>
                                    <p:cond delay="0"/>
                                  </p:stCondLst>
                                  <p:childTnLst>
                                    <p:anim calcmode="discrete" valueType="str">
                                      <p:cBhvr>
                                        <p:cTn id="55" dur="1000" fill="hold"/>
                                        <p:tgtEl>
                                          <p:spTgt spid="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4"/>
                                        </p:tgtEl>
                                        <p:attrNameLst>
                                          <p:attrName>ppt_c</p:attrName>
                                        </p:attrNameLst>
                                      </p:cBhvr>
                                      <p:to>
                                        <a:srgbClr val="FF0000"/>
                                      </p:to>
                                    </p:animClr>
                                  </p:subTnLst>
                                </p:cTn>
                              </p:par>
                            </p:childTnLst>
                          </p:cTn>
                        </p:par>
                      </p:childTnLst>
                    </p:cTn>
                  </p:par>
                  <p:par>
                    <p:cTn id="56" fill="hold">
                      <p:stCondLst>
                        <p:cond delay="indefinite"/>
                      </p:stCondLst>
                      <p:childTnLst>
                        <p:par>
                          <p:cTn id="57" fill="hold">
                            <p:stCondLst>
                              <p:cond delay="0"/>
                            </p:stCondLst>
                            <p:childTnLst>
                              <p:par>
                                <p:cTn id="58" presetID="22" presetClass="entr" presetSubtype="8" repeatCount="3000" fill="hold" grpId="0" nodeType="clickEffect">
                                  <p:stCondLst>
                                    <p:cond delay="0"/>
                                  </p:stCondLst>
                                  <p:childTnLst>
                                    <p:set>
                                      <p:cBhvr>
                                        <p:cTn id="59" dur="1" fill="hold">
                                          <p:stCondLst>
                                            <p:cond delay="0"/>
                                          </p:stCondLst>
                                        </p:cTn>
                                        <p:tgtEl>
                                          <p:spTgt spid="1468548"/>
                                        </p:tgtEl>
                                        <p:attrNameLst>
                                          <p:attrName>style.visibility</p:attrName>
                                        </p:attrNameLst>
                                      </p:cBhvr>
                                      <p:to>
                                        <p:strVal val="visible"/>
                                      </p:to>
                                    </p:set>
                                    <p:animEffect transition="in" filter="wipe(left)">
                                      <p:cBhvr>
                                        <p:cTn id="60" dur="500"/>
                                        <p:tgtEl>
                                          <p:spTgt spid="1468548"/>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2" repeatCount="3000" fill="hold" grpId="0" nodeType="clickEffect">
                                  <p:stCondLst>
                                    <p:cond delay="0"/>
                                  </p:stCondLst>
                                  <p:childTnLst>
                                    <p:set>
                                      <p:cBhvr>
                                        <p:cTn id="64" dur="1" fill="hold">
                                          <p:stCondLst>
                                            <p:cond delay="0"/>
                                          </p:stCondLst>
                                        </p:cTn>
                                        <p:tgtEl>
                                          <p:spTgt spid="1468547"/>
                                        </p:tgtEl>
                                        <p:attrNameLst>
                                          <p:attrName>style.visibility</p:attrName>
                                        </p:attrNameLst>
                                      </p:cBhvr>
                                      <p:to>
                                        <p:strVal val="visible"/>
                                      </p:to>
                                    </p:set>
                                    <p:animEffect transition="in" filter="wipe(right)">
                                      <p:cBhvr>
                                        <p:cTn id="65" dur="500"/>
                                        <p:tgtEl>
                                          <p:spTgt spid="1468547"/>
                                        </p:tgtEl>
                                      </p:cBhvr>
                                    </p:animEffect>
                                  </p:childTnLst>
                                </p:cTn>
                              </p:par>
                            </p:childTnLst>
                          </p:cTn>
                        </p:par>
                      </p:childTnLst>
                    </p:cTn>
                  </p:par>
                  <p:par>
                    <p:cTn id="66" fill="hold">
                      <p:stCondLst>
                        <p:cond delay="indefinite"/>
                      </p:stCondLst>
                      <p:childTnLst>
                        <p:par>
                          <p:cTn id="67" fill="hold">
                            <p:stCondLst>
                              <p:cond delay="0"/>
                            </p:stCondLst>
                            <p:childTnLst>
                              <p:par>
                                <p:cTn id="68" presetID="35" presetClass="emph" presetSubtype="0" repeatCount="4000" fill="hold" grpId="0" nodeType="clickEffect">
                                  <p:stCondLst>
                                    <p:cond delay="0"/>
                                  </p:stCondLst>
                                  <p:childTnLst>
                                    <p:anim calcmode="discrete" valueType="str">
                                      <p:cBhvr>
                                        <p:cTn id="69" dur="1000" fill="hold"/>
                                        <p:tgtEl>
                                          <p:spTgt spid="1468457"/>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7"/>
                                        </p:tgtEl>
                                        <p:attrNameLst>
                                          <p:attrName>ppt_c</p:attrName>
                                        </p:attrNameLst>
                                      </p:cBhvr>
                                      <p:to>
                                        <a:srgbClr val="008000"/>
                                      </p:to>
                                    </p:animClr>
                                  </p:subTnLst>
                                </p:cTn>
                              </p:par>
                              <p:par>
                                <p:cTn id="70" presetID="35" presetClass="emph" presetSubtype="0" repeatCount="4000" fill="hold" nodeType="withEffect">
                                  <p:stCondLst>
                                    <p:cond delay="0"/>
                                  </p:stCondLst>
                                  <p:childTnLst>
                                    <p:anim calcmode="discrete" valueType="str">
                                      <p:cBhvr>
                                        <p:cTn id="71" dur="1000" fill="hold"/>
                                        <p:tgtEl>
                                          <p:spTgt spid="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
                                        </p:tgtEl>
                                        <p:attrNameLst>
                                          <p:attrName>ppt_c</p:attrName>
                                        </p:attrNameLst>
                                      </p:cBhvr>
                                      <p:to>
                                        <a:srgbClr val="008000"/>
                                      </p:to>
                                    </p:animClr>
                                  </p:subTnLst>
                                </p:cTn>
                              </p:par>
                              <p:par>
                                <p:cTn id="72" presetID="35" presetClass="emph" presetSubtype="0" repeatCount="3000" fill="hold" grpId="1" nodeType="withEffect">
                                  <p:stCondLst>
                                    <p:cond delay="0"/>
                                  </p:stCondLst>
                                  <p:childTnLst>
                                    <p:anim calcmode="discrete" valueType="str">
                                      <p:cBhvr>
                                        <p:cTn id="73" dur="1000" fill="hold"/>
                                        <p:tgtEl>
                                          <p:spTgt spid="1468514"/>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4"/>
                                        </p:tgtEl>
                                        <p:attrNameLst>
                                          <p:attrName>ppt_c</p:attrName>
                                        </p:attrNameLst>
                                      </p:cBhvr>
                                      <p:to>
                                        <a:srgbClr val="008000"/>
                                      </p:to>
                                    </p:animClr>
                                  </p:subTnLst>
                                </p:cTn>
                              </p:par>
                              <p:par>
                                <p:cTn id="74" presetID="35" presetClass="emph" presetSubtype="0" repeatCount="4000" fill="hold" grpId="1" nodeType="withEffect">
                                  <p:stCondLst>
                                    <p:cond delay="0"/>
                                  </p:stCondLst>
                                  <p:childTnLst>
                                    <p:anim calcmode="discrete" valueType="str">
                                      <p:cBhvr>
                                        <p:cTn id="75" dur="1000" fill="hold"/>
                                        <p:tgtEl>
                                          <p:spTgt spid="1468515"/>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5"/>
                                        </p:tgtEl>
                                        <p:attrNameLst>
                                          <p:attrName>ppt_c</p:attrName>
                                        </p:attrNameLst>
                                      </p:cBhvr>
                                      <p:to>
                                        <a:srgbClr val="008000"/>
                                      </p:to>
                                    </p:animClr>
                                  </p:subTnLst>
                                </p:cTn>
                              </p:par>
                              <p:par>
                                <p:cTn id="76" presetID="35" presetClass="emph" presetSubtype="0" repeatCount="4000" fill="hold" grpId="0" nodeType="withEffect">
                                  <p:stCondLst>
                                    <p:cond delay="0"/>
                                  </p:stCondLst>
                                  <p:childTnLst>
                                    <p:anim calcmode="discrete" valueType="str">
                                      <p:cBhvr>
                                        <p:cTn id="77" dur="1000" fill="hold"/>
                                        <p:tgtEl>
                                          <p:spTgt spid="146851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516"/>
                                        </p:tgtEl>
                                        <p:attrNameLst>
                                          <p:attrName>ppt_c</p:attrName>
                                        </p:attrNameLst>
                                      </p:cBhvr>
                                      <p:to>
                                        <a:srgbClr val="008000"/>
                                      </p:to>
                                    </p:animClr>
                                  </p:subTnLst>
                                </p:cTn>
                              </p:par>
                              <p:par>
                                <p:cTn id="78" presetID="35" presetClass="emph" presetSubtype="0" repeatCount="4000" fill="hold" grpId="0" nodeType="withEffect">
                                  <p:stCondLst>
                                    <p:cond delay="0"/>
                                  </p:stCondLst>
                                  <p:childTnLst>
                                    <p:anim calcmode="discrete" valueType="str">
                                      <p:cBhvr>
                                        <p:cTn id="79" dur="1000" fill="hold"/>
                                        <p:tgtEl>
                                          <p:spTgt spid="1468456"/>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1468456"/>
                                        </p:tgtEl>
                                        <p:attrNameLst>
                                          <p:attrName>ppt_c</p:attrName>
                                        </p:attrNameLst>
                                      </p:cBhvr>
                                      <p:to>
                                        <a:srgbClr val="008000"/>
                                      </p:to>
                                    </p:animClr>
                                  </p:subTnLst>
                                </p:cTn>
                              </p:par>
                            </p:childTnLst>
                          </p:cTn>
                        </p:par>
                      </p:childTnLst>
                    </p:cTn>
                  </p:par>
                  <p:par>
                    <p:cTn id="80" fill="hold">
                      <p:stCondLst>
                        <p:cond delay="indefinite"/>
                      </p:stCondLst>
                      <p:childTnLst>
                        <p:par>
                          <p:cTn id="81" fill="hold">
                            <p:stCondLst>
                              <p:cond delay="0"/>
                            </p:stCondLst>
                            <p:childTnLst>
                              <p:par>
                                <p:cTn id="82" presetID="35" presetClass="emph" presetSubtype="0" repeatCount="10000" fill="hold" grpId="0" nodeType="clickEffect">
                                  <p:stCondLst>
                                    <p:cond delay="0"/>
                                  </p:stCondLst>
                                  <p:childTnLst>
                                    <p:anim calcmode="discrete" valueType="str">
                                      <p:cBhvr>
                                        <p:cTn id="83" dur="1000" fill="hold"/>
                                        <p:tgtEl>
                                          <p:spTgt spid="146854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8456" grpId="0" animBg="1"/>
      <p:bldP spid="1468457" grpId="0" animBg="1"/>
      <p:bldP spid="1468461" grpId="0" animBg="1"/>
      <p:bldP spid="1468462" grpId="0" animBg="1"/>
      <p:bldP spid="1468505" grpId="0" animBg="1"/>
      <p:bldP spid="1468506" grpId="0" animBg="1"/>
      <p:bldP spid="1468508" grpId="0" animBg="1"/>
      <p:bldP spid="1468514" grpId="0" animBg="1"/>
      <p:bldP spid="1468514" grpId="1" animBg="1"/>
      <p:bldP spid="1468515" grpId="0" animBg="1"/>
      <p:bldP spid="1468515" grpId="1" animBg="1"/>
      <p:bldP spid="1468516" grpId="0" animBg="1"/>
      <p:bldP spid="1468532" grpId="0" animBg="1"/>
      <p:bldP spid="1468533" grpId="0" animBg="1"/>
      <p:bldP spid="1468534" grpId="0"/>
      <p:bldP spid="1468541" grpId="0"/>
      <p:bldP spid="1468547" grpId="0" animBg="1"/>
      <p:bldP spid="146854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3" name="Rectangle 2"/>
          <p:cNvSpPr>
            <a:spLocks noGrp="1" noChangeArrowheads="1"/>
          </p:cNvSpPr>
          <p:nvPr>
            <p:ph type="title" idx="4294967295"/>
          </p:nvPr>
        </p:nvSpPr>
        <p:spPr/>
        <p:txBody>
          <a:bodyPr/>
          <a:lstStyle/>
          <a:p>
            <a:pPr eaLnBrk="1" hangingPunct="1"/>
            <a:r>
              <a:rPr lang="zh-CN" altLang="en-US" smtClean="0"/>
              <a:t>进一步提高存储密度</a:t>
            </a:r>
          </a:p>
        </p:txBody>
      </p:sp>
      <p:grpSp>
        <p:nvGrpSpPr>
          <p:cNvPr id="2" name="Group 3"/>
          <p:cNvGrpSpPr>
            <a:grpSpLocks noChangeAspect="1"/>
          </p:cNvGrpSpPr>
          <p:nvPr/>
        </p:nvGrpSpPr>
        <p:grpSpPr bwMode="auto">
          <a:xfrm>
            <a:off x="2667000" y="3195638"/>
            <a:ext cx="381000" cy="304800"/>
            <a:chOff x="3360" y="2544"/>
            <a:chExt cx="240" cy="192"/>
          </a:xfrm>
        </p:grpSpPr>
        <p:sp>
          <p:nvSpPr>
            <p:cNvPr id="131213" name="Line 4"/>
            <p:cNvSpPr>
              <a:spLocks noChangeAspect="1" noChangeShapeType="1"/>
            </p:cNvSpPr>
            <p:nvPr/>
          </p:nvSpPr>
          <p:spPr bwMode="auto">
            <a:xfrm>
              <a:off x="3456" y="2544"/>
              <a:ext cx="0" cy="192"/>
            </a:xfrm>
            <a:prstGeom prst="line">
              <a:avLst/>
            </a:prstGeom>
            <a:noFill/>
            <a:ln w="28575">
              <a:solidFill>
                <a:srgbClr val="008000"/>
              </a:solidFill>
              <a:round/>
              <a:headEnd/>
              <a:tailEnd/>
            </a:ln>
          </p:spPr>
          <p:txBody>
            <a:bodyPr/>
            <a:lstStyle/>
            <a:p>
              <a:endParaRPr lang="zh-CN" altLang="en-US"/>
            </a:p>
          </p:txBody>
        </p:sp>
        <p:sp>
          <p:nvSpPr>
            <p:cNvPr id="131214" name="Line 5"/>
            <p:cNvSpPr>
              <a:spLocks noChangeAspect="1" noChangeShapeType="1"/>
            </p:cNvSpPr>
            <p:nvPr/>
          </p:nvSpPr>
          <p:spPr bwMode="auto">
            <a:xfrm>
              <a:off x="3504" y="2592"/>
              <a:ext cx="0" cy="96"/>
            </a:xfrm>
            <a:prstGeom prst="line">
              <a:avLst/>
            </a:prstGeom>
            <a:noFill/>
            <a:ln w="28575">
              <a:solidFill>
                <a:srgbClr val="008000"/>
              </a:solidFill>
              <a:round/>
              <a:headEnd/>
              <a:tailEnd/>
            </a:ln>
          </p:spPr>
          <p:txBody>
            <a:bodyPr/>
            <a:lstStyle/>
            <a:p>
              <a:endParaRPr lang="zh-CN" altLang="en-US"/>
            </a:p>
          </p:txBody>
        </p:sp>
        <p:sp>
          <p:nvSpPr>
            <p:cNvPr id="131215" name="Line 6"/>
            <p:cNvSpPr>
              <a:spLocks noChangeAspect="1" noChangeShapeType="1"/>
            </p:cNvSpPr>
            <p:nvPr/>
          </p:nvSpPr>
          <p:spPr bwMode="auto">
            <a:xfrm>
              <a:off x="3360" y="2592"/>
              <a:ext cx="96" cy="0"/>
            </a:xfrm>
            <a:prstGeom prst="line">
              <a:avLst/>
            </a:prstGeom>
            <a:noFill/>
            <a:ln w="19050">
              <a:solidFill>
                <a:srgbClr val="008000"/>
              </a:solidFill>
              <a:round/>
              <a:headEnd/>
              <a:tailEnd/>
            </a:ln>
          </p:spPr>
          <p:txBody>
            <a:bodyPr/>
            <a:lstStyle/>
            <a:p>
              <a:endParaRPr lang="zh-CN" altLang="en-US"/>
            </a:p>
          </p:txBody>
        </p:sp>
        <p:sp>
          <p:nvSpPr>
            <p:cNvPr id="131216" name="Line 7"/>
            <p:cNvSpPr>
              <a:spLocks noChangeAspect="1" noChangeShapeType="1"/>
            </p:cNvSpPr>
            <p:nvPr/>
          </p:nvSpPr>
          <p:spPr bwMode="auto">
            <a:xfrm>
              <a:off x="3360" y="2688"/>
              <a:ext cx="96" cy="0"/>
            </a:xfrm>
            <a:prstGeom prst="line">
              <a:avLst/>
            </a:prstGeom>
            <a:noFill/>
            <a:ln w="19050">
              <a:solidFill>
                <a:srgbClr val="008000"/>
              </a:solidFill>
              <a:round/>
              <a:headEnd/>
              <a:tailEnd/>
            </a:ln>
          </p:spPr>
          <p:txBody>
            <a:bodyPr/>
            <a:lstStyle/>
            <a:p>
              <a:endParaRPr lang="zh-CN" altLang="en-US"/>
            </a:p>
          </p:txBody>
        </p:sp>
        <p:sp>
          <p:nvSpPr>
            <p:cNvPr id="131217" name="Line 8"/>
            <p:cNvSpPr>
              <a:spLocks noChangeAspect="1" noChangeShapeType="1"/>
            </p:cNvSpPr>
            <p:nvPr/>
          </p:nvSpPr>
          <p:spPr bwMode="auto">
            <a:xfrm>
              <a:off x="3504" y="2640"/>
              <a:ext cx="96" cy="0"/>
            </a:xfrm>
            <a:prstGeom prst="line">
              <a:avLst/>
            </a:prstGeom>
            <a:noFill/>
            <a:ln w="19050">
              <a:solidFill>
                <a:srgbClr val="008000"/>
              </a:solidFill>
              <a:round/>
              <a:headEnd/>
              <a:tailEnd/>
            </a:ln>
          </p:spPr>
          <p:txBody>
            <a:bodyPr/>
            <a:lstStyle/>
            <a:p>
              <a:endParaRPr lang="zh-CN" altLang="en-US"/>
            </a:p>
          </p:txBody>
        </p:sp>
      </p:grpSp>
      <p:sp>
        <p:nvSpPr>
          <p:cNvPr id="131075" name="Line 9"/>
          <p:cNvSpPr>
            <a:spLocks noChangeShapeType="1"/>
          </p:cNvSpPr>
          <p:nvPr/>
        </p:nvSpPr>
        <p:spPr bwMode="auto">
          <a:xfrm flipV="1">
            <a:off x="3200400" y="2738438"/>
            <a:ext cx="533400" cy="609600"/>
          </a:xfrm>
          <a:prstGeom prst="line">
            <a:avLst/>
          </a:prstGeom>
          <a:noFill/>
          <a:ln w="19050">
            <a:solidFill>
              <a:srgbClr val="008000"/>
            </a:solidFill>
            <a:round/>
            <a:headEnd/>
            <a:tailEnd/>
          </a:ln>
        </p:spPr>
        <p:txBody>
          <a:bodyPr/>
          <a:lstStyle/>
          <a:p>
            <a:endParaRPr lang="zh-CN" altLang="en-US"/>
          </a:p>
        </p:txBody>
      </p:sp>
      <p:sp>
        <p:nvSpPr>
          <p:cNvPr id="131076" name="Line 10"/>
          <p:cNvSpPr>
            <a:spLocks noChangeAspect="1" noChangeShapeType="1"/>
          </p:cNvSpPr>
          <p:nvPr/>
        </p:nvSpPr>
        <p:spPr bwMode="auto">
          <a:xfrm>
            <a:off x="2667000" y="3881438"/>
            <a:ext cx="1447800" cy="0"/>
          </a:xfrm>
          <a:prstGeom prst="line">
            <a:avLst/>
          </a:prstGeom>
          <a:noFill/>
          <a:ln w="19050">
            <a:solidFill>
              <a:srgbClr val="008000"/>
            </a:solidFill>
            <a:round/>
            <a:headEnd/>
            <a:tailEnd/>
          </a:ln>
        </p:spPr>
        <p:txBody>
          <a:bodyPr/>
          <a:lstStyle/>
          <a:p>
            <a:endParaRPr lang="zh-CN" altLang="en-US"/>
          </a:p>
        </p:txBody>
      </p:sp>
      <p:sp>
        <p:nvSpPr>
          <p:cNvPr id="1631243" name="Line 11"/>
          <p:cNvSpPr>
            <a:spLocks noChangeAspect="1" noChangeShapeType="1"/>
          </p:cNvSpPr>
          <p:nvPr/>
        </p:nvSpPr>
        <p:spPr bwMode="auto">
          <a:xfrm>
            <a:off x="2667000" y="3424238"/>
            <a:ext cx="0" cy="457200"/>
          </a:xfrm>
          <a:prstGeom prst="line">
            <a:avLst/>
          </a:prstGeom>
          <a:noFill/>
          <a:ln w="19050">
            <a:solidFill>
              <a:srgbClr val="008000"/>
            </a:solidFill>
            <a:round/>
            <a:headEnd/>
            <a:tailEnd/>
          </a:ln>
        </p:spPr>
        <p:txBody>
          <a:bodyPr/>
          <a:lstStyle/>
          <a:p>
            <a:endParaRPr lang="zh-CN" altLang="en-US"/>
          </a:p>
        </p:txBody>
      </p:sp>
      <p:grpSp>
        <p:nvGrpSpPr>
          <p:cNvPr id="131078" name="Group 12"/>
          <p:cNvGrpSpPr>
            <a:grpSpLocks noChangeAspect="1"/>
          </p:cNvGrpSpPr>
          <p:nvPr/>
        </p:nvGrpSpPr>
        <p:grpSpPr bwMode="auto">
          <a:xfrm rot="16200000" flipV="1">
            <a:off x="4305300" y="2395538"/>
            <a:ext cx="381000" cy="304800"/>
            <a:chOff x="3360" y="2544"/>
            <a:chExt cx="240" cy="192"/>
          </a:xfrm>
        </p:grpSpPr>
        <p:sp>
          <p:nvSpPr>
            <p:cNvPr id="131208" name="Line 1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209" name="Line 1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210" name="Line 1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211" name="Line 1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212" name="Line 1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631250" name="Line 18"/>
          <p:cNvSpPr>
            <a:spLocks noChangeShapeType="1"/>
          </p:cNvSpPr>
          <p:nvPr/>
        </p:nvSpPr>
        <p:spPr bwMode="auto">
          <a:xfrm>
            <a:off x="2057400" y="1824038"/>
            <a:ext cx="0" cy="3048000"/>
          </a:xfrm>
          <a:prstGeom prst="line">
            <a:avLst/>
          </a:prstGeom>
          <a:noFill/>
          <a:ln w="19050">
            <a:solidFill>
              <a:schemeClr val="tx1"/>
            </a:solidFill>
            <a:round/>
            <a:headEnd/>
            <a:tailEnd/>
          </a:ln>
        </p:spPr>
        <p:txBody>
          <a:bodyPr/>
          <a:lstStyle/>
          <a:p>
            <a:endParaRPr lang="zh-CN" altLang="en-US"/>
          </a:p>
        </p:txBody>
      </p:sp>
      <p:sp>
        <p:nvSpPr>
          <p:cNvPr id="131080" name="Line 19"/>
          <p:cNvSpPr>
            <a:spLocks noChangeShapeType="1"/>
          </p:cNvSpPr>
          <p:nvPr/>
        </p:nvSpPr>
        <p:spPr bwMode="auto">
          <a:xfrm>
            <a:off x="4724400" y="1824038"/>
            <a:ext cx="0" cy="3048000"/>
          </a:xfrm>
          <a:prstGeom prst="line">
            <a:avLst/>
          </a:prstGeom>
          <a:noFill/>
          <a:ln w="19050">
            <a:solidFill>
              <a:schemeClr val="tx1"/>
            </a:solidFill>
            <a:round/>
            <a:headEnd/>
            <a:tailEnd/>
          </a:ln>
        </p:spPr>
        <p:txBody>
          <a:bodyPr/>
          <a:lstStyle/>
          <a:p>
            <a:endParaRPr lang="zh-CN" altLang="en-US"/>
          </a:p>
        </p:txBody>
      </p:sp>
      <p:sp>
        <p:nvSpPr>
          <p:cNvPr id="131081" name="Line 20"/>
          <p:cNvSpPr>
            <a:spLocks noChangeShapeType="1"/>
          </p:cNvSpPr>
          <p:nvPr/>
        </p:nvSpPr>
        <p:spPr bwMode="auto">
          <a:xfrm flipH="1">
            <a:off x="4572000" y="2738438"/>
            <a:ext cx="152400" cy="0"/>
          </a:xfrm>
          <a:prstGeom prst="line">
            <a:avLst/>
          </a:prstGeom>
          <a:noFill/>
          <a:ln w="19050">
            <a:solidFill>
              <a:schemeClr val="tx1"/>
            </a:solidFill>
            <a:round/>
            <a:headEnd type="oval" w="med" len="med"/>
            <a:tailEnd/>
          </a:ln>
        </p:spPr>
        <p:txBody>
          <a:bodyPr/>
          <a:lstStyle/>
          <a:p>
            <a:endParaRPr lang="zh-CN" altLang="en-US"/>
          </a:p>
        </p:txBody>
      </p:sp>
      <p:grpSp>
        <p:nvGrpSpPr>
          <p:cNvPr id="131082" name="Group 21"/>
          <p:cNvGrpSpPr>
            <a:grpSpLocks/>
          </p:cNvGrpSpPr>
          <p:nvPr/>
        </p:nvGrpSpPr>
        <p:grpSpPr bwMode="auto">
          <a:xfrm>
            <a:off x="3352800" y="3881438"/>
            <a:ext cx="76200" cy="228600"/>
            <a:chOff x="3744" y="2880"/>
            <a:chExt cx="96" cy="288"/>
          </a:xfrm>
        </p:grpSpPr>
        <p:sp>
          <p:nvSpPr>
            <p:cNvPr id="131206" name="Line 22"/>
            <p:cNvSpPr>
              <a:spLocks noChangeShapeType="1"/>
            </p:cNvSpPr>
            <p:nvPr/>
          </p:nvSpPr>
          <p:spPr bwMode="auto">
            <a:xfrm>
              <a:off x="3792" y="2880"/>
              <a:ext cx="0" cy="192"/>
            </a:xfrm>
            <a:prstGeom prst="line">
              <a:avLst/>
            </a:prstGeom>
            <a:noFill/>
            <a:ln w="19050">
              <a:solidFill>
                <a:srgbClr val="008000"/>
              </a:solidFill>
              <a:round/>
              <a:headEnd/>
              <a:tailEnd/>
            </a:ln>
          </p:spPr>
          <p:txBody>
            <a:bodyPr/>
            <a:lstStyle/>
            <a:p>
              <a:endParaRPr lang="zh-CN" altLang="en-US"/>
            </a:p>
          </p:txBody>
        </p:sp>
        <p:sp>
          <p:nvSpPr>
            <p:cNvPr id="131207" name="Oval 23"/>
            <p:cNvSpPr>
              <a:spLocks noChangeArrowheads="1"/>
            </p:cNvSpPr>
            <p:nvPr/>
          </p:nvSpPr>
          <p:spPr bwMode="auto">
            <a:xfrm>
              <a:off x="3744" y="3072"/>
              <a:ext cx="96" cy="96"/>
            </a:xfrm>
            <a:prstGeom prst="ellipse">
              <a:avLst/>
            </a:prstGeom>
            <a:noFill/>
            <a:ln w="19050" algn="ctr">
              <a:solidFill>
                <a:srgbClr val="008000"/>
              </a:solidFill>
              <a:round/>
              <a:headEnd/>
              <a:tailEnd/>
            </a:ln>
          </p:spPr>
          <p:txBody>
            <a:bodyPr wrap="none" anchor="ctr"/>
            <a:lstStyle/>
            <a:p>
              <a:pPr algn="r"/>
              <a:endParaRPr lang="zh-CN" altLang="zh-CN"/>
            </a:p>
          </p:txBody>
        </p:sp>
      </p:grpSp>
      <p:sp>
        <p:nvSpPr>
          <p:cNvPr id="131083" name="Line 24"/>
          <p:cNvSpPr>
            <a:spLocks noChangeShapeType="1"/>
          </p:cNvSpPr>
          <p:nvPr/>
        </p:nvSpPr>
        <p:spPr bwMode="auto">
          <a:xfrm>
            <a:off x="4495800" y="2281238"/>
            <a:ext cx="0" cy="76200"/>
          </a:xfrm>
          <a:prstGeom prst="line">
            <a:avLst/>
          </a:prstGeom>
          <a:noFill/>
          <a:ln w="19050">
            <a:solidFill>
              <a:schemeClr val="tx1"/>
            </a:solidFill>
            <a:round/>
            <a:headEnd type="oval" w="med" len="med"/>
            <a:tailEnd/>
          </a:ln>
        </p:spPr>
        <p:txBody>
          <a:bodyPr/>
          <a:lstStyle/>
          <a:p>
            <a:endParaRPr lang="zh-CN" altLang="en-US"/>
          </a:p>
        </p:txBody>
      </p:sp>
      <p:grpSp>
        <p:nvGrpSpPr>
          <p:cNvPr id="131084" name="Group 25"/>
          <p:cNvGrpSpPr>
            <a:grpSpLocks noChangeAspect="1"/>
          </p:cNvGrpSpPr>
          <p:nvPr/>
        </p:nvGrpSpPr>
        <p:grpSpPr bwMode="auto">
          <a:xfrm>
            <a:off x="4343400" y="4795838"/>
            <a:ext cx="381000" cy="304800"/>
            <a:chOff x="4032" y="2544"/>
            <a:chExt cx="240" cy="192"/>
          </a:xfrm>
        </p:grpSpPr>
        <p:sp>
          <p:nvSpPr>
            <p:cNvPr id="131201" name="Line 26"/>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202" name="Line 27"/>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203" name="Line 28"/>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204" name="Line 29"/>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205" name="Line 30"/>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sp>
        <p:nvSpPr>
          <p:cNvPr id="131085" name="Line 31"/>
          <p:cNvSpPr>
            <a:spLocks noChangeShapeType="1"/>
          </p:cNvSpPr>
          <p:nvPr/>
        </p:nvSpPr>
        <p:spPr bwMode="auto">
          <a:xfrm>
            <a:off x="2438400" y="4948238"/>
            <a:ext cx="1905000" cy="0"/>
          </a:xfrm>
          <a:prstGeom prst="line">
            <a:avLst/>
          </a:prstGeom>
          <a:noFill/>
          <a:ln w="19050">
            <a:solidFill>
              <a:schemeClr val="tx1"/>
            </a:solidFill>
            <a:round/>
            <a:headEnd/>
            <a:tailEnd/>
          </a:ln>
        </p:spPr>
        <p:txBody>
          <a:bodyPr/>
          <a:lstStyle/>
          <a:p>
            <a:endParaRPr lang="zh-CN" altLang="en-US"/>
          </a:p>
        </p:txBody>
      </p:sp>
      <p:sp>
        <p:nvSpPr>
          <p:cNvPr id="131086" name="Line 32"/>
          <p:cNvSpPr>
            <a:spLocks noChangeShapeType="1"/>
          </p:cNvSpPr>
          <p:nvPr/>
        </p:nvSpPr>
        <p:spPr bwMode="auto">
          <a:xfrm>
            <a:off x="4724400" y="5024438"/>
            <a:ext cx="0" cy="533400"/>
          </a:xfrm>
          <a:prstGeom prst="line">
            <a:avLst/>
          </a:prstGeom>
          <a:noFill/>
          <a:ln w="19050">
            <a:solidFill>
              <a:schemeClr val="tx1"/>
            </a:solidFill>
            <a:round/>
            <a:headEnd/>
            <a:tailEnd type="triangle" w="med" len="med"/>
          </a:ln>
        </p:spPr>
        <p:txBody>
          <a:bodyPr/>
          <a:lstStyle/>
          <a:p>
            <a:endParaRPr lang="zh-CN" altLang="en-US"/>
          </a:p>
        </p:txBody>
      </p:sp>
      <p:sp>
        <p:nvSpPr>
          <p:cNvPr id="131087" name="Line 33"/>
          <p:cNvSpPr>
            <a:spLocks noChangeShapeType="1"/>
          </p:cNvSpPr>
          <p:nvPr/>
        </p:nvSpPr>
        <p:spPr bwMode="auto">
          <a:xfrm>
            <a:off x="3352800" y="4948238"/>
            <a:ext cx="0" cy="609600"/>
          </a:xfrm>
          <a:prstGeom prst="line">
            <a:avLst/>
          </a:prstGeom>
          <a:noFill/>
          <a:ln w="19050">
            <a:solidFill>
              <a:schemeClr val="tx1"/>
            </a:solidFill>
            <a:round/>
            <a:headEnd type="triangle" w="med" len="med"/>
            <a:tailEnd/>
          </a:ln>
        </p:spPr>
        <p:txBody>
          <a:bodyPr/>
          <a:lstStyle/>
          <a:p>
            <a:endParaRPr lang="zh-CN" altLang="en-US"/>
          </a:p>
        </p:txBody>
      </p:sp>
      <p:sp>
        <p:nvSpPr>
          <p:cNvPr id="131088" name="Rectangle 34"/>
          <p:cNvSpPr>
            <a:spLocks noChangeArrowheads="1"/>
          </p:cNvSpPr>
          <p:nvPr/>
        </p:nvSpPr>
        <p:spPr bwMode="auto">
          <a:xfrm>
            <a:off x="2362200" y="3271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sp>
        <p:nvSpPr>
          <p:cNvPr id="131089" name="Rectangle 35"/>
          <p:cNvSpPr>
            <a:spLocks noChangeArrowheads="1"/>
          </p:cNvSpPr>
          <p:nvPr/>
        </p:nvSpPr>
        <p:spPr bwMode="auto">
          <a:xfrm>
            <a:off x="4800600" y="47958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8</a:t>
            </a:r>
            <a:endParaRPr lang="en-US" altLang="zh-CN" sz="1600">
              <a:solidFill>
                <a:schemeClr val="folHlink"/>
              </a:solidFill>
              <a:latin typeface="Tahoma" pitchFamily="34" charset="0"/>
              <a:ea typeface="宋体" charset="-122"/>
            </a:endParaRPr>
          </a:p>
        </p:txBody>
      </p:sp>
      <p:sp>
        <p:nvSpPr>
          <p:cNvPr id="131090" name="Rectangle 36"/>
          <p:cNvSpPr>
            <a:spLocks noChangeArrowheads="1"/>
          </p:cNvSpPr>
          <p:nvPr/>
        </p:nvSpPr>
        <p:spPr bwMode="auto">
          <a:xfrm>
            <a:off x="4495800" y="2738438"/>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6</a:t>
            </a:r>
            <a:endParaRPr lang="en-US" altLang="zh-CN" sz="1600">
              <a:solidFill>
                <a:schemeClr val="folHlink"/>
              </a:solidFill>
              <a:latin typeface="Tahoma" pitchFamily="34" charset="0"/>
              <a:ea typeface="宋体" charset="-122"/>
            </a:endParaRPr>
          </a:p>
        </p:txBody>
      </p:sp>
      <p:sp>
        <p:nvSpPr>
          <p:cNvPr id="131091" name="Rectangle 37"/>
          <p:cNvSpPr>
            <a:spLocks noChangeArrowheads="1"/>
          </p:cNvSpPr>
          <p:nvPr/>
        </p:nvSpPr>
        <p:spPr bwMode="auto">
          <a:xfrm flipV="1">
            <a:off x="4343400" y="5405438"/>
            <a:ext cx="342900" cy="228600"/>
          </a:xfrm>
          <a:prstGeom prst="rect">
            <a:avLst/>
          </a:prstGeom>
          <a:noFill/>
          <a:ln w="12700">
            <a:noFill/>
            <a:miter lim="800000"/>
            <a:headEnd/>
            <a:tailEnd/>
          </a:ln>
        </p:spPr>
        <p:txBody>
          <a:bodyPr lIns="12700" tIns="12700" rIns="12700" bIns="12700"/>
          <a:lstStyle/>
          <a:p>
            <a:pPr algn="just"/>
            <a:r>
              <a:rPr lang="en-US" altLang="zh-CN" sz="1600" u="sng">
                <a:solidFill>
                  <a:schemeClr val="folHlink"/>
                </a:solidFill>
                <a:latin typeface="Times New Roman" pitchFamily="18" charset="0"/>
                <a:ea typeface="宋体" charset="-122"/>
              </a:rPr>
              <a:t>O/I</a:t>
            </a:r>
            <a:endParaRPr lang="en-US" altLang="zh-CN" sz="1600" u="sng">
              <a:solidFill>
                <a:schemeClr val="folHlink"/>
              </a:solidFill>
              <a:latin typeface="Tahoma" pitchFamily="34" charset="0"/>
              <a:ea typeface="宋体" charset="-122"/>
            </a:endParaRPr>
          </a:p>
        </p:txBody>
      </p:sp>
      <p:grpSp>
        <p:nvGrpSpPr>
          <p:cNvPr id="131092" name="Group 38"/>
          <p:cNvGrpSpPr>
            <a:grpSpLocks/>
          </p:cNvGrpSpPr>
          <p:nvPr/>
        </p:nvGrpSpPr>
        <p:grpSpPr bwMode="auto">
          <a:xfrm>
            <a:off x="2971800" y="3576638"/>
            <a:ext cx="152400" cy="76200"/>
            <a:chOff x="3888" y="2832"/>
            <a:chExt cx="96" cy="48"/>
          </a:xfrm>
        </p:grpSpPr>
        <p:sp>
          <p:nvSpPr>
            <p:cNvPr id="131199" name="Line 39"/>
            <p:cNvSpPr>
              <a:spLocks noChangeShapeType="1"/>
            </p:cNvSpPr>
            <p:nvPr/>
          </p:nvSpPr>
          <p:spPr bwMode="auto">
            <a:xfrm>
              <a:off x="3888" y="2832"/>
              <a:ext cx="96" cy="0"/>
            </a:xfrm>
            <a:prstGeom prst="line">
              <a:avLst/>
            </a:prstGeom>
            <a:noFill/>
            <a:ln w="28575">
              <a:solidFill>
                <a:srgbClr val="008000"/>
              </a:solidFill>
              <a:round/>
              <a:headEnd/>
              <a:tailEnd/>
            </a:ln>
          </p:spPr>
          <p:txBody>
            <a:bodyPr/>
            <a:lstStyle/>
            <a:p>
              <a:endParaRPr lang="zh-CN" altLang="en-US"/>
            </a:p>
          </p:txBody>
        </p:sp>
        <p:sp>
          <p:nvSpPr>
            <p:cNvPr id="131200" name="Line 40"/>
            <p:cNvSpPr>
              <a:spLocks noChangeShapeType="1"/>
            </p:cNvSpPr>
            <p:nvPr/>
          </p:nvSpPr>
          <p:spPr bwMode="auto">
            <a:xfrm>
              <a:off x="3888" y="2880"/>
              <a:ext cx="96" cy="0"/>
            </a:xfrm>
            <a:prstGeom prst="line">
              <a:avLst/>
            </a:prstGeom>
            <a:noFill/>
            <a:ln w="28575">
              <a:solidFill>
                <a:srgbClr val="008000"/>
              </a:solidFill>
              <a:round/>
              <a:headEnd/>
              <a:tailEnd/>
            </a:ln>
          </p:spPr>
          <p:txBody>
            <a:bodyPr/>
            <a:lstStyle/>
            <a:p>
              <a:endParaRPr lang="zh-CN" altLang="en-US"/>
            </a:p>
          </p:txBody>
        </p:sp>
      </p:grpSp>
      <p:sp>
        <p:nvSpPr>
          <p:cNvPr id="131093" name="Line 41"/>
          <p:cNvSpPr>
            <a:spLocks noChangeAspect="1" noChangeShapeType="1"/>
          </p:cNvSpPr>
          <p:nvPr/>
        </p:nvSpPr>
        <p:spPr bwMode="auto">
          <a:xfrm>
            <a:off x="3048000" y="3348038"/>
            <a:ext cx="0" cy="228600"/>
          </a:xfrm>
          <a:prstGeom prst="line">
            <a:avLst/>
          </a:prstGeom>
          <a:noFill/>
          <a:ln w="19050">
            <a:solidFill>
              <a:srgbClr val="008000"/>
            </a:solidFill>
            <a:round/>
            <a:headEnd type="oval" w="med" len="med"/>
            <a:tailEnd/>
          </a:ln>
        </p:spPr>
        <p:txBody>
          <a:bodyPr/>
          <a:lstStyle/>
          <a:p>
            <a:endParaRPr lang="zh-CN" altLang="en-US"/>
          </a:p>
        </p:txBody>
      </p:sp>
      <p:sp>
        <p:nvSpPr>
          <p:cNvPr id="131094" name="Line 42"/>
          <p:cNvSpPr>
            <a:spLocks noChangeAspect="1" noChangeShapeType="1"/>
          </p:cNvSpPr>
          <p:nvPr/>
        </p:nvSpPr>
        <p:spPr bwMode="auto">
          <a:xfrm>
            <a:off x="3048000" y="3348038"/>
            <a:ext cx="152400" cy="0"/>
          </a:xfrm>
          <a:prstGeom prst="line">
            <a:avLst/>
          </a:prstGeom>
          <a:noFill/>
          <a:ln w="19050">
            <a:solidFill>
              <a:srgbClr val="008000"/>
            </a:solidFill>
            <a:round/>
            <a:headEnd/>
            <a:tailEnd/>
          </a:ln>
        </p:spPr>
        <p:txBody>
          <a:bodyPr/>
          <a:lstStyle/>
          <a:p>
            <a:endParaRPr lang="zh-CN" altLang="en-US"/>
          </a:p>
        </p:txBody>
      </p:sp>
      <p:sp>
        <p:nvSpPr>
          <p:cNvPr id="131095" name="Line 43"/>
          <p:cNvSpPr>
            <a:spLocks noChangeAspect="1" noChangeShapeType="1"/>
          </p:cNvSpPr>
          <p:nvPr/>
        </p:nvSpPr>
        <p:spPr bwMode="auto">
          <a:xfrm>
            <a:off x="3048000" y="3652838"/>
            <a:ext cx="0" cy="228600"/>
          </a:xfrm>
          <a:prstGeom prst="line">
            <a:avLst/>
          </a:prstGeom>
          <a:noFill/>
          <a:ln w="19050">
            <a:solidFill>
              <a:srgbClr val="008000"/>
            </a:solidFill>
            <a:round/>
            <a:headEnd/>
            <a:tailEnd type="oval" w="med" len="med"/>
          </a:ln>
        </p:spPr>
        <p:txBody>
          <a:bodyPr/>
          <a:lstStyle/>
          <a:p>
            <a:endParaRPr lang="zh-CN" altLang="en-US"/>
          </a:p>
        </p:txBody>
      </p:sp>
      <p:sp>
        <p:nvSpPr>
          <p:cNvPr id="131096" name="Line 44"/>
          <p:cNvSpPr>
            <a:spLocks noChangeAspect="1" noChangeShapeType="1"/>
          </p:cNvSpPr>
          <p:nvPr/>
        </p:nvSpPr>
        <p:spPr bwMode="auto">
          <a:xfrm>
            <a:off x="4114800" y="2738438"/>
            <a:ext cx="304800" cy="0"/>
          </a:xfrm>
          <a:prstGeom prst="line">
            <a:avLst/>
          </a:prstGeom>
          <a:noFill/>
          <a:ln w="19050">
            <a:solidFill>
              <a:srgbClr val="008000"/>
            </a:solidFill>
            <a:round/>
            <a:headEnd type="oval" w="med" len="med"/>
            <a:tailEnd/>
          </a:ln>
        </p:spPr>
        <p:txBody>
          <a:bodyPr/>
          <a:lstStyle/>
          <a:p>
            <a:endParaRPr lang="zh-CN" altLang="en-US"/>
          </a:p>
        </p:txBody>
      </p:sp>
      <p:sp>
        <p:nvSpPr>
          <p:cNvPr id="131097" name="Line 45"/>
          <p:cNvSpPr>
            <a:spLocks noChangeShapeType="1"/>
          </p:cNvSpPr>
          <p:nvPr/>
        </p:nvSpPr>
        <p:spPr bwMode="auto">
          <a:xfrm>
            <a:off x="1485900" y="2281238"/>
            <a:ext cx="3810000" cy="0"/>
          </a:xfrm>
          <a:prstGeom prst="line">
            <a:avLst/>
          </a:prstGeom>
          <a:noFill/>
          <a:ln w="19050">
            <a:solidFill>
              <a:schemeClr val="tx1"/>
            </a:solidFill>
            <a:round/>
            <a:headEnd/>
            <a:tailEnd/>
          </a:ln>
        </p:spPr>
        <p:txBody>
          <a:bodyPr/>
          <a:lstStyle/>
          <a:p>
            <a:endParaRPr lang="zh-CN" altLang="en-US"/>
          </a:p>
        </p:txBody>
      </p:sp>
      <p:sp>
        <p:nvSpPr>
          <p:cNvPr id="131098" name="Rectangle 46"/>
          <p:cNvSpPr>
            <a:spLocks noChangeArrowheads="1"/>
          </p:cNvSpPr>
          <p:nvPr/>
        </p:nvSpPr>
        <p:spPr bwMode="auto">
          <a:xfrm>
            <a:off x="3505200" y="39576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sp>
        <p:nvSpPr>
          <p:cNvPr id="131099" name="Line 47"/>
          <p:cNvSpPr>
            <a:spLocks noChangeShapeType="1"/>
          </p:cNvSpPr>
          <p:nvPr/>
        </p:nvSpPr>
        <p:spPr bwMode="auto">
          <a:xfrm>
            <a:off x="1371600" y="4643438"/>
            <a:ext cx="4038600" cy="0"/>
          </a:xfrm>
          <a:prstGeom prst="line">
            <a:avLst/>
          </a:prstGeom>
          <a:noFill/>
          <a:ln w="19050">
            <a:solidFill>
              <a:schemeClr val="tx1"/>
            </a:solidFill>
            <a:prstDash val="dash"/>
            <a:round/>
            <a:headEnd/>
            <a:tailEnd/>
          </a:ln>
        </p:spPr>
        <p:txBody>
          <a:bodyPr/>
          <a:lstStyle/>
          <a:p>
            <a:endParaRPr lang="zh-CN" altLang="en-US"/>
          </a:p>
        </p:txBody>
      </p:sp>
      <p:grpSp>
        <p:nvGrpSpPr>
          <p:cNvPr id="7" name="Group 48"/>
          <p:cNvGrpSpPr>
            <a:grpSpLocks/>
          </p:cNvGrpSpPr>
          <p:nvPr/>
        </p:nvGrpSpPr>
        <p:grpSpPr bwMode="auto">
          <a:xfrm>
            <a:off x="1524000" y="1214438"/>
            <a:ext cx="4457700" cy="993775"/>
            <a:chOff x="1656" y="1008"/>
            <a:chExt cx="2808" cy="626"/>
          </a:xfrm>
        </p:grpSpPr>
        <p:grpSp>
          <p:nvGrpSpPr>
            <p:cNvPr id="131178" name="Group 49"/>
            <p:cNvGrpSpPr>
              <a:grpSpLocks/>
            </p:cNvGrpSpPr>
            <p:nvPr/>
          </p:nvGrpSpPr>
          <p:grpSpPr bwMode="auto">
            <a:xfrm>
              <a:off x="1752" y="1248"/>
              <a:ext cx="2160" cy="192"/>
              <a:chOff x="1752" y="1248"/>
              <a:chExt cx="2160" cy="192"/>
            </a:xfrm>
          </p:grpSpPr>
          <p:grpSp>
            <p:nvGrpSpPr>
              <p:cNvPr id="131187" name="Group 50"/>
              <p:cNvGrpSpPr>
                <a:grpSpLocks noChangeAspect="1"/>
              </p:cNvGrpSpPr>
              <p:nvPr/>
            </p:nvGrpSpPr>
            <p:grpSpPr bwMode="auto">
              <a:xfrm>
                <a:off x="1752" y="1248"/>
                <a:ext cx="240" cy="192"/>
                <a:chOff x="4032" y="2544"/>
                <a:chExt cx="240" cy="192"/>
              </a:xfrm>
            </p:grpSpPr>
            <p:sp>
              <p:nvSpPr>
                <p:cNvPr id="131194" name="Line 51"/>
                <p:cNvSpPr>
                  <a:spLocks noChangeAspect="1" noChangeShapeType="1"/>
                </p:cNvSpPr>
                <p:nvPr/>
              </p:nvSpPr>
              <p:spPr bwMode="auto">
                <a:xfrm>
                  <a:off x="4176" y="2544"/>
                  <a:ext cx="0" cy="192"/>
                </a:xfrm>
                <a:prstGeom prst="line">
                  <a:avLst/>
                </a:prstGeom>
                <a:noFill/>
                <a:ln w="28575">
                  <a:solidFill>
                    <a:schemeClr val="tx1"/>
                  </a:solidFill>
                  <a:round/>
                  <a:headEnd/>
                  <a:tailEnd/>
                </a:ln>
              </p:spPr>
              <p:txBody>
                <a:bodyPr/>
                <a:lstStyle/>
                <a:p>
                  <a:endParaRPr lang="zh-CN" altLang="en-US"/>
                </a:p>
              </p:txBody>
            </p:sp>
            <p:sp>
              <p:nvSpPr>
                <p:cNvPr id="131195" name="Line 52"/>
                <p:cNvSpPr>
                  <a:spLocks noChangeAspect="1" noChangeShapeType="1"/>
                </p:cNvSpPr>
                <p:nvPr/>
              </p:nvSpPr>
              <p:spPr bwMode="auto">
                <a:xfrm>
                  <a:off x="4128" y="2592"/>
                  <a:ext cx="0" cy="96"/>
                </a:xfrm>
                <a:prstGeom prst="line">
                  <a:avLst/>
                </a:prstGeom>
                <a:noFill/>
                <a:ln w="28575">
                  <a:solidFill>
                    <a:schemeClr val="tx1"/>
                  </a:solidFill>
                  <a:round/>
                  <a:headEnd/>
                  <a:tailEnd/>
                </a:ln>
              </p:spPr>
              <p:txBody>
                <a:bodyPr/>
                <a:lstStyle/>
                <a:p>
                  <a:endParaRPr lang="zh-CN" altLang="en-US"/>
                </a:p>
              </p:txBody>
            </p:sp>
            <p:sp>
              <p:nvSpPr>
                <p:cNvPr id="131196" name="Line 53"/>
                <p:cNvSpPr>
                  <a:spLocks noChangeAspect="1" noChangeShapeType="1"/>
                </p:cNvSpPr>
                <p:nvPr/>
              </p:nvSpPr>
              <p:spPr bwMode="auto">
                <a:xfrm>
                  <a:off x="4176" y="2592"/>
                  <a:ext cx="96" cy="0"/>
                </a:xfrm>
                <a:prstGeom prst="line">
                  <a:avLst/>
                </a:prstGeom>
                <a:noFill/>
                <a:ln w="19050">
                  <a:solidFill>
                    <a:schemeClr val="tx1"/>
                  </a:solidFill>
                  <a:round/>
                  <a:headEnd/>
                  <a:tailEnd/>
                </a:ln>
              </p:spPr>
              <p:txBody>
                <a:bodyPr/>
                <a:lstStyle/>
                <a:p>
                  <a:endParaRPr lang="zh-CN" altLang="en-US"/>
                </a:p>
              </p:txBody>
            </p:sp>
            <p:sp>
              <p:nvSpPr>
                <p:cNvPr id="131197" name="Line 54"/>
                <p:cNvSpPr>
                  <a:spLocks noChangeAspect="1" noChangeShapeType="1"/>
                </p:cNvSpPr>
                <p:nvPr/>
              </p:nvSpPr>
              <p:spPr bwMode="auto">
                <a:xfrm>
                  <a:off x="4176" y="2688"/>
                  <a:ext cx="96" cy="0"/>
                </a:xfrm>
                <a:prstGeom prst="line">
                  <a:avLst/>
                </a:prstGeom>
                <a:noFill/>
                <a:ln w="19050">
                  <a:solidFill>
                    <a:schemeClr val="tx1"/>
                  </a:solidFill>
                  <a:round/>
                  <a:headEnd/>
                  <a:tailEnd/>
                </a:ln>
              </p:spPr>
              <p:txBody>
                <a:bodyPr/>
                <a:lstStyle/>
                <a:p>
                  <a:endParaRPr lang="zh-CN" altLang="en-US"/>
                </a:p>
              </p:txBody>
            </p:sp>
            <p:sp>
              <p:nvSpPr>
                <p:cNvPr id="131198" name="Line 55"/>
                <p:cNvSpPr>
                  <a:spLocks noChangeAspect="1" noChangeShapeType="1"/>
                </p:cNvSpPr>
                <p:nvPr/>
              </p:nvSpPr>
              <p:spPr bwMode="auto">
                <a:xfrm>
                  <a:off x="4032" y="2640"/>
                  <a:ext cx="96" cy="0"/>
                </a:xfrm>
                <a:prstGeom prst="line">
                  <a:avLst/>
                </a:prstGeom>
                <a:noFill/>
                <a:ln w="19050">
                  <a:solidFill>
                    <a:schemeClr val="tx1"/>
                  </a:solidFill>
                  <a:round/>
                  <a:headEnd/>
                  <a:tailEnd/>
                </a:ln>
              </p:spPr>
              <p:txBody>
                <a:bodyPr/>
                <a:lstStyle/>
                <a:p>
                  <a:endParaRPr lang="zh-CN" altLang="en-US"/>
                </a:p>
              </p:txBody>
            </p:sp>
          </p:grpSp>
          <p:grpSp>
            <p:nvGrpSpPr>
              <p:cNvPr id="131188" name="Group 56"/>
              <p:cNvGrpSpPr>
                <a:grpSpLocks noChangeAspect="1"/>
              </p:cNvGrpSpPr>
              <p:nvPr/>
            </p:nvGrpSpPr>
            <p:grpSpPr bwMode="auto">
              <a:xfrm>
                <a:off x="3672" y="1248"/>
                <a:ext cx="240" cy="192"/>
                <a:chOff x="3360" y="2544"/>
                <a:chExt cx="240" cy="192"/>
              </a:xfrm>
            </p:grpSpPr>
            <p:sp>
              <p:nvSpPr>
                <p:cNvPr id="131189" name="Line 5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90" name="Line 5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91" name="Line 5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92" name="Line 6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93" name="Line 6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sp>
          <p:nvSpPr>
            <p:cNvPr id="131179" name="Line 62"/>
            <p:cNvSpPr>
              <a:spLocks noChangeShapeType="1"/>
            </p:cNvSpPr>
            <p:nvPr/>
          </p:nvSpPr>
          <p:spPr bwMode="auto">
            <a:xfrm>
              <a:off x="199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0" name="Line 63"/>
            <p:cNvSpPr>
              <a:spLocks noChangeShapeType="1"/>
            </p:cNvSpPr>
            <p:nvPr/>
          </p:nvSpPr>
          <p:spPr bwMode="auto">
            <a:xfrm>
              <a:off x="3672" y="1152"/>
              <a:ext cx="0" cy="144"/>
            </a:xfrm>
            <a:prstGeom prst="line">
              <a:avLst/>
            </a:prstGeom>
            <a:noFill/>
            <a:ln w="19050">
              <a:solidFill>
                <a:srgbClr val="FF0000"/>
              </a:solidFill>
              <a:round/>
              <a:headEnd type="oval" w="med" len="med"/>
              <a:tailEnd/>
            </a:ln>
          </p:spPr>
          <p:txBody>
            <a:bodyPr/>
            <a:lstStyle/>
            <a:p>
              <a:endParaRPr lang="zh-CN" altLang="en-US"/>
            </a:p>
          </p:txBody>
        </p:sp>
        <p:sp>
          <p:nvSpPr>
            <p:cNvPr id="131181" name="Line 64"/>
            <p:cNvSpPr>
              <a:spLocks noChangeShapeType="1"/>
            </p:cNvSpPr>
            <p:nvPr/>
          </p:nvSpPr>
          <p:spPr bwMode="auto">
            <a:xfrm flipH="1">
              <a:off x="1656" y="1344"/>
              <a:ext cx="96" cy="0"/>
            </a:xfrm>
            <a:prstGeom prst="line">
              <a:avLst/>
            </a:prstGeom>
            <a:noFill/>
            <a:ln w="19050">
              <a:solidFill>
                <a:schemeClr val="tx1"/>
              </a:solidFill>
              <a:round/>
              <a:headEnd/>
              <a:tailEnd type="oval" w="med" len="med"/>
            </a:ln>
          </p:spPr>
          <p:txBody>
            <a:bodyPr/>
            <a:lstStyle/>
            <a:p>
              <a:endParaRPr lang="zh-CN" altLang="en-US"/>
            </a:p>
          </p:txBody>
        </p:sp>
        <p:sp>
          <p:nvSpPr>
            <p:cNvPr id="131182" name="Line 65"/>
            <p:cNvSpPr>
              <a:spLocks noChangeShapeType="1"/>
            </p:cNvSpPr>
            <p:nvPr/>
          </p:nvSpPr>
          <p:spPr bwMode="auto">
            <a:xfrm flipH="1">
              <a:off x="3912" y="1344"/>
              <a:ext cx="96" cy="0"/>
            </a:xfrm>
            <a:prstGeom prst="line">
              <a:avLst/>
            </a:prstGeom>
            <a:noFill/>
            <a:ln w="19050">
              <a:solidFill>
                <a:schemeClr val="tx1"/>
              </a:solidFill>
              <a:round/>
              <a:headEnd type="oval" w="med" len="med"/>
              <a:tailEnd/>
            </a:ln>
          </p:spPr>
          <p:txBody>
            <a:bodyPr/>
            <a:lstStyle/>
            <a:p>
              <a:endParaRPr lang="zh-CN" altLang="en-US"/>
            </a:p>
          </p:txBody>
        </p:sp>
        <p:sp>
          <p:nvSpPr>
            <p:cNvPr id="131183" name="Rectangle 66"/>
            <p:cNvSpPr>
              <a:spLocks noChangeArrowheads="1"/>
            </p:cNvSpPr>
            <p:nvPr/>
          </p:nvSpPr>
          <p:spPr bwMode="auto">
            <a:xfrm>
              <a:off x="4008" y="1344"/>
              <a:ext cx="456" cy="290"/>
            </a:xfrm>
            <a:prstGeom prst="rect">
              <a:avLst/>
            </a:prstGeom>
            <a:noFill/>
            <a:ln w="12700">
              <a:noFill/>
              <a:miter lim="800000"/>
              <a:headEnd/>
              <a:tailEnd/>
            </a:ln>
          </p:spPr>
          <p:txBody>
            <a:bodyPr lIns="12700" tIns="12700" rIns="12700" bIns="12700"/>
            <a:lstStyle/>
            <a:p>
              <a:pPr algn="just"/>
              <a:r>
                <a:rPr lang="zh-CN" altLang="en-US" sz="1600">
                  <a:solidFill>
                    <a:schemeClr val="folHlink"/>
                  </a:solidFill>
                  <a:latin typeface="Times New Roman" pitchFamily="18" charset="0"/>
                  <a:ea typeface="宋体" charset="-122"/>
                </a:rPr>
                <a:t>预充</a:t>
              </a:r>
              <a:endParaRPr lang="zh-CN" altLang="en-US" sz="1600">
                <a:solidFill>
                  <a:schemeClr val="folHlink"/>
                </a:solidFill>
                <a:latin typeface="Tahoma" pitchFamily="34" charset="0"/>
                <a:ea typeface="宋体" charset="-122"/>
              </a:endParaRPr>
            </a:p>
          </p:txBody>
        </p:sp>
        <p:sp>
          <p:nvSpPr>
            <p:cNvPr id="131184" name="Rectangle 67"/>
            <p:cNvSpPr>
              <a:spLocks noChangeArrowheads="1"/>
            </p:cNvSpPr>
            <p:nvPr/>
          </p:nvSpPr>
          <p:spPr bwMode="auto">
            <a:xfrm>
              <a:off x="3432" y="124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10</a:t>
              </a:r>
              <a:endParaRPr lang="en-US" altLang="zh-CN" sz="1600">
                <a:solidFill>
                  <a:schemeClr val="folHlink"/>
                </a:solidFill>
                <a:latin typeface="Tahoma" pitchFamily="34" charset="0"/>
                <a:ea typeface="宋体" charset="-122"/>
              </a:endParaRPr>
            </a:p>
          </p:txBody>
        </p:sp>
        <p:sp>
          <p:nvSpPr>
            <p:cNvPr id="131185" name="Rectangle 68"/>
            <p:cNvSpPr>
              <a:spLocks noChangeArrowheads="1"/>
            </p:cNvSpPr>
            <p:nvPr/>
          </p:nvSpPr>
          <p:spPr bwMode="auto">
            <a:xfrm>
              <a:off x="2040" y="12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9</a:t>
              </a:r>
              <a:endParaRPr lang="en-US" altLang="zh-CN" sz="1600">
                <a:solidFill>
                  <a:schemeClr val="folHlink"/>
                </a:solidFill>
                <a:latin typeface="Tahoma" pitchFamily="34" charset="0"/>
                <a:ea typeface="宋体" charset="-122"/>
              </a:endParaRPr>
            </a:p>
          </p:txBody>
        </p:sp>
        <p:sp>
          <p:nvSpPr>
            <p:cNvPr id="131186" name="Rectangle 69"/>
            <p:cNvSpPr>
              <a:spLocks noChangeArrowheads="1"/>
            </p:cNvSpPr>
            <p:nvPr/>
          </p:nvSpPr>
          <p:spPr bwMode="auto">
            <a:xfrm>
              <a:off x="3456" y="1008"/>
              <a:ext cx="192" cy="192"/>
            </a:xfrm>
            <a:prstGeom prst="rect">
              <a:avLst/>
            </a:prstGeom>
            <a:noFill/>
            <a:ln w="12700">
              <a:noFill/>
              <a:miter lim="800000"/>
              <a:headEnd/>
              <a:tailEnd/>
            </a:ln>
          </p:spPr>
          <p:txBody>
            <a:bodyPr lIns="12700" tIns="12700" rIns="12700" bIns="12700"/>
            <a:lstStyle/>
            <a:p>
              <a:pPr algn="just"/>
              <a:r>
                <a:rPr lang="en-US" altLang="zh-CN" sz="1600">
                  <a:solidFill>
                    <a:schemeClr val="accent2"/>
                  </a:solidFill>
                  <a:latin typeface="Times New Roman" pitchFamily="18" charset="0"/>
                  <a:ea typeface="宋体" charset="-122"/>
                </a:rPr>
                <a:t>E</a:t>
              </a:r>
              <a:r>
                <a:rPr lang="en-US" altLang="zh-CN" sz="1600" baseline="-25000">
                  <a:solidFill>
                    <a:schemeClr val="accent2"/>
                  </a:solidFill>
                  <a:latin typeface="Times New Roman" pitchFamily="18" charset="0"/>
                  <a:ea typeface="宋体" charset="-122"/>
                </a:rPr>
                <a:t>D</a:t>
              </a:r>
              <a:endParaRPr lang="en-US" altLang="zh-CN" sz="1600">
                <a:solidFill>
                  <a:schemeClr val="accent2"/>
                </a:solidFill>
                <a:latin typeface="Tahoma" pitchFamily="34" charset="0"/>
                <a:ea typeface="宋体" charset="-122"/>
              </a:endParaRPr>
            </a:p>
          </p:txBody>
        </p:sp>
      </p:grpSp>
      <p:sp>
        <p:nvSpPr>
          <p:cNvPr id="131101" name="Rectangle 70"/>
          <p:cNvSpPr>
            <a:spLocks noChangeArrowheads="1"/>
          </p:cNvSpPr>
          <p:nvPr/>
        </p:nvSpPr>
        <p:spPr bwMode="auto">
          <a:xfrm>
            <a:off x="609600" y="23701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X</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sp>
        <p:nvSpPr>
          <p:cNvPr id="131102" name="Rectangle 71"/>
          <p:cNvSpPr>
            <a:spLocks noChangeArrowheads="1"/>
          </p:cNvSpPr>
          <p:nvPr/>
        </p:nvSpPr>
        <p:spPr bwMode="auto">
          <a:xfrm>
            <a:off x="2895600" y="5494338"/>
            <a:ext cx="1219200" cy="228600"/>
          </a:xfrm>
          <a:prstGeom prst="rect">
            <a:avLst/>
          </a:prstGeom>
          <a:noFill/>
          <a:ln w="12700">
            <a:noFill/>
            <a:miter lim="800000"/>
            <a:headEnd/>
            <a:tailEnd/>
          </a:ln>
        </p:spPr>
        <p:txBody>
          <a:bodyPr lIns="12700" tIns="12700" rIns="12700" bIns="12700"/>
          <a:lstStyle/>
          <a:p>
            <a:pPr algn="just"/>
            <a:r>
              <a:rPr lang="en-US" altLang="zh-CN" sz="1600">
                <a:solidFill>
                  <a:srgbClr val="0000FF"/>
                </a:solidFill>
                <a:latin typeface="Times New Roman" pitchFamily="18" charset="0"/>
                <a:ea typeface="宋体" charset="-122"/>
              </a:rPr>
              <a:t>Y</a:t>
            </a:r>
            <a:r>
              <a:rPr lang="zh-CN" altLang="en-US" sz="1600">
                <a:solidFill>
                  <a:srgbClr val="0000FF"/>
                </a:solidFill>
                <a:latin typeface="Times New Roman" pitchFamily="18" charset="0"/>
                <a:ea typeface="宋体" charset="-122"/>
              </a:rPr>
              <a:t>地址译码线</a:t>
            </a:r>
            <a:endParaRPr lang="zh-CN" altLang="en-US" sz="1600">
              <a:solidFill>
                <a:srgbClr val="0000FF"/>
              </a:solidFill>
              <a:latin typeface="Tahoma" pitchFamily="34" charset="0"/>
              <a:ea typeface="宋体" charset="-122"/>
            </a:endParaRPr>
          </a:p>
        </p:txBody>
      </p:sp>
      <p:grpSp>
        <p:nvGrpSpPr>
          <p:cNvPr id="11" name="Group 72"/>
          <p:cNvGrpSpPr>
            <a:grpSpLocks/>
          </p:cNvGrpSpPr>
          <p:nvPr/>
        </p:nvGrpSpPr>
        <p:grpSpPr bwMode="auto">
          <a:xfrm>
            <a:off x="2057400" y="2281238"/>
            <a:ext cx="1524000" cy="1066800"/>
            <a:chOff x="1992" y="1680"/>
            <a:chExt cx="960" cy="672"/>
          </a:xfrm>
        </p:grpSpPr>
        <p:sp>
          <p:nvSpPr>
            <p:cNvPr id="131161" name="Rectangle 73"/>
            <p:cNvSpPr>
              <a:spLocks noChangeArrowheads="1"/>
            </p:cNvSpPr>
            <p:nvPr/>
          </p:nvSpPr>
          <p:spPr bwMode="auto">
            <a:xfrm>
              <a:off x="2040" y="196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5</a:t>
              </a:r>
              <a:endParaRPr lang="en-US" altLang="zh-CN" sz="1600">
                <a:solidFill>
                  <a:schemeClr val="folHlink"/>
                </a:solidFill>
                <a:latin typeface="Tahoma" pitchFamily="34" charset="0"/>
                <a:ea typeface="宋体" charset="-122"/>
              </a:endParaRPr>
            </a:p>
          </p:txBody>
        </p:sp>
        <p:grpSp>
          <p:nvGrpSpPr>
            <p:cNvPr id="131162" name="Group 74"/>
            <p:cNvGrpSpPr>
              <a:grpSpLocks/>
            </p:cNvGrpSpPr>
            <p:nvPr/>
          </p:nvGrpSpPr>
          <p:grpSpPr bwMode="auto">
            <a:xfrm>
              <a:off x="1992" y="1680"/>
              <a:ext cx="960" cy="672"/>
              <a:chOff x="1992" y="1680"/>
              <a:chExt cx="960" cy="672"/>
            </a:xfrm>
          </p:grpSpPr>
          <p:grpSp>
            <p:nvGrpSpPr>
              <p:cNvPr id="131163" name="Group 75"/>
              <p:cNvGrpSpPr>
                <a:grpSpLocks noChangeAspect="1"/>
              </p:cNvGrpSpPr>
              <p:nvPr/>
            </p:nvGrpSpPr>
            <p:grpSpPr bwMode="auto">
              <a:xfrm rot="16200000" flipV="1">
                <a:off x="2016" y="1752"/>
                <a:ext cx="240" cy="192"/>
                <a:chOff x="3360" y="2544"/>
                <a:chExt cx="240" cy="192"/>
              </a:xfrm>
            </p:grpSpPr>
            <p:sp>
              <p:nvSpPr>
                <p:cNvPr id="131173" name="Line 76"/>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74" name="Line 77"/>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75" name="Line 78"/>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76" name="Line 79"/>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77" name="Line 80"/>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grpSp>
            <p:nvGrpSpPr>
              <p:cNvPr id="131164" name="Group 81"/>
              <p:cNvGrpSpPr>
                <a:grpSpLocks/>
              </p:cNvGrpSpPr>
              <p:nvPr/>
            </p:nvGrpSpPr>
            <p:grpSpPr bwMode="auto">
              <a:xfrm>
                <a:off x="1992" y="1680"/>
                <a:ext cx="960" cy="672"/>
                <a:chOff x="1992" y="1680"/>
                <a:chExt cx="960" cy="672"/>
              </a:xfrm>
            </p:grpSpPr>
            <p:sp>
              <p:nvSpPr>
                <p:cNvPr id="131165" name="Line 82"/>
                <p:cNvSpPr>
                  <a:spLocks noChangeAspect="1" noChangeShapeType="1"/>
                </p:cNvSpPr>
                <p:nvPr/>
              </p:nvSpPr>
              <p:spPr bwMode="auto">
                <a:xfrm>
                  <a:off x="2376" y="1968"/>
                  <a:ext cx="288" cy="0"/>
                </a:xfrm>
                <a:prstGeom prst="line">
                  <a:avLst/>
                </a:prstGeom>
                <a:noFill/>
                <a:ln w="19050">
                  <a:solidFill>
                    <a:srgbClr val="FF0000"/>
                  </a:solidFill>
                  <a:round/>
                  <a:headEnd/>
                  <a:tailEnd/>
                </a:ln>
              </p:spPr>
              <p:txBody>
                <a:bodyPr/>
                <a:lstStyle/>
                <a:p>
                  <a:endParaRPr lang="zh-CN" altLang="en-US"/>
                </a:p>
              </p:txBody>
            </p:sp>
            <p:grpSp>
              <p:nvGrpSpPr>
                <p:cNvPr id="131166" name="Group 83"/>
                <p:cNvGrpSpPr>
                  <a:grpSpLocks/>
                </p:cNvGrpSpPr>
                <p:nvPr/>
              </p:nvGrpSpPr>
              <p:grpSpPr bwMode="auto">
                <a:xfrm>
                  <a:off x="1992" y="1680"/>
                  <a:ext cx="960" cy="672"/>
                  <a:chOff x="1992" y="1680"/>
                  <a:chExt cx="960" cy="672"/>
                </a:xfrm>
              </p:grpSpPr>
              <p:sp>
                <p:nvSpPr>
                  <p:cNvPr id="131167" name="Line 84"/>
                  <p:cNvSpPr>
                    <a:spLocks noChangeAspect="1" noChangeShapeType="1"/>
                  </p:cNvSpPr>
                  <p:nvPr/>
                </p:nvSpPr>
                <p:spPr bwMode="auto">
                  <a:xfrm>
                    <a:off x="2376" y="1968"/>
                    <a:ext cx="0" cy="336"/>
                  </a:xfrm>
                  <a:prstGeom prst="line">
                    <a:avLst/>
                  </a:prstGeom>
                  <a:noFill/>
                  <a:ln w="19050">
                    <a:solidFill>
                      <a:srgbClr val="FF0000"/>
                    </a:solidFill>
                    <a:round/>
                    <a:headEnd/>
                    <a:tailEnd/>
                  </a:ln>
                </p:spPr>
                <p:txBody>
                  <a:bodyPr/>
                  <a:lstStyle/>
                  <a:p>
                    <a:endParaRPr lang="zh-CN" altLang="en-US"/>
                  </a:p>
                </p:txBody>
              </p:sp>
              <p:sp>
                <p:nvSpPr>
                  <p:cNvPr id="131168" name="Line 85"/>
                  <p:cNvSpPr>
                    <a:spLocks noChangeAspect="1" noChangeShapeType="1"/>
                  </p:cNvSpPr>
                  <p:nvPr/>
                </p:nvSpPr>
                <p:spPr bwMode="auto">
                  <a:xfrm>
                    <a:off x="2184" y="1968"/>
                    <a:ext cx="192" cy="0"/>
                  </a:xfrm>
                  <a:prstGeom prst="line">
                    <a:avLst/>
                  </a:prstGeom>
                  <a:noFill/>
                  <a:ln w="19050">
                    <a:solidFill>
                      <a:srgbClr val="FF0000"/>
                    </a:solidFill>
                    <a:round/>
                    <a:headEnd/>
                    <a:tailEnd type="oval" w="med" len="med"/>
                  </a:ln>
                </p:spPr>
                <p:txBody>
                  <a:bodyPr/>
                  <a:lstStyle/>
                  <a:p>
                    <a:endParaRPr lang="zh-CN" altLang="en-US"/>
                  </a:p>
                </p:txBody>
              </p:sp>
              <p:sp>
                <p:nvSpPr>
                  <p:cNvPr id="131169" name="Line 86"/>
                  <p:cNvSpPr>
                    <a:spLocks noChangeShapeType="1"/>
                  </p:cNvSpPr>
                  <p:nvPr/>
                </p:nvSpPr>
                <p:spPr bwMode="auto">
                  <a:xfrm flipH="1">
                    <a:off x="1992" y="1968"/>
                    <a:ext cx="96" cy="0"/>
                  </a:xfrm>
                  <a:prstGeom prst="line">
                    <a:avLst/>
                  </a:prstGeom>
                  <a:noFill/>
                  <a:ln w="19050">
                    <a:solidFill>
                      <a:schemeClr val="tx1"/>
                    </a:solidFill>
                    <a:round/>
                    <a:headEnd/>
                    <a:tailEnd type="oval" w="med" len="med"/>
                  </a:ln>
                </p:spPr>
                <p:txBody>
                  <a:bodyPr/>
                  <a:lstStyle/>
                  <a:p>
                    <a:endParaRPr lang="zh-CN" altLang="en-US"/>
                  </a:p>
                </p:txBody>
              </p:sp>
              <p:sp>
                <p:nvSpPr>
                  <p:cNvPr id="131170" name="Line 87"/>
                  <p:cNvSpPr>
                    <a:spLocks noChangeShapeType="1"/>
                  </p:cNvSpPr>
                  <p:nvPr/>
                </p:nvSpPr>
                <p:spPr bwMode="auto">
                  <a:xfrm>
                    <a:off x="2136" y="1680"/>
                    <a:ext cx="0" cy="48"/>
                  </a:xfrm>
                  <a:prstGeom prst="line">
                    <a:avLst/>
                  </a:prstGeom>
                  <a:noFill/>
                  <a:ln w="19050">
                    <a:solidFill>
                      <a:schemeClr val="tx1"/>
                    </a:solidFill>
                    <a:round/>
                    <a:headEnd type="oval" w="med" len="med"/>
                    <a:tailEnd/>
                  </a:ln>
                </p:spPr>
                <p:txBody>
                  <a:bodyPr/>
                  <a:lstStyle/>
                  <a:p>
                    <a:endParaRPr lang="zh-CN" altLang="en-US"/>
                  </a:p>
                </p:txBody>
              </p:sp>
              <p:sp>
                <p:nvSpPr>
                  <p:cNvPr id="131171" name="Line 88"/>
                  <p:cNvSpPr>
                    <a:spLocks noChangeShapeType="1"/>
                  </p:cNvSpPr>
                  <p:nvPr/>
                </p:nvSpPr>
                <p:spPr bwMode="auto">
                  <a:xfrm>
                    <a:off x="2664" y="1968"/>
                    <a:ext cx="288" cy="384"/>
                  </a:xfrm>
                  <a:prstGeom prst="line">
                    <a:avLst/>
                  </a:prstGeom>
                  <a:noFill/>
                  <a:ln w="19050">
                    <a:solidFill>
                      <a:srgbClr val="FF0000"/>
                    </a:solidFill>
                    <a:round/>
                    <a:headEnd/>
                    <a:tailEnd/>
                  </a:ln>
                </p:spPr>
                <p:txBody>
                  <a:bodyPr/>
                  <a:lstStyle/>
                  <a:p>
                    <a:endParaRPr lang="zh-CN" altLang="en-US"/>
                  </a:p>
                </p:txBody>
              </p:sp>
              <p:sp>
                <p:nvSpPr>
                  <p:cNvPr id="131172" name="Rectangle 89"/>
                  <p:cNvSpPr>
                    <a:spLocks noChangeArrowheads="1"/>
                  </p:cNvSpPr>
                  <p:nvPr/>
                </p:nvSpPr>
                <p:spPr bwMode="auto">
                  <a:xfrm>
                    <a:off x="2352" y="1776"/>
                    <a:ext cx="144" cy="192"/>
                  </a:xfrm>
                  <a:prstGeom prst="rect">
                    <a:avLst/>
                  </a:prstGeom>
                  <a:noFill/>
                  <a:ln w="12700">
                    <a:noFill/>
                    <a:miter lim="800000"/>
                    <a:headEnd/>
                    <a:tailEnd/>
                  </a:ln>
                </p:spPr>
                <p:txBody>
                  <a:bodyPr lIns="12700" tIns="12700" rIns="12700" bIns="12700"/>
                  <a:lstStyle/>
                  <a:p>
                    <a:pPr algn="just"/>
                    <a:r>
                      <a:rPr lang="en-US" altLang="zh-CN" sz="1600">
                        <a:solidFill>
                          <a:srgbClr val="FF0000"/>
                        </a:solidFill>
                        <a:latin typeface="Times New Roman" pitchFamily="18" charset="0"/>
                        <a:ea typeface="宋体" charset="-122"/>
                      </a:rPr>
                      <a:t>A</a:t>
                    </a:r>
                  </a:p>
                </p:txBody>
              </p:sp>
            </p:grpSp>
          </p:grpSp>
        </p:grpSp>
      </p:grpSp>
      <p:sp>
        <p:nvSpPr>
          <p:cNvPr id="131104" name="Rectangle 90"/>
          <p:cNvSpPr>
            <a:spLocks noChangeArrowheads="1"/>
          </p:cNvSpPr>
          <p:nvPr/>
        </p:nvSpPr>
        <p:spPr bwMode="auto">
          <a:xfrm>
            <a:off x="2781300" y="35766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6" name="Group 91"/>
          <p:cNvGrpSpPr>
            <a:grpSpLocks/>
          </p:cNvGrpSpPr>
          <p:nvPr/>
        </p:nvGrpSpPr>
        <p:grpSpPr bwMode="auto">
          <a:xfrm>
            <a:off x="990600" y="3878263"/>
            <a:ext cx="1066800" cy="841375"/>
            <a:chOff x="1320" y="2686"/>
            <a:chExt cx="672" cy="530"/>
          </a:xfrm>
        </p:grpSpPr>
        <p:sp>
          <p:nvSpPr>
            <p:cNvPr id="131153" name="Rectangle 92"/>
            <p:cNvSpPr>
              <a:spLocks noChangeArrowheads="1"/>
            </p:cNvSpPr>
            <p:nvPr/>
          </p:nvSpPr>
          <p:spPr bwMode="auto">
            <a:xfrm>
              <a:off x="1320" y="2926"/>
              <a:ext cx="456" cy="290"/>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131154" name="Group 93"/>
            <p:cNvGrpSpPr>
              <a:grpSpLocks/>
            </p:cNvGrpSpPr>
            <p:nvPr/>
          </p:nvGrpSpPr>
          <p:grpSpPr bwMode="auto">
            <a:xfrm>
              <a:off x="1752" y="2830"/>
              <a:ext cx="96" cy="48"/>
              <a:chOff x="3888" y="2832"/>
              <a:chExt cx="96" cy="48"/>
            </a:xfrm>
          </p:grpSpPr>
          <p:sp>
            <p:nvSpPr>
              <p:cNvPr id="131159" name="Line 94"/>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60" name="Line 95"/>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55" name="Line 96"/>
            <p:cNvSpPr>
              <a:spLocks noChangeAspect="1" noChangeShapeType="1"/>
            </p:cNvSpPr>
            <p:nvPr/>
          </p:nvSpPr>
          <p:spPr bwMode="auto">
            <a:xfrm>
              <a:off x="1800" y="2686"/>
              <a:ext cx="0" cy="144"/>
            </a:xfrm>
            <a:prstGeom prst="line">
              <a:avLst/>
            </a:prstGeom>
            <a:noFill/>
            <a:ln w="19050">
              <a:solidFill>
                <a:schemeClr val="tx1"/>
              </a:solidFill>
              <a:round/>
              <a:headEnd/>
              <a:tailEnd/>
            </a:ln>
          </p:spPr>
          <p:txBody>
            <a:bodyPr/>
            <a:lstStyle/>
            <a:p>
              <a:endParaRPr lang="zh-CN" altLang="en-US"/>
            </a:p>
          </p:txBody>
        </p:sp>
        <p:sp>
          <p:nvSpPr>
            <p:cNvPr id="131156" name="Line 97"/>
            <p:cNvSpPr>
              <a:spLocks noChangeAspect="1" noChangeShapeType="1"/>
            </p:cNvSpPr>
            <p:nvPr/>
          </p:nvSpPr>
          <p:spPr bwMode="auto">
            <a:xfrm>
              <a:off x="1800" y="2686"/>
              <a:ext cx="192" cy="0"/>
            </a:xfrm>
            <a:prstGeom prst="line">
              <a:avLst/>
            </a:prstGeom>
            <a:noFill/>
            <a:ln w="19050">
              <a:solidFill>
                <a:schemeClr val="tx1"/>
              </a:solidFill>
              <a:round/>
              <a:headEnd/>
              <a:tailEnd/>
            </a:ln>
          </p:spPr>
          <p:txBody>
            <a:bodyPr/>
            <a:lstStyle/>
            <a:p>
              <a:endParaRPr lang="zh-CN" altLang="en-US"/>
            </a:p>
          </p:txBody>
        </p:sp>
        <p:sp>
          <p:nvSpPr>
            <p:cNvPr id="131157" name="Line 98"/>
            <p:cNvSpPr>
              <a:spLocks noChangeAspect="1" noChangeShapeType="1"/>
            </p:cNvSpPr>
            <p:nvPr/>
          </p:nvSpPr>
          <p:spPr bwMode="auto">
            <a:xfrm>
              <a:off x="1800" y="2878"/>
              <a:ext cx="0" cy="144"/>
            </a:xfrm>
            <a:prstGeom prst="line">
              <a:avLst/>
            </a:prstGeom>
            <a:noFill/>
            <a:ln w="19050">
              <a:solidFill>
                <a:schemeClr val="tx1"/>
              </a:solidFill>
              <a:round/>
              <a:headEnd/>
              <a:tailEnd type="oval" w="med" len="med"/>
            </a:ln>
          </p:spPr>
          <p:txBody>
            <a:bodyPr/>
            <a:lstStyle/>
            <a:p>
              <a:endParaRPr lang="zh-CN" altLang="en-US"/>
            </a:p>
          </p:txBody>
        </p:sp>
        <p:sp>
          <p:nvSpPr>
            <p:cNvPr id="131158" name="Rectangle 99"/>
            <p:cNvSpPr>
              <a:spLocks noChangeArrowheads="1"/>
            </p:cNvSpPr>
            <p:nvPr/>
          </p:nvSpPr>
          <p:spPr bwMode="auto">
            <a:xfrm>
              <a:off x="15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sp>
        <p:nvSpPr>
          <p:cNvPr id="131106" name="Line 100"/>
          <p:cNvSpPr>
            <a:spLocks noChangeAspect="1" noChangeShapeType="1"/>
          </p:cNvSpPr>
          <p:nvPr/>
        </p:nvSpPr>
        <p:spPr bwMode="auto">
          <a:xfrm>
            <a:off x="3733800" y="2738438"/>
            <a:ext cx="381000" cy="0"/>
          </a:xfrm>
          <a:prstGeom prst="line">
            <a:avLst/>
          </a:prstGeom>
          <a:noFill/>
          <a:ln w="19050">
            <a:solidFill>
              <a:srgbClr val="008000"/>
            </a:solidFill>
            <a:round/>
            <a:headEnd/>
            <a:tailEnd/>
          </a:ln>
        </p:spPr>
        <p:txBody>
          <a:bodyPr/>
          <a:lstStyle/>
          <a:p>
            <a:endParaRPr lang="zh-CN" altLang="en-US"/>
          </a:p>
        </p:txBody>
      </p:sp>
      <p:sp>
        <p:nvSpPr>
          <p:cNvPr id="131107" name="Rectangle 101"/>
          <p:cNvSpPr>
            <a:spLocks noChangeArrowheads="1"/>
          </p:cNvSpPr>
          <p:nvPr/>
        </p:nvSpPr>
        <p:spPr bwMode="auto">
          <a:xfrm>
            <a:off x="4000500" y="2433638"/>
            <a:ext cx="228600" cy="304800"/>
          </a:xfrm>
          <a:prstGeom prst="rect">
            <a:avLst/>
          </a:prstGeom>
          <a:noFill/>
          <a:ln w="12700">
            <a:noFill/>
            <a:miter lim="800000"/>
            <a:headEnd/>
            <a:tailEnd/>
          </a:ln>
        </p:spPr>
        <p:txBody>
          <a:bodyPr lIns="12700" tIns="12700" rIns="12700" bIns="12700"/>
          <a:lstStyle/>
          <a:p>
            <a:pPr algn="just"/>
            <a:r>
              <a:rPr lang="en-US" altLang="zh-CN" sz="1600">
                <a:solidFill>
                  <a:srgbClr val="0D7157"/>
                </a:solidFill>
                <a:latin typeface="Times New Roman" pitchFamily="18" charset="0"/>
                <a:ea typeface="宋体" charset="-122"/>
              </a:rPr>
              <a:t>B</a:t>
            </a:r>
          </a:p>
        </p:txBody>
      </p:sp>
      <p:grpSp>
        <p:nvGrpSpPr>
          <p:cNvPr id="18" name="Group 102"/>
          <p:cNvGrpSpPr>
            <a:grpSpLocks/>
          </p:cNvGrpSpPr>
          <p:nvPr/>
        </p:nvGrpSpPr>
        <p:grpSpPr bwMode="auto">
          <a:xfrm>
            <a:off x="3467100" y="2738438"/>
            <a:ext cx="1028700" cy="1143000"/>
            <a:chOff x="2880" y="1968"/>
            <a:chExt cx="648" cy="720"/>
          </a:xfrm>
        </p:grpSpPr>
        <p:sp>
          <p:nvSpPr>
            <p:cNvPr id="131137" name="Line 103"/>
            <p:cNvSpPr>
              <a:spLocks noChangeAspect="1" noChangeShapeType="1"/>
            </p:cNvSpPr>
            <p:nvPr/>
          </p:nvSpPr>
          <p:spPr bwMode="auto">
            <a:xfrm>
              <a:off x="3288" y="1968"/>
              <a:ext cx="0" cy="336"/>
            </a:xfrm>
            <a:prstGeom prst="line">
              <a:avLst/>
            </a:prstGeom>
            <a:noFill/>
            <a:ln w="19050">
              <a:solidFill>
                <a:srgbClr val="008000"/>
              </a:solidFill>
              <a:round/>
              <a:headEnd/>
              <a:tailEnd/>
            </a:ln>
          </p:spPr>
          <p:txBody>
            <a:bodyPr/>
            <a:lstStyle/>
            <a:p>
              <a:endParaRPr lang="zh-CN" altLang="en-US"/>
            </a:p>
          </p:txBody>
        </p:sp>
        <p:grpSp>
          <p:nvGrpSpPr>
            <p:cNvPr id="131138" name="Group 104"/>
            <p:cNvGrpSpPr>
              <a:grpSpLocks noChangeAspect="1"/>
            </p:cNvGrpSpPr>
            <p:nvPr/>
          </p:nvGrpSpPr>
          <p:grpSpPr bwMode="auto">
            <a:xfrm>
              <a:off x="3048" y="2256"/>
              <a:ext cx="240" cy="192"/>
              <a:chOff x="4032" y="2544"/>
              <a:chExt cx="240" cy="192"/>
            </a:xfrm>
          </p:grpSpPr>
          <p:sp>
            <p:nvSpPr>
              <p:cNvPr id="131148" name="Line 105"/>
              <p:cNvSpPr>
                <a:spLocks noChangeAspect="1" noChangeShapeType="1"/>
              </p:cNvSpPr>
              <p:nvPr/>
            </p:nvSpPr>
            <p:spPr bwMode="auto">
              <a:xfrm>
                <a:off x="4176" y="2544"/>
                <a:ext cx="0" cy="192"/>
              </a:xfrm>
              <a:prstGeom prst="line">
                <a:avLst/>
              </a:prstGeom>
              <a:noFill/>
              <a:ln w="28575">
                <a:solidFill>
                  <a:srgbClr val="FF0000"/>
                </a:solidFill>
                <a:round/>
                <a:headEnd/>
                <a:tailEnd/>
              </a:ln>
            </p:spPr>
            <p:txBody>
              <a:bodyPr/>
              <a:lstStyle/>
              <a:p>
                <a:endParaRPr lang="zh-CN" altLang="en-US"/>
              </a:p>
            </p:txBody>
          </p:sp>
          <p:sp>
            <p:nvSpPr>
              <p:cNvPr id="131149" name="Line 106"/>
              <p:cNvSpPr>
                <a:spLocks noChangeAspect="1" noChangeShapeType="1"/>
              </p:cNvSpPr>
              <p:nvPr/>
            </p:nvSpPr>
            <p:spPr bwMode="auto">
              <a:xfrm>
                <a:off x="4128" y="2592"/>
                <a:ext cx="0" cy="96"/>
              </a:xfrm>
              <a:prstGeom prst="line">
                <a:avLst/>
              </a:prstGeom>
              <a:noFill/>
              <a:ln w="28575">
                <a:solidFill>
                  <a:srgbClr val="FF0000"/>
                </a:solidFill>
                <a:round/>
                <a:headEnd/>
                <a:tailEnd/>
              </a:ln>
            </p:spPr>
            <p:txBody>
              <a:bodyPr/>
              <a:lstStyle/>
              <a:p>
                <a:endParaRPr lang="zh-CN" altLang="en-US"/>
              </a:p>
            </p:txBody>
          </p:sp>
          <p:sp>
            <p:nvSpPr>
              <p:cNvPr id="131150" name="Line 107"/>
              <p:cNvSpPr>
                <a:spLocks noChangeAspect="1" noChangeShapeType="1"/>
              </p:cNvSpPr>
              <p:nvPr/>
            </p:nvSpPr>
            <p:spPr bwMode="auto">
              <a:xfrm>
                <a:off x="4176" y="2592"/>
                <a:ext cx="96" cy="0"/>
              </a:xfrm>
              <a:prstGeom prst="line">
                <a:avLst/>
              </a:prstGeom>
              <a:noFill/>
              <a:ln w="19050">
                <a:solidFill>
                  <a:srgbClr val="FF0000"/>
                </a:solidFill>
                <a:round/>
                <a:headEnd/>
                <a:tailEnd/>
              </a:ln>
            </p:spPr>
            <p:txBody>
              <a:bodyPr/>
              <a:lstStyle/>
              <a:p>
                <a:endParaRPr lang="zh-CN" altLang="en-US"/>
              </a:p>
            </p:txBody>
          </p:sp>
          <p:sp>
            <p:nvSpPr>
              <p:cNvPr id="131151" name="Line 108"/>
              <p:cNvSpPr>
                <a:spLocks noChangeAspect="1" noChangeShapeType="1"/>
              </p:cNvSpPr>
              <p:nvPr/>
            </p:nvSpPr>
            <p:spPr bwMode="auto">
              <a:xfrm>
                <a:off x="4176" y="2688"/>
                <a:ext cx="96" cy="0"/>
              </a:xfrm>
              <a:prstGeom prst="line">
                <a:avLst/>
              </a:prstGeom>
              <a:noFill/>
              <a:ln w="19050">
                <a:solidFill>
                  <a:srgbClr val="FF0000"/>
                </a:solidFill>
                <a:round/>
                <a:headEnd/>
                <a:tailEnd/>
              </a:ln>
            </p:spPr>
            <p:txBody>
              <a:bodyPr/>
              <a:lstStyle/>
              <a:p>
                <a:endParaRPr lang="zh-CN" altLang="en-US"/>
              </a:p>
            </p:txBody>
          </p:sp>
          <p:sp>
            <p:nvSpPr>
              <p:cNvPr id="131152" name="Line 109"/>
              <p:cNvSpPr>
                <a:spLocks noChangeAspect="1" noChangeShapeType="1"/>
              </p:cNvSpPr>
              <p:nvPr/>
            </p:nvSpPr>
            <p:spPr bwMode="auto">
              <a:xfrm>
                <a:off x="4032" y="2640"/>
                <a:ext cx="96" cy="0"/>
              </a:xfrm>
              <a:prstGeom prst="line">
                <a:avLst/>
              </a:prstGeom>
              <a:noFill/>
              <a:ln w="19050">
                <a:solidFill>
                  <a:srgbClr val="FF0000"/>
                </a:solidFill>
                <a:round/>
                <a:headEnd/>
                <a:tailEnd/>
              </a:ln>
            </p:spPr>
            <p:txBody>
              <a:bodyPr/>
              <a:lstStyle/>
              <a:p>
                <a:endParaRPr lang="zh-CN" altLang="en-US"/>
              </a:p>
            </p:txBody>
          </p:sp>
        </p:grpSp>
        <p:sp>
          <p:nvSpPr>
            <p:cNvPr id="131139" name="Line 110"/>
            <p:cNvSpPr>
              <a:spLocks noChangeAspect="1" noChangeShapeType="1"/>
            </p:cNvSpPr>
            <p:nvPr/>
          </p:nvSpPr>
          <p:spPr bwMode="auto">
            <a:xfrm>
              <a:off x="3288" y="2400"/>
              <a:ext cx="0" cy="288"/>
            </a:xfrm>
            <a:prstGeom prst="line">
              <a:avLst/>
            </a:prstGeom>
            <a:noFill/>
            <a:ln w="19050">
              <a:solidFill>
                <a:srgbClr val="008000"/>
              </a:solidFill>
              <a:round/>
              <a:headEnd/>
              <a:tailEnd/>
            </a:ln>
          </p:spPr>
          <p:txBody>
            <a:bodyPr/>
            <a:lstStyle/>
            <a:p>
              <a:endParaRPr lang="zh-CN" altLang="en-US"/>
            </a:p>
          </p:txBody>
        </p:sp>
        <p:sp>
          <p:nvSpPr>
            <p:cNvPr id="131140" name="Rectangle 111"/>
            <p:cNvSpPr>
              <a:spLocks noChangeArrowheads="1"/>
            </p:cNvSpPr>
            <p:nvPr/>
          </p:nvSpPr>
          <p:spPr bwMode="auto">
            <a:xfrm>
              <a:off x="3384" y="230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nvGrpSpPr>
            <p:cNvPr id="131141" name="Group 112"/>
            <p:cNvGrpSpPr>
              <a:grpSpLocks/>
            </p:cNvGrpSpPr>
            <p:nvPr/>
          </p:nvGrpSpPr>
          <p:grpSpPr bwMode="auto">
            <a:xfrm>
              <a:off x="3000" y="2496"/>
              <a:ext cx="96" cy="48"/>
              <a:chOff x="3888" y="2832"/>
              <a:chExt cx="96" cy="48"/>
            </a:xfrm>
          </p:grpSpPr>
          <p:sp>
            <p:nvSpPr>
              <p:cNvPr id="131146" name="Line 113"/>
              <p:cNvSpPr>
                <a:spLocks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1147" name="Line 114"/>
              <p:cNvSpPr>
                <a:spLocks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1142" name="Line 115"/>
            <p:cNvSpPr>
              <a:spLocks noChangeAspect="1" noChangeShapeType="1"/>
            </p:cNvSpPr>
            <p:nvPr/>
          </p:nvSpPr>
          <p:spPr bwMode="auto">
            <a:xfrm>
              <a:off x="3048" y="2352"/>
              <a:ext cx="0" cy="144"/>
            </a:xfrm>
            <a:prstGeom prst="line">
              <a:avLst/>
            </a:prstGeom>
            <a:noFill/>
            <a:ln w="19050">
              <a:solidFill>
                <a:srgbClr val="FF0000"/>
              </a:solidFill>
              <a:round/>
              <a:headEnd type="oval" w="med" len="med"/>
              <a:tailEnd/>
            </a:ln>
          </p:spPr>
          <p:txBody>
            <a:bodyPr/>
            <a:lstStyle/>
            <a:p>
              <a:endParaRPr lang="zh-CN" altLang="en-US"/>
            </a:p>
          </p:txBody>
        </p:sp>
        <p:sp>
          <p:nvSpPr>
            <p:cNvPr id="131143" name="Line 116"/>
            <p:cNvSpPr>
              <a:spLocks noChangeAspect="1" noChangeShapeType="1"/>
            </p:cNvSpPr>
            <p:nvPr/>
          </p:nvSpPr>
          <p:spPr bwMode="auto">
            <a:xfrm>
              <a:off x="3048" y="2544"/>
              <a:ext cx="0" cy="144"/>
            </a:xfrm>
            <a:prstGeom prst="line">
              <a:avLst/>
            </a:prstGeom>
            <a:noFill/>
            <a:ln w="19050">
              <a:solidFill>
                <a:srgbClr val="008000"/>
              </a:solidFill>
              <a:round/>
              <a:headEnd/>
              <a:tailEnd type="oval" w="med" len="med"/>
            </a:ln>
          </p:spPr>
          <p:txBody>
            <a:bodyPr/>
            <a:lstStyle/>
            <a:p>
              <a:endParaRPr lang="zh-CN" altLang="en-US"/>
            </a:p>
          </p:txBody>
        </p:sp>
        <p:sp>
          <p:nvSpPr>
            <p:cNvPr id="131144" name="Line 117"/>
            <p:cNvSpPr>
              <a:spLocks noChangeAspect="1" noChangeShapeType="1"/>
            </p:cNvSpPr>
            <p:nvPr/>
          </p:nvSpPr>
          <p:spPr bwMode="auto">
            <a:xfrm>
              <a:off x="2952" y="2352"/>
              <a:ext cx="96" cy="0"/>
            </a:xfrm>
            <a:prstGeom prst="line">
              <a:avLst/>
            </a:prstGeom>
            <a:noFill/>
            <a:ln w="19050">
              <a:solidFill>
                <a:srgbClr val="FF0000"/>
              </a:solidFill>
              <a:round/>
              <a:headEnd/>
              <a:tailEnd/>
            </a:ln>
          </p:spPr>
          <p:txBody>
            <a:bodyPr/>
            <a:lstStyle/>
            <a:p>
              <a:endParaRPr lang="zh-CN" altLang="en-US"/>
            </a:p>
          </p:txBody>
        </p:sp>
        <p:sp>
          <p:nvSpPr>
            <p:cNvPr id="131145" name="Rectangle 118"/>
            <p:cNvSpPr>
              <a:spLocks noChangeArrowheads="1"/>
            </p:cNvSpPr>
            <p:nvPr/>
          </p:nvSpPr>
          <p:spPr bwMode="auto">
            <a:xfrm>
              <a:off x="2880" y="2496"/>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grpSp>
      <p:sp>
        <p:nvSpPr>
          <p:cNvPr id="131109" name="Rectangle 119"/>
          <p:cNvSpPr>
            <a:spLocks noChangeArrowheads="1"/>
          </p:cNvSpPr>
          <p:nvPr/>
        </p:nvSpPr>
        <p:spPr bwMode="auto">
          <a:xfrm>
            <a:off x="5334000" y="4186238"/>
            <a:ext cx="723900" cy="460375"/>
          </a:xfrm>
          <a:prstGeom prst="rect">
            <a:avLst/>
          </a:prstGeom>
          <a:noFill/>
          <a:ln w="12700">
            <a:noFill/>
            <a:miter lim="800000"/>
            <a:headEnd/>
            <a:tailEnd/>
          </a:ln>
        </p:spPr>
        <p:txBody>
          <a:bodyPr lIns="12700" tIns="12700" rIns="12700" bIns="12700"/>
          <a:lstStyle/>
          <a:p>
            <a:pPr algn="just"/>
            <a:r>
              <a:rPr lang="en-US" altLang="zh-CN" sz="1600">
                <a:solidFill>
                  <a:srgbClr val="008000"/>
                </a:solidFill>
                <a:latin typeface="Times New Roman" pitchFamily="18" charset="0"/>
                <a:ea typeface="宋体" charset="-122"/>
              </a:rPr>
              <a:t>V</a:t>
            </a:r>
            <a:r>
              <a:rPr lang="en-US" altLang="zh-CN" sz="1600" baseline="-25000">
                <a:solidFill>
                  <a:srgbClr val="008000"/>
                </a:solidFill>
                <a:latin typeface="Times New Roman" pitchFamily="18" charset="0"/>
                <a:ea typeface="宋体" charset="-122"/>
              </a:rPr>
              <a:t>ss</a:t>
            </a:r>
            <a:r>
              <a:rPr lang="en-US" altLang="zh-CN" sz="1600">
                <a:solidFill>
                  <a:srgbClr val="008000"/>
                </a:solidFill>
                <a:latin typeface="Times New Roman" pitchFamily="18" charset="0"/>
                <a:ea typeface="宋体" charset="-122"/>
              </a:rPr>
              <a:t>(0V)</a:t>
            </a:r>
            <a:endParaRPr lang="en-US" altLang="zh-CN" sz="1600">
              <a:solidFill>
                <a:srgbClr val="008000"/>
              </a:solidFill>
              <a:latin typeface="Tahoma" pitchFamily="34" charset="0"/>
              <a:ea typeface="宋体" charset="-122"/>
            </a:endParaRPr>
          </a:p>
        </p:txBody>
      </p:sp>
      <p:grpSp>
        <p:nvGrpSpPr>
          <p:cNvPr id="21" name="Group 120"/>
          <p:cNvGrpSpPr>
            <a:grpSpLocks/>
          </p:cNvGrpSpPr>
          <p:nvPr/>
        </p:nvGrpSpPr>
        <p:grpSpPr bwMode="auto">
          <a:xfrm>
            <a:off x="4724400" y="3881438"/>
            <a:ext cx="723900" cy="533400"/>
            <a:chOff x="3672" y="2688"/>
            <a:chExt cx="456" cy="336"/>
          </a:xfrm>
        </p:grpSpPr>
        <p:grpSp>
          <p:nvGrpSpPr>
            <p:cNvPr id="131130" name="Group 121"/>
            <p:cNvGrpSpPr>
              <a:grpSpLocks/>
            </p:cNvGrpSpPr>
            <p:nvPr/>
          </p:nvGrpSpPr>
          <p:grpSpPr bwMode="auto">
            <a:xfrm>
              <a:off x="3816" y="2832"/>
              <a:ext cx="96" cy="48"/>
              <a:chOff x="3888" y="2832"/>
              <a:chExt cx="96" cy="48"/>
            </a:xfrm>
          </p:grpSpPr>
          <p:sp>
            <p:nvSpPr>
              <p:cNvPr id="131135" name="Line 122"/>
              <p:cNvSpPr>
                <a:spLocks noChangeShapeType="1"/>
              </p:cNvSpPr>
              <p:nvPr/>
            </p:nvSpPr>
            <p:spPr bwMode="auto">
              <a:xfrm>
                <a:off x="3888" y="2832"/>
                <a:ext cx="96" cy="0"/>
              </a:xfrm>
              <a:prstGeom prst="line">
                <a:avLst/>
              </a:prstGeom>
              <a:noFill/>
              <a:ln w="28575">
                <a:solidFill>
                  <a:schemeClr val="tx1"/>
                </a:solidFill>
                <a:round/>
                <a:headEnd/>
                <a:tailEnd/>
              </a:ln>
            </p:spPr>
            <p:txBody>
              <a:bodyPr/>
              <a:lstStyle/>
              <a:p>
                <a:endParaRPr lang="zh-CN" altLang="en-US"/>
              </a:p>
            </p:txBody>
          </p:sp>
          <p:sp>
            <p:nvSpPr>
              <p:cNvPr id="131136" name="Line 123"/>
              <p:cNvSpPr>
                <a:spLocks noChangeShapeType="1"/>
              </p:cNvSpPr>
              <p:nvPr/>
            </p:nvSpPr>
            <p:spPr bwMode="auto">
              <a:xfrm>
                <a:off x="3888" y="2880"/>
                <a:ext cx="96" cy="0"/>
              </a:xfrm>
              <a:prstGeom prst="line">
                <a:avLst/>
              </a:prstGeom>
              <a:noFill/>
              <a:ln w="28575">
                <a:solidFill>
                  <a:schemeClr val="tx1"/>
                </a:solidFill>
                <a:round/>
                <a:headEnd/>
                <a:tailEnd/>
              </a:ln>
            </p:spPr>
            <p:txBody>
              <a:bodyPr/>
              <a:lstStyle/>
              <a:p>
                <a:endParaRPr lang="zh-CN" altLang="en-US"/>
              </a:p>
            </p:txBody>
          </p:sp>
        </p:grpSp>
        <p:sp>
          <p:nvSpPr>
            <p:cNvPr id="131131" name="Line 124"/>
            <p:cNvSpPr>
              <a:spLocks noChangeAspect="1" noChangeShapeType="1"/>
            </p:cNvSpPr>
            <p:nvPr/>
          </p:nvSpPr>
          <p:spPr bwMode="auto">
            <a:xfrm>
              <a:off x="3864" y="2688"/>
              <a:ext cx="0" cy="144"/>
            </a:xfrm>
            <a:prstGeom prst="line">
              <a:avLst/>
            </a:prstGeom>
            <a:noFill/>
            <a:ln w="19050">
              <a:solidFill>
                <a:schemeClr val="tx1"/>
              </a:solidFill>
              <a:round/>
              <a:headEnd/>
              <a:tailEnd/>
            </a:ln>
          </p:spPr>
          <p:txBody>
            <a:bodyPr/>
            <a:lstStyle/>
            <a:p>
              <a:endParaRPr lang="zh-CN" altLang="en-US"/>
            </a:p>
          </p:txBody>
        </p:sp>
        <p:sp>
          <p:nvSpPr>
            <p:cNvPr id="131132" name="Line 125"/>
            <p:cNvSpPr>
              <a:spLocks noChangeAspect="1" noChangeShapeType="1"/>
            </p:cNvSpPr>
            <p:nvPr/>
          </p:nvSpPr>
          <p:spPr bwMode="auto">
            <a:xfrm>
              <a:off x="3864" y="2880"/>
              <a:ext cx="0" cy="144"/>
            </a:xfrm>
            <a:prstGeom prst="line">
              <a:avLst/>
            </a:prstGeom>
            <a:noFill/>
            <a:ln w="19050">
              <a:solidFill>
                <a:schemeClr val="tx1"/>
              </a:solidFill>
              <a:round/>
              <a:headEnd/>
              <a:tailEnd type="oval" w="med" len="med"/>
            </a:ln>
          </p:spPr>
          <p:txBody>
            <a:bodyPr/>
            <a:lstStyle/>
            <a:p>
              <a:endParaRPr lang="zh-CN" altLang="en-US"/>
            </a:p>
          </p:txBody>
        </p:sp>
        <p:sp>
          <p:nvSpPr>
            <p:cNvPr id="131133" name="Line 126"/>
            <p:cNvSpPr>
              <a:spLocks noChangeAspect="1" noChangeShapeType="1"/>
            </p:cNvSpPr>
            <p:nvPr/>
          </p:nvSpPr>
          <p:spPr bwMode="auto">
            <a:xfrm>
              <a:off x="3672" y="2688"/>
              <a:ext cx="192" cy="0"/>
            </a:xfrm>
            <a:prstGeom prst="line">
              <a:avLst/>
            </a:prstGeom>
            <a:noFill/>
            <a:ln w="19050">
              <a:solidFill>
                <a:schemeClr val="tx1"/>
              </a:solidFill>
              <a:round/>
              <a:headEnd/>
              <a:tailEnd/>
            </a:ln>
          </p:spPr>
          <p:txBody>
            <a:bodyPr/>
            <a:lstStyle/>
            <a:p>
              <a:endParaRPr lang="zh-CN" altLang="en-US"/>
            </a:p>
          </p:txBody>
        </p:sp>
        <p:sp>
          <p:nvSpPr>
            <p:cNvPr id="131134" name="Rectangle 127"/>
            <p:cNvSpPr>
              <a:spLocks noChangeArrowheads="1"/>
            </p:cNvSpPr>
            <p:nvPr/>
          </p:nvSpPr>
          <p:spPr bwMode="auto">
            <a:xfrm>
              <a:off x="3936" y="2688"/>
              <a:ext cx="192"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r>
                <a:rPr lang="en-US" altLang="zh-CN" sz="1600" baseline="-250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23" name="Group 128"/>
          <p:cNvGrpSpPr>
            <a:grpSpLocks/>
          </p:cNvGrpSpPr>
          <p:nvPr/>
        </p:nvGrpSpPr>
        <p:grpSpPr bwMode="auto">
          <a:xfrm>
            <a:off x="1752600" y="4338638"/>
            <a:ext cx="685800" cy="1219200"/>
            <a:chOff x="1800" y="2976"/>
            <a:chExt cx="432" cy="768"/>
          </a:xfrm>
        </p:grpSpPr>
        <p:grpSp>
          <p:nvGrpSpPr>
            <p:cNvPr id="131117" name="Group 129"/>
            <p:cNvGrpSpPr>
              <a:grpSpLocks/>
            </p:cNvGrpSpPr>
            <p:nvPr/>
          </p:nvGrpSpPr>
          <p:grpSpPr bwMode="auto">
            <a:xfrm>
              <a:off x="1800" y="3264"/>
              <a:ext cx="432" cy="480"/>
              <a:chOff x="1800" y="3264"/>
              <a:chExt cx="432" cy="480"/>
            </a:xfrm>
          </p:grpSpPr>
          <p:grpSp>
            <p:nvGrpSpPr>
              <p:cNvPr id="131119" name="Group 130"/>
              <p:cNvGrpSpPr>
                <a:grpSpLocks/>
              </p:cNvGrpSpPr>
              <p:nvPr/>
            </p:nvGrpSpPr>
            <p:grpSpPr bwMode="auto">
              <a:xfrm>
                <a:off x="1800" y="3264"/>
                <a:ext cx="432" cy="480"/>
                <a:chOff x="1800" y="3264"/>
                <a:chExt cx="432" cy="480"/>
              </a:xfrm>
            </p:grpSpPr>
            <p:grpSp>
              <p:nvGrpSpPr>
                <p:cNvPr id="131121" name="Group 131"/>
                <p:cNvGrpSpPr>
                  <a:grpSpLocks/>
                </p:cNvGrpSpPr>
                <p:nvPr/>
              </p:nvGrpSpPr>
              <p:grpSpPr bwMode="auto">
                <a:xfrm>
                  <a:off x="1992" y="3264"/>
                  <a:ext cx="240" cy="480"/>
                  <a:chOff x="1992" y="3264"/>
                  <a:chExt cx="240" cy="480"/>
                </a:xfrm>
              </p:grpSpPr>
              <p:grpSp>
                <p:nvGrpSpPr>
                  <p:cNvPr id="131123" name="Group 132"/>
                  <p:cNvGrpSpPr>
                    <a:grpSpLocks noChangeAspect="1"/>
                  </p:cNvGrpSpPr>
                  <p:nvPr/>
                </p:nvGrpSpPr>
                <p:grpSpPr bwMode="auto">
                  <a:xfrm>
                    <a:off x="1992" y="3264"/>
                    <a:ext cx="240" cy="192"/>
                    <a:chOff x="3360" y="2544"/>
                    <a:chExt cx="240" cy="192"/>
                  </a:xfrm>
                </p:grpSpPr>
                <p:sp>
                  <p:nvSpPr>
                    <p:cNvPr id="131125" name="Line 133"/>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1126" name="Line 134"/>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1127" name="Line 135"/>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1128" name="Line 136"/>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1129" name="Line 137"/>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1124" name="Line 138"/>
                  <p:cNvSpPr>
                    <a:spLocks noChangeShapeType="1"/>
                  </p:cNvSpPr>
                  <p:nvPr/>
                </p:nvSpPr>
                <p:spPr bwMode="auto">
                  <a:xfrm>
                    <a:off x="1992" y="3408"/>
                    <a:ext cx="0" cy="336"/>
                  </a:xfrm>
                  <a:prstGeom prst="line">
                    <a:avLst/>
                  </a:prstGeom>
                  <a:noFill/>
                  <a:ln w="19050">
                    <a:solidFill>
                      <a:schemeClr val="tx1"/>
                    </a:solidFill>
                    <a:round/>
                    <a:headEnd/>
                    <a:tailEnd type="triangle" w="med" len="med"/>
                  </a:ln>
                </p:spPr>
                <p:txBody>
                  <a:bodyPr/>
                  <a:lstStyle/>
                  <a:p>
                    <a:endParaRPr lang="zh-CN" altLang="en-US"/>
                  </a:p>
                </p:txBody>
              </p:sp>
            </p:grpSp>
            <p:sp>
              <p:nvSpPr>
                <p:cNvPr id="131122" name="Rectangle 139"/>
                <p:cNvSpPr>
                  <a:spLocks noChangeArrowheads="1"/>
                </p:cNvSpPr>
                <p:nvPr/>
              </p:nvSpPr>
              <p:spPr bwMode="auto">
                <a:xfrm>
                  <a:off x="1800" y="3264"/>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7</a:t>
                  </a:r>
                  <a:endParaRPr lang="en-US" altLang="zh-CN" sz="1600">
                    <a:solidFill>
                      <a:schemeClr val="folHlink"/>
                    </a:solidFill>
                    <a:latin typeface="Tahoma" pitchFamily="34" charset="0"/>
                    <a:ea typeface="宋体" charset="-122"/>
                  </a:endParaRPr>
                </a:p>
              </p:txBody>
            </p:sp>
          </p:grpSp>
          <p:sp>
            <p:nvSpPr>
              <p:cNvPr id="131120" name="Rectangle 140"/>
              <p:cNvSpPr>
                <a:spLocks noChangeArrowheads="1"/>
              </p:cNvSpPr>
              <p:nvPr/>
            </p:nvSpPr>
            <p:spPr bwMode="auto">
              <a:xfrm>
                <a:off x="2016" y="3600"/>
                <a:ext cx="216" cy="144"/>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sp>
          <p:nvSpPr>
            <p:cNvPr id="131118" name="Rectangle 141"/>
            <p:cNvSpPr>
              <a:spLocks noChangeArrowheads="1"/>
            </p:cNvSpPr>
            <p:nvPr/>
          </p:nvSpPr>
          <p:spPr bwMode="auto">
            <a:xfrm>
              <a:off x="2016" y="2976"/>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grpSp>
      <p:grpSp>
        <p:nvGrpSpPr>
          <p:cNvPr id="131112" name="Group 143"/>
          <p:cNvGrpSpPr>
            <a:grpSpLocks/>
          </p:cNvGrpSpPr>
          <p:nvPr/>
        </p:nvGrpSpPr>
        <p:grpSpPr bwMode="auto">
          <a:xfrm>
            <a:off x="4533900" y="4364038"/>
            <a:ext cx="228600" cy="304800"/>
            <a:chOff x="5040" y="2688"/>
            <a:chExt cx="144" cy="192"/>
          </a:xfrm>
        </p:grpSpPr>
        <p:sp>
          <p:nvSpPr>
            <p:cNvPr id="131115" name="Rectangle 144"/>
            <p:cNvSpPr>
              <a:spLocks noChangeArrowheads="1"/>
            </p:cNvSpPr>
            <p:nvPr/>
          </p:nvSpPr>
          <p:spPr bwMode="auto">
            <a:xfrm>
              <a:off x="5040" y="2688"/>
              <a:ext cx="144" cy="192"/>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131116" name="Line 145"/>
            <p:cNvSpPr>
              <a:spLocks noChangeShapeType="1"/>
            </p:cNvSpPr>
            <p:nvPr/>
          </p:nvSpPr>
          <p:spPr bwMode="auto">
            <a:xfrm>
              <a:off x="5040" y="2688"/>
              <a:ext cx="96" cy="0"/>
            </a:xfrm>
            <a:prstGeom prst="line">
              <a:avLst/>
            </a:prstGeom>
            <a:noFill/>
            <a:ln w="19050">
              <a:solidFill>
                <a:schemeClr val="folHlink"/>
              </a:solidFill>
              <a:round/>
              <a:headEnd/>
              <a:tailEnd/>
            </a:ln>
          </p:spPr>
          <p:txBody>
            <a:bodyPr/>
            <a:lstStyle/>
            <a:p>
              <a:endParaRPr lang="zh-CN" altLang="en-US"/>
            </a:p>
          </p:txBody>
        </p:sp>
      </p:grpSp>
      <p:sp>
        <p:nvSpPr>
          <p:cNvPr id="146" name="Rectangle 143"/>
          <p:cNvSpPr txBox="1">
            <a:spLocks noChangeArrowheads="1"/>
          </p:cNvSpPr>
          <p:nvPr/>
        </p:nvSpPr>
        <p:spPr bwMode="auto">
          <a:xfrm>
            <a:off x="6072188" y="4597400"/>
            <a:ext cx="2779712" cy="1282700"/>
          </a:xfrm>
          <a:prstGeom prst="rect">
            <a:avLst/>
          </a:prstGeom>
          <a:ln>
            <a:headEnd/>
            <a:tailEnd/>
          </a:ln>
        </p:spPr>
        <p:style>
          <a:lnRef idx="1">
            <a:schemeClr val="accent1"/>
          </a:lnRef>
          <a:fillRef idx="2">
            <a:schemeClr val="accent1"/>
          </a:fillRef>
          <a:effectRef idx="1">
            <a:schemeClr val="accent1"/>
          </a:effectRef>
          <a:fontRef idx="minor">
            <a:schemeClr val="dk1"/>
          </a:fontRef>
        </p:style>
        <p:txBody>
          <a:bodyPr/>
          <a:lstStyle/>
          <a:p>
            <a:pPr marL="469900" indent="-469900">
              <a:lnSpc>
                <a:spcPct val="120000"/>
              </a:lnSpc>
              <a:spcBef>
                <a:spcPct val="20000"/>
              </a:spcBef>
              <a:buClr>
                <a:srgbClr val="FFC000"/>
              </a:buClr>
              <a:buFont typeface="Wingdings" pitchFamily="2" charset="2"/>
              <a:buChar char="n"/>
              <a:defRPr/>
            </a:pPr>
            <a:r>
              <a:rPr lang="zh-CN" altLang="en-US" sz="1600" i="0" dirty="0">
                <a:latin typeface="+mn-ea"/>
              </a:rPr>
              <a:t>进一步提高存储密度</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核心是电容</a:t>
            </a:r>
          </a:p>
          <a:p>
            <a:pPr marL="742950" lvl="1" indent="-285750">
              <a:lnSpc>
                <a:spcPct val="120000"/>
              </a:lnSpc>
              <a:spcBef>
                <a:spcPct val="20000"/>
              </a:spcBef>
              <a:buClr>
                <a:srgbClr val="FFC000"/>
              </a:buClr>
              <a:buFont typeface="Wingdings" pitchFamily="2" charset="2"/>
              <a:buChar char="n"/>
              <a:defRPr/>
            </a:pPr>
            <a:r>
              <a:rPr lang="zh-CN" altLang="en-US" sz="1600" i="0" dirty="0">
                <a:solidFill>
                  <a:srgbClr val="C00000"/>
                </a:solidFill>
                <a:latin typeface="+mn-ea"/>
              </a:rPr>
              <a:t>裁剪冗余电路</a:t>
            </a:r>
          </a:p>
        </p:txBody>
      </p:sp>
      <p:sp>
        <p:nvSpPr>
          <p:cNvPr id="131114" name="灯片编号占位符 3"/>
          <p:cNvSpPr>
            <a:spLocks noGrp="1"/>
          </p:cNvSpPr>
          <p:nvPr>
            <p:ph type="sldNum" sz="quarter" idx="10"/>
          </p:nvPr>
        </p:nvSpPr>
        <p:spPr bwMode="auto">
          <a:xfrm>
            <a:off x="7667625" y="6237288"/>
            <a:ext cx="1016000" cy="476250"/>
          </a:xfrm>
          <a:noFill/>
          <a:ln>
            <a:miter lim="800000"/>
            <a:headEnd/>
            <a:tailEnd/>
          </a:ln>
        </p:spPr>
        <p:txBody>
          <a:bodyPr vert="horz" wrap="square" lIns="91440" tIns="45720" rIns="91440" bIns="45720" numCol="1" anchor="t" anchorCtr="0" compatLnSpc="1">
            <a:prstTxWarp prst="textNoShape">
              <a:avLst/>
            </a:prstTxWarp>
          </a:bodyPr>
          <a:lstStyle/>
          <a:p>
            <a:r>
              <a:rPr lang="en-US" altLang="zh-CN" sz="1400" smtClean="0">
                <a:solidFill>
                  <a:srgbClr val="0D7157"/>
                </a:solidFill>
                <a:latin typeface="Arial" charset="0"/>
              </a:rPr>
              <a:t> -</a:t>
            </a:r>
            <a:fld id="{0B679DEF-2258-4665-A5DD-E1F95C42055C}" type="slidenum">
              <a:rPr lang="en-US" altLang="zh-CN" sz="1400" smtClean="0">
                <a:solidFill>
                  <a:srgbClr val="0D7157"/>
                </a:solidFill>
                <a:latin typeface="Arial" charset="0"/>
              </a:rPr>
              <a:pPr/>
              <a:t>45</a:t>
            </a:fld>
            <a:r>
              <a:rPr lang="en-US" altLang="zh-CN" sz="1400" smtClean="0">
                <a:solidFill>
                  <a:srgbClr val="0D7157"/>
                </a:solidFill>
                <a:latin typeface="Arial" charset="0"/>
              </a:rPr>
              <a:t>- </a:t>
            </a:r>
          </a:p>
        </p:txBody>
      </p:sp>
    </p:spTree>
    <p:custDataLst>
      <p:tags r:id="rId1"/>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6"/>
                                        </p:tgtEl>
                                        <p:attrNameLst>
                                          <p:attrName>style.visibility</p:attrName>
                                        </p:attrNameLst>
                                      </p:cBhvr>
                                      <p:to>
                                        <p:strVal val="visible"/>
                                      </p:to>
                                    </p:set>
                                    <p:anim calcmode="lin" valueType="num">
                                      <p:cBhvr additive="base">
                                        <p:cTn id="7" dur="500" fill="hold"/>
                                        <p:tgtEl>
                                          <p:spTgt spid="146"/>
                                        </p:tgtEl>
                                        <p:attrNameLst>
                                          <p:attrName>ppt_x</p:attrName>
                                        </p:attrNameLst>
                                      </p:cBhvr>
                                      <p:tavLst>
                                        <p:tav tm="0">
                                          <p:val>
                                            <p:strVal val="#ppt_x"/>
                                          </p:val>
                                        </p:tav>
                                        <p:tav tm="100000">
                                          <p:val>
                                            <p:strVal val="#ppt_x"/>
                                          </p:val>
                                        </p:tav>
                                      </p:tavLst>
                                    </p:anim>
                                    <p:anim calcmode="lin" valueType="num">
                                      <p:cBhvr additive="base">
                                        <p:cTn id="8" dur="500" fill="hold"/>
                                        <p:tgtEl>
                                          <p:spTgt spid="14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7"/>
                                        </p:tgtEl>
                                        <p:attrNameLst>
                                          <p:attrName>ppt_x</p:attrName>
                                        </p:attrNameLst>
                                      </p:cBhvr>
                                      <p:tavLst>
                                        <p:tav tm="0">
                                          <p:val>
                                            <p:strVal val="ppt_x"/>
                                          </p:val>
                                        </p:tav>
                                        <p:tav tm="100000">
                                          <p:val>
                                            <p:strVal val="ppt_x"/>
                                          </p:val>
                                        </p:tav>
                                      </p:tavLst>
                                    </p:anim>
                                    <p:anim calcmode="lin" valueType="num">
                                      <p:cBhvr additive="base">
                                        <p:cTn id="13" dur="500"/>
                                        <p:tgtEl>
                                          <p:spTgt spid="7"/>
                                        </p:tgtEl>
                                        <p:attrNameLst>
                                          <p:attrName>ppt_y</p:attrName>
                                        </p:attrNameLst>
                                      </p:cBhvr>
                                      <p:tavLst>
                                        <p:tav tm="0">
                                          <p:val>
                                            <p:strVal val="ppt_y"/>
                                          </p:val>
                                        </p:tav>
                                        <p:tav tm="100000">
                                          <p:val>
                                            <p:strVal val="1+ppt_h/2"/>
                                          </p:val>
                                        </p:tav>
                                      </p:tavLst>
                                    </p:anim>
                                    <p:set>
                                      <p:cBhvr>
                                        <p:cTn id="14" dur="1" fill="hold">
                                          <p:stCondLst>
                                            <p:cond delay="499"/>
                                          </p:stCondLst>
                                        </p:cTn>
                                        <p:tgtEl>
                                          <p:spTgt spid="7"/>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2" presetClass="exit" presetSubtype="4" fill="hold" nodeType="clickEffect">
                                  <p:stCondLst>
                                    <p:cond delay="0"/>
                                  </p:stCondLst>
                                  <p:childTnLst>
                                    <p:anim calcmode="lin" valueType="num">
                                      <p:cBhvr additive="base">
                                        <p:cTn id="18" dur="500"/>
                                        <p:tgtEl>
                                          <p:spTgt spid="16"/>
                                        </p:tgtEl>
                                        <p:attrNameLst>
                                          <p:attrName>ppt_x</p:attrName>
                                        </p:attrNameLst>
                                      </p:cBhvr>
                                      <p:tavLst>
                                        <p:tav tm="0">
                                          <p:val>
                                            <p:strVal val="ppt_x"/>
                                          </p:val>
                                        </p:tav>
                                        <p:tav tm="100000">
                                          <p:val>
                                            <p:strVal val="ppt_x"/>
                                          </p:val>
                                        </p:tav>
                                      </p:tavLst>
                                    </p:anim>
                                    <p:anim calcmode="lin" valueType="num">
                                      <p:cBhvr additive="base">
                                        <p:cTn id="19" dur="500"/>
                                        <p:tgtEl>
                                          <p:spTgt spid="16"/>
                                        </p:tgtEl>
                                        <p:attrNameLst>
                                          <p:attrName>ppt_y</p:attrName>
                                        </p:attrNameLst>
                                      </p:cBhvr>
                                      <p:tavLst>
                                        <p:tav tm="0">
                                          <p:val>
                                            <p:strVal val="ppt_y"/>
                                          </p:val>
                                        </p:tav>
                                        <p:tav tm="100000">
                                          <p:val>
                                            <p:strVal val="1+ppt_h/2"/>
                                          </p:val>
                                        </p:tav>
                                      </p:tavLst>
                                    </p:anim>
                                    <p:set>
                                      <p:cBhvr>
                                        <p:cTn id="20" dur="1" fill="hold">
                                          <p:stCondLst>
                                            <p:cond delay="499"/>
                                          </p:stCondLst>
                                        </p:cTn>
                                        <p:tgtEl>
                                          <p:spTgt spid="1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2" presetClass="exit" presetSubtype="4" fill="hold" grpId="0" nodeType="clickEffect">
                                  <p:stCondLst>
                                    <p:cond delay="0"/>
                                  </p:stCondLst>
                                  <p:childTnLst>
                                    <p:anim calcmode="lin" valueType="num">
                                      <p:cBhvr additive="base">
                                        <p:cTn id="24" dur="500"/>
                                        <p:tgtEl>
                                          <p:spTgt spid="1631250"/>
                                        </p:tgtEl>
                                        <p:attrNameLst>
                                          <p:attrName>ppt_x</p:attrName>
                                        </p:attrNameLst>
                                      </p:cBhvr>
                                      <p:tavLst>
                                        <p:tav tm="0">
                                          <p:val>
                                            <p:strVal val="ppt_x"/>
                                          </p:val>
                                        </p:tav>
                                        <p:tav tm="100000">
                                          <p:val>
                                            <p:strVal val="ppt_x"/>
                                          </p:val>
                                        </p:tav>
                                      </p:tavLst>
                                    </p:anim>
                                    <p:anim calcmode="lin" valueType="num">
                                      <p:cBhvr additive="base">
                                        <p:cTn id="25" dur="500"/>
                                        <p:tgtEl>
                                          <p:spTgt spid="1631250"/>
                                        </p:tgtEl>
                                        <p:attrNameLst>
                                          <p:attrName>ppt_y</p:attrName>
                                        </p:attrNameLst>
                                      </p:cBhvr>
                                      <p:tavLst>
                                        <p:tav tm="0">
                                          <p:val>
                                            <p:strVal val="ppt_y"/>
                                          </p:val>
                                        </p:tav>
                                        <p:tav tm="100000">
                                          <p:val>
                                            <p:strVal val="1+ppt_h/2"/>
                                          </p:val>
                                        </p:tav>
                                      </p:tavLst>
                                    </p:anim>
                                    <p:set>
                                      <p:cBhvr>
                                        <p:cTn id="26" dur="1" fill="hold">
                                          <p:stCondLst>
                                            <p:cond delay="499"/>
                                          </p:stCondLst>
                                        </p:cTn>
                                        <p:tgtEl>
                                          <p:spTgt spid="1631250"/>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1"/>
                                        </p:tgtEl>
                                        <p:attrNameLst>
                                          <p:attrName>ppt_x</p:attrName>
                                        </p:attrNameLst>
                                      </p:cBhvr>
                                      <p:tavLst>
                                        <p:tav tm="0">
                                          <p:val>
                                            <p:strVal val="ppt_x"/>
                                          </p:val>
                                        </p:tav>
                                        <p:tav tm="100000">
                                          <p:val>
                                            <p:strVal val="ppt_x"/>
                                          </p:val>
                                        </p:tav>
                                      </p:tavLst>
                                    </p:anim>
                                    <p:anim calcmode="lin" valueType="num">
                                      <p:cBhvr additive="base">
                                        <p:cTn id="31" dur="500"/>
                                        <p:tgtEl>
                                          <p:spTgt spid="11"/>
                                        </p:tgtEl>
                                        <p:attrNameLst>
                                          <p:attrName>ppt_y</p:attrName>
                                        </p:attrNameLst>
                                      </p:cBhvr>
                                      <p:tavLst>
                                        <p:tav tm="0">
                                          <p:val>
                                            <p:strVal val="ppt_y"/>
                                          </p:val>
                                        </p:tav>
                                        <p:tav tm="100000">
                                          <p:val>
                                            <p:strVal val="1+ppt_h/2"/>
                                          </p:val>
                                        </p:tav>
                                      </p:tavLst>
                                    </p:anim>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 presetClass="exit" presetSubtype="4" fill="hold" nodeType="clickEffect">
                                  <p:stCondLst>
                                    <p:cond delay="0"/>
                                  </p:stCondLst>
                                  <p:childTnLst>
                                    <p:anim calcmode="lin" valueType="num">
                                      <p:cBhvr additive="base">
                                        <p:cTn id="36" dur="500"/>
                                        <p:tgtEl>
                                          <p:spTgt spid="2"/>
                                        </p:tgtEl>
                                        <p:attrNameLst>
                                          <p:attrName>ppt_x</p:attrName>
                                        </p:attrNameLst>
                                      </p:cBhvr>
                                      <p:tavLst>
                                        <p:tav tm="0">
                                          <p:val>
                                            <p:strVal val="ppt_x"/>
                                          </p:val>
                                        </p:tav>
                                        <p:tav tm="100000">
                                          <p:val>
                                            <p:strVal val="ppt_x"/>
                                          </p:val>
                                        </p:tav>
                                      </p:tavLst>
                                    </p:anim>
                                    <p:anim calcmode="lin" valueType="num">
                                      <p:cBhvr additive="base">
                                        <p:cTn id="37" dur="500"/>
                                        <p:tgtEl>
                                          <p:spTgt spid="2"/>
                                        </p:tgtEl>
                                        <p:attrNameLst>
                                          <p:attrName>ppt_y</p:attrName>
                                        </p:attrNameLst>
                                      </p:cBhvr>
                                      <p:tavLst>
                                        <p:tav tm="0">
                                          <p:val>
                                            <p:strVal val="ppt_y"/>
                                          </p:val>
                                        </p:tav>
                                        <p:tav tm="100000">
                                          <p:val>
                                            <p:strVal val="1+ppt_h/2"/>
                                          </p:val>
                                        </p:tav>
                                      </p:tavLst>
                                    </p:anim>
                                    <p:set>
                                      <p:cBhvr>
                                        <p:cTn id="38" dur="1" fill="hold">
                                          <p:stCondLst>
                                            <p:cond delay="499"/>
                                          </p:stCondLst>
                                        </p:cTn>
                                        <p:tgtEl>
                                          <p:spTgt spid="2"/>
                                        </p:tgtEl>
                                        <p:attrNameLst>
                                          <p:attrName>style.visibility</p:attrName>
                                        </p:attrNameLst>
                                      </p:cBhvr>
                                      <p:to>
                                        <p:strVal val="hidden"/>
                                      </p:to>
                                    </p:set>
                                  </p:childTnLst>
                                </p:cTn>
                              </p:par>
                              <p:par>
                                <p:cTn id="39" presetID="2" presetClass="exit" presetSubtype="4" fill="hold" grpId="0" nodeType="withEffect">
                                  <p:stCondLst>
                                    <p:cond delay="0"/>
                                  </p:stCondLst>
                                  <p:childTnLst>
                                    <p:anim calcmode="lin" valueType="num">
                                      <p:cBhvr additive="base">
                                        <p:cTn id="40" dur="500"/>
                                        <p:tgtEl>
                                          <p:spTgt spid="1631243"/>
                                        </p:tgtEl>
                                        <p:attrNameLst>
                                          <p:attrName>ppt_x</p:attrName>
                                        </p:attrNameLst>
                                      </p:cBhvr>
                                      <p:tavLst>
                                        <p:tav tm="0">
                                          <p:val>
                                            <p:strVal val="ppt_x"/>
                                          </p:val>
                                        </p:tav>
                                        <p:tav tm="100000">
                                          <p:val>
                                            <p:strVal val="ppt_x"/>
                                          </p:val>
                                        </p:tav>
                                      </p:tavLst>
                                    </p:anim>
                                    <p:anim calcmode="lin" valueType="num">
                                      <p:cBhvr additive="base">
                                        <p:cTn id="41" dur="500"/>
                                        <p:tgtEl>
                                          <p:spTgt spid="1631243"/>
                                        </p:tgtEl>
                                        <p:attrNameLst>
                                          <p:attrName>ppt_y</p:attrName>
                                        </p:attrNameLst>
                                      </p:cBhvr>
                                      <p:tavLst>
                                        <p:tav tm="0">
                                          <p:val>
                                            <p:strVal val="ppt_y"/>
                                          </p:val>
                                        </p:tav>
                                        <p:tav tm="100000">
                                          <p:val>
                                            <p:strVal val="1+ppt_h/2"/>
                                          </p:val>
                                        </p:tav>
                                      </p:tavLst>
                                    </p:anim>
                                    <p:set>
                                      <p:cBhvr>
                                        <p:cTn id="42" dur="1" fill="hold">
                                          <p:stCondLst>
                                            <p:cond delay="499"/>
                                          </p:stCondLst>
                                        </p:cTn>
                                        <p:tgtEl>
                                          <p:spTgt spid="1631243"/>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 presetClass="exit" presetSubtype="4" fill="hold" nodeType="clickEffect">
                                  <p:stCondLst>
                                    <p:cond delay="0"/>
                                  </p:stCondLst>
                                  <p:childTnLst>
                                    <p:anim calcmode="lin" valueType="num">
                                      <p:cBhvr additive="base">
                                        <p:cTn id="46" dur="500"/>
                                        <p:tgtEl>
                                          <p:spTgt spid="18"/>
                                        </p:tgtEl>
                                        <p:attrNameLst>
                                          <p:attrName>ppt_x</p:attrName>
                                        </p:attrNameLst>
                                      </p:cBhvr>
                                      <p:tavLst>
                                        <p:tav tm="0">
                                          <p:val>
                                            <p:strVal val="ppt_x"/>
                                          </p:val>
                                        </p:tav>
                                        <p:tav tm="100000">
                                          <p:val>
                                            <p:strVal val="ppt_x"/>
                                          </p:val>
                                        </p:tav>
                                      </p:tavLst>
                                    </p:anim>
                                    <p:anim calcmode="lin" valueType="num">
                                      <p:cBhvr additive="base">
                                        <p:cTn id="47" dur="500"/>
                                        <p:tgtEl>
                                          <p:spTgt spid="18"/>
                                        </p:tgtEl>
                                        <p:attrNameLst>
                                          <p:attrName>ppt_y</p:attrName>
                                        </p:attrNameLst>
                                      </p:cBhvr>
                                      <p:tavLst>
                                        <p:tav tm="0">
                                          <p:val>
                                            <p:strVal val="ppt_y"/>
                                          </p:val>
                                        </p:tav>
                                        <p:tav tm="100000">
                                          <p:val>
                                            <p:strVal val="1+ppt_h/2"/>
                                          </p:val>
                                        </p:tav>
                                      </p:tavLst>
                                    </p:anim>
                                    <p:set>
                                      <p:cBhvr>
                                        <p:cTn id="48" dur="1" fill="hold">
                                          <p:stCondLst>
                                            <p:cond delay="499"/>
                                          </p:stCondLst>
                                        </p:cTn>
                                        <p:tgtEl>
                                          <p:spTgt spid="1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2" presetClass="exit" presetSubtype="4" fill="hold" nodeType="clickEffect">
                                  <p:stCondLst>
                                    <p:cond delay="0"/>
                                  </p:stCondLst>
                                  <p:childTnLst>
                                    <p:anim calcmode="lin" valueType="num">
                                      <p:cBhvr additive="base">
                                        <p:cTn id="52" dur="500"/>
                                        <p:tgtEl>
                                          <p:spTgt spid="21"/>
                                        </p:tgtEl>
                                        <p:attrNameLst>
                                          <p:attrName>ppt_x</p:attrName>
                                        </p:attrNameLst>
                                      </p:cBhvr>
                                      <p:tavLst>
                                        <p:tav tm="0">
                                          <p:val>
                                            <p:strVal val="ppt_x"/>
                                          </p:val>
                                        </p:tav>
                                        <p:tav tm="100000">
                                          <p:val>
                                            <p:strVal val="ppt_x"/>
                                          </p:val>
                                        </p:tav>
                                      </p:tavLst>
                                    </p:anim>
                                    <p:anim calcmode="lin" valueType="num">
                                      <p:cBhvr additive="base">
                                        <p:cTn id="53" dur="500"/>
                                        <p:tgtEl>
                                          <p:spTgt spid="21"/>
                                        </p:tgtEl>
                                        <p:attrNameLst>
                                          <p:attrName>ppt_y</p:attrName>
                                        </p:attrNameLst>
                                      </p:cBhvr>
                                      <p:tavLst>
                                        <p:tav tm="0">
                                          <p:val>
                                            <p:strVal val="ppt_y"/>
                                          </p:val>
                                        </p:tav>
                                        <p:tav tm="100000">
                                          <p:val>
                                            <p:strVal val="1+ppt_h/2"/>
                                          </p:val>
                                        </p:tav>
                                      </p:tavLst>
                                    </p:anim>
                                    <p:set>
                                      <p:cBhvr>
                                        <p:cTn id="54" dur="1" fill="hold">
                                          <p:stCondLst>
                                            <p:cond delay="499"/>
                                          </p:stCondLst>
                                        </p:cTn>
                                        <p:tgtEl>
                                          <p:spTgt spid="21"/>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2" presetClass="exit" presetSubtype="4" fill="hold" nodeType="clickEffect">
                                  <p:stCondLst>
                                    <p:cond delay="0"/>
                                  </p:stCondLst>
                                  <p:childTnLst>
                                    <p:anim calcmode="lin" valueType="num">
                                      <p:cBhvr additive="base">
                                        <p:cTn id="58" dur="500"/>
                                        <p:tgtEl>
                                          <p:spTgt spid="23"/>
                                        </p:tgtEl>
                                        <p:attrNameLst>
                                          <p:attrName>ppt_x</p:attrName>
                                        </p:attrNameLst>
                                      </p:cBhvr>
                                      <p:tavLst>
                                        <p:tav tm="0">
                                          <p:val>
                                            <p:strVal val="ppt_x"/>
                                          </p:val>
                                        </p:tav>
                                        <p:tav tm="100000">
                                          <p:val>
                                            <p:strVal val="ppt_x"/>
                                          </p:val>
                                        </p:tav>
                                      </p:tavLst>
                                    </p:anim>
                                    <p:anim calcmode="lin" valueType="num">
                                      <p:cBhvr additive="base">
                                        <p:cTn id="59" dur="500"/>
                                        <p:tgtEl>
                                          <p:spTgt spid="23"/>
                                        </p:tgtEl>
                                        <p:attrNameLst>
                                          <p:attrName>ppt_y</p:attrName>
                                        </p:attrNameLst>
                                      </p:cBhvr>
                                      <p:tavLst>
                                        <p:tav tm="0">
                                          <p:val>
                                            <p:strVal val="ppt_y"/>
                                          </p:val>
                                        </p:tav>
                                        <p:tav tm="100000">
                                          <p:val>
                                            <p:strVal val="1+ppt_h/2"/>
                                          </p:val>
                                        </p:tav>
                                      </p:tavLst>
                                    </p:anim>
                                    <p:set>
                                      <p:cBhvr>
                                        <p:cTn id="60"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1243" grpId="0" animBg="1"/>
      <p:bldP spid="1631250" grpId="0" animBg="1"/>
      <p:bldP spid="1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Line 2"/>
          <p:cNvSpPr>
            <a:spLocks noChangeShapeType="1"/>
          </p:cNvSpPr>
          <p:nvPr/>
        </p:nvSpPr>
        <p:spPr bwMode="auto">
          <a:xfrm>
            <a:off x="3857625" y="3500438"/>
            <a:ext cx="0" cy="228600"/>
          </a:xfrm>
          <a:prstGeom prst="line">
            <a:avLst/>
          </a:prstGeom>
          <a:noFill/>
          <a:ln w="19050">
            <a:solidFill>
              <a:schemeClr val="tx1"/>
            </a:solidFill>
            <a:round/>
            <a:headEnd/>
            <a:tailEnd type="oval" w="med" len="med"/>
          </a:ln>
        </p:spPr>
        <p:txBody>
          <a:bodyPr/>
          <a:lstStyle/>
          <a:p>
            <a:endParaRPr lang="zh-CN" altLang="en-US"/>
          </a:p>
        </p:txBody>
      </p:sp>
      <p:sp>
        <p:nvSpPr>
          <p:cNvPr id="132098" name="Line 3"/>
          <p:cNvSpPr>
            <a:spLocks noChangeAspect="1" noChangeShapeType="1"/>
          </p:cNvSpPr>
          <p:nvPr/>
        </p:nvSpPr>
        <p:spPr bwMode="auto">
          <a:xfrm>
            <a:off x="3332163" y="2314575"/>
            <a:ext cx="1897062" cy="0"/>
          </a:xfrm>
          <a:prstGeom prst="line">
            <a:avLst/>
          </a:prstGeom>
          <a:noFill/>
          <a:ln w="28575">
            <a:solidFill>
              <a:schemeClr val="tx1"/>
            </a:solidFill>
            <a:round/>
            <a:headEnd/>
            <a:tailEnd/>
          </a:ln>
        </p:spPr>
        <p:txBody>
          <a:bodyPr/>
          <a:lstStyle/>
          <a:p>
            <a:endParaRPr lang="zh-CN" altLang="en-US"/>
          </a:p>
        </p:txBody>
      </p:sp>
      <p:sp>
        <p:nvSpPr>
          <p:cNvPr id="132099" name="Rectangle 4"/>
          <p:cNvSpPr>
            <a:spLocks noGrp="1" noChangeArrowheads="1"/>
          </p:cNvSpPr>
          <p:nvPr>
            <p:ph type="title"/>
          </p:nvPr>
        </p:nvSpPr>
        <p:spPr/>
        <p:txBody>
          <a:bodyPr/>
          <a:lstStyle/>
          <a:p>
            <a:pPr eaLnBrk="1" hangingPunct="1"/>
            <a:r>
              <a:rPr lang="zh-CN" altLang="en-US" smtClean="0"/>
              <a:t>单管</a:t>
            </a:r>
            <a:r>
              <a:rPr lang="en-US" altLang="zh-CN" smtClean="0"/>
              <a:t>DRAM</a:t>
            </a:r>
            <a:r>
              <a:rPr lang="zh-CN" altLang="en-US" smtClean="0"/>
              <a:t>存储器</a:t>
            </a:r>
          </a:p>
        </p:txBody>
      </p:sp>
      <p:sp>
        <p:nvSpPr>
          <p:cNvPr id="132100" name="Rectangle 5"/>
          <p:cNvSpPr>
            <a:spLocks noChangeAspect="1" noChangeArrowheads="1"/>
          </p:cNvSpPr>
          <p:nvPr/>
        </p:nvSpPr>
        <p:spPr bwMode="auto">
          <a:xfrm>
            <a:off x="3552825" y="3838575"/>
            <a:ext cx="803275" cy="51117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V</a:t>
            </a:r>
            <a:r>
              <a:rPr lang="en-US" altLang="zh-CN" sz="1600" baseline="-25000">
                <a:solidFill>
                  <a:schemeClr val="folHlink"/>
                </a:solidFill>
                <a:latin typeface="Times New Roman" pitchFamily="18" charset="0"/>
                <a:ea typeface="宋体" charset="-122"/>
              </a:rPr>
              <a:t>ss</a:t>
            </a:r>
            <a:r>
              <a:rPr lang="en-US" altLang="zh-CN" sz="1600">
                <a:solidFill>
                  <a:schemeClr val="folHlink"/>
                </a:solidFill>
                <a:latin typeface="Times New Roman" pitchFamily="18" charset="0"/>
                <a:ea typeface="宋体" charset="-122"/>
              </a:rPr>
              <a:t>(0V)</a:t>
            </a:r>
            <a:endParaRPr lang="en-US" altLang="zh-CN" sz="1600">
              <a:solidFill>
                <a:schemeClr val="folHlink"/>
              </a:solidFill>
              <a:latin typeface="Tahoma" pitchFamily="34" charset="0"/>
              <a:ea typeface="宋体" charset="-122"/>
            </a:endParaRPr>
          </a:p>
        </p:txBody>
      </p:sp>
      <p:sp>
        <p:nvSpPr>
          <p:cNvPr id="132101" name="Rectangle 6"/>
          <p:cNvSpPr>
            <a:spLocks noChangeAspect="1" noChangeArrowheads="1"/>
          </p:cNvSpPr>
          <p:nvPr/>
        </p:nvSpPr>
        <p:spPr bwMode="auto">
          <a:xfrm>
            <a:off x="4467225" y="3254375"/>
            <a:ext cx="254000" cy="339725"/>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1</a:t>
            </a:r>
            <a:endParaRPr lang="en-US" altLang="zh-CN" sz="1600">
              <a:solidFill>
                <a:schemeClr val="folHlink"/>
              </a:solidFill>
              <a:latin typeface="Tahoma" pitchFamily="34" charset="0"/>
              <a:ea typeface="宋体" charset="-122"/>
            </a:endParaRPr>
          </a:p>
        </p:txBody>
      </p:sp>
      <p:grpSp>
        <p:nvGrpSpPr>
          <p:cNvPr id="132102" name="Group 7"/>
          <p:cNvGrpSpPr>
            <a:grpSpLocks noChangeAspect="1"/>
          </p:cNvGrpSpPr>
          <p:nvPr/>
        </p:nvGrpSpPr>
        <p:grpSpPr bwMode="auto">
          <a:xfrm>
            <a:off x="3763963" y="3424238"/>
            <a:ext cx="169862" cy="84137"/>
            <a:chOff x="3888" y="2832"/>
            <a:chExt cx="96" cy="48"/>
          </a:xfrm>
        </p:grpSpPr>
        <p:sp>
          <p:nvSpPr>
            <p:cNvPr id="132141" name="Line 8"/>
            <p:cNvSpPr>
              <a:spLocks noChangeAspect="1" noChangeShapeType="1"/>
            </p:cNvSpPr>
            <p:nvPr/>
          </p:nvSpPr>
          <p:spPr bwMode="auto">
            <a:xfrm>
              <a:off x="3888" y="2832"/>
              <a:ext cx="96" cy="0"/>
            </a:xfrm>
            <a:prstGeom prst="line">
              <a:avLst/>
            </a:prstGeom>
            <a:noFill/>
            <a:ln w="28575">
              <a:solidFill>
                <a:srgbClr val="FF0000"/>
              </a:solidFill>
              <a:round/>
              <a:headEnd/>
              <a:tailEnd/>
            </a:ln>
          </p:spPr>
          <p:txBody>
            <a:bodyPr/>
            <a:lstStyle/>
            <a:p>
              <a:endParaRPr lang="zh-CN" altLang="en-US"/>
            </a:p>
          </p:txBody>
        </p:sp>
        <p:sp>
          <p:nvSpPr>
            <p:cNvPr id="132142" name="Line 9"/>
            <p:cNvSpPr>
              <a:spLocks noChangeAspect="1" noChangeShapeType="1"/>
            </p:cNvSpPr>
            <p:nvPr/>
          </p:nvSpPr>
          <p:spPr bwMode="auto">
            <a:xfrm>
              <a:off x="3888" y="2880"/>
              <a:ext cx="96" cy="0"/>
            </a:xfrm>
            <a:prstGeom prst="line">
              <a:avLst/>
            </a:prstGeom>
            <a:noFill/>
            <a:ln w="28575">
              <a:solidFill>
                <a:srgbClr val="FF0000"/>
              </a:solidFill>
              <a:round/>
              <a:headEnd/>
              <a:tailEnd/>
            </a:ln>
          </p:spPr>
          <p:txBody>
            <a:bodyPr/>
            <a:lstStyle/>
            <a:p>
              <a:endParaRPr lang="zh-CN" altLang="en-US"/>
            </a:p>
          </p:txBody>
        </p:sp>
      </p:grpSp>
      <p:sp>
        <p:nvSpPr>
          <p:cNvPr id="132103" name="Rectangle 10"/>
          <p:cNvSpPr>
            <a:spLocks noChangeArrowheads="1"/>
          </p:cNvSpPr>
          <p:nvPr/>
        </p:nvSpPr>
        <p:spPr bwMode="auto">
          <a:xfrm>
            <a:off x="50768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D</a:t>
            </a:r>
            <a:endParaRPr lang="en-US" altLang="zh-CN" sz="1600">
              <a:solidFill>
                <a:schemeClr val="folHlink"/>
              </a:solidFill>
              <a:latin typeface="Tahoma" pitchFamily="34" charset="0"/>
              <a:ea typeface="宋体" charset="-122"/>
            </a:endParaRPr>
          </a:p>
        </p:txBody>
      </p:sp>
      <p:sp>
        <p:nvSpPr>
          <p:cNvPr id="899083" name="Rectangle 11"/>
          <p:cNvSpPr>
            <a:spLocks noChangeArrowheads="1"/>
          </p:cNvSpPr>
          <p:nvPr/>
        </p:nvSpPr>
        <p:spPr bwMode="auto">
          <a:xfrm>
            <a:off x="2062163" y="21621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X</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132105" name="Line 12"/>
          <p:cNvSpPr>
            <a:spLocks noChangeShapeType="1"/>
          </p:cNvSpPr>
          <p:nvPr/>
        </p:nvSpPr>
        <p:spPr bwMode="auto">
          <a:xfrm>
            <a:off x="5338763" y="2314575"/>
            <a:ext cx="914400" cy="0"/>
          </a:xfrm>
          <a:prstGeom prst="line">
            <a:avLst/>
          </a:prstGeom>
          <a:noFill/>
          <a:ln w="28575">
            <a:solidFill>
              <a:schemeClr val="tx1"/>
            </a:solidFill>
            <a:prstDash val="dash"/>
            <a:round/>
            <a:headEnd/>
            <a:tailEnd/>
          </a:ln>
        </p:spPr>
        <p:txBody>
          <a:bodyPr wrap="none" anchor="ctr"/>
          <a:lstStyle/>
          <a:p>
            <a:endParaRPr lang="zh-CN" altLang="en-US"/>
          </a:p>
        </p:txBody>
      </p:sp>
      <p:sp>
        <p:nvSpPr>
          <p:cNvPr id="132106" name="Rectangle 13"/>
          <p:cNvSpPr>
            <a:spLocks noChangeArrowheads="1"/>
          </p:cNvSpPr>
          <p:nvPr/>
        </p:nvSpPr>
        <p:spPr bwMode="auto">
          <a:xfrm>
            <a:off x="3509963" y="3348038"/>
            <a:ext cx="3048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C</a:t>
            </a:r>
            <a:endParaRPr lang="en-US" altLang="zh-CN" sz="1600">
              <a:solidFill>
                <a:schemeClr val="folHlink"/>
              </a:solidFill>
              <a:latin typeface="Tahoma" pitchFamily="34" charset="0"/>
              <a:ea typeface="宋体" charset="-122"/>
            </a:endParaRPr>
          </a:p>
        </p:txBody>
      </p:sp>
      <p:sp>
        <p:nvSpPr>
          <p:cNvPr id="899086" name="AutoShape 14"/>
          <p:cNvSpPr>
            <a:spLocks noChangeArrowheads="1"/>
          </p:cNvSpPr>
          <p:nvPr/>
        </p:nvSpPr>
        <p:spPr bwMode="auto">
          <a:xfrm flipH="1" flipV="1">
            <a:off x="1281113" y="3776663"/>
            <a:ext cx="2057400" cy="990600"/>
          </a:xfrm>
          <a:prstGeom prst="wedgeEllipseCallout">
            <a:avLst>
              <a:gd name="adj1" fmla="val -69907"/>
              <a:gd name="adj2" fmla="val 79005"/>
            </a:avLst>
          </a:prstGeom>
          <a:solidFill>
            <a:srgbClr val="99FFCC"/>
          </a:solidFill>
          <a:ln w="28575" algn="ctr">
            <a:solidFill>
              <a:schemeClr val="tx1"/>
            </a:solidFill>
            <a:prstDash val="sysDot"/>
            <a:miter lim="800000"/>
            <a:headEnd/>
            <a:tailEnd/>
          </a:ln>
        </p:spPr>
        <p:txBody>
          <a:bodyPr rot="10800000" anchor="ctr"/>
          <a:lstStyle/>
          <a:p>
            <a:pPr algn="r"/>
            <a:r>
              <a:rPr lang="zh-CN" altLang="en-US" sz="1400" b="1">
                <a:latin typeface="Tahoma" pitchFamily="34" charset="0"/>
                <a:ea typeface="楷体_GB2312" pitchFamily="49" charset="-122"/>
              </a:rPr>
              <a:t>电容用于存储电荷，有电荷代表</a:t>
            </a:r>
            <a:r>
              <a:rPr lang="en-US" altLang="zh-CN" sz="1400" b="1">
                <a:latin typeface="Tahoma" pitchFamily="34" charset="0"/>
                <a:ea typeface="楷体_GB2312" pitchFamily="49" charset="-122"/>
              </a:rPr>
              <a:t>1</a:t>
            </a:r>
            <a:r>
              <a:rPr lang="zh-CN" altLang="en-US" sz="1400" b="1">
                <a:latin typeface="Tahoma" pitchFamily="34" charset="0"/>
                <a:ea typeface="楷体_GB2312" pitchFamily="49" charset="-122"/>
              </a:rPr>
              <a:t>，否则代表</a:t>
            </a:r>
            <a:r>
              <a:rPr lang="en-US" altLang="zh-CN" sz="1400" b="1">
                <a:latin typeface="Tahoma" pitchFamily="34" charset="0"/>
                <a:ea typeface="宋体" charset="-122"/>
              </a:rPr>
              <a:t>0</a:t>
            </a:r>
          </a:p>
        </p:txBody>
      </p:sp>
      <p:sp>
        <p:nvSpPr>
          <p:cNvPr id="132108" name="Rectangle 15"/>
          <p:cNvSpPr>
            <a:spLocks noChangeArrowheads="1"/>
          </p:cNvSpPr>
          <p:nvPr/>
        </p:nvSpPr>
        <p:spPr bwMode="auto">
          <a:xfrm>
            <a:off x="5148263" y="4981575"/>
            <a:ext cx="3429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I/O</a:t>
            </a:r>
            <a:endParaRPr lang="en-US" altLang="zh-CN" sz="1600">
              <a:solidFill>
                <a:schemeClr val="folHlink"/>
              </a:solidFill>
              <a:latin typeface="Tahoma" pitchFamily="34" charset="0"/>
              <a:ea typeface="宋体" charset="-122"/>
            </a:endParaRPr>
          </a:p>
        </p:txBody>
      </p:sp>
      <p:grpSp>
        <p:nvGrpSpPr>
          <p:cNvPr id="3" name="Group 16"/>
          <p:cNvGrpSpPr>
            <a:grpSpLocks noChangeAspect="1"/>
          </p:cNvGrpSpPr>
          <p:nvPr/>
        </p:nvGrpSpPr>
        <p:grpSpPr bwMode="auto">
          <a:xfrm>
            <a:off x="5305425" y="4219575"/>
            <a:ext cx="381000" cy="304800"/>
            <a:chOff x="3360" y="2544"/>
            <a:chExt cx="240" cy="192"/>
          </a:xfrm>
        </p:grpSpPr>
        <p:sp>
          <p:nvSpPr>
            <p:cNvPr id="132136" name="Line 17"/>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7" name="Line 18"/>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8" name="Line 19"/>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9" name="Line 20"/>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40" name="Line 21"/>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0" name="Line 22"/>
          <p:cNvSpPr>
            <a:spLocks noChangeShapeType="1"/>
          </p:cNvSpPr>
          <p:nvPr/>
        </p:nvSpPr>
        <p:spPr bwMode="auto">
          <a:xfrm>
            <a:off x="5305425" y="4448175"/>
            <a:ext cx="0" cy="533400"/>
          </a:xfrm>
          <a:prstGeom prst="line">
            <a:avLst/>
          </a:prstGeom>
          <a:noFill/>
          <a:ln w="19050">
            <a:solidFill>
              <a:schemeClr val="tx1"/>
            </a:solidFill>
            <a:round/>
            <a:headEnd/>
            <a:tailEnd/>
          </a:ln>
        </p:spPr>
        <p:txBody>
          <a:bodyPr/>
          <a:lstStyle/>
          <a:p>
            <a:endParaRPr lang="zh-CN" altLang="en-US"/>
          </a:p>
        </p:txBody>
      </p:sp>
      <p:sp>
        <p:nvSpPr>
          <p:cNvPr id="132111" name="Line 23"/>
          <p:cNvSpPr>
            <a:spLocks noChangeShapeType="1"/>
          </p:cNvSpPr>
          <p:nvPr/>
        </p:nvSpPr>
        <p:spPr bwMode="auto">
          <a:xfrm>
            <a:off x="5686425" y="4371975"/>
            <a:ext cx="1143000" cy="0"/>
          </a:xfrm>
          <a:prstGeom prst="line">
            <a:avLst/>
          </a:prstGeom>
          <a:noFill/>
          <a:ln w="19050">
            <a:solidFill>
              <a:schemeClr val="tx1"/>
            </a:solidFill>
            <a:round/>
            <a:headEnd/>
            <a:tailEnd/>
          </a:ln>
        </p:spPr>
        <p:txBody>
          <a:bodyPr/>
          <a:lstStyle/>
          <a:p>
            <a:endParaRPr lang="zh-CN" altLang="en-US"/>
          </a:p>
        </p:txBody>
      </p:sp>
      <p:sp>
        <p:nvSpPr>
          <p:cNvPr id="132112" name="Rectangle 24"/>
          <p:cNvSpPr>
            <a:spLocks noChangeArrowheads="1"/>
          </p:cNvSpPr>
          <p:nvPr/>
        </p:nvSpPr>
        <p:spPr bwMode="auto">
          <a:xfrm>
            <a:off x="6067425" y="4600575"/>
            <a:ext cx="1219200" cy="2286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Y</a:t>
            </a:r>
            <a:r>
              <a:rPr lang="zh-CN" altLang="en-US" sz="1600">
                <a:solidFill>
                  <a:schemeClr val="folHlink"/>
                </a:solidFill>
                <a:latin typeface="Times New Roman" pitchFamily="18" charset="0"/>
                <a:ea typeface="宋体" charset="-122"/>
              </a:rPr>
              <a:t>地址译码线</a:t>
            </a:r>
            <a:endParaRPr lang="zh-CN" altLang="en-US" sz="1600">
              <a:solidFill>
                <a:schemeClr val="folHlink"/>
              </a:solidFill>
              <a:latin typeface="Tahoma" pitchFamily="34" charset="0"/>
              <a:ea typeface="宋体" charset="-122"/>
            </a:endParaRPr>
          </a:p>
        </p:txBody>
      </p:sp>
      <p:sp>
        <p:nvSpPr>
          <p:cNvPr id="899097" name="Line 25"/>
          <p:cNvSpPr>
            <a:spLocks noChangeShapeType="1"/>
          </p:cNvSpPr>
          <p:nvPr/>
        </p:nvSpPr>
        <p:spPr bwMode="auto">
          <a:xfrm>
            <a:off x="5686425" y="4371975"/>
            <a:ext cx="1143000" cy="0"/>
          </a:xfrm>
          <a:prstGeom prst="line">
            <a:avLst/>
          </a:prstGeom>
          <a:noFill/>
          <a:ln w="19050">
            <a:solidFill>
              <a:srgbClr val="FF0000"/>
            </a:solidFill>
            <a:round/>
            <a:headEnd/>
            <a:tailEnd/>
          </a:ln>
        </p:spPr>
        <p:txBody>
          <a:bodyPr/>
          <a:lstStyle/>
          <a:p>
            <a:endParaRPr lang="zh-CN" altLang="en-US"/>
          </a:p>
        </p:txBody>
      </p:sp>
      <p:sp>
        <p:nvSpPr>
          <p:cNvPr id="899098" name="Line 26"/>
          <p:cNvSpPr>
            <a:spLocks noChangeShapeType="1"/>
          </p:cNvSpPr>
          <p:nvPr/>
        </p:nvSpPr>
        <p:spPr bwMode="auto">
          <a:xfrm>
            <a:off x="5305425" y="4448175"/>
            <a:ext cx="0" cy="533400"/>
          </a:xfrm>
          <a:prstGeom prst="line">
            <a:avLst/>
          </a:prstGeom>
          <a:noFill/>
          <a:ln w="19050">
            <a:solidFill>
              <a:srgbClr val="FF00FF"/>
            </a:solidFill>
            <a:round/>
            <a:headEnd/>
            <a:tailEnd/>
          </a:ln>
        </p:spPr>
        <p:txBody>
          <a:bodyPr/>
          <a:lstStyle/>
          <a:p>
            <a:endParaRPr lang="zh-CN" altLang="en-US"/>
          </a:p>
        </p:txBody>
      </p:sp>
      <p:sp>
        <p:nvSpPr>
          <p:cNvPr id="899099" name="Line 27"/>
          <p:cNvSpPr>
            <a:spLocks noChangeAspect="1" noChangeShapeType="1"/>
          </p:cNvSpPr>
          <p:nvPr/>
        </p:nvSpPr>
        <p:spPr bwMode="auto">
          <a:xfrm>
            <a:off x="3324225" y="2314575"/>
            <a:ext cx="1897063" cy="0"/>
          </a:xfrm>
          <a:prstGeom prst="line">
            <a:avLst/>
          </a:prstGeom>
          <a:noFill/>
          <a:ln w="28575">
            <a:solidFill>
              <a:srgbClr val="FF0000"/>
            </a:solidFill>
            <a:round/>
            <a:headEnd/>
            <a:tailEnd/>
          </a:ln>
        </p:spPr>
        <p:txBody>
          <a:bodyPr/>
          <a:lstStyle/>
          <a:p>
            <a:endParaRPr lang="zh-CN" altLang="en-US"/>
          </a:p>
        </p:txBody>
      </p:sp>
      <p:sp>
        <p:nvSpPr>
          <p:cNvPr id="132116" name="Line 28"/>
          <p:cNvSpPr>
            <a:spLocks noChangeShapeType="1"/>
          </p:cNvSpPr>
          <p:nvPr/>
        </p:nvSpPr>
        <p:spPr bwMode="auto">
          <a:xfrm>
            <a:off x="4391025" y="2314575"/>
            <a:ext cx="0" cy="457200"/>
          </a:xfrm>
          <a:prstGeom prst="line">
            <a:avLst/>
          </a:prstGeom>
          <a:noFill/>
          <a:ln w="19050">
            <a:solidFill>
              <a:schemeClr val="tx1"/>
            </a:solidFill>
            <a:round/>
            <a:headEnd type="oval" w="med" len="med"/>
            <a:tailEnd/>
          </a:ln>
        </p:spPr>
        <p:txBody>
          <a:bodyPr/>
          <a:lstStyle/>
          <a:p>
            <a:endParaRPr lang="zh-CN" altLang="en-US"/>
          </a:p>
        </p:txBody>
      </p:sp>
      <p:sp>
        <p:nvSpPr>
          <p:cNvPr id="899101" name="Line 29"/>
          <p:cNvSpPr>
            <a:spLocks noChangeShapeType="1"/>
          </p:cNvSpPr>
          <p:nvPr/>
        </p:nvSpPr>
        <p:spPr bwMode="auto">
          <a:xfrm>
            <a:off x="4391025" y="2314575"/>
            <a:ext cx="0" cy="457200"/>
          </a:xfrm>
          <a:prstGeom prst="line">
            <a:avLst/>
          </a:prstGeom>
          <a:noFill/>
          <a:ln w="19050">
            <a:solidFill>
              <a:srgbClr val="FF0000"/>
            </a:solidFill>
            <a:round/>
            <a:headEnd type="oval" w="med" len="med"/>
            <a:tailEnd/>
          </a:ln>
        </p:spPr>
        <p:txBody>
          <a:bodyPr/>
          <a:lstStyle/>
          <a:p>
            <a:endParaRPr lang="zh-CN" altLang="en-US"/>
          </a:p>
        </p:txBody>
      </p:sp>
      <p:grpSp>
        <p:nvGrpSpPr>
          <p:cNvPr id="4" name="Group 30"/>
          <p:cNvGrpSpPr>
            <a:grpSpLocks noChangeAspect="1"/>
          </p:cNvGrpSpPr>
          <p:nvPr/>
        </p:nvGrpSpPr>
        <p:grpSpPr bwMode="auto">
          <a:xfrm rot="-5400000">
            <a:off x="4200525" y="2771775"/>
            <a:ext cx="381000" cy="304800"/>
            <a:chOff x="3360" y="2544"/>
            <a:chExt cx="240" cy="192"/>
          </a:xfrm>
        </p:grpSpPr>
        <p:sp>
          <p:nvSpPr>
            <p:cNvPr id="132131" name="Line 31"/>
            <p:cNvSpPr>
              <a:spLocks noChangeAspect="1" noChangeShapeType="1"/>
            </p:cNvSpPr>
            <p:nvPr/>
          </p:nvSpPr>
          <p:spPr bwMode="auto">
            <a:xfrm>
              <a:off x="3456" y="2544"/>
              <a:ext cx="0" cy="192"/>
            </a:xfrm>
            <a:prstGeom prst="line">
              <a:avLst/>
            </a:prstGeom>
            <a:noFill/>
            <a:ln w="28575">
              <a:solidFill>
                <a:schemeClr val="tx1"/>
              </a:solidFill>
              <a:round/>
              <a:headEnd/>
              <a:tailEnd/>
            </a:ln>
          </p:spPr>
          <p:txBody>
            <a:bodyPr/>
            <a:lstStyle/>
            <a:p>
              <a:endParaRPr lang="zh-CN" altLang="en-US"/>
            </a:p>
          </p:txBody>
        </p:sp>
        <p:sp>
          <p:nvSpPr>
            <p:cNvPr id="132132" name="Line 32"/>
            <p:cNvSpPr>
              <a:spLocks noChangeAspect="1" noChangeShapeType="1"/>
            </p:cNvSpPr>
            <p:nvPr/>
          </p:nvSpPr>
          <p:spPr bwMode="auto">
            <a:xfrm>
              <a:off x="3504" y="2592"/>
              <a:ext cx="0" cy="96"/>
            </a:xfrm>
            <a:prstGeom prst="line">
              <a:avLst/>
            </a:prstGeom>
            <a:noFill/>
            <a:ln w="28575">
              <a:solidFill>
                <a:schemeClr val="tx1"/>
              </a:solidFill>
              <a:round/>
              <a:headEnd/>
              <a:tailEnd/>
            </a:ln>
          </p:spPr>
          <p:txBody>
            <a:bodyPr/>
            <a:lstStyle/>
            <a:p>
              <a:endParaRPr lang="zh-CN" altLang="en-US"/>
            </a:p>
          </p:txBody>
        </p:sp>
        <p:sp>
          <p:nvSpPr>
            <p:cNvPr id="132133" name="Line 33"/>
            <p:cNvSpPr>
              <a:spLocks noChangeAspect="1" noChangeShapeType="1"/>
            </p:cNvSpPr>
            <p:nvPr/>
          </p:nvSpPr>
          <p:spPr bwMode="auto">
            <a:xfrm>
              <a:off x="3360" y="2592"/>
              <a:ext cx="96" cy="0"/>
            </a:xfrm>
            <a:prstGeom prst="line">
              <a:avLst/>
            </a:prstGeom>
            <a:noFill/>
            <a:ln w="19050">
              <a:solidFill>
                <a:schemeClr val="tx1"/>
              </a:solidFill>
              <a:round/>
              <a:headEnd/>
              <a:tailEnd/>
            </a:ln>
          </p:spPr>
          <p:txBody>
            <a:bodyPr/>
            <a:lstStyle/>
            <a:p>
              <a:endParaRPr lang="zh-CN" altLang="en-US"/>
            </a:p>
          </p:txBody>
        </p:sp>
        <p:sp>
          <p:nvSpPr>
            <p:cNvPr id="132134" name="Line 34"/>
            <p:cNvSpPr>
              <a:spLocks noChangeAspect="1" noChangeShapeType="1"/>
            </p:cNvSpPr>
            <p:nvPr/>
          </p:nvSpPr>
          <p:spPr bwMode="auto">
            <a:xfrm>
              <a:off x="3360" y="2688"/>
              <a:ext cx="96" cy="0"/>
            </a:xfrm>
            <a:prstGeom prst="line">
              <a:avLst/>
            </a:prstGeom>
            <a:noFill/>
            <a:ln w="19050">
              <a:solidFill>
                <a:schemeClr val="tx1"/>
              </a:solidFill>
              <a:round/>
              <a:headEnd/>
              <a:tailEnd/>
            </a:ln>
          </p:spPr>
          <p:txBody>
            <a:bodyPr/>
            <a:lstStyle/>
            <a:p>
              <a:endParaRPr lang="zh-CN" altLang="en-US"/>
            </a:p>
          </p:txBody>
        </p:sp>
        <p:sp>
          <p:nvSpPr>
            <p:cNvPr id="132135" name="Line 35"/>
            <p:cNvSpPr>
              <a:spLocks noChangeAspect="1" noChangeShapeType="1"/>
            </p:cNvSpPr>
            <p:nvPr/>
          </p:nvSpPr>
          <p:spPr bwMode="auto">
            <a:xfrm>
              <a:off x="3504" y="2640"/>
              <a:ext cx="96" cy="0"/>
            </a:xfrm>
            <a:prstGeom prst="line">
              <a:avLst/>
            </a:prstGeom>
            <a:noFill/>
            <a:ln w="19050">
              <a:solidFill>
                <a:schemeClr val="tx1"/>
              </a:solidFill>
              <a:round/>
              <a:headEnd/>
              <a:tailEnd/>
            </a:ln>
          </p:spPr>
          <p:txBody>
            <a:bodyPr/>
            <a:lstStyle/>
            <a:p>
              <a:endParaRPr lang="zh-CN" altLang="en-US"/>
            </a:p>
          </p:txBody>
        </p:sp>
      </p:grpSp>
      <p:sp>
        <p:nvSpPr>
          <p:cNvPr id="132119" name="Line 36"/>
          <p:cNvSpPr>
            <a:spLocks noChangeShapeType="1"/>
          </p:cNvSpPr>
          <p:nvPr/>
        </p:nvSpPr>
        <p:spPr bwMode="auto">
          <a:xfrm>
            <a:off x="4467225" y="3119438"/>
            <a:ext cx="838200" cy="0"/>
          </a:xfrm>
          <a:prstGeom prst="line">
            <a:avLst/>
          </a:prstGeom>
          <a:noFill/>
          <a:ln w="19050">
            <a:solidFill>
              <a:schemeClr val="tx1"/>
            </a:solidFill>
            <a:round/>
            <a:headEnd/>
            <a:tailEnd type="oval" w="med" len="med"/>
          </a:ln>
        </p:spPr>
        <p:txBody>
          <a:bodyPr/>
          <a:lstStyle/>
          <a:p>
            <a:endParaRPr lang="zh-CN" altLang="en-US"/>
          </a:p>
        </p:txBody>
      </p:sp>
      <p:grpSp>
        <p:nvGrpSpPr>
          <p:cNvPr id="132120" name="Group 37"/>
          <p:cNvGrpSpPr>
            <a:grpSpLocks/>
          </p:cNvGrpSpPr>
          <p:nvPr/>
        </p:nvGrpSpPr>
        <p:grpSpPr bwMode="auto">
          <a:xfrm>
            <a:off x="3857625" y="3119438"/>
            <a:ext cx="457200" cy="304800"/>
            <a:chOff x="2304" y="2064"/>
            <a:chExt cx="288" cy="192"/>
          </a:xfrm>
        </p:grpSpPr>
        <p:sp>
          <p:nvSpPr>
            <p:cNvPr id="132129" name="Line 38"/>
            <p:cNvSpPr>
              <a:spLocks noChangeShapeType="1"/>
            </p:cNvSpPr>
            <p:nvPr/>
          </p:nvSpPr>
          <p:spPr bwMode="auto">
            <a:xfrm flipH="1">
              <a:off x="2304" y="2064"/>
              <a:ext cx="288" cy="0"/>
            </a:xfrm>
            <a:prstGeom prst="line">
              <a:avLst/>
            </a:prstGeom>
            <a:noFill/>
            <a:ln w="19050">
              <a:solidFill>
                <a:schemeClr val="tx1"/>
              </a:solidFill>
              <a:round/>
              <a:headEnd/>
              <a:tailEnd/>
            </a:ln>
          </p:spPr>
          <p:txBody>
            <a:bodyPr/>
            <a:lstStyle/>
            <a:p>
              <a:endParaRPr lang="zh-CN" altLang="en-US"/>
            </a:p>
          </p:txBody>
        </p:sp>
        <p:sp>
          <p:nvSpPr>
            <p:cNvPr id="132130" name="Line 39"/>
            <p:cNvSpPr>
              <a:spLocks noChangeShapeType="1"/>
            </p:cNvSpPr>
            <p:nvPr/>
          </p:nvSpPr>
          <p:spPr bwMode="auto">
            <a:xfrm>
              <a:off x="2304" y="2064"/>
              <a:ext cx="0" cy="192"/>
            </a:xfrm>
            <a:prstGeom prst="line">
              <a:avLst/>
            </a:prstGeom>
            <a:noFill/>
            <a:ln w="19050">
              <a:solidFill>
                <a:schemeClr val="tx1"/>
              </a:solidFill>
              <a:round/>
              <a:headEnd/>
              <a:tailEnd/>
            </a:ln>
          </p:spPr>
          <p:txBody>
            <a:bodyPr/>
            <a:lstStyle/>
            <a:p>
              <a:endParaRPr lang="zh-CN" altLang="en-US"/>
            </a:p>
          </p:txBody>
        </p:sp>
      </p:grpSp>
      <p:sp>
        <p:nvSpPr>
          <p:cNvPr id="132121" name="Line 40"/>
          <p:cNvSpPr>
            <a:spLocks noChangeShapeType="1"/>
          </p:cNvSpPr>
          <p:nvPr/>
        </p:nvSpPr>
        <p:spPr bwMode="auto">
          <a:xfrm flipV="1">
            <a:off x="5305425" y="1857375"/>
            <a:ext cx="0" cy="2438400"/>
          </a:xfrm>
          <a:prstGeom prst="line">
            <a:avLst/>
          </a:prstGeom>
          <a:noFill/>
          <a:ln w="19050">
            <a:solidFill>
              <a:schemeClr val="tx1"/>
            </a:solidFill>
            <a:round/>
            <a:headEnd/>
            <a:tailEnd/>
          </a:ln>
        </p:spPr>
        <p:txBody>
          <a:bodyPr/>
          <a:lstStyle/>
          <a:p>
            <a:endParaRPr lang="zh-CN" altLang="en-US"/>
          </a:p>
        </p:txBody>
      </p:sp>
      <p:grpSp>
        <p:nvGrpSpPr>
          <p:cNvPr id="6" name="Group 41"/>
          <p:cNvGrpSpPr>
            <a:grpSpLocks/>
          </p:cNvGrpSpPr>
          <p:nvPr/>
        </p:nvGrpSpPr>
        <p:grpSpPr bwMode="auto">
          <a:xfrm>
            <a:off x="3857625" y="3119438"/>
            <a:ext cx="457200" cy="304800"/>
            <a:chOff x="2304" y="2064"/>
            <a:chExt cx="288" cy="192"/>
          </a:xfrm>
        </p:grpSpPr>
        <p:sp>
          <p:nvSpPr>
            <p:cNvPr id="132127" name="Line 42"/>
            <p:cNvSpPr>
              <a:spLocks noChangeShapeType="1"/>
            </p:cNvSpPr>
            <p:nvPr/>
          </p:nvSpPr>
          <p:spPr bwMode="auto">
            <a:xfrm flipH="1">
              <a:off x="2304" y="2064"/>
              <a:ext cx="288" cy="0"/>
            </a:xfrm>
            <a:prstGeom prst="line">
              <a:avLst/>
            </a:prstGeom>
            <a:noFill/>
            <a:ln w="19050">
              <a:solidFill>
                <a:srgbClr val="FF00FF"/>
              </a:solidFill>
              <a:round/>
              <a:headEnd/>
              <a:tailEnd/>
            </a:ln>
          </p:spPr>
          <p:txBody>
            <a:bodyPr/>
            <a:lstStyle/>
            <a:p>
              <a:endParaRPr lang="zh-CN" altLang="en-US"/>
            </a:p>
          </p:txBody>
        </p:sp>
        <p:sp>
          <p:nvSpPr>
            <p:cNvPr id="132128" name="Line 43"/>
            <p:cNvSpPr>
              <a:spLocks noChangeShapeType="1"/>
            </p:cNvSpPr>
            <p:nvPr/>
          </p:nvSpPr>
          <p:spPr bwMode="auto">
            <a:xfrm>
              <a:off x="2304" y="2064"/>
              <a:ext cx="0" cy="192"/>
            </a:xfrm>
            <a:prstGeom prst="line">
              <a:avLst/>
            </a:prstGeom>
            <a:noFill/>
            <a:ln w="19050">
              <a:solidFill>
                <a:srgbClr val="FF00FF"/>
              </a:solidFill>
              <a:round/>
              <a:headEnd/>
              <a:tailEnd/>
            </a:ln>
          </p:spPr>
          <p:txBody>
            <a:bodyPr/>
            <a:lstStyle/>
            <a:p>
              <a:endParaRPr lang="zh-CN" altLang="en-US"/>
            </a:p>
          </p:txBody>
        </p:sp>
      </p:grpSp>
      <p:sp>
        <p:nvSpPr>
          <p:cNvPr id="899116" name="Line 44"/>
          <p:cNvSpPr>
            <a:spLocks noChangeShapeType="1"/>
          </p:cNvSpPr>
          <p:nvPr/>
        </p:nvSpPr>
        <p:spPr bwMode="auto">
          <a:xfrm>
            <a:off x="4467225" y="3119438"/>
            <a:ext cx="838200" cy="0"/>
          </a:xfrm>
          <a:prstGeom prst="line">
            <a:avLst/>
          </a:prstGeom>
          <a:noFill/>
          <a:ln w="19050">
            <a:solidFill>
              <a:srgbClr val="FF00FF"/>
            </a:solidFill>
            <a:round/>
            <a:headEnd/>
            <a:tailEnd type="oval" w="med" len="med"/>
          </a:ln>
        </p:spPr>
        <p:txBody>
          <a:bodyPr/>
          <a:lstStyle/>
          <a:p>
            <a:endParaRPr lang="zh-CN" altLang="en-US"/>
          </a:p>
        </p:txBody>
      </p:sp>
      <p:sp>
        <p:nvSpPr>
          <p:cNvPr id="899117" name="Line 45"/>
          <p:cNvSpPr>
            <a:spLocks noChangeShapeType="1"/>
          </p:cNvSpPr>
          <p:nvPr/>
        </p:nvSpPr>
        <p:spPr bwMode="auto">
          <a:xfrm flipV="1">
            <a:off x="5305425" y="1857375"/>
            <a:ext cx="0" cy="2438400"/>
          </a:xfrm>
          <a:prstGeom prst="line">
            <a:avLst/>
          </a:prstGeom>
          <a:noFill/>
          <a:ln w="19050">
            <a:solidFill>
              <a:srgbClr val="FF00FF"/>
            </a:solidFill>
            <a:round/>
            <a:headEnd/>
            <a:tailEnd/>
          </a:ln>
        </p:spPr>
        <p:txBody>
          <a:bodyPr/>
          <a:lstStyle/>
          <a:p>
            <a:endParaRPr lang="zh-CN" altLang="en-US"/>
          </a:p>
        </p:txBody>
      </p:sp>
      <p:sp>
        <p:nvSpPr>
          <p:cNvPr id="132125" name="Rectangle 46"/>
          <p:cNvSpPr>
            <a:spLocks noChangeArrowheads="1"/>
          </p:cNvSpPr>
          <p:nvPr/>
        </p:nvSpPr>
        <p:spPr bwMode="auto">
          <a:xfrm>
            <a:off x="5534025" y="3838575"/>
            <a:ext cx="228600" cy="304800"/>
          </a:xfrm>
          <a:prstGeom prst="rect">
            <a:avLst/>
          </a:prstGeom>
          <a:noFill/>
          <a:ln w="12700">
            <a:noFill/>
            <a:miter lim="800000"/>
            <a:headEnd/>
            <a:tailEnd/>
          </a:ln>
        </p:spPr>
        <p:txBody>
          <a:bodyPr lIns="12700" tIns="12700" rIns="12700" bIns="12700"/>
          <a:lstStyle/>
          <a:p>
            <a:pPr algn="just"/>
            <a:r>
              <a:rPr lang="en-US" altLang="zh-CN" sz="1600">
                <a:solidFill>
                  <a:schemeClr val="folHlink"/>
                </a:solidFill>
                <a:latin typeface="Times New Roman" pitchFamily="18" charset="0"/>
                <a:ea typeface="宋体" charset="-122"/>
              </a:rPr>
              <a:t>T</a:t>
            </a:r>
            <a:r>
              <a:rPr lang="en-US" altLang="zh-CN" sz="1600" baseline="-25000">
                <a:solidFill>
                  <a:schemeClr val="folHlink"/>
                </a:solidFill>
                <a:latin typeface="Times New Roman" pitchFamily="18" charset="0"/>
                <a:ea typeface="宋体" charset="-122"/>
              </a:rPr>
              <a:t>2</a:t>
            </a:r>
            <a:endParaRPr lang="en-US" altLang="zh-CN" sz="1600">
              <a:solidFill>
                <a:schemeClr val="folHlink"/>
              </a:solidFill>
              <a:latin typeface="Tahoma" pitchFamily="34" charset="0"/>
              <a:ea typeface="宋体" charset="-122"/>
            </a:endParaRPr>
          </a:p>
        </p:txBody>
      </p:sp>
      <p:sp>
        <p:nvSpPr>
          <p:cNvPr id="1321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C6783E5-CA54-4D0D-9E89-E24094E9865E}" type="slidenum">
              <a:rPr lang="en-US" altLang="zh-CN">
                <a:latin typeface="Arial" charset="0"/>
              </a:rPr>
              <a:pPr/>
              <a:t>46</a:t>
            </a:fld>
            <a:r>
              <a:rPr lang="en-US" altLang="zh-CN">
                <a:latin typeface="Arial" charset="0"/>
              </a:rPr>
              <a:t>- </a:t>
            </a:r>
          </a:p>
        </p:txBody>
      </p:sp>
      <p:grpSp>
        <p:nvGrpSpPr>
          <p:cNvPr id="48" name="Group 30"/>
          <p:cNvGrpSpPr>
            <a:grpSpLocks noChangeAspect="1"/>
          </p:cNvGrpSpPr>
          <p:nvPr/>
        </p:nvGrpSpPr>
        <p:grpSpPr bwMode="auto">
          <a:xfrm rot="-5400000">
            <a:off x="4198528" y="2771775"/>
            <a:ext cx="381000" cy="304800"/>
            <a:chOff x="3360" y="2544"/>
            <a:chExt cx="240" cy="192"/>
          </a:xfrm>
        </p:grpSpPr>
        <p:sp>
          <p:nvSpPr>
            <p:cNvPr id="49" name="Line 31"/>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0" name="Line 32"/>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1" name="Line 33"/>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2" name="Line 34"/>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3" name="Line 35"/>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grpSp>
        <p:nvGrpSpPr>
          <p:cNvPr id="54" name="Group 16"/>
          <p:cNvGrpSpPr>
            <a:grpSpLocks noChangeAspect="1"/>
          </p:cNvGrpSpPr>
          <p:nvPr/>
        </p:nvGrpSpPr>
        <p:grpSpPr bwMode="auto">
          <a:xfrm>
            <a:off x="5305425" y="4219575"/>
            <a:ext cx="381000" cy="304800"/>
            <a:chOff x="3360" y="2544"/>
            <a:chExt cx="240" cy="192"/>
          </a:xfrm>
        </p:grpSpPr>
        <p:sp>
          <p:nvSpPr>
            <p:cNvPr id="55" name="Line 17"/>
            <p:cNvSpPr>
              <a:spLocks noChangeAspect="1" noChangeShapeType="1"/>
            </p:cNvSpPr>
            <p:nvPr/>
          </p:nvSpPr>
          <p:spPr bwMode="auto">
            <a:xfrm>
              <a:off x="3456" y="2544"/>
              <a:ext cx="0" cy="192"/>
            </a:xfrm>
            <a:prstGeom prst="line">
              <a:avLst/>
            </a:prstGeom>
            <a:noFill/>
            <a:ln w="28575">
              <a:solidFill>
                <a:srgbClr val="FF0000"/>
              </a:solidFill>
              <a:round/>
              <a:headEnd/>
              <a:tailEnd/>
            </a:ln>
          </p:spPr>
          <p:txBody>
            <a:bodyPr/>
            <a:lstStyle/>
            <a:p>
              <a:endParaRPr lang="zh-CN" altLang="en-US"/>
            </a:p>
          </p:txBody>
        </p:sp>
        <p:sp>
          <p:nvSpPr>
            <p:cNvPr id="56" name="Line 18"/>
            <p:cNvSpPr>
              <a:spLocks noChangeAspect="1" noChangeShapeType="1"/>
            </p:cNvSpPr>
            <p:nvPr/>
          </p:nvSpPr>
          <p:spPr bwMode="auto">
            <a:xfrm>
              <a:off x="3504" y="2592"/>
              <a:ext cx="0" cy="96"/>
            </a:xfrm>
            <a:prstGeom prst="line">
              <a:avLst/>
            </a:prstGeom>
            <a:noFill/>
            <a:ln w="28575">
              <a:solidFill>
                <a:srgbClr val="FF0000"/>
              </a:solidFill>
              <a:round/>
              <a:headEnd/>
              <a:tailEnd/>
            </a:ln>
          </p:spPr>
          <p:txBody>
            <a:bodyPr/>
            <a:lstStyle/>
            <a:p>
              <a:endParaRPr lang="zh-CN" altLang="en-US"/>
            </a:p>
          </p:txBody>
        </p:sp>
        <p:sp>
          <p:nvSpPr>
            <p:cNvPr id="57" name="Line 19"/>
            <p:cNvSpPr>
              <a:spLocks noChangeAspect="1" noChangeShapeType="1"/>
            </p:cNvSpPr>
            <p:nvPr/>
          </p:nvSpPr>
          <p:spPr bwMode="auto">
            <a:xfrm>
              <a:off x="3360" y="2592"/>
              <a:ext cx="96" cy="0"/>
            </a:xfrm>
            <a:prstGeom prst="line">
              <a:avLst/>
            </a:prstGeom>
            <a:noFill/>
            <a:ln w="19050">
              <a:solidFill>
                <a:srgbClr val="FF0000"/>
              </a:solidFill>
              <a:round/>
              <a:headEnd/>
              <a:tailEnd/>
            </a:ln>
          </p:spPr>
          <p:txBody>
            <a:bodyPr/>
            <a:lstStyle/>
            <a:p>
              <a:endParaRPr lang="zh-CN" altLang="en-US"/>
            </a:p>
          </p:txBody>
        </p:sp>
        <p:sp>
          <p:nvSpPr>
            <p:cNvPr id="58" name="Line 20"/>
            <p:cNvSpPr>
              <a:spLocks noChangeAspect="1" noChangeShapeType="1"/>
            </p:cNvSpPr>
            <p:nvPr/>
          </p:nvSpPr>
          <p:spPr bwMode="auto">
            <a:xfrm>
              <a:off x="3360" y="2688"/>
              <a:ext cx="96" cy="0"/>
            </a:xfrm>
            <a:prstGeom prst="line">
              <a:avLst/>
            </a:prstGeom>
            <a:noFill/>
            <a:ln w="19050">
              <a:solidFill>
                <a:srgbClr val="FF0000"/>
              </a:solidFill>
              <a:round/>
              <a:headEnd/>
              <a:tailEnd/>
            </a:ln>
          </p:spPr>
          <p:txBody>
            <a:bodyPr/>
            <a:lstStyle/>
            <a:p>
              <a:endParaRPr lang="zh-CN" altLang="en-US"/>
            </a:p>
          </p:txBody>
        </p:sp>
        <p:sp>
          <p:nvSpPr>
            <p:cNvPr id="59" name="Line 21"/>
            <p:cNvSpPr>
              <a:spLocks noChangeAspect="1" noChangeShapeType="1"/>
            </p:cNvSpPr>
            <p:nvPr/>
          </p:nvSpPr>
          <p:spPr bwMode="auto">
            <a:xfrm>
              <a:off x="3504" y="2640"/>
              <a:ext cx="96" cy="0"/>
            </a:xfrm>
            <a:prstGeom prst="line">
              <a:avLst/>
            </a:prstGeom>
            <a:noFill/>
            <a:ln w="19050">
              <a:solidFill>
                <a:srgbClr val="FF0000"/>
              </a:solidFill>
              <a:round/>
              <a:headEnd/>
              <a:tailEnd/>
            </a:ln>
          </p:spPr>
          <p:txBody>
            <a:bodyPr/>
            <a:lstStyle/>
            <a:p>
              <a:endParaRPr lang="zh-CN" altLang="en-US"/>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repeatCount="3000" fill="hold" grpId="0" nodeType="clickEffect">
                                  <p:stCondLst>
                                    <p:cond delay="0"/>
                                  </p:stCondLst>
                                  <p:childTnLst>
                                    <p:set>
                                      <p:cBhvr>
                                        <p:cTn id="6" dur="1" fill="hold">
                                          <p:stCondLst>
                                            <p:cond delay="0"/>
                                          </p:stCondLst>
                                        </p:cTn>
                                        <p:tgtEl>
                                          <p:spTgt spid="899086"/>
                                        </p:tgtEl>
                                        <p:attrNameLst>
                                          <p:attrName>style.visibility</p:attrName>
                                        </p:attrNameLst>
                                      </p:cBhvr>
                                      <p:to>
                                        <p:strVal val="visible"/>
                                      </p:to>
                                    </p:set>
                                    <p:animEffect transition="in" filter="randombar(horizontal)">
                                      <p:cBhvr>
                                        <p:cTn id="7" dur="1000"/>
                                        <p:tgtEl>
                                          <p:spTgt spid="899086"/>
                                        </p:tgtEl>
                                      </p:cBhvr>
                                    </p:animEffect>
                                  </p:childTnLst>
                                </p:cTn>
                              </p:par>
                            </p:childTnLst>
                          </p:cTn>
                        </p:par>
                      </p:childTnLst>
                    </p:cTn>
                  </p:par>
                  <p:par>
                    <p:cTn id="8" fill="hold">
                      <p:stCondLst>
                        <p:cond delay="indefinite"/>
                      </p:stCondLst>
                      <p:childTnLst>
                        <p:par>
                          <p:cTn id="9" fill="hold">
                            <p:stCondLst>
                              <p:cond delay="0"/>
                            </p:stCondLst>
                            <p:childTnLst>
                              <p:par>
                                <p:cTn id="10" presetID="35" presetClass="emph" presetSubtype="0" repeatCount="3000" fill="hold" nodeType="clickEffect">
                                  <p:stCondLst>
                                    <p:cond delay="0"/>
                                  </p:stCondLst>
                                  <p:childTnLst>
                                    <p:anim calcmode="discrete" valueType="str">
                                      <p:cBhvr>
                                        <p:cTn id="11" dur="1000" fill="hold"/>
                                        <p:tgtEl>
                                          <p:spTgt spid="899083">
                                            <p:txEl>
                                              <p:pRg st="0" end="0"/>
                                            </p:txEl>
                                          </p:spTgt>
                                        </p:tgtEl>
                                        <p:attrNameLst>
                                          <p:attrName>style.visibility</p:attrName>
                                        </p:attrNameLst>
                                      </p:cBhvr>
                                      <p:tavLst>
                                        <p:tav tm="0">
                                          <p:val>
                                            <p:strVal val="hidden"/>
                                          </p:val>
                                        </p:tav>
                                        <p:tav tm="50000">
                                          <p:val>
                                            <p:strVal val="visible"/>
                                          </p:val>
                                        </p:tav>
                                      </p:tavLst>
                                    </p:anim>
                                  </p:childTnLst>
                                </p:cTn>
                              </p:par>
                            </p:childTnLst>
                          </p:cTn>
                        </p:par>
                      </p:childTnLst>
                    </p:cTn>
                  </p:par>
                  <p:par>
                    <p:cTn id="12" fill="hold">
                      <p:stCondLst>
                        <p:cond delay="indefinite"/>
                      </p:stCondLst>
                      <p:childTnLst>
                        <p:par>
                          <p:cTn id="13" fill="hold">
                            <p:stCondLst>
                              <p:cond delay="0"/>
                            </p:stCondLst>
                            <p:childTnLst>
                              <p:par>
                                <p:cTn id="14" presetID="22" presetClass="entr" presetSubtype="8" repeatCount="3000" fill="hold" grpId="0" nodeType="clickEffect">
                                  <p:stCondLst>
                                    <p:cond delay="0"/>
                                  </p:stCondLst>
                                  <p:childTnLst>
                                    <p:set>
                                      <p:cBhvr>
                                        <p:cTn id="15" dur="1" fill="hold">
                                          <p:stCondLst>
                                            <p:cond delay="0"/>
                                          </p:stCondLst>
                                        </p:cTn>
                                        <p:tgtEl>
                                          <p:spTgt spid="899099"/>
                                        </p:tgtEl>
                                        <p:attrNameLst>
                                          <p:attrName>style.visibility</p:attrName>
                                        </p:attrNameLst>
                                      </p:cBhvr>
                                      <p:to>
                                        <p:strVal val="visible"/>
                                      </p:to>
                                    </p:set>
                                    <p:animEffect transition="in" filter="wipe(left)">
                                      <p:cBhvr>
                                        <p:cTn id="16" dur="1000"/>
                                        <p:tgtEl>
                                          <p:spTgt spid="899099"/>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repeatCount="3000" fill="hold" grpId="0" nodeType="clickEffect">
                                  <p:stCondLst>
                                    <p:cond delay="0"/>
                                  </p:stCondLst>
                                  <p:childTnLst>
                                    <p:set>
                                      <p:cBhvr>
                                        <p:cTn id="20" dur="1" fill="hold">
                                          <p:stCondLst>
                                            <p:cond delay="0"/>
                                          </p:stCondLst>
                                        </p:cTn>
                                        <p:tgtEl>
                                          <p:spTgt spid="899101"/>
                                        </p:tgtEl>
                                        <p:attrNameLst>
                                          <p:attrName>style.visibility</p:attrName>
                                        </p:attrNameLst>
                                      </p:cBhvr>
                                      <p:to>
                                        <p:strVal val="visible"/>
                                      </p:to>
                                    </p:set>
                                    <p:animEffect transition="in" filter="wipe(up)">
                                      <p:cBhvr>
                                        <p:cTn id="21" dur="1000"/>
                                        <p:tgtEl>
                                          <p:spTgt spid="89910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repeatCount="3000" fill="hold" nodeType="click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wipe(down)">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repeatCount="3000" fill="hold" grpId="0" nodeType="clickEffect">
                                  <p:stCondLst>
                                    <p:cond delay="0"/>
                                  </p:stCondLst>
                                  <p:childTnLst>
                                    <p:set>
                                      <p:cBhvr>
                                        <p:cTn id="30" dur="1" fill="hold">
                                          <p:stCondLst>
                                            <p:cond delay="0"/>
                                          </p:stCondLst>
                                        </p:cTn>
                                        <p:tgtEl>
                                          <p:spTgt spid="899097"/>
                                        </p:tgtEl>
                                        <p:attrNameLst>
                                          <p:attrName>style.visibility</p:attrName>
                                        </p:attrNameLst>
                                      </p:cBhvr>
                                      <p:to>
                                        <p:strVal val="visible"/>
                                      </p:to>
                                    </p:set>
                                    <p:animEffect transition="in" filter="wipe(right)">
                                      <p:cBhvr>
                                        <p:cTn id="31" dur="1000"/>
                                        <p:tgtEl>
                                          <p:spTgt spid="89909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repeatCount="3000" fill="hold" nodeType="clickEffect">
                                  <p:stCondLst>
                                    <p:cond delay="0"/>
                                  </p:stCondLst>
                                  <p:childTnLst>
                                    <p:set>
                                      <p:cBhvr>
                                        <p:cTn id="35" dur="1" fill="hold">
                                          <p:stCondLst>
                                            <p:cond delay="0"/>
                                          </p:stCondLst>
                                        </p:cTn>
                                        <p:tgtEl>
                                          <p:spTgt spid="54"/>
                                        </p:tgtEl>
                                        <p:attrNameLst>
                                          <p:attrName>style.visibility</p:attrName>
                                        </p:attrNameLst>
                                      </p:cBhvr>
                                      <p:to>
                                        <p:strVal val="visible"/>
                                      </p:to>
                                    </p:set>
                                    <p:animEffect transition="in" filter="wipe(up)">
                                      <p:cBhvr>
                                        <p:cTn id="36" dur="500"/>
                                        <p:tgtEl>
                                          <p:spTgt spid="5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repeatCount="300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repeatCount="3000" fill="hold" grpId="0" nodeType="clickEffect">
                                  <p:stCondLst>
                                    <p:cond delay="0"/>
                                  </p:stCondLst>
                                  <p:childTnLst>
                                    <p:set>
                                      <p:cBhvr>
                                        <p:cTn id="45" dur="1" fill="hold">
                                          <p:stCondLst>
                                            <p:cond delay="0"/>
                                          </p:stCondLst>
                                        </p:cTn>
                                        <p:tgtEl>
                                          <p:spTgt spid="899116"/>
                                        </p:tgtEl>
                                        <p:attrNameLst>
                                          <p:attrName>style.visibility</p:attrName>
                                        </p:attrNameLst>
                                      </p:cBhvr>
                                      <p:to>
                                        <p:strVal val="visible"/>
                                      </p:to>
                                    </p:set>
                                    <p:animEffect transition="in" filter="wipe(left)">
                                      <p:cBhvr>
                                        <p:cTn id="46" dur="1000"/>
                                        <p:tgtEl>
                                          <p:spTgt spid="89911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repeatCount="3000" fill="hold" grpId="0" nodeType="clickEffect">
                                  <p:stCondLst>
                                    <p:cond delay="0"/>
                                  </p:stCondLst>
                                  <p:childTnLst>
                                    <p:set>
                                      <p:cBhvr>
                                        <p:cTn id="50" dur="1" fill="hold">
                                          <p:stCondLst>
                                            <p:cond delay="0"/>
                                          </p:stCondLst>
                                        </p:cTn>
                                        <p:tgtEl>
                                          <p:spTgt spid="899117"/>
                                        </p:tgtEl>
                                        <p:attrNameLst>
                                          <p:attrName>style.visibility</p:attrName>
                                        </p:attrNameLst>
                                      </p:cBhvr>
                                      <p:to>
                                        <p:strVal val="visible"/>
                                      </p:to>
                                    </p:set>
                                    <p:animEffect transition="in" filter="wipe(up)">
                                      <p:cBhvr>
                                        <p:cTn id="51" dur="1000"/>
                                        <p:tgtEl>
                                          <p:spTgt spid="89911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repeatCount="3000" fill="hold" grpId="0" nodeType="clickEffect">
                                  <p:stCondLst>
                                    <p:cond delay="0"/>
                                  </p:stCondLst>
                                  <p:childTnLst>
                                    <p:set>
                                      <p:cBhvr>
                                        <p:cTn id="55" dur="1" fill="hold">
                                          <p:stCondLst>
                                            <p:cond delay="0"/>
                                          </p:stCondLst>
                                        </p:cTn>
                                        <p:tgtEl>
                                          <p:spTgt spid="899098"/>
                                        </p:tgtEl>
                                        <p:attrNameLst>
                                          <p:attrName>style.visibility</p:attrName>
                                        </p:attrNameLst>
                                      </p:cBhvr>
                                      <p:to>
                                        <p:strVal val="visible"/>
                                      </p:to>
                                    </p:set>
                                    <p:animEffect transition="in" filter="wipe(up)">
                                      <p:cBhvr>
                                        <p:cTn id="56" dur="1000"/>
                                        <p:tgtEl>
                                          <p:spTgt spid="899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9086" grpId="0" animBg="1"/>
      <p:bldP spid="899097" grpId="0" animBg="1"/>
      <p:bldP spid="899098" grpId="0" animBg="1"/>
      <p:bldP spid="899099" grpId="0" animBg="1"/>
      <p:bldP spid="899101" grpId="0" animBg="1"/>
      <p:bldP spid="899116" grpId="0" animBg="1"/>
      <p:bldP spid="89911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1" name="Rectangle 2"/>
          <p:cNvSpPr>
            <a:spLocks noGrp="1" noChangeArrowheads="1"/>
          </p:cNvSpPr>
          <p:nvPr>
            <p:ph type="title"/>
          </p:nvPr>
        </p:nvSpPr>
        <p:spPr/>
        <p:txBody>
          <a:bodyPr/>
          <a:lstStyle/>
          <a:p>
            <a:pPr eaLnBrk="1" hangingPunct="1"/>
            <a:r>
              <a:rPr lang="en-US" altLang="zh-CN" smtClean="0"/>
              <a:t>DRAM </a:t>
            </a:r>
            <a:r>
              <a:rPr lang="zh-CN" altLang="en-US" smtClean="0"/>
              <a:t>刷新相关概念</a:t>
            </a:r>
          </a:p>
        </p:txBody>
      </p:sp>
      <p:sp>
        <p:nvSpPr>
          <p:cNvPr id="133122" name="Rectangle 3"/>
          <p:cNvSpPr>
            <a:spLocks noGrp="1" noChangeArrowheads="1"/>
          </p:cNvSpPr>
          <p:nvPr>
            <p:ph type="body" idx="1"/>
          </p:nvPr>
        </p:nvSpPr>
        <p:spPr>
          <a:xfrm>
            <a:off x="395288" y="981075"/>
            <a:ext cx="8218487" cy="5184775"/>
          </a:xfrm>
        </p:spPr>
        <p:txBody>
          <a:bodyPr/>
          <a:lstStyle/>
          <a:p>
            <a:pPr eaLnBrk="1" hangingPunct="1"/>
            <a:r>
              <a:rPr kumimoji="1" lang="en-US" altLang="zh-CN" sz="2000" dirty="0" smtClean="0"/>
              <a:t>DRAM</a:t>
            </a:r>
            <a:r>
              <a:rPr kumimoji="1" dirty="0" smtClean="0"/>
              <a:t>靠电容电荷存储信息，电荷容易泄漏，需定期补充电荷以保持信息不变，补充电荷的过程称为</a:t>
            </a:r>
            <a:r>
              <a:rPr kumimoji="1" u="sng" dirty="0" smtClean="0">
                <a:solidFill>
                  <a:srgbClr val="FF0000"/>
                </a:solidFill>
              </a:rPr>
              <a:t>刷新</a:t>
            </a:r>
            <a:r>
              <a:rPr kumimoji="1" dirty="0" smtClean="0"/>
              <a:t>过程</a:t>
            </a:r>
          </a:p>
          <a:p>
            <a:pPr eaLnBrk="1" hangingPunct="1"/>
            <a:r>
              <a:rPr kumimoji="1" dirty="0" smtClean="0"/>
              <a:t>信息存储到信息泄漏完毕之间必须完成刷新过程，称为</a:t>
            </a:r>
            <a:r>
              <a:rPr kumimoji="1" u="sng" dirty="0" smtClean="0">
                <a:solidFill>
                  <a:srgbClr val="FF0000"/>
                </a:solidFill>
              </a:rPr>
              <a:t>最大刷新周期</a:t>
            </a:r>
            <a:r>
              <a:rPr kumimoji="1" dirty="0" smtClean="0"/>
              <a:t>，</a:t>
            </a:r>
          </a:p>
          <a:p>
            <a:pPr eaLnBrk="1" hangingPunct="1"/>
            <a:r>
              <a:rPr kumimoji="1" dirty="0" smtClean="0"/>
              <a:t>上一次对存储器刷新结束到下一次对整个存储器刷新结束所需要的时间称为</a:t>
            </a:r>
            <a:r>
              <a:rPr kumimoji="1" u="sng" dirty="0" smtClean="0">
                <a:solidFill>
                  <a:srgbClr val="FF0000"/>
                </a:solidFill>
              </a:rPr>
              <a:t>刷新周期</a:t>
            </a:r>
            <a:endParaRPr kumimoji="1" lang="en-US" altLang="zh-CN" u="sng" dirty="0" smtClean="0">
              <a:solidFill>
                <a:srgbClr val="FF0000"/>
              </a:solidFill>
            </a:endParaRPr>
          </a:p>
          <a:p>
            <a:pPr eaLnBrk="1" hangingPunct="1"/>
            <a:r>
              <a:rPr kumimoji="1" lang="zh-CN" altLang="en-US" dirty="0"/>
              <a:t>存储体采用</a:t>
            </a:r>
            <a:r>
              <a:rPr kumimoji="1" lang="zh-CN" altLang="en-US" dirty="0">
                <a:solidFill>
                  <a:srgbClr val="FF6600"/>
                </a:solidFill>
              </a:rPr>
              <a:t>双</a:t>
            </a:r>
            <a:r>
              <a:rPr kumimoji="1" lang="zh-CN" altLang="en-US" dirty="0" smtClean="0">
                <a:solidFill>
                  <a:srgbClr val="FF6600"/>
                </a:solidFill>
              </a:rPr>
              <a:t>译码</a:t>
            </a:r>
            <a:r>
              <a:rPr kumimoji="1" lang="zh-CN" altLang="en-US" dirty="0" smtClean="0"/>
              <a:t>结构</a:t>
            </a:r>
            <a:r>
              <a:rPr kumimoji="1" lang="zh-CN" altLang="en-US" dirty="0"/>
              <a:t>，因此</a:t>
            </a:r>
            <a:r>
              <a:rPr kumimoji="1" lang="zh-CN" altLang="en-US" u="sng" dirty="0" smtClean="0">
                <a:solidFill>
                  <a:schemeClr val="accent2"/>
                </a:solidFill>
              </a:rPr>
              <a:t>刷新按</a:t>
            </a:r>
            <a:r>
              <a:rPr kumimoji="1" lang="zh-CN" altLang="en-US" u="sng" dirty="0">
                <a:solidFill>
                  <a:srgbClr val="FF6600"/>
                </a:solidFill>
              </a:rPr>
              <a:t>行</a:t>
            </a:r>
            <a:r>
              <a:rPr kumimoji="1" lang="zh-CN" altLang="en-US" u="sng" dirty="0">
                <a:solidFill>
                  <a:schemeClr val="accent2"/>
                </a:solidFill>
              </a:rPr>
              <a:t>进</a:t>
            </a:r>
            <a:r>
              <a:rPr kumimoji="1" lang="zh-CN" altLang="en-US" u="sng" dirty="0" smtClean="0">
                <a:solidFill>
                  <a:schemeClr val="accent2"/>
                </a:solidFill>
              </a:rPr>
              <a:t>行，</a:t>
            </a:r>
            <a:r>
              <a:rPr kumimoji="1" dirty="0" smtClean="0"/>
              <a:t>刷新一块芯片所需的刷新周期数由芯片矩阵的</a:t>
            </a:r>
            <a:r>
              <a:rPr kumimoji="1" u="sng" dirty="0" smtClean="0">
                <a:solidFill>
                  <a:srgbClr val="FF0000"/>
                </a:solidFill>
              </a:rPr>
              <a:t>行数</a:t>
            </a:r>
            <a:r>
              <a:rPr kumimoji="1" dirty="0" smtClean="0"/>
              <a:t>决定。</a:t>
            </a:r>
            <a:endParaRPr kumimoji="1" lang="en-US" dirty="0" smtClean="0"/>
          </a:p>
          <a:p>
            <a:pPr eaLnBrk="1" hangingPunct="1"/>
            <a:r>
              <a:rPr kumimoji="1" lang="zh-CN" altLang="en-US" dirty="0" smtClean="0"/>
              <a:t>刷</a:t>
            </a:r>
            <a:r>
              <a:rPr kumimoji="1" dirty="0" smtClean="0"/>
              <a:t>新地址是由</a:t>
            </a:r>
            <a:r>
              <a:rPr kumimoji="1" lang="en-US" altLang="zh-CN" dirty="0" smtClean="0"/>
              <a:t>---</a:t>
            </a:r>
            <a:r>
              <a:rPr kumimoji="1" lang="en-US" altLang="zh-CN" dirty="0" smtClean="0">
                <a:solidFill>
                  <a:srgbClr val="FF0000"/>
                </a:solidFill>
              </a:rPr>
              <a:t> </a:t>
            </a:r>
            <a:r>
              <a:rPr kumimoji="1" dirty="0" smtClean="0">
                <a:solidFill>
                  <a:srgbClr val="FF0000"/>
                </a:solidFill>
              </a:rPr>
              <a:t>刷新地址计数器</a:t>
            </a:r>
            <a:r>
              <a:rPr kumimoji="1" dirty="0" smtClean="0"/>
              <a:t>给出。</a:t>
            </a:r>
          </a:p>
          <a:p>
            <a:pPr eaLnBrk="1" hangingPunct="1">
              <a:lnSpc>
                <a:spcPct val="110000"/>
              </a:lnSpc>
            </a:pPr>
            <a:endParaRPr kumimoji="1" dirty="0" smtClean="0"/>
          </a:p>
        </p:txBody>
      </p:sp>
      <p:sp>
        <p:nvSpPr>
          <p:cNvPr id="1331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747C49B-2CF2-4ECB-9372-BA6469A96D83}" type="slidenum">
              <a:rPr lang="en-US" altLang="zh-CN">
                <a:latin typeface="Arial" charset="0"/>
              </a:rPr>
              <a:pPr/>
              <a:t>47</a:t>
            </a:fld>
            <a:r>
              <a:rPr lang="en-US" altLang="zh-CN">
                <a:latin typeface="Arial" charset="0"/>
              </a:rPr>
              <a:t>- </a:t>
            </a: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2"/>
          <p:cNvSpPr>
            <a:spLocks noGrp="1" noChangeArrowheads="1"/>
          </p:cNvSpPr>
          <p:nvPr>
            <p:ph type="title"/>
          </p:nvPr>
        </p:nvSpPr>
        <p:spPr/>
        <p:txBody>
          <a:bodyPr/>
          <a:lstStyle/>
          <a:p>
            <a:pPr eaLnBrk="1" hangingPunct="1"/>
            <a:r>
              <a:rPr lang="en-US" altLang="zh-CN" smtClean="0"/>
              <a:t>DRAM</a:t>
            </a:r>
            <a:r>
              <a:rPr lang="zh-CN" altLang="en-US" smtClean="0"/>
              <a:t>的刷新</a:t>
            </a:r>
          </a:p>
        </p:txBody>
      </p:sp>
      <p:sp>
        <p:nvSpPr>
          <p:cNvPr id="134146" name="Rectangle 3"/>
          <p:cNvSpPr>
            <a:spLocks noGrp="1" noChangeArrowheads="1"/>
          </p:cNvSpPr>
          <p:nvPr>
            <p:ph type="body" idx="1"/>
          </p:nvPr>
        </p:nvSpPr>
        <p:spPr>
          <a:xfrm>
            <a:off x="395288" y="981075"/>
            <a:ext cx="8218487" cy="5040313"/>
          </a:xfrm>
        </p:spPr>
        <p:txBody>
          <a:bodyPr/>
          <a:lstStyle/>
          <a:p>
            <a:pPr eaLnBrk="1" hangingPunct="1"/>
            <a:r>
              <a:rPr smtClean="0"/>
              <a:t>集中式</a:t>
            </a:r>
          </a:p>
          <a:p>
            <a:pPr eaLnBrk="1" hangingPunct="1"/>
            <a:r>
              <a:rPr smtClean="0"/>
              <a:t>分散式</a:t>
            </a:r>
          </a:p>
          <a:p>
            <a:pPr eaLnBrk="1" hangingPunct="1"/>
            <a:r>
              <a:rPr smtClean="0"/>
              <a:t>异步式</a:t>
            </a:r>
          </a:p>
          <a:p>
            <a:pPr eaLnBrk="1" hangingPunct="1"/>
            <a:endParaRPr lang="en-US" altLang="zh-CN" smtClean="0"/>
          </a:p>
        </p:txBody>
      </p:sp>
      <p:sp>
        <p:nvSpPr>
          <p:cNvPr id="1341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03A6D88-23F8-4B2A-9D34-E148D8C8AD5B}" type="slidenum">
              <a:rPr lang="en-US" altLang="zh-CN">
                <a:latin typeface="Arial" charset="0"/>
              </a:rPr>
              <a:pPr/>
              <a:t>48</a:t>
            </a:fld>
            <a:r>
              <a:rPr lang="en-US" altLang="zh-CN">
                <a:latin typeface="Arial" charset="0"/>
              </a:rPr>
              <a:t>- </a:t>
            </a: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69" name="标题 1"/>
          <p:cNvSpPr>
            <a:spLocks noGrp="1"/>
          </p:cNvSpPr>
          <p:nvPr>
            <p:ph type="title"/>
          </p:nvPr>
        </p:nvSpPr>
        <p:spPr/>
        <p:txBody>
          <a:bodyPr/>
          <a:lstStyle/>
          <a:p>
            <a:r>
              <a:rPr lang="zh-CN" altLang="en-US" smtClean="0"/>
              <a:t>集中刷新方式</a:t>
            </a:r>
          </a:p>
        </p:txBody>
      </p:sp>
      <p:graphicFrame>
        <p:nvGraphicFramePr>
          <p:cNvPr id="5" name="Group 89"/>
          <p:cNvGraphicFramePr>
            <a:graphicFrameLocks noGrp="1"/>
          </p:cNvGraphicFramePr>
          <p:nvPr/>
        </p:nvGraphicFramePr>
        <p:xfrm>
          <a:off x="1676400" y="3389313"/>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8"/>
          <p:cNvGraphicFramePr>
            <a:graphicFrameLocks noGrp="1"/>
          </p:cNvGraphicFramePr>
          <p:nvPr/>
        </p:nvGraphicFramePr>
        <p:xfrm>
          <a:off x="5105400" y="3389313"/>
          <a:ext cx="685800" cy="313119"/>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9"/>
          <p:cNvGraphicFramePr>
            <a:graphicFrameLocks noGrp="1"/>
          </p:cNvGraphicFramePr>
          <p:nvPr/>
        </p:nvGraphicFramePr>
        <p:xfrm>
          <a:off x="4419600" y="3389313"/>
          <a:ext cx="685800" cy="313119"/>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102"/>
          <p:cNvGraphicFramePr>
            <a:graphicFrameLocks noGrp="1"/>
          </p:cNvGraphicFramePr>
          <p:nvPr/>
        </p:nvGraphicFramePr>
        <p:xfrm>
          <a:off x="2362200" y="3394075"/>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30003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96"/>
          <p:cNvGraphicFramePr>
            <a:graphicFrameLocks noGrp="1"/>
          </p:cNvGraphicFramePr>
          <p:nvPr/>
        </p:nvGraphicFramePr>
        <p:xfrm>
          <a:off x="6477000" y="3389313"/>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101"/>
          <p:cNvGraphicFramePr>
            <a:graphicFrameLocks noGrp="1"/>
          </p:cNvGraphicFramePr>
          <p:nvPr/>
        </p:nvGraphicFramePr>
        <p:xfrm>
          <a:off x="3048000" y="3389313"/>
          <a:ext cx="685800" cy="302895"/>
        </p:xfrm>
        <a:graphic>
          <a:graphicData uri="http://schemas.openxmlformats.org/drawingml/2006/table">
            <a:tbl>
              <a:tblPr/>
              <a:tblGrid>
                <a:gridCol w="685800">
                  <a:extLst>
                    <a:ext uri="{9D8B030D-6E8A-4147-A177-3AD203B41FA5}">
                      <a16:colId xmlns:a16="http://schemas.microsoft.com/office/drawing/2014/main" val="20000"/>
                    </a:ext>
                  </a:extLst>
                </a:gridCol>
              </a:tblGrid>
              <a:tr h="2794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93"/>
          <p:cNvGraphicFramePr>
            <a:graphicFrameLocks noGrp="1"/>
          </p:cNvGraphicFramePr>
          <p:nvPr/>
        </p:nvGraphicFramePr>
        <p:xfrm>
          <a:off x="3733800" y="3389313"/>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7"/>
          <p:cNvGraphicFramePr>
            <a:graphicFrameLocks noGrp="1"/>
          </p:cNvGraphicFramePr>
          <p:nvPr/>
        </p:nvGraphicFramePr>
        <p:xfrm>
          <a:off x="5791200" y="3389313"/>
          <a:ext cx="685800" cy="302895"/>
        </p:xfrm>
        <a:graphic>
          <a:graphicData uri="http://schemas.openxmlformats.org/drawingml/2006/table">
            <a:tbl>
              <a:tblPr/>
              <a:tblGrid>
                <a:gridCol w="685800">
                  <a:extLst>
                    <a:ext uri="{9D8B030D-6E8A-4147-A177-3AD203B41FA5}">
                      <a16:colId xmlns:a16="http://schemas.microsoft.com/office/drawing/2014/main" val="20000"/>
                    </a:ext>
                  </a:extLst>
                </a:gridCol>
              </a:tblGrid>
              <a:tr h="2667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 name="Text Box 51"/>
          <p:cNvSpPr txBox="1">
            <a:spLocks noChangeArrowheads="1"/>
          </p:cNvSpPr>
          <p:nvPr/>
        </p:nvSpPr>
        <p:spPr bwMode="auto">
          <a:xfrm>
            <a:off x="7315200" y="3248025"/>
            <a:ext cx="990600" cy="366713"/>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95"/>
          <p:cNvGraphicFramePr>
            <a:graphicFrameLocks noGrp="1"/>
          </p:cNvGraphicFramePr>
          <p:nvPr/>
        </p:nvGraphicFramePr>
        <p:xfrm>
          <a:off x="7162800" y="3389313"/>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921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143000" y="3719513"/>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76400" y="3719513"/>
            <a:ext cx="5486400" cy="838200"/>
            <a:chOff x="816" y="2016"/>
            <a:chExt cx="3456" cy="528"/>
          </a:xfrm>
        </p:grpSpPr>
        <p:sp>
          <p:nvSpPr>
            <p:cNvPr id="13524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524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76400" y="4329113"/>
            <a:ext cx="5486400" cy="304800"/>
            <a:chOff x="816" y="2400"/>
            <a:chExt cx="3456" cy="192"/>
          </a:xfrm>
        </p:grpSpPr>
        <p:sp>
          <p:nvSpPr>
            <p:cNvPr id="13524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524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5245" name="Text Box 65"/>
            <p:cNvSpPr txBox="1">
              <a:spLocks noChangeArrowheads="1"/>
            </p:cNvSpPr>
            <p:nvPr/>
          </p:nvSpPr>
          <p:spPr bwMode="auto">
            <a:xfrm>
              <a:off x="1914" y="2400"/>
              <a:ext cx="912"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sp>
        <p:nvSpPr>
          <p:cNvPr id="23" name="Line 66"/>
          <p:cNvSpPr>
            <a:spLocks noChangeShapeType="1"/>
          </p:cNvSpPr>
          <p:nvPr/>
        </p:nvSpPr>
        <p:spPr bwMode="auto">
          <a:xfrm>
            <a:off x="1676400" y="2881313"/>
            <a:ext cx="0" cy="838200"/>
          </a:xfrm>
          <a:prstGeom prst="line">
            <a:avLst/>
          </a:prstGeom>
          <a:noFill/>
          <a:ln w="19050">
            <a:solidFill>
              <a:schemeClr val="tx1"/>
            </a:solidFill>
            <a:round/>
            <a:headEnd/>
            <a:tailEnd/>
          </a:ln>
        </p:spPr>
        <p:txBody>
          <a:bodyPr/>
          <a:lstStyle/>
          <a:p>
            <a:endParaRPr lang="zh-CN" altLang="en-US"/>
          </a:p>
        </p:txBody>
      </p:sp>
      <p:sp>
        <p:nvSpPr>
          <p:cNvPr id="24" name="Line 67"/>
          <p:cNvSpPr>
            <a:spLocks noChangeShapeType="1"/>
          </p:cNvSpPr>
          <p:nvPr/>
        </p:nvSpPr>
        <p:spPr bwMode="auto">
          <a:xfrm>
            <a:off x="4419600" y="2881313"/>
            <a:ext cx="0" cy="838200"/>
          </a:xfrm>
          <a:prstGeom prst="line">
            <a:avLst/>
          </a:prstGeom>
          <a:noFill/>
          <a:ln w="19050">
            <a:solidFill>
              <a:schemeClr val="tx1"/>
            </a:solidFill>
            <a:round/>
            <a:headEnd/>
            <a:tailEnd/>
          </a:ln>
        </p:spPr>
        <p:txBody>
          <a:bodyPr/>
          <a:lstStyle/>
          <a:p>
            <a:endParaRPr lang="zh-CN" altLang="en-US"/>
          </a:p>
        </p:txBody>
      </p:sp>
      <p:sp>
        <p:nvSpPr>
          <p:cNvPr id="25" name="Line 68"/>
          <p:cNvSpPr>
            <a:spLocks noChangeShapeType="1"/>
          </p:cNvSpPr>
          <p:nvPr/>
        </p:nvSpPr>
        <p:spPr bwMode="auto">
          <a:xfrm>
            <a:off x="7162800" y="2881313"/>
            <a:ext cx="0" cy="838200"/>
          </a:xfrm>
          <a:prstGeom prst="line">
            <a:avLst/>
          </a:prstGeom>
          <a:noFill/>
          <a:ln w="19050">
            <a:solidFill>
              <a:schemeClr val="tx1"/>
            </a:solidFill>
            <a:round/>
            <a:headEnd/>
            <a:tailEnd/>
          </a:ln>
        </p:spPr>
        <p:txBody>
          <a:bodyPr/>
          <a:lstStyle/>
          <a:p>
            <a:endParaRPr lang="zh-CN" altLang="en-US"/>
          </a:p>
        </p:txBody>
      </p:sp>
      <p:grpSp>
        <p:nvGrpSpPr>
          <p:cNvPr id="26" name="Group 69"/>
          <p:cNvGrpSpPr>
            <a:grpSpLocks/>
          </p:cNvGrpSpPr>
          <p:nvPr/>
        </p:nvGrpSpPr>
        <p:grpSpPr bwMode="auto">
          <a:xfrm>
            <a:off x="1676400" y="2881313"/>
            <a:ext cx="2743200" cy="304800"/>
            <a:chOff x="816" y="1488"/>
            <a:chExt cx="1728" cy="192"/>
          </a:xfrm>
        </p:grpSpPr>
        <p:sp>
          <p:nvSpPr>
            <p:cNvPr id="135240" name="Line 70"/>
            <p:cNvSpPr>
              <a:spLocks noChangeShapeType="1"/>
            </p:cNvSpPr>
            <p:nvPr/>
          </p:nvSpPr>
          <p:spPr bwMode="auto">
            <a:xfrm>
              <a:off x="1968" y="1584"/>
              <a:ext cx="576" cy="0"/>
            </a:xfrm>
            <a:prstGeom prst="line">
              <a:avLst/>
            </a:prstGeom>
            <a:noFill/>
            <a:ln w="19050">
              <a:solidFill>
                <a:schemeClr val="tx1"/>
              </a:solidFill>
              <a:round/>
              <a:headEnd/>
              <a:tailEnd type="triangle" w="med" len="med"/>
            </a:ln>
          </p:spPr>
          <p:txBody>
            <a:bodyPr/>
            <a:lstStyle/>
            <a:p>
              <a:endParaRPr lang="zh-CN" altLang="en-US"/>
            </a:p>
          </p:txBody>
        </p:sp>
        <p:sp>
          <p:nvSpPr>
            <p:cNvPr id="135241" name="Line 71"/>
            <p:cNvSpPr>
              <a:spLocks noChangeShapeType="1"/>
            </p:cNvSpPr>
            <p:nvPr/>
          </p:nvSpPr>
          <p:spPr bwMode="auto">
            <a:xfrm flipH="1">
              <a:off x="816" y="1584"/>
              <a:ext cx="480" cy="0"/>
            </a:xfrm>
            <a:prstGeom prst="line">
              <a:avLst/>
            </a:prstGeom>
            <a:noFill/>
            <a:ln w="19050">
              <a:solidFill>
                <a:schemeClr val="tx1"/>
              </a:solidFill>
              <a:round/>
              <a:headEnd/>
              <a:tailEnd type="triangle" w="med" len="med"/>
            </a:ln>
          </p:spPr>
          <p:txBody>
            <a:bodyPr/>
            <a:lstStyle/>
            <a:p>
              <a:endParaRPr lang="zh-CN" altLang="en-US"/>
            </a:p>
          </p:txBody>
        </p:sp>
        <p:sp>
          <p:nvSpPr>
            <p:cNvPr id="135242" name="Text Box 72"/>
            <p:cNvSpPr txBox="1">
              <a:spLocks noChangeArrowheads="1"/>
            </p:cNvSpPr>
            <p:nvPr/>
          </p:nvSpPr>
          <p:spPr bwMode="auto">
            <a:xfrm>
              <a:off x="1344" y="1488"/>
              <a:ext cx="624"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读写</a:t>
              </a:r>
              <a:r>
                <a:rPr lang="en-US" altLang="zh-CN" sz="1400" i="0">
                  <a:latin typeface="Tahoma" pitchFamily="34" charset="0"/>
                  <a:ea typeface="宋体" charset="-122"/>
                </a:rPr>
                <a:t>/</a:t>
              </a:r>
              <a:r>
                <a:rPr lang="zh-CN" altLang="en-US" sz="1400" i="0">
                  <a:latin typeface="Tahoma" pitchFamily="34" charset="0"/>
                  <a:ea typeface="宋体" charset="-122"/>
                </a:rPr>
                <a:t>维持</a:t>
              </a:r>
            </a:p>
          </p:txBody>
        </p:sp>
      </p:grpSp>
      <p:grpSp>
        <p:nvGrpSpPr>
          <p:cNvPr id="30" name="Group 73"/>
          <p:cNvGrpSpPr>
            <a:grpSpLocks/>
          </p:cNvGrpSpPr>
          <p:nvPr/>
        </p:nvGrpSpPr>
        <p:grpSpPr bwMode="auto">
          <a:xfrm>
            <a:off x="4419600" y="2881313"/>
            <a:ext cx="2743200" cy="304800"/>
            <a:chOff x="2544" y="1488"/>
            <a:chExt cx="1728" cy="192"/>
          </a:xfrm>
        </p:grpSpPr>
        <p:sp>
          <p:nvSpPr>
            <p:cNvPr id="135237" name="Line 74"/>
            <p:cNvSpPr>
              <a:spLocks noChangeShapeType="1"/>
            </p:cNvSpPr>
            <p:nvPr/>
          </p:nvSpPr>
          <p:spPr bwMode="auto">
            <a:xfrm>
              <a:off x="3888" y="1584"/>
              <a:ext cx="384" cy="0"/>
            </a:xfrm>
            <a:prstGeom prst="line">
              <a:avLst/>
            </a:prstGeom>
            <a:noFill/>
            <a:ln w="19050">
              <a:solidFill>
                <a:schemeClr val="tx1"/>
              </a:solidFill>
              <a:round/>
              <a:headEnd/>
              <a:tailEnd type="triangle" w="med" len="med"/>
            </a:ln>
          </p:spPr>
          <p:txBody>
            <a:bodyPr/>
            <a:lstStyle/>
            <a:p>
              <a:endParaRPr lang="zh-CN" altLang="en-US"/>
            </a:p>
          </p:txBody>
        </p:sp>
        <p:sp>
          <p:nvSpPr>
            <p:cNvPr id="135238" name="Line 75"/>
            <p:cNvSpPr>
              <a:spLocks noChangeShapeType="1"/>
            </p:cNvSpPr>
            <p:nvPr/>
          </p:nvSpPr>
          <p:spPr bwMode="auto">
            <a:xfrm flipH="1">
              <a:off x="2544" y="1584"/>
              <a:ext cx="432" cy="0"/>
            </a:xfrm>
            <a:prstGeom prst="line">
              <a:avLst/>
            </a:prstGeom>
            <a:noFill/>
            <a:ln w="19050">
              <a:solidFill>
                <a:schemeClr val="tx1"/>
              </a:solidFill>
              <a:round/>
              <a:headEnd/>
              <a:tailEnd type="triangle" w="med" len="med"/>
            </a:ln>
          </p:spPr>
          <p:txBody>
            <a:bodyPr/>
            <a:lstStyle/>
            <a:p>
              <a:endParaRPr lang="zh-CN" altLang="en-US"/>
            </a:p>
          </p:txBody>
        </p:sp>
        <p:sp>
          <p:nvSpPr>
            <p:cNvPr id="135239" name="Text Box 76"/>
            <p:cNvSpPr txBox="1">
              <a:spLocks noChangeArrowheads="1"/>
            </p:cNvSpPr>
            <p:nvPr/>
          </p:nvSpPr>
          <p:spPr bwMode="auto">
            <a:xfrm>
              <a:off x="2976" y="1488"/>
              <a:ext cx="912" cy="192"/>
            </a:xfrm>
            <a:prstGeom prst="rect">
              <a:avLst/>
            </a:prstGeom>
            <a:noFill/>
            <a:ln w="19050" algn="ctr">
              <a:noFill/>
              <a:miter lim="800000"/>
              <a:headEnd/>
              <a:tailEnd/>
            </a:ln>
          </p:spPr>
          <p:txBody>
            <a:bodyPr>
              <a:spAutoFit/>
            </a:bodyPr>
            <a:lstStyle/>
            <a:p>
              <a:pPr algn="r"/>
              <a:r>
                <a:rPr lang="zh-CN" altLang="en-US" sz="1400" i="0">
                  <a:solidFill>
                    <a:srgbClr val="0000FF"/>
                  </a:solidFill>
                  <a:latin typeface="Tahoma" pitchFamily="34" charset="0"/>
                  <a:ea typeface="宋体" charset="-122"/>
                </a:rPr>
                <a:t>刷新过程</a:t>
              </a:r>
              <a:r>
                <a:rPr lang="en-US" altLang="zh-CN" sz="1400" i="0">
                  <a:solidFill>
                    <a:srgbClr val="0000FF"/>
                  </a:solidFill>
                  <a:latin typeface="Tahoma" pitchFamily="34" charset="0"/>
                  <a:ea typeface="宋体" charset="-122"/>
                </a:rPr>
                <a:t>/ </a:t>
              </a:r>
              <a:r>
                <a:rPr lang="zh-CN" altLang="en-US" sz="1400" i="0">
                  <a:solidFill>
                    <a:srgbClr val="0000FF"/>
                  </a:solidFill>
                  <a:latin typeface="Tahoma" pitchFamily="34" charset="0"/>
                  <a:ea typeface="宋体" charset="-122"/>
                </a:rPr>
                <a:t>死区</a:t>
              </a:r>
            </a:p>
          </p:txBody>
        </p:sp>
      </p:grpSp>
      <p:grpSp>
        <p:nvGrpSpPr>
          <p:cNvPr id="34" name="Group 77"/>
          <p:cNvGrpSpPr>
            <a:grpSpLocks/>
          </p:cNvGrpSpPr>
          <p:nvPr/>
        </p:nvGrpSpPr>
        <p:grpSpPr bwMode="auto">
          <a:xfrm>
            <a:off x="1676400" y="3719513"/>
            <a:ext cx="685800" cy="533400"/>
            <a:chOff x="816" y="2016"/>
            <a:chExt cx="432" cy="336"/>
          </a:xfrm>
        </p:grpSpPr>
        <p:sp>
          <p:nvSpPr>
            <p:cNvPr id="135233" name="Line 78"/>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5234" name="Group 79"/>
            <p:cNvGrpSpPr>
              <a:grpSpLocks/>
            </p:cNvGrpSpPr>
            <p:nvPr/>
          </p:nvGrpSpPr>
          <p:grpSpPr bwMode="auto">
            <a:xfrm>
              <a:off x="816" y="2160"/>
              <a:ext cx="432" cy="192"/>
              <a:chOff x="816" y="2160"/>
              <a:chExt cx="432" cy="192"/>
            </a:xfrm>
          </p:grpSpPr>
          <p:sp>
            <p:nvSpPr>
              <p:cNvPr id="135235" name="Line 80"/>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6" name="Text Box 81"/>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9" name="Group 82"/>
          <p:cNvGrpSpPr>
            <a:grpSpLocks/>
          </p:cNvGrpSpPr>
          <p:nvPr/>
        </p:nvGrpSpPr>
        <p:grpSpPr bwMode="auto">
          <a:xfrm>
            <a:off x="4419600" y="3719513"/>
            <a:ext cx="685800" cy="533400"/>
            <a:chOff x="2544" y="2016"/>
            <a:chExt cx="432" cy="336"/>
          </a:xfrm>
        </p:grpSpPr>
        <p:sp>
          <p:nvSpPr>
            <p:cNvPr id="135229" name="Line 83"/>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5230" name="Line 84"/>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5231" name="Line 85"/>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5232" name="Text Box 86"/>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sp>
        <p:nvSpPr>
          <p:cNvPr id="44" name="Text Box 87"/>
          <p:cNvSpPr txBox="1">
            <a:spLocks noChangeArrowheads="1"/>
          </p:cNvSpPr>
          <p:nvPr/>
        </p:nvSpPr>
        <p:spPr bwMode="auto">
          <a:xfrm>
            <a:off x="1803400" y="1844675"/>
            <a:ext cx="6781800" cy="461963"/>
          </a:xfrm>
          <a:prstGeom prst="rect">
            <a:avLst/>
          </a:prstGeom>
          <a:noFill/>
          <a:ln w="9525">
            <a:noFill/>
            <a:miter lim="800000"/>
            <a:headEnd/>
            <a:tailEnd/>
          </a:ln>
        </p:spPr>
        <p:txBody>
          <a:bodyPr>
            <a:spAutoFit/>
          </a:bodyPr>
          <a:lstStyle/>
          <a:p>
            <a:r>
              <a:rPr kumimoji="1" lang="en-US" altLang="zh-CN" sz="2400" i="0">
                <a:solidFill>
                  <a:schemeClr val="accent2"/>
                </a:solidFill>
              </a:rPr>
              <a:t>2ms</a:t>
            </a:r>
            <a:r>
              <a:rPr kumimoji="1" lang="zh-CN" altLang="en-US" sz="2400" i="0">
                <a:solidFill>
                  <a:schemeClr val="accent2"/>
                </a:solidFill>
              </a:rPr>
              <a:t>内集中安排所有刷新周期。</a:t>
            </a:r>
          </a:p>
        </p:txBody>
      </p:sp>
      <p:sp>
        <p:nvSpPr>
          <p:cNvPr id="45" name="Text Box 88"/>
          <p:cNvSpPr txBox="1">
            <a:spLocks noChangeArrowheads="1"/>
          </p:cNvSpPr>
          <p:nvPr/>
        </p:nvSpPr>
        <p:spPr bwMode="auto">
          <a:xfrm>
            <a:off x="1981200" y="5124450"/>
            <a:ext cx="38862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用在实时要求不高的场合。</a:t>
            </a:r>
          </a:p>
        </p:txBody>
      </p:sp>
      <p:sp>
        <p:nvSpPr>
          <p:cNvPr id="1352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E423003-A510-4707-9106-DF5F11F0EB3B}" type="slidenum">
              <a:rPr lang="en-US" altLang="zh-CN">
                <a:latin typeface="Arial" charset="0"/>
              </a:rPr>
              <a:pPr/>
              <a:t>49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lide(fromRight)">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500"/>
                                        <p:tgtEl>
                                          <p:spTgt spid="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wipe(left)">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7" presetClass="entr" presetSubtype="10"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72" fill="hold">
                      <p:stCondLst>
                        <p:cond delay="indefinite"/>
                      </p:stCondLst>
                      <p:childTnLst>
                        <p:par>
                          <p:cTn id="73" fill="hold">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p:cTn id="76" dur="500" fill="hold"/>
                                        <p:tgtEl>
                                          <p:spTgt spid="23"/>
                                        </p:tgtEl>
                                        <p:attrNameLst>
                                          <p:attrName>ppt_x</p:attrName>
                                        </p:attrNameLst>
                                      </p:cBhvr>
                                      <p:tavLst>
                                        <p:tav tm="0">
                                          <p:val>
                                            <p:strVal val="#ppt_x"/>
                                          </p:val>
                                        </p:tav>
                                        <p:tav tm="100000">
                                          <p:val>
                                            <p:strVal val="#ppt_x"/>
                                          </p:val>
                                        </p:tav>
                                      </p:tavLst>
                                    </p:anim>
                                    <p:anim calcmode="lin" valueType="num">
                                      <p:cBhvr>
                                        <p:cTn id="77" dur="500" fill="hold"/>
                                        <p:tgtEl>
                                          <p:spTgt spid="23"/>
                                        </p:tgtEl>
                                        <p:attrNameLst>
                                          <p:attrName>ppt_y</p:attrName>
                                        </p:attrNameLst>
                                      </p:cBhvr>
                                      <p:tavLst>
                                        <p:tav tm="0">
                                          <p:val>
                                            <p:strVal val="#ppt_y-#ppt_h/2"/>
                                          </p:val>
                                        </p:tav>
                                        <p:tav tm="100000">
                                          <p:val>
                                            <p:strVal val="#ppt_y"/>
                                          </p:val>
                                        </p:tav>
                                      </p:tavLst>
                                    </p:anim>
                                    <p:anim calcmode="lin" valueType="num">
                                      <p:cBhvr>
                                        <p:cTn id="78" dur="500" fill="hold"/>
                                        <p:tgtEl>
                                          <p:spTgt spid="23"/>
                                        </p:tgtEl>
                                        <p:attrNameLst>
                                          <p:attrName>ppt_w</p:attrName>
                                        </p:attrNameLst>
                                      </p:cBhvr>
                                      <p:tavLst>
                                        <p:tav tm="0">
                                          <p:val>
                                            <p:strVal val="#ppt_w"/>
                                          </p:val>
                                        </p:tav>
                                        <p:tav tm="100000">
                                          <p:val>
                                            <p:strVal val="#ppt_w"/>
                                          </p:val>
                                        </p:tav>
                                      </p:tavLst>
                                    </p:anim>
                                    <p:anim calcmode="lin" valueType="num">
                                      <p:cBhvr>
                                        <p:cTn id="79" dur="500" fill="hold"/>
                                        <p:tgtEl>
                                          <p:spTgt spid="23"/>
                                        </p:tgtEl>
                                        <p:attrNameLst>
                                          <p:attrName>ppt_h</p:attrName>
                                        </p:attrNameLst>
                                      </p:cBhvr>
                                      <p:tavLst>
                                        <p:tav tm="0">
                                          <p:val>
                                            <p:fltVal val="0"/>
                                          </p:val>
                                        </p:tav>
                                        <p:tav tm="100000">
                                          <p:val>
                                            <p:strVal val="#ppt_h"/>
                                          </p:val>
                                        </p:tav>
                                      </p:tavLst>
                                    </p:anim>
                                  </p:childTnLst>
                                </p:cTn>
                              </p:par>
                            </p:childTnLst>
                          </p:cTn>
                        </p:par>
                        <p:par>
                          <p:cTn id="80" fill="hold">
                            <p:stCondLst>
                              <p:cond delay="500"/>
                            </p:stCondLst>
                            <p:childTnLst>
                              <p:par>
                                <p:cTn id="81" presetID="17" presetClass="entr" presetSubtype="1" fill="hold" grpId="0" nodeType="afterEffect">
                                  <p:stCondLst>
                                    <p:cond delay="0"/>
                                  </p:stCondLst>
                                  <p:childTnLst>
                                    <p:set>
                                      <p:cBhvr>
                                        <p:cTn id="82" dur="1" fill="hold">
                                          <p:stCondLst>
                                            <p:cond delay="0"/>
                                          </p:stCondLst>
                                        </p:cTn>
                                        <p:tgtEl>
                                          <p:spTgt spid="24"/>
                                        </p:tgtEl>
                                        <p:attrNameLst>
                                          <p:attrName>style.visibility</p:attrName>
                                        </p:attrNameLst>
                                      </p:cBhvr>
                                      <p:to>
                                        <p:strVal val="visible"/>
                                      </p:to>
                                    </p:set>
                                    <p:anim calcmode="lin" valueType="num">
                                      <p:cBhvr>
                                        <p:cTn id="83" dur="500" fill="hold"/>
                                        <p:tgtEl>
                                          <p:spTgt spid="24"/>
                                        </p:tgtEl>
                                        <p:attrNameLst>
                                          <p:attrName>ppt_x</p:attrName>
                                        </p:attrNameLst>
                                      </p:cBhvr>
                                      <p:tavLst>
                                        <p:tav tm="0">
                                          <p:val>
                                            <p:strVal val="#ppt_x"/>
                                          </p:val>
                                        </p:tav>
                                        <p:tav tm="100000">
                                          <p:val>
                                            <p:strVal val="#ppt_x"/>
                                          </p:val>
                                        </p:tav>
                                      </p:tavLst>
                                    </p:anim>
                                    <p:anim calcmode="lin" valueType="num">
                                      <p:cBhvr>
                                        <p:cTn id="84" dur="500" fill="hold"/>
                                        <p:tgtEl>
                                          <p:spTgt spid="24"/>
                                        </p:tgtEl>
                                        <p:attrNameLst>
                                          <p:attrName>ppt_y</p:attrName>
                                        </p:attrNameLst>
                                      </p:cBhvr>
                                      <p:tavLst>
                                        <p:tav tm="0">
                                          <p:val>
                                            <p:strVal val="#ppt_y-#ppt_h/2"/>
                                          </p:val>
                                        </p:tav>
                                        <p:tav tm="100000">
                                          <p:val>
                                            <p:strVal val="#ppt_y"/>
                                          </p:val>
                                        </p:tav>
                                      </p:tavLst>
                                    </p:anim>
                                    <p:anim calcmode="lin" valueType="num">
                                      <p:cBhvr>
                                        <p:cTn id="85" dur="500" fill="hold"/>
                                        <p:tgtEl>
                                          <p:spTgt spid="24"/>
                                        </p:tgtEl>
                                        <p:attrNameLst>
                                          <p:attrName>ppt_w</p:attrName>
                                        </p:attrNameLst>
                                      </p:cBhvr>
                                      <p:tavLst>
                                        <p:tav tm="0">
                                          <p:val>
                                            <p:strVal val="#ppt_w"/>
                                          </p:val>
                                        </p:tav>
                                        <p:tav tm="100000">
                                          <p:val>
                                            <p:strVal val="#ppt_w"/>
                                          </p:val>
                                        </p:tav>
                                      </p:tavLst>
                                    </p:anim>
                                    <p:anim calcmode="lin" valueType="num">
                                      <p:cBhvr>
                                        <p:cTn id="86" dur="500" fill="hold"/>
                                        <p:tgtEl>
                                          <p:spTgt spid="24"/>
                                        </p:tgtEl>
                                        <p:attrNameLst>
                                          <p:attrName>ppt_h</p:attrName>
                                        </p:attrNameLst>
                                      </p:cBhvr>
                                      <p:tavLst>
                                        <p:tav tm="0">
                                          <p:val>
                                            <p:fltVal val="0"/>
                                          </p:val>
                                        </p:tav>
                                        <p:tav tm="100000">
                                          <p:val>
                                            <p:strVal val="#ppt_h"/>
                                          </p:val>
                                        </p:tav>
                                      </p:tavLst>
                                    </p:anim>
                                  </p:childTnLst>
                                </p:cTn>
                              </p:par>
                            </p:childTnLst>
                          </p:cTn>
                        </p:par>
                      </p:childTnLst>
                    </p:cTn>
                  </p:par>
                  <p:par>
                    <p:cTn id="87" fill="hold">
                      <p:stCondLst>
                        <p:cond delay="indefinite"/>
                      </p:stCondLst>
                      <p:childTnLst>
                        <p:par>
                          <p:cTn id="88" fill="hold">
                            <p:stCondLst>
                              <p:cond delay="0"/>
                            </p:stCondLst>
                            <p:childTnLst>
                              <p:par>
                                <p:cTn id="89" presetID="17" presetClass="entr" presetSubtype="10" fill="hold" nodeType="clickEffect">
                                  <p:stCondLst>
                                    <p:cond delay="0"/>
                                  </p:stCondLst>
                                  <p:childTnLst>
                                    <p:set>
                                      <p:cBhvr>
                                        <p:cTn id="90" dur="1" fill="hold">
                                          <p:stCondLst>
                                            <p:cond delay="0"/>
                                          </p:stCondLst>
                                        </p:cTn>
                                        <p:tgtEl>
                                          <p:spTgt spid="26"/>
                                        </p:tgtEl>
                                        <p:attrNameLst>
                                          <p:attrName>style.visibility</p:attrName>
                                        </p:attrNameLst>
                                      </p:cBhvr>
                                      <p:to>
                                        <p:strVal val="visible"/>
                                      </p:to>
                                    </p:set>
                                    <p:anim calcmode="lin" valueType="num">
                                      <p:cBhvr>
                                        <p:cTn id="91" dur="500" fill="hold"/>
                                        <p:tgtEl>
                                          <p:spTgt spid="26"/>
                                        </p:tgtEl>
                                        <p:attrNameLst>
                                          <p:attrName>ppt_w</p:attrName>
                                        </p:attrNameLst>
                                      </p:cBhvr>
                                      <p:tavLst>
                                        <p:tav tm="0">
                                          <p:val>
                                            <p:fltVal val="0"/>
                                          </p:val>
                                        </p:tav>
                                        <p:tav tm="100000">
                                          <p:val>
                                            <p:strVal val="#ppt_w"/>
                                          </p:val>
                                        </p:tav>
                                      </p:tavLst>
                                    </p:anim>
                                    <p:anim calcmode="lin" valueType="num">
                                      <p:cBhvr>
                                        <p:cTn id="92" dur="500" fill="hold"/>
                                        <p:tgtEl>
                                          <p:spTgt spid="26"/>
                                        </p:tgtEl>
                                        <p:attrNameLst>
                                          <p:attrName>ppt_h</p:attrName>
                                        </p:attrNameLst>
                                      </p:cBhvr>
                                      <p:tavLst>
                                        <p:tav tm="0">
                                          <p:val>
                                            <p:strVal val="#ppt_h"/>
                                          </p:val>
                                        </p:tav>
                                        <p:tav tm="100000">
                                          <p:val>
                                            <p:strVal val="#ppt_h"/>
                                          </p:val>
                                        </p:tav>
                                      </p:tavLst>
                                    </p:anim>
                                  </p:childTnLst>
                                </p:cTn>
                              </p:par>
                            </p:childTnLst>
                          </p:cTn>
                        </p:par>
                        <p:par>
                          <p:cTn id="93" fill="hold">
                            <p:stCondLst>
                              <p:cond delay="500"/>
                            </p:stCondLst>
                            <p:childTnLst>
                              <p:par>
                                <p:cTn id="94" presetID="17" presetClass="entr" presetSubtype="1" fill="hold" grpId="0" nodeType="afterEffect">
                                  <p:stCondLst>
                                    <p:cond delay="0"/>
                                  </p:stCondLst>
                                  <p:childTnLst>
                                    <p:set>
                                      <p:cBhvr>
                                        <p:cTn id="95" dur="1" fill="hold">
                                          <p:stCondLst>
                                            <p:cond delay="0"/>
                                          </p:stCondLst>
                                        </p:cTn>
                                        <p:tgtEl>
                                          <p:spTgt spid="25"/>
                                        </p:tgtEl>
                                        <p:attrNameLst>
                                          <p:attrName>style.visibility</p:attrName>
                                        </p:attrNameLst>
                                      </p:cBhvr>
                                      <p:to>
                                        <p:strVal val="visible"/>
                                      </p:to>
                                    </p:set>
                                    <p:anim calcmode="lin" valueType="num">
                                      <p:cBhvr>
                                        <p:cTn id="96" dur="500" fill="hold"/>
                                        <p:tgtEl>
                                          <p:spTgt spid="25"/>
                                        </p:tgtEl>
                                        <p:attrNameLst>
                                          <p:attrName>ppt_x</p:attrName>
                                        </p:attrNameLst>
                                      </p:cBhvr>
                                      <p:tavLst>
                                        <p:tav tm="0">
                                          <p:val>
                                            <p:strVal val="#ppt_x"/>
                                          </p:val>
                                        </p:tav>
                                        <p:tav tm="100000">
                                          <p:val>
                                            <p:strVal val="#ppt_x"/>
                                          </p:val>
                                        </p:tav>
                                      </p:tavLst>
                                    </p:anim>
                                    <p:anim calcmode="lin" valueType="num">
                                      <p:cBhvr>
                                        <p:cTn id="97" dur="500" fill="hold"/>
                                        <p:tgtEl>
                                          <p:spTgt spid="25"/>
                                        </p:tgtEl>
                                        <p:attrNameLst>
                                          <p:attrName>ppt_y</p:attrName>
                                        </p:attrNameLst>
                                      </p:cBhvr>
                                      <p:tavLst>
                                        <p:tav tm="0">
                                          <p:val>
                                            <p:strVal val="#ppt_y-#ppt_h/2"/>
                                          </p:val>
                                        </p:tav>
                                        <p:tav tm="100000">
                                          <p:val>
                                            <p:strVal val="#ppt_y"/>
                                          </p:val>
                                        </p:tav>
                                      </p:tavLst>
                                    </p:anim>
                                    <p:anim calcmode="lin" valueType="num">
                                      <p:cBhvr>
                                        <p:cTn id="98" dur="500" fill="hold"/>
                                        <p:tgtEl>
                                          <p:spTgt spid="25"/>
                                        </p:tgtEl>
                                        <p:attrNameLst>
                                          <p:attrName>ppt_w</p:attrName>
                                        </p:attrNameLst>
                                      </p:cBhvr>
                                      <p:tavLst>
                                        <p:tav tm="0">
                                          <p:val>
                                            <p:strVal val="#ppt_w"/>
                                          </p:val>
                                        </p:tav>
                                        <p:tav tm="100000">
                                          <p:val>
                                            <p:strVal val="#ppt_w"/>
                                          </p:val>
                                        </p:tav>
                                      </p:tavLst>
                                    </p:anim>
                                    <p:anim calcmode="lin" valueType="num">
                                      <p:cBhvr>
                                        <p:cTn id="99"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17" presetClass="entr" presetSubtype="10" fill="hold" nodeType="click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p:cTn id="104" dur="500" fill="hold"/>
                                        <p:tgtEl>
                                          <p:spTgt spid="30"/>
                                        </p:tgtEl>
                                        <p:attrNameLst>
                                          <p:attrName>ppt_w</p:attrName>
                                        </p:attrNameLst>
                                      </p:cBhvr>
                                      <p:tavLst>
                                        <p:tav tm="0">
                                          <p:val>
                                            <p:fltVal val="0"/>
                                          </p:val>
                                        </p:tav>
                                        <p:tav tm="100000">
                                          <p:val>
                                            <p:strVal val="#ppt_w"/>
                                          </p:val>
                                        </p:tav>
                                      </p:tavLst>
                                    </p:anim>
                                    <p:anim calcmode="lin" valueType="num">
                                      <p:cBhvr>
                                        <p:cTn id="105" dur="500" fill="hold"/>
                                        <p:tgtEl>
                                          <p:spTgt spid="30"/>
                                        </p:tgtEl>
                                        <p:attrNameLst>
                                          <p:attrName>ppt_h</p:attrName>
                                        </p:attrNameLst>
                                      </p:cBhvr>
                                      <p:tavLst>
                                        <p:tav tm="0">
                                          <p:val>
                                            <p:strVal val="#ppt_h"/>
                                          </p:val>
                                        </p:tav>
                                        <p:tav tm="100000">
                                          <p:val>
                                            <p:strVal val="#ppt_h"/>
                                          </p:val>
                                        </p:tav>
                                      </p:tavLst>
                                    </p:anim>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34"/>
                                        </p:tgtEl>
                                        <p:attrNameLst>
                                          <p:attrName>style.visibility</p:attrName>
                                        </p:attrNameLst>
                                      </p:cBhvr>
                                      <p:to>
                                        <p:strVal val="visible"/>
                                      </p:to>
                                    </p:set>
                                    <p:animEffect transition="in" filter="wipe(left)">
                                      <p:cBhvr>
                                        <p:cTn id="110" dur="500"/>
                                        <p:tgtEl>
                                          <p:spTgt spid="34"/>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nodeType="clickEffect">
                                  <p:stCondLst>
                                    <p:cond delay="0"/>
                                  </p:stCondLst>
                                  <p:childTnLst>
                                    <p:set>
                                      <p:cBhvr>
                                        <p:cTn id="114" dur="1" fill="hold">
                                          <p:stCondLst>
                                            <p:cond delay="0"/>
                                          </p:stCondLst>
                                        </p:cTn>
                                        <p:tgtEl>
                                          <p:spTgt spid="39"/>
                                        </p:tgtEl>
                                        <p:attrNameLst>
                                          <p:attrName>style.visibility</p:attrName>
                                        </p:attrNameLst>
                                      </p:cBhvr>
                                      <p:to>
                                        <p:strVal val="visible"/>
                                      </p:to>
                                    </p:set>
                                    <p:animEffect transition="in" filter="wipe(left)">
                                      <p:cBhvr>
                                        <p:cTn id="115" dur="500"/>
                                        <p:tgtEl>
                                          <p:spTgt spid="39"/>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1" fill="hold" grpId="0" nodeType="clickEffect">
                                  <p:stCondLst>
                                    <p:cond delay="0"/>
                                  </p:stCondLst>
                                  <p:childTnLst>
                                    <p:set>
                                      <p:cBhvr>
                                        <p:cTn id="119" dur="1" fill="hold">
                                          <p:stCondLst>
                                            <p:cond delay="0"/>
                                          </p:stCondLst>
                                        </p:cTn>
                                        <p:tgtEl>
                                          <p:spTgt spid="45"/>
                                        </p:tgtEl>
                                        <p:attrNameLst>
                                          <p:attrName>style.visibility</p:attrName>
                                        </p:attrNameLst>
                                      </p:cBhvr>
                                      <p:to>
                                        <p:strVal val="visible"/>
                                      </p:to>
                                    </p:set>
                                    <p:animEffect transition="in" filter="wipe(up)">
                                      <p:cBhvr>
                                        <p:cTn id="120" dur="500"/>
                                        <p:tgtEl>
                                          <p:spTgt spid="45"/>
                                        </p:tgtEl>
                                      </p:cBhvr>
                                    </p:animEffect>
                                  </p:childTnLst>
                                </p:cTn>
                              </p:par>
                            </p:childTnLst>
                          </p:cTn>
                        </p:par>
                      </p:childTnLst>
                    </p:cTn>
                  </p:par>
                  <p:par>
                    <p:cTn id="121" fill="hold">
                      <p:stCondLst>
                        <p:cond delay="indefinite"/>
                      </p:stCondLst>
                      <p:childTnLst>
                        <p:par>
                          <p:cTn id="122" fill="hold">
                            <p:stCondLst>
                              <p:cond delay="0"/>
                            </p:stCondLst>
                            <p:childTnLst>
                              <p:par>
                                <p:cTn id="123" presetID="22" presetClass="entr" presetSubtype="8" fill="hold" grpId="0" nodeType="clickEffect" nodePh="1">
                                  <p:stCondLst>
                                    <p:cond delay="0"/>
                                  </p:stCondLst>
                                  <p:endCondLst>
                                    <p:cond evt="begin" delay="0">
                                      <p:tn val="123"/>
                                    </p:cond>
                                  </p:endCondLst>
                                  <p:childTnLst>
                                    <p:set>
                                      <p:cBhvr>
                                        <p:cTn id="124" dur="1" fill="hold">
                                          <p:stCondLst>
                                            <p:cond delay="0"/>
                                          </p:stCondLst>
                                        </p:cTn>
                                        <p:tgtEl>
                                          <p:spTgt spid="13"/>
                                        </p:tgtEl>
                                        <p:attrNameLst>
                                          <p:attrName>style.visibility</p:attrName>
                                        </p:attrNameLst>
                                      </p:cBhvr>
                                      <p:to>
                                        <p:strVal val="visible"/>
                                      </p:to>
                                    </p:set>
                                    <p:animEffect transition="in" filter="wipe(left)">
                                      <p:cBhvr>
                                        <p:cTn id="12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23" grpId="0" animBg="1"/>
      <p:bldP spid="24" grpId="0" animBg="1"/>
      <p:bldP spid="25" grpId="0" animBg="1"/>
      <p:bldP spid="44" grpId="0" autoUpdateAnimBg="0"/>
      <p:bldP spid="45"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标题 1"/>
          <p:cNvSpPr>
            <a:spLocks noGrp="1"/>
          </p:cNvSpPr>
          <p:nvPr>
            <p:ph type="title"/>
          </p:nvPr>
        </p:nvSpPr>
        <p:spPr/>
        <p:txBody>
          <a:bodyPr/>
          <a:lstStyle/>
          <a:p>
            <a:r>
              <a:rPr lang="zh-CN" altLang="en-US" smtClean="0">
                <a:latin typeface="华文新魏" pitchFamily="2" charset="-122"/>
              </a:rPr>
              <a:t>按存储介质分</a:t>
            </a:r>
            <a:endParaRPr lang="zh-CN" altLang="en-US" smtClean="0"/>
          </a:p>
        </p:txBody>
      </p:sp>
      <p:sp>
        <p:nvSpPr>
          <p:cNvPr id="31746" name="内容占位符 2"/>
          <p:cNvSpPr>
            <a:spLocks noGrp="1"/>
          </p:cNvSpPr>
          <p:nvPr>
            <p:ph idx="1"/>
          </p:nvPr>
        </p:nvSpPr>
        <p:spPr>
          <a:xfrm>
            <a:off x="395288" y="981075"/>
            <a:ext cx="8218487" cy="5040313"/>
          </a:xfrm>
        </p:spPr>
        <p:txBody>
          <a:bodyPr/>
          <a:lstStyle/>
          <a:p>
            <a:r>
              <a:rPr dirty="0" smtClean="0"/>
              <a:t>半导体存储器</a:t>
            </a:r>
          </a:p>
          <a:p>
            <a:pPr lvl="1"/>
            <a:r>
              <a:rPr dirty="0" smtClean="0"/>
              <a:t>双极型存储器  </a:t>
            </a:r>
            <a:r>
              <a:rPr lang="en-US" altLang="zh-CN" dirty="0" smtClean="0"/>
              <a:t>MOS</a:t>
            </a:r>
            <a:r>
              <a:rPr dirty="0" smtClean="0"/>
              <a:t>存储器  </a:t>
            </a:r>
          </a:p>
          <a:p>
            <a:pPr lvl="1"/>
            <a:r>
              <a:rPr dirty="0" smtClean="0"/>
              <a:t>速度快、功耗低</a:t>
            </a:r>
          </a:p>
          <a:p>
            <a:r>
              <a:rPr dirty="0" smtClean="0"/>
              <a:t>磁存储器</a:t>
            </a:r>
          </a:p>
          <a:p>
            <a:pPr lvl="1"/>
            <a:r>
              <a:rPr dirty="0" smtClean="0"/>
              <a:t>磁芯、磁带、磁盘   </a:t>
            </a:r>
          </a:p>
          <a:p>
            <a:pPr lvl="1"/>
            <a:r>
              <a:rPr dirty="0" smtClean="0"/>
              <a:t>容量大，速度慢、体积大</a:t>
            </a:r>
          </a:p>
          <a:p>
            <a:r>
              <a:rPr dirty="0" smtClean="0"/>
              <a:t>激光存储器</a:t>
            </a:r>
          </a:p>
          <a:p>
            <a:pPr lvl="1"/>
            <a:r>
              <a:rPr lang="en-US" altLang="zh-CN" dirty="0" smtClean="0"/>
              <a:t>CD-ROM  CD-RW  CD-R  </a:t>
            </a:r>
          </a:p>
          <a:p>
            <a:pPr lvl="1"/>
            <a:r>
              <a:rPr lang="en-US" altLang="zh-CN" dirty="0" smtClean="0"/>
              <a:t>DVD-ROM  DVD-RW  DVD-R</a:t>
            </a:r>
          </a:p>
          <a:p>
            <a:pPr lvl="1"/>
            <a:r>
              <a:rPr dirty="0" smtClean="0"/>
              <a:t>便于携带，廉价，易于保存</a:t>
            </a:r>
          </a:p>
          <a:p>
            <a:endParaRPr dirty="0" smtClean="0"/>
          </a:p>
        </p:txBody>
      </p:sp>
      <p:sp>
        <p:nvSpPr>
          <p:cNvPr id="317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A3B9BAB-DEBB-45B7-8495-4822343B9FEA}" type="slidenum">
              <a:rPr lang="en-US" altLang="zh-CN">
                <a:latin typeface="Arial" charset="0"/>
              </a:rPr>
              <a:pPr/>
              <a:t>5</a:t>
            </a:fld>
            <a:r>
              <a:rPr lang="en-US" altLang="zh-CN">
                <a:latin typeface="Arial" charset="0"/>
              </a:rPr>
              <a:t>- </a:t>
            </a: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3" name="标题 1"/>
          <p:cNvSpPr>
            <a:spLocks noGrp="1"/>
          </p:cNvSpPr>
          <p:nvPr>
            <p:ph type="title"/>
          </p:nvPr>
        </p:nvSpPr>
        <p:spPr/>
        <p:txBody>
          <a:bodyPr/>
          <a:lstStyle/>
          <a:p>
            <a:r>
              <a:rPr lang="zh-CN" altLang="en-US" smtClean="0"/>
              <a:t>分散刷新方式</a:t>
            </a:r>
          </a:p>
        </p:txBody>
      </p:sp>
      <p:graphicFrame>
        <p:nvGraphicFramePr>
          <p:cNvPr id="5" name="Group 85"/>
          <p:cNvGraphicFramePr>
            <a:graphicFrameLocks noGrp="1"/>
          </p:cNvGraphicFramePr>
          <p:nvPr/>
        </p:nvGraphicFramePr>
        <p:xfrm>
          <a:off x="16002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91"/>
          <p:cNvGraphicFramePr>
            <a:graphicFrameLocks noGrp="1"/>
          </p:cNvGraphicFramePr>
          <p:nvPr/>
        </p:nvGraphicFramePr>
        <p:xfrm>
          <a:off x="3657600" y="3378200"/>
          <a:ext cx="685800" cy="313119"/>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92"/>
          <p:cNvGraphicFramePr>
            <a:graphicFrameLocks noGrp="1"/>
          </p:cNvGraphicFramePr>
          <p:nvPr/>
        </p:nvGraphicFramePr>
        <p:xfrm>
          <a:off x="2286000" y="3378200"/>
          <a:ext cx="685800" cy="313119"/>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8" name="Group 84"/>
          <p:cNvGraphicFramePr>
            <a:graphicFrameLocks noGrp="1"/>
          </p:cNvGraphicFramePr>
          <p:nvPr/>
        </p:nvGraphicFramePr>
        <p:xfrm>
          <a:off x="29718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9" name="Group 89"/>
          <p:cNvGraphicFramePr>
            <a:graphicFrameLocks noGrp="1"/>
          </p:cNvGraphicFramePr>
          <p:nvPr/>
        </p:nvGraphicFramePr>
        <p:xfrm>
          <a:off x="64008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dirty="0" smtClean="0">
                          <a:ln>
                            <a:noFill/>
                          </a:ln>
                          <a:solidFill>
                            <a:srgbClr val="0066FF"/>
                          </a:solidFill>
                          <a:effectLst/>
                          <a:latin typeface="Verdana" pitchFamily="34" charset="0"/>
                          <a:ea typeface="华文新魏" pitchFamily="2" charset="-122"/>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10" name="Group 86"/>
          <p:cNvGraphicFramePr>
            <a:graphicFrameLocks noGrp="1"/>
          </p:cNvGraphicFramePr>
          <p:nvPr/>
        </p:nvGraphicFramePr>
        <p:xfrm>
          <a:off x="43434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1" name="Group 87"/>
          <p:cNvGraphicFramePr>
            <a:graphicFrameLocks noGrp="1"/>
          </p:cNvGraphicFramePr>
          <p:nvPr/>
        </p:nvGraphicFramePr>
        <p:xfrm>
          <a:off x="57150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12" name="Group 90"/>
          <p:cNvGraphicFramePr>
            <a:graphicFrameLocks noGrp="1"/>
          </p:cNvGraphicFramePr>
          <p:nvPr/>
        </p:nvGraphicFramePr>
        <p:xfrm>
          <a:off x="50292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sp>
        <p:nvSpPr>
          <p:cNvPr id="136234" name="Text Box 51"/>
          <p:cNvSpPr txBox="1">
            <a:spLocks noChangeArrowheads="1"/>
          </p:cNvSpPr>
          <p:nvPr/>
        </p:nvSpPr>
        <p:spPr bwMode="auto">
          <a:xfrm>
            <a:off x="7239000" y="3236913"/>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4" name="Group 88"/>
          <p:cNvGraphicFramePr>
            <a:graphicFrameLocks noGrp="1"/>
          </p:cNvGraphicFramePr>
          <p:nvPr/>
        </p:nvGraphicFramePr>
        <p:xfrm>
          <a:off x="7086600" y="3378200"/>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5" name="Line 58"/>
          <p:cNvSpPr>
            <a:spLocks noChangeShapeType="1"/>
          </p:cNvSpPr>
          <p:nvPr/>
        </p:nvSpPr>
        <p:spPr bwMode="auto">
          <a:xfrm>
            <a:off x="1066800" y="3716338"/>
            <a:ext cx="7239000" cy="0"/>
          </a:xfrm>
          <a:prstGeom prst="line">
            <a:avLst/>
          </a:prstGeom>
          <a:noFill/>
          <a:ln w="19050">
            <a:solidFill>
              <a:schemeClr val="tx1"/>
            </a:solidFill>
            <a:round/>
            <a:headEnd/>
            <a:tailEnd type="triangle" w="med" len="med"/>
          </a:ln>
        </p:spPr>
        <p:txBody>
          <a:bodyPr/>
          <a:lstStyle/>
          <a:p>
            <a:endParaRPr lang="zh-CN" altLang="en-US"/>
          </a:p>
        </p:txBody>
      </p:sp>
      <p:grpSp>
        <p:nvGrpSpPr>
          <p:cNvPr id="16" name="Group 59"/>
          <p:cNvGrpSpPr>
            <a:grpSpLocks/>
          </p:cNvGrpSpPr>
          <p:nvPr/>
        </p:nvGrpSpPr>
        <p:grpSpPr bwMode="auto">
          <a:xfrm>
            <a:off x="1600200" y="3708400"/>
            <a:ext cx="5486400" cy="990600"/>
            <a:chOff x="816" y="2016"/>
            <a:chExt cx="3456" cy="528"/>
          </a:xfrm>
        </p:grpSpPr>
        <p:sp>
          <p:nvSpPr>
            <p:cNvPr id="136266" name="Line 60"/>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6267" name="Line 61"/>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9" name="Group 62"/>
          <p:cNvGrpSpPr>
            <a:grpSpLocks/>
          </p:cNvGrpSpPr>
          <p:nvPr/>
        </p:nvGrpSpPr>
        <p:grpSpPr bwMode="auto">
          <a:xfrm>
            <a:off x="1600200" y="4470400"/>
            <a:ext cx="5486400" cy="304800"/>
            <a:chOff x="816" y="2400"/>
            <a:chExt cx="3456" cy="192"/>
          </a:xfrm>
        </p:grpSpPr>
        <p:sp>
          <p:nvSpPr>
            <p:cNvPr id="136263" name="Line 63"/>
            <p:cNvSpPr>
              <a:spLocks noChangeShapeType="1"/>
            </p:cNvSpPr>
            <p:nvPr/>
          </p:nvSpPr>
          <p:spPr bwMode="auto">
            <a:xfrm>
              <a:off x="2832" y="2496"/>
              <a:ext cx="1440" cy="0"/>
            </a:xfrm>
            <a:prstGeom prst="line">
              <a:avLst/>
            </a:prstGeom>
            <a:noFill/>
            <a:ln w="19050">
              <a:solidFill>
                <a:schemeClr val="tx1"/>
              </a:solidFill>
              <a:round/>
              <a:headEnd/>
              <a:tailEnd type="triangle" w="med" len="med"/>
            </a:ln>
          </p:spPr>
          <p:txBody>
            <a:bodyPr/>
            <a:lstStyle/>
            <a:p>
              <a:endParaRPr lang="zh-CN" altLang="en-US"/>
            </a:p>
          </p:txBody>
        </p:sp>
        <p:sp>
          <p:nvSpPr>
            <p:cNvPr id="136264" name="Line 64"/>
            <p:cNvSpPr>
              <a:spLocks noChangeShapeType="1"/>
            </p:cNvSpPr>
            <p:nvPr/>
          </p:nvSpPr>
          <p:spPr bwMode="auto">
            <a:xfrm flipH="1">
              <a:off x="816" y="2496"/>
              <a:ext cx="1296" cy="0"/>
            </a:xfrm>
            <a:prstGeom prst="line">
              <a:avLst/>
            </a:prstGeom>
            <a:noFill/>
            <a:ln w="19050">
              <a:solidFill>
                <a:schemeClr val="tx1"/>
              </a:solidFill>
              <a:round/>
              <a:headEnd/>
              <a:tailEnd type="triangle" w="med" len="med"/>
            </a:ln>
          </p:spPr>
          <p:txBody>
            <a:bodyPr/>
            <a:lstStyle/>
            <a:p>
              <a:endParaRPr lang="zh-CN" altLang="en-US"/>
            </a:p>
          </p:txBody>
        </p:sp>
        <p:sp>
          <p:nvSpPr>
            <p:cNvPr id="136265" name="Text Box 65"/>
            <p:cNvSpPr txBox="1">
              <a:spLocks noChangeArrowheads="1"/>
            </p:cNvSpPr>
            <p:nvPr/>
          </p:nvSpPr>
          <p:spPr bwMode="auto">
            <a:xfrm>
              <a:off x="2016" y="2400"/>
              <a:ext cx="912" cy="192"/>
            </a:xfrm>
            <a:prstGeom prst="rect">
              <a:avLst/>
            </a:prstGeom>
            <a:noFill/>
            <a:ln w="19050" algn="ctr">
              <a:noFill/>
              <a:miter lim="800000"/>
              <a:headEnd/>
              <a:tailEnd/>
            </a:ln>
          </p:spPr>
          <p:txBody>
            <a:bodyPr>
              <a:spAutoFit/>
            </a:bodyPr>
            <a:lstStyle/>
            <a:p>
              <a:pPr algn="ctr"/>
              <a:r>
                <a:rPr lang="zh-CN" altLang="en-US" sz="1400" i="0">
                  <a:latin typeface="Tahoma" pitchFamily="34" charset="0"/>
                  <a:ea typeface="宋体" charset="-122"/>
                </a:rPr>
                <a:t>刷新间隔</a:t>
              </a:r>
              <a:r>
                <a:rPr lang="en-US" altLang="zh-CN" sz="1400" i="0">
                  <a:latin typeface="Tahoma" pitchFamily="34" charset="0"/>
                  <a:ea typeface="宋体" charset="-122"/>
                </a:rPr>
                <a:t>2ms</a:t>
              </a:r>
            </a:p>
          </p:txBody>
        </p:sp>
      </p:grpSp>
      <p:grpSp>
        <p:nvGrpSpPr>
          <p:cNvPr id="23" name="Group 66"/>
          <p:cNvGrpSpPr>
            <a:grpSpLocks/>
          </p:cNvGrpSpPr>
          <p:nvPr/>
        </p:nvGrpSpPr>
        <p:grpSpPr bwMode="auto">
          <a:xfrm>
            <a:off x="1600200" y="3022600"/>
            <a:ext cx="1371600" cy="685800"/>
            <a:chOff x="960" y="1776"/>
            <a:chExt cx="864" cy="432"/>
          </a:xfrm>
        </p:grpSpPr>
        <p:sp>
          <p:nvSpPr>
            <p:cNvPr id="136261" name="Line 67"/>
            <p:cNvSpPr>
              <a:spLocks noChangeShapeType="1"/>
            </p:cNvSpPr>
            <p:nvPr/>
          </p:nvSpPr>
          <p:spPr bwMode="auto">
            <a:xfrm>
              <a:off x="960" y="1776"/>
              <a:ext cx="0" cy="432"/>
            </a:xfrm>
            <a:prstGeom prst="line">
              <a:avLst/>
            </a:prstGeom>
            <a:noFill/>
            <a:ln w="19050">
              <a:solidFill>
                <a:schemeClr val="tx1"/>
              </a:solidFill>
              <a:round/>
              <a:headEnd/>
              <a:tailEnd/>
            </a:ln>
          </p:spPr>
          <p:txBody>
            <a:bodyPr/>
            <a:lstStyle/>
            <a:p>
              <a:endParaRPr lang="zh-CN" altLang="en-US"/>
            </a:p>
          </p:txBody>
        </p:sp>
        <p:sp>
          <p:nvSpPr>
            <p:cNvPr id="136262" name="Line 68"/>
            <p:cNvSpPr>
              <a:spLocks noChangeShapeType="1"/>
            </p:cNvSpPr>
            <p:nvPr/>
          </p:nvSpPr>
          <p:spPr bwMode="auto">
            <a:xfrm>
              <a:off x="1824" y="1776"/>
              <a:ext cx="0" cy="432"/>
            </a:xfrm>
            <a:prstGeom prst="line">
              <a:avLst/>
            </a:prstGeom>
            <a:noFill/>
            <a:ln w="19050">
              <a:solidFill>
                <a:schemeClr val="tx1"/>
              </a:solidFill>
              <a:round/>
              <a:headEnd/>
              <a:tailEnd/>
            </a:ln>
          </p:spPr>
          <p:txBody>
            <a:bodyPr/>
            <a:lstStyle/>
            <a:p>
              <a:endParaRPr lang="zh-CN" altLang="en-US"/>
            </a:p>
          </p:txBody>
        </p:sp>
      </p:grpSp>
      <p:grpSp>
        <p:nvGrpSpPr>
          <p:cNvPr id="26" name="Group 69"/>
          <p:cNvGrpSpPr>
            <a:grpSpLocks/>
          </p:cNvGrpSpPr>
          <p:nvPr/>
        </p:nvGrpSpPr>
        <p:grpSpPr bwMode="auto">
          <a:xfrm>
            <a:off x="1600200" y="3708400"/>
            <a:ext cx="685800" cy="533400"/>
            <a:chOff x="816" y="2016"/>
            <a:chExt cx="432" cy="336"/>
          </a:xfrm>
        </p:grpSpPr>
        <p:sp>
          <p:nvSpPr>
            <p:cNvPr id="136257" name="Line 70"/>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6258" name="Group 71"/>
            <p:cNvGrpSpPr>
              <a:grpSpLocks/>
            </p:cNvGrpSpPr>
            <p:nvPr/>
          </p:nvGrpSpPr>
          <p:grpSpPr bwMode="auto">
            <a:xfrm>
              <a:off x="816" y="2160"/>
              <a:ext cx="432" cy="192"/>
              <a:chOff x="816" y="2160"/>
              <a:chExt cx="432" cy="192"/>
            </a:xfrm>
          </p:grpSpPr>
          <p:sp>
            <p:nvSpPr>
              <p:cNvPr id="136259" name="Line 72"/>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60" name="Text Box 73"/>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pSp>
        <p:nvGrpSpPr>
          <p:cNvPr id="31" name="Group 74"/>
          <p:cNvGrpSpPr>
            <a:grpSpLocks/>
          </p:cNvGrpSpPr>
          <p:nvPr/>
        </p:nvGrpSpPr>
        <p:grpSpPr bwMode="auto">
          <a:xfrm>
            <a:off x="2286000" y="3708400"/>
            <a:ext cx="685800" cy="533400"/>
            <a:chOff x="2544" y="2016"/>
            <a:chExt cx="432" cy="336"/>
          </a:xfrm>
        </p:grpSpPr>
        <p:sp>
          <p:nvSpPr>
            <p:cNvPr id="136253" name="Line 75"/>
            <p:cNvSpPr>
              <a:spLocks noChangeShapeType="1"/>
            </p:cNvSpPr>
            <p:nvPr/>
          </p:nvSpPr>
          <p:spPr bwMode="auto">
            <a:xfrm>
              <a:off x="2544" y="2016"/>
              <a:ext cx="0" cy="240"/>
            </a:xfrm>
            <a:prstGeom prst="line">
              <a:avLst/>
            </a:prstGeom>
            <a:noFill/>
            <a:ln w="19050">
              <a:solidFill>
                <a:schemeClr val="tx1"/>
              </a:solidFill>
              <a:round/>
              <a:headEnd/>
              <a:tailEnd/>
            </a:ln>
          </p:spPr>
          <p:txBody>
            <a:bodyPr/>
            <a:lstStyle/>
            <a:p>
              <a:endParaRPr lang="zh-CN" altLang="en-US"/>
            </a:p>
          </p:txBody>
        </p:sp>
        <p:sp>
          <p:nvSpPr>
            <p:cNvPr id="136254" name="Line 76"/>
            <p:cNvSpPr>
              <a:spLocks noChangeShapeType="1"/>
            </p:cNvSpPr>
            <p:nvPr/>
          </p:nvSpPr>
          <p:spPr bwMode="auto">
            <a:xfrm>
              <a:off x="2976" y="2016"/>
              <a:ext cx="0" cy="240"/>
            </a:xfrm>
            <a:prstGeom prst="line">
              <a:avLst/>
            </a:prstGeom>
            <a:noFill/>
            <a:ln w="19050">
              <a:solidFill>
                <a:schemeClr val="tx1"/>
              </a:solidFill>
              <a:round/>
              <a:headEnd/>
              <a:tailEnd/>
            </a:ln>
          </p:spPr>
          <p:txBody>
            <a:bodyPr/>
            <a:lstStyle/>
            <a:p>
              <a:endParaRPr lang="zh-CN" altLang="en-US"/>
            </a:p>
          </p:txBody>
        </p:sp>
        <p:sp>
          <p:nvSpPr>
            <p:cNvPr id="136255" name="Line 77"/>
            <p:cNvSpPr>
              <a:spLocks noChangeShapeType="1"/>
            </p:cNvSpPr>
            <p:nvPr/>
          </p:nvSpPr>
          <p:spPr bwMode="auto">
            <a:xfrm>
              <a:off x="2544"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6256" name="Text Box 78"/>
            <p:cNvSpPr txBox="1">
              <a:spLocks noChangeArrowheads="1"/>
            </p:cNvSpPr>
            <p:nvPr/>
          </p:nvSpPr>
          <p:spPr bwMode="auto">
            <a:xfrm>
              <a:off x="2592"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nvGrpSpPr>
          <p:cNvPr id="36" name="Group 79"/>
          <p:cNvGrpSpPr>
            <a:grpSpLocks/>
          </p:cNvGrpSpPr>
          <p:nvPr/>
        </p:nvGrpSpPr>
        <p:grpSpPr bwMode="auto">
          <a:xfrm>
            <a:off x="1600200" y="2870200"/>
            <a:ext cx="1371600" cy="304800"/>
            <a:chOff x="960" y="1680"/>
            <a:chExt cx="864" cy="192"/>
          </a:xfrm>
        </p:grpSpPr>
        <p:sp>
          <p:nvSpPr>
            <p:cNvPr id="136251" name="Text Box 80"/>
            <p:cNvSpPr txBox="1">
              <a:spLocks noChangeArrowheads="1"/>
            </p:cNvSpPr>
            <p:nvPr/>
          </p:nvSpPr>
          <p:spPr bwMode="auto">
            <a:xfrm>
              <a:off x="1104" y="1680"/>
              <a:ext cx="576" cy="192"/>
            </a:xfrm>
            <a:prstGeom prst="rect">
              <a:avLst/>
            </a:prstGeom>
            <a:noFill/>
            <a:ln w="19050" algn="ctr">
              <a:noFill/>
              <a:miter lim="800000"/>
              <a:headEnd/>
              <a:tailEnd/>
            </a:ln>
          </p:spPr>
          <p:txBody>
            <a:bodyPr>
              <a:spAutoFit/>
            </a:bodyPr>
            <a:lstStyle/>
            <a:p>
              <a:pPr algn="r"/>
              <a:r>
                <a:rPr lang="zh-CN" altLang="en-US" sz="1400" i="0">
                  <a:latin typeface="Tahoma" pitchFamily="34" charset="0"/>
                  <a:ea typeface="宋体" charset="-122"/>
                </a:rPr>
                <a:t>存储周期</a:t>
              </a:r>
            </a:p>
          </p:txBody>
        </p:sp>
        <p:sp>
          <p:nvSpPr>
            <p:cNvPr id="136252" name="Line 81"/>
            <p:cNvSpPr>
              <a:spLocks noChangeShapeType="1"/>
            </p:cNvSpPr>
            <p:nvPr/>
          </p:nvSpPr>
          <p:spPr bwMode="auto">
            <a:xfrm>
              <a:off x="960" y="1872"/>
              <a:ext cx="864" cy="0"/>
            </a:xfrm>
            <a:prstGeom prst="line">
              <a:avLst/>
            </a:prstGeom>
            <a:noFill/>
            <a:ln w="19050">
              <a:solidFill>
                <a:schemeClr val="tx1"/>
              </a:solidFill>
              <a:round/>
              <a:headEnd type="triangle" w="med" len="med"/>
              <a:tailEnd type="triangle" w="med" len="med"/>
            </a:ln>
          </p:spPr>
          <p:txBody>
            <a:bodyPr/>
            <a:lstStyle/>
            <a:p>
              <a:endParaRPr lang="zh-CN" altLang="en-US"/>
            </a:p>
          </p:txBody>
        </p:sp>
      </p:grpSp>
      <p:sp>
        <p:nvSpPr>
          <p:cNvPr id="39" name="Text Box 82"/>
          <p:cNvSpPr txBox="1">
            <a:spLocks noChangeArrowheads="1"/>
          </p:cNvSpPr>
          <p:nvPr/>
        </p:nvSpPr>
        <p:spPr bwMode="auto">
          <a:xfrm>
            <a:off x="1066800" y="1441450"/>
            <a:ext cx="7818438" cy="830263"/>
          </a:xfrm>
          <a:prstGeom prst="rect">
            <a:avLst/>
          </a:prstGeom>
          <a:noFill/>
          <a:ln w="9525">
            <a:noFill/>
            <a:miter lim="800000"/>
            <a:headEnd/>
            <a:tailEnd/>
          </a:ln>
        </p:spPr>
        <p:txBody>
          <a:bodyPr>
            <a:spAutoFit/>
          </a:bodyPr>
          <a:lstStyle/>
          <a:p>
            <a:r>
              <a:rPr kumimoji="1" lang="zh-CN" altLang="en-US" sz="2400" i="0">
                <a:solidFill>
                  <a:schemeClr val="accent2"/>
                </a:solidFill>
              </a:rPr>
              <a:t>各刷新周期分散安排在存取周期中。</a:t>
            </a:r>
            <a:endParaRPr kumimoji="1" lang="en-US" altLang="zh-CN" sz="2400" i="0">
              <a:solidFill>
                <a:schemeClr val="accent2"/>
              </a:solidFill>
            </a:endParaRPr>
          </a:p>
          <a:p>
            <a:endParaRPr kumimoji="1" lang="zh-CN" altLang="en-US" sz="2400" i="0">
              <a:solidFill>
                <a:schemeClr val="accent2"/>
              </a:solidFill>
            </a:endParaRPr>
          </a:p>
        </p:txBody>
      </p:sp>
      <p:sp>
        <p:nvSpPr>
          <p:cNvPr id="40" name="Text Box 83"/>
          <p:cNvSpPr txBox="1">
            <a:spLocks noChangeArrowheads="1"/>
          </p:cNvSpPr>
          <p:nvPr/>
        </p:nvSpPr>
        <p:spPr bwMode="auto">
          <a:xfrm>
            <a:off x="1371600" y="5143500"/>
            <a:ext cx="45720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用在低速系统中</a:t>
            </a:r>
          </a:p>
        </p:txBody>
      </p:sp>
      <p:sp>
        <p:nvSpPr>
          <p:cNvPr id="136249" name="矩形 2"/>
          <p:cNvSpPr>
            <a:spLocks noChangeArrowheads="1"/>
          </p:cNvSpPr>
          <p:nvPr/>
        </p:nvSpPr>
        <p:spPr bwMode="auto">
          <a:xfrm>
            <a:off x="1112838" y="2060575"/>
            <a:ext cx="5137150" cy="461963"/>
          </a:xfrm>
          <a:prstGeom prst="rect">
            <a:avLst/>
          </a:prstGeom>
          <a:noFill/>
          <a:ln w="9525">
            <a:noFill/>
            <a:miter lim="800000"/>
            <a:headEnd/>
            <a:tailEnd/>
          </a:ln>
        </p:spPr>
        <p:txBody>
          <a:bodyPr>
            <a:spAutoFit/>
          </a:bodyPr>
          <a:lstStyle/>
          <a:p>
            <a:r>
              <a:rPr kumimoji="1" lang="en-US" altLang="zh-CN" sz="2400" i="0">
                <a:solidFill>
                  <a:schemeClr val="accent2"/>
                </a:solidFill>
              </a:rPr>
              <a:t>2ms/100ns=20000</a:t>
            </a:r>
            <a:r>
              <a:rPr kumimoji="1" lang="zh-CN" altLang="en-US" sz="2400" i="0">
                <a:solidFill>
                  <a:schemeClr val="accent2"/>
                </a:solidFill>
              </a:rPr>
              <a:t>次   不必要的刷新</a:t>
            </a:r>
          </a:p>
        </p:txBody>
      </p:sp>
      <p:sp>
        <p:nvSpPr>
          <p:cNvPr id="13625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115A7AF-CEAF-423F-A735-F1D62590ADB3}" type="slidenum">
              <a:rPr lang="en-US" altLang="zh-CN">
                <a:latin typeface="Arial" charset="0"/>
              </a:rPr>
              <a:pPr/>
              <a:t>50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slide(fromRight)">
                                      <p:cBhvr>
                                        <p:cTn id="7" dur="500"/>
                                        <p:tgtEl>
                                          <p:spTgt spid="3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left)">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lef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Effect transition="in" filter="wipe(left)">
                                      <p:cBhvr>
                                        <p:cTn id="52" dur="500"/>
                                        <p:tgtEl>
                                          <p:spTgt spid="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wipe(left)">
                                      <p:cBhvr>
                                        <p:cTn id="57" dur="500"/>
                                        <p:tgtEl>
                                          <p:spTgt spid="14"/>
                                        </p:tgtEl>
                                      </p:cBhvr>
                                    </p:animEffect>
                                  </p:childTnLst>
                                </p:cTn>
                              </p:par>
                            </p:childTnLst>
                          </p:cTn>
                        </p:par>
                      </p:childTnLst>
                    </p:cTn>
                  </p:par>
                  <p:par>
                    <p:cTn id="58" fill="hold">
                      <p:stCondLst>
                        <p:cond delay="indefinite"/>
                      </p:stCondLst>
                      <p:childTnLst>
                        <p:par>
                          <p:cTn id="59" fill="hold">
                            <p:stCondLst>
                              <p:cond delay="0"/>
                            </p:stCondLst>
                            <p:childTnLst>
                              <p:par>
                                <p:cTn id="60" presetID="17" presetClass="entr" presetSubtype="8" fill="hold" nodeType="click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ppt_x</p:attrName>
                                        </p:attrNameLst>
                                      </p:cBhvr>
                                      <p:tavLst>
                                        <p:tav tm="0">
                                          <p:val>
                                            <p:strVal val="#ppt_x-#ppt_w/2"/>
                                          </p:val>
                                        </p:tav>
                                        <p:tav tm="100000">
                                          <p:val>
                                            <p:strVal val="#ppt_x"/>
                                          </p:val>
                                        </p:tav>
                                      </p:tavLst>
                                    </p:anim>
                                    <p:anim calcmode="lin" valueType="num">
                                      <p:cBhvr>
                                        <p:cTn id="63" dur="500" fill="hold"/>
                                        <p:tgtEl>
                                          <p:spTgt spid="16"/>
                                        </p:tgtEl>
                                        <p:attrNameLst>
                                          <p:attrName>ppt_y</p:attrName>
                                        </p:attrNameLst>
                                      </p:cBhvr>
                                      <p:tavLst>
                                        <p:tav tm="0">
                                          <p:val>
                                            <p:strVal val="#ppt_y"/>
                                          </p:val>
                                        </p:tav>
                                        <p:tav tm="100000">
                                          <p:val>
                                            <p:strVal val="#ppt_y"/>
                                          </p:val>
                                        </p:tav>
                                      </p:tavLst>
                                    </p:anim>
                                    <p:anim calcmode="lin" valueType="num">
                                      <p:cBhvr>
                                        <p:cTn id="64" dur="500" fill="hold"/>
                                        <p:tgtEl>
                                          <p:spTgt spid="16"/>
                                        </p:tgtEl>
                                        <p:attrNameLst>
                                          <p:attrName>ppt_w</p:attrName>
                                        </p:attrNameLst>
                                      </p:cBhvr>
                                      <p:tavLst>
                                        <p:tav tm="0">
                                          <p:val>
                                            <p:fltVal val="0"/>
                                          </p:val>
                                        </p:tav>
                                        <p:tav tm="100000">
                                          <p:val>
                                            <p:strVal val="#ppt_w"/>
                                          </p:val>
                                        </p:tav>
                                      </p:tavLst>
                                    </p:anim>
                                    <p:anim calcmode="lin" valueType="num">
                                      <p:cBhvr>
                                        <p:cTn id="65" dur="500" fill="hold"/>
                                        <p:tgtEl>
                                          <p:spTgt spid="16"/>
                                        </p:tgtEl>
                                        <p:attrNameLst>
                                          <p:attrName>ppt_h</p:attrName>
                                        </p:attrNameLst>
                                      </p:cBhvr>
                                      <p:tavLst>
                                        <p:tav tm="0">
                                          <p:val>
                                            <p:strVal val="#ppt_h"/>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nodeType="clickEffect">
                                  <p:stCondLst>
                                    <p:cond delay="0"/>
                                  </p:stCondLst>
                                  <p:childTnLst>
                                    <p:set>
                                      <p:cBhvr>
                                        <p:cTn id="69" dur="1" fill="hold">
                                          <p:stCondLst>
                                            <p:cond delay="0"/>
                                          </p:stCondLst>
                                        </p:cTn>
                                        <p:tgtEl>
                                          <p:spTgt spid="19"/>
                                        </p:tgtEl>
                                        <p:attrNameLst>
                                          <p:attrName>style.visibility</p:attrName>
                                        </p:attrNameLst>
                                      </p:cBhvr>
                                      <p:to>
                                        <p:strVal val="visible"/>
                                      </p:to>
                                    </p:set>
                                    <p:animEffect transition="in" filter="wipe(left)">
                                      <p:cBhvr>
                                        <p:cTn id="70" dur="500"/>
                                        <p:tgtEl>
                                          <p:spTgt spid="19"/>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nodeType="click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wipe(left)">
                                      <p:cBhvr>
                                        <p:cTn id="75" dur="500"/>
                                        <p:tgtEl>
                                          <p:spTgt spid="26"/>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nodeType="clickEffect">
                                  <p:stCondLst>
                                    <p:cond delay="0"/>
                                  </p:stCondLst>
                                  <p:childTnLst>
                                    <p:set>
                                      <p:cBhvr>
                                        <p:cTn id="79" dur="1" fill="hold">
                                          <p:stCondLst>
                                            <p:cond delay="0"/>
                                          </p:stCondLst>
                                        </p:cTn>
                                        <p:tgtEl>
                                          <p:spTgt spid="31"/>
                                        </p:tgtEl>
                                        <p:attrNameLst>
                                          <p:attrName>style.visibility</p:attrName>
                                        </p:attrNameLst>
                                      </p:cBhvr>
                                      <p:to>
                                        <p:strVal val="visible"/>
                                      </p:to>
                                    </p:set>
                                    <p:animEffect transition="in" filter="wipe(left)">
                                      <p:cBhvr>
                                        <p:cTn id="80" dur="500"/>
                                        <p:tgtEl>
                                          <p:spTgt spid="31"/>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4" fill="hold" nodeType="clickEffect">
                                  <p:stCondLst>
                                    <p:cond delay="0"/>
                                  </p:stCondLst>
                                  <p:childTnLst>
                                    <p:set>
                                      <p:cBhvr>
                                        <p:cTn id="84" dur="1" fill="hold">
                                          <p:stCondLst>
                                            <p:cond delay="0"/>
                                          </p:stCondLst>
                                        </p:cTn>
                                        <p:tgtEl>
                                          <p:spTgt spid="23"/>
                                        </p:tgtEl>
                                        <p:attrNameLst>
                                          <p:attrName>style.visibility</p:attrName>
                                        </p:attrNameLst>
                                      </p:cBhvr>
                                      <p:to>
                                        <p:strVal val="visible"/>
                                      </p:to>
                                    </p:set>
                                    <p:animEffect transition="in" filter="wipe(down)">
                                      <p:cBhvr>
                                        <p:cTn id="85" dur="500"/>
                                        <p:tgtEl>
                                          <p:spTgt spid="23"/>
                                        </p:tgtEl>
                                      </p:cBhvr>
                                    </p:animEffect>
                                  </p:childTnLst>
                                </p:cTn>
                              </p:par>
                            </p:childTnLst>
                          </p:cTn>
                        </p:par>
                      </p:childTnLst>
                    </p:cTn>
                  </p:par>
                  <p:par>
                    <p:cTn id="86" fill="hold">
                      <p:stCondLst>
                        <p:cond delay="indefinite"/>
                      </p:stCondLst>
                      <p:childTnLst>
                        <p:par>
                          <p:cTn id="87" fill="hold">
                            <p:stCondLst>
                              <p:cond delay="0"/>
                            </p:stCondLst>
                            <p:childTnLst>
                              <p:par>
                                <p:cTn id="88" presetID="17" presetClass="entr" presetSubtype="10" fill="hold" nodeType="clickEffect">
                                  <p:stCondLst>
                                    <p:cond delay="0"/>
                                  </p:stCondLst>
                                  <p:childTnLst>
                                    <p:set>
                                      <p:cBhvr>
                                        <p:cTn id="89" dur="1" fill="hold">
                                          <p:stCondLst>
                                            <p:cond delay="0"/>
                                          </p:stCondLst>
                                        </p:cTn>
                                        <p:tgtEl>
                                          <p:spTgt spid="36"/>
                                        </p:tgtEl>
                                        <p:attrNameLst>
                                          <p:attrName>style.visibility</p:attrName>
                                        </p:attrNameLst>
                                      </p:cBhvr>
                                      <p:to>
                                        <p:strVal val="visible"/>
                                      </p:to>
                                    </p:set>
                                    <p:anim calcmode="lin" valueType="num">
                                      <p:cBhvr>
                                        <p:cTn id="90" dur="500" fill="hold"/>
                                        <p:tgtEl>
                                          <p:spTgt spid="36"/>
                                        </p:tgtEl>
                                        <p:attrNameLst>
                                          <p:attrName>ppt_w</p:attrName>
                                        </p:attrNameLst>
                                      </p:cBhvr>
                                      <p:tavLst>
                                        <p:tav tm="0">
                                          <p:val>
                                            <p:fltVal val="0"/>
                                          </p:val>
                                        </p:tav>
                                        <p:tav tm="100000">
                                          <p:val>
                                            <p:strVal val="#ppt_w"/>
                                          </p:val>
                                        </p:tav>
                                      </p:tavLst>
                                    </p:anim>
                                    <p:anim calcmode="lin" valueType="num">
                                      <p:cBhvr>
                                        <p:cTn id="91" dur="500" fill="hold"/>
                                        <p:tgtEl>
                                          <p:spTgt spid="36"/>
                                        </p:tgtEl>
                                        <p:attrNameLst>
                                          <p:attrName>ppt_h</p:attrName>
                                        </p:attrNameLst>
                                      </p:cBhvr>
                                      <p:tavLst>
                                        <p:tav tm="0">
                                          <p:val>
                                            <p:strVal val="#ppt_h"/>
                                          </p:val>
                                        </p:tav>
                                        <p:tav tm="100000">
                                          <p:val>
                                            <p:strVal val="#ppt_h"/>
                                          </p:val>
                                        </p:tav>
                                      </p:tavLst>
                                    </p:anim>
                                  </p:childTnLst>
                                </p:cTn>
                              </p:par>
                            </p:childTnLst>
                          </p:cTn>
                        </p:par>
                      </p:childTnLst>
                    </p:cTn>
                  </p:par>
                  <p:par>
                    <p:cTn id="92" fill="hold">
                      <p:stCondLst>
                        <p:cond delay="indefinite"/>
                      </p:stCondLst>
                      <p:childTnLst>
                        <p:par>
                          <p:cTn id="93" fill="hold">
                            <p:stCondLst>
                              <p:cond delay="0"/>
                            </p:stCondLst>
                            <p:childTnLst>
                              <p:par>
                                <p:cTn id="94" presetID="22" presetClass="entr" presetSubtype="1" fill="hold" grpId="0" nodeType="clickEffect">
                                  <p:stCondLst>
                                    <p:cond delay="0"/>
                                  </p:stCondLst>
                                  <p:childTnLst>
                                    <p:set>
                                      <p:cBhvr>
                                        <p:cTn id="95" dur="1" fill="hold">
                                          <p:stCondLst>
                                            <p:cond delay="0"/>
                                          </p:stCondLst>
                                        </p:cTn>
                                        <p:tgtEl>
                                          <p:spTgt spid="40"/>
                                        </p:tgtEl>
                                        <p:attrNameLst>
                                          <p:attrName>style.visibility</p:attrName>
                                        </p:attrNameLst>
                                      </p:cBhvr>
                                      <p:to>
                                        <p:strVal val="visible"/>
                                      </p:to>
                                    </p:set>
                                    <p:animEffect transition="in" filter="wipe(up)">
                                      <p:cBhvr>
                                        <p:cTn id="96"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39" grpId="0" autoUpdateAnimBg="0"/>
      <p:bldP spid="40" grpId="0" autoUpdateAnimBg="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7" name="标题 1"/>
          <p:cNvSpPr>
            <a:spLocks noGrp="1"/>
          </p:cNvSpPr>
          <p:nvPr>
            <p:ph type="title"/>
          </p:nvPr>
        </p:nvSpPr>
        <p:spPr/>
        <p:txBody>
          <a:bodyPr/>
          <a:lstStyle/>
          <a:p>
            <a:r>
              <a:rPr lang="zh-CN" altLang="en-US" smtClean="0"/>
              <a:t>异步刷新方式</a:t>
            </a:r>
          </a:p>
        </p:txBody>
      </p:sp>
      <p:graphicFrame>
        <p:nvGraphicFramePr>
          <p:cNvPr id="5" name="Group 100"/>
          <p:cNvGraphicFramePr>
            <a:graphicFrameLocks noGrp="1"/>
          </p:cNvGraphicFramePr>
          <p:nvPr/>
        </p:nvGraphicFramePr>
        <p:xfrm>
          <a:off x="1219200" y="3551238"/>
          <a:ext cx="685800" cy="306388"/>
        </p:xfrm>
        <a:graphic>
          <a:graphicData uri="http://schemas.openxmlformats.org/drawingml/2006/table">
            <a:tbl>
              <a:tblPr/>
              <a:tblGrid>
                <a:gridCol w="685800">
                  <a:extLst>
                    <a:ext uri="{9D8B030D-6E8A-4147-A177-3AD203B41FA5}">
                      <a16:colId xmlns:a16="http://schemas.microsoft.com/office/drawing/2014/main" val="20000"/>
                    </a:ext>
                  </a:extLst>
                </a:gridCol>
              </a:tblGrid>
              <a:tr h="3063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6" name="Group 104"/>
          <p:cNvGraphicFramePr>
            <a:graphicFrameLocks noGrp="1"/>
          </p:cNvGraphicFramePr>
          <p:nvPr/>
        </p:nvGraphicFramePr>
        <p:xfrm>
          <a:off x="3276600" y="3540125"/>
          <a:ext cx="685800" cy="313119"/>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smtClean="0">
                          <a:ln>
                            <a:noFill/>
                          </a:ln>
                          <a:solidFill>
                            <a:srgbClr val="0066FF"/>
                          </a:solidFill>
                          <a:effectLst/>
                          <a:latin typeface="Verdana" pitchFamily="34" charset="0"/>
                          <a:ea typeface="华文新魏" pitchFamily="2" charset="-122"/>
                        </a:rPr>
                        <a:t>刷新</a:t>
                      </a: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7" name="Group 120"/>
          <p:cNvGraphicFramePr>
            <a:graphicFrameLocks noGrp="1"/>
          </p:cNvGraphicFramePr>
          <p:nvPr/>
        </p:nvGraphicFramePr>
        <p:xfrm>
          <a:off x="1905000" y="3551238"/>
          <a:ext cx="685800" cy="302895"/>
        </p:xfrm>
        <a:graphic>
          <a:graphicData uri="http://schemas.openxmlformats.org/drawingml/2006/table">
            <a:tbl>
              <a:tblPr/>
              <a:tblGrid>
                <a:gridCol w="685800">
                  <a:extLst>
                    <a:ext uri="{9D8B030D-6E8A-4147-A177-3AD203B41FA5}">
                      <a16:colId xmlns:a16="http://schemas.microsoft.com/office/drawing/2014/main" val="20000"/>
                    </a:ext>
                  </a:extLst>
                </a:gridCol>
              </a:tblGrid>
              <a:tr h="2555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8" name="Group 106"/>
          <p:cNvGraphicFramePr>
            <a:graphicFrameLocks noGrp="1"/>
          </p:cNvGraphicFramePr>
          <p:nvPr/>
        </p:nvGraphicFramePr>
        <p:xfrm>
          <a:off x="2590800" y="3551238"/>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301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37238" name="Text Box 27"/>
          <p:cNvSpPr txBox="1">
            <a:spLocks noChangeArrowheads="1"/>
          </p:cNvSpPr>
          <p:nvPr/>
        </p:nvSpPr>
        <p:spPr bwMode="auto">
          <a:xfrm>
            <a:off x="7543800" y="3398838"/>
            <a:ext cx="990600" cy="366712"/>
          </a:xfrm>
          <a:prstGeom prst="rect">
            <a:avLst/>
          </a:prstGeom>
          <a:noFill/>
          <a:ln w="3175" algn="ctr">
            <a:noFill/>
            <a:miter lim="800000"/>
            <a:headEnd/>
            <a:tailEnd/>
          </a:ln>
        </p:spPr>
        <p:txBody>
          <a:bodyPr>
            <a:spAutoFit/>
          </a:bodyPr>
          <a:lstStyle/>
          <a:p>
            <a:pPr algn="r"/>
            <a:endParaRPr lang="zh-CN" altLang="zh-CN" i="0">
              <a:latin typeface="Tahoma" pitchFamily="34" charset="0"/>
              <a:ea typeface="宋体" charset="-122"/>
            </a:endParaRPr>
          </a:p>
        </p:txBody>
      </p:sp>
      <p:graphicFrame>
        <p:nvGraphicFramePr>
          <p:cNvPr id="10" name="Group 111"/>
          <p:cNvGraphicFramePr>
            <a:graphicFrameLocks noGrp="1"/>
          </p:cNvGraphicFramePr>
          <p:nvPr/>
        </p:nvGraphicFramePr>
        <p:xfrm>
          <a:off x="7391400" y="3551238"/>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sp>
        <p:nvSpPr>
          <p:cNvPr id="11" name="Line 34"/>
          <p:cNvSpPr>
            <a:spLocks noChangeShapeType="1"/>
          </p:cNvSpPr>
          <p:nvPr/>
        </p:nvSpPr>
        <p:spPr bwMode="auto">
          <a:xfrm>
            <a:off x="685800" y="3870325"/>
            <a:ext cx="7696200" cy="0"/>
          </a:xfrm>
          <a:prstGeom prst="line">
            <a:avLst/>
          </a:prstGeom>
          <a:noFill/>
          <a:ln w="19050">
            <a:solidFill>
              <a:schemeClr val="tx1"/>
            </a:solidFill>
            <a:round/>
            <a:headEnd/>
            <a:tailEnd type="triangle" w="med" len="med"/>
          </a:ln>
        </p:spPr>
        <p:txBody>
          <a:bodyPr/>
          <a:lstStyle/>
          <a:p>
            <a:endParaRPr lang="zh-CN" altLang="en-US"/>
          </a:p>
        </p:txBody>
      </p:sp>
      <p:grpSp>
        <p:nvGrpSpPr>
          <p:cNvPr id="12" name="Group 35"/>
          <p:cNvGrpSpPr>
            <a:grpSpLocks/>
          </p:cNvGrpSpPr>
          <p:nvPr/>
        </p:nvGrpSpPr>
        <p:grpSpPr bwMode="auto">
          <a:xfrm>
            <a:off x="1219200" y="3870325"/>
            <a:ext cx="2743200" cy="838200"/>
            <a:chOff x="816" y="2016"/>
            <a:chExt cx="3456" cy="528"/>
          </a:xfrm>
        </p:grpSpPr>
        <p:sp>
          <p:nvSpPr>
            <p:cNvPr id="137301" name="Line 3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302" name="Line 3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15" name="Group 38"/>
          <p:cNvGrpSpPr>
            <a:grpSpLocks/>
          </p:cNvGrpSpPr>
          <p:nvPr/>
        </p:nvGrpSpPr>
        <p:grpSpPr bwMode="auto">
          <a:xfrm>
            <a:off x="1219200" y="4479925"/>
            <a:ext cx="2743200" cy="304800"/>
            <a:chOff x="768" y="3120"/>
            <a:chExt cx="1728" cy="192"/>
          </a:xfrm>
        </p:grpSpPr>
        <p:sp>
          <p:nvSpPr>
            <p:cNvPr id="137298" name="Line 3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9" name="Line 4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300" name="Text Box 4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19" name="Group 42"/>
          <p:cNvGrpSpPr>
            <a:grpSpLocks/>
          </p:cNvGrpSpPr>
          <p:nvPr/>
        </p:nvGrpSpPr>
        <p:grpSpPr bwMode="auto">
          <a:xfrm>
            <a:off x="1219200" y="3870325"/>
            <a:ext cx="685800" cy="533400"/>
            <a:chOff x="816" y="2016"/>
            <a:chExt cx="432" cy="336"/>
          </a:xfrm>
        </p:grpSpPr>
        <p:sp>
          <p:nvSpPr>
            <p:cNvPr id="137294" name="Line 43"/>
            <p:cNvSpPr>
              <a:spLocks noChangeShapeType="1"/>
            </p:cNvSpPr>
            <p:nvPr/>
          </p:nvSpPr>
          <p:spPr bwMode="auto">
            <a:xfrm>
              <a:off x="1248" y="2016"/>
              <a:ext cx="0" cy="240"/>
            </a:xfrm>
            <a:prstGeom prst="line">
              <a:avLst/>
            </a:prstGeom>
            <a:noFill/>
            <a:ln w="19050">
              <a:solidFill>
                <a:schemeClr val="tx1"/>
              </a:solidFill>
              <a:round/>
              <a:headEnd/>
              <a:tailEnd/>
            </a:ln>
          </p:spPr>
          <p:txBody>
            <a:bodyPr/>
            <a:lstStyle/>
            <a:p>
              <a:endParaRPr lang="zh-CN" altLang="en-US"/>
            </a:p>
          </p:txBody>
        </p:sp>
        <p:grpSp>
          <p:nvGrpSpPr>
            <p:cNvPr id="137295" name="Group 44"/>
            <p:cNvGrpSpPr>
              <a:grpSpLocks/>
            </p:cNvGrpSpPr>
            <p:nvPr/>
          </p:nvGrpSpPr>
          <p:grpSpPr bwMode="auto">
            <a:xfrm>
              <a:off x="816" y="2160"/>
              <a:ext cx="432" cy="192"/>
              <a:chOff x="816" y="2160"/>
              <a:chExt cx="432" cy="192"/>
            </a:xfrm>
          </p:grpSpPr>
          <p:sp>
            <p:nvSpPr>
              <p:cNvPr id="137296" name="Line 4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97" name="Text Box 4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graphicFrame>
        <p:nvGraphicFramePr>
          <p:cNvPr id="24" name="Group 118"/>
          <p:cNvGraphicFramePr>
            <a:graphicFrameLocks noGrp="1"/>
          </p:cNvGraphicFramePr>
          <p:nvPr/>
        </p:nvGraphicFramePr>
        <p:xfrm>
          <a:off x="4648200" y="3551238"/>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5" name="Group 116"/>
          <p:cNvGraphicFramePr>
            <a:graphicFrameLocks noGrp="1"/>
          </p:cNvGraphicFramePr>
          <p:nvPr/>
        </p:nvGraphicFramePr>
        <p:xfrm>
          <a:off x="6705600" y="3551238"/>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936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128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33CC33"/>
                    </a:solidFill>
                  </a:tcPr>
                </a:tc>
                <a:extLst>
                  <a:ext uri="{0D108BD9-81ED-4DB2-BD59-A6C34878D82A}">
                    <a16:rowId xmlns:a16="http://schemas.microsoft.com/office/drawing/2014/main" val="10000"/>
                  </a:ext>
                </a:extLst>
              </a:tr>
            </a:tbl>
          </a:graphicData>
        </a:graphic>
      </p:graphicFrame>
      <p:graphicFrame>
        <p:nvGraphicFramePr>
          <p:cNvPr id="26" name="Group 114"/>
          <p:cNvGraphicFramePr>
            <a:graphicFrameLocks noGrp="1"/>
          </p:cNvGraphicFramePr>
          <p:nvPr/>
        </p:nvGraphicFramePr>
        <p:xfrm>
          <a:off x="5334000" y="3551238"/>
          <a:ext cx="685800" cy="302895"/>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smtClean="0">
                          <a:ln>
                            <a:noFill/>
                          </a:ln>
                          <a:solidFill>
                            <a:srgbClr val="0066FF"/>
                          </a:solidFill>
                          <a:effectLst/>
                          <a:latin typeface="宋体"/>
                          <a:ea typeface="华文新魏" pitchFamily="2" charset="-122"/>
                        </a:rPr>
                        <a:t>…</a:t>
                      </a:r>
                      <a:endParaRPr kumimoji="0" lang="en-US" altLang="zh-CN" sz="1300" b="1" i="0" u="none" strike="noStrike" cap="none" normalizeH="0" baseline="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7" name="Group 115"/>
          <p:cNvGraphicFramePr>
            <a:graphicFrameLocks noGrp="1"/>
          </p:cNvGraphicFramePr>
          <p:nvPr/>
        </p:nvGraphicFramePr>
        <p:xfrm>
          <a:off x="6019800" y="3551238"/>
          <a:ext cx="685800" cy="303975"/>
        </p:xfrm>
        <a:graphic>
          <a:graphicData uri="http://schemas.openxmlformats.org/drawingml/2006/table">
            <a:tbl>
              <a:tblPr/>
              <a:tblGrid>
                <a:gridCol w="685800">
                  <a:extLst>
                    <a:ext uri="{9D8B030D-6E8A-4147-A177-3AD203B41FA5}">
                      <a16:colId xmlns:a16="http://schemas.microsoft.com/office/drawing/2014/main" val="20000"/>
                    </a:ext>
                  </a:extLst>
                </a:gridCol>
              </a:tblGrid>
              <a:tr h="268288">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smtClean="0">
                          <a:ln>
                            <a:noFill/>
                          </a:ln>
                          <a:solidFill>
                            <a:srgbClr val="0066FF"/>
                          </a:solidFill>
                          <a:effectLst/>
                          <a:latin typeface="Verdana" pitchFamily="34" charset="0"/>
                          <a:ea typeface="华文新魏" pitchFamily="2" charset="-122"/>
                        </a:rPr>
                        <a:t>RW</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solidFill>
                      <a:srgbClr val="CCFF66"/>
                    </a:solidFill>
                  </a:tcPr>
                </a:tc>
                <a:extLst>
                  <a:ext uri="{0D108BD9-81ED-4DB2-BD59-A6C34878D82A}">
                    <a16:rowId xmlns:a16="http://schemas.microsoft.com/office/drawing/2014/main" val="10000"/>
                  </a:ext>
                </a:extLst>
              </a:tr>
            </a:tbl>
          </a:graphicData>
        </a:graphic>
      </p:graphicFrame>
      <p:graphicFrame>
        <p:nvGraphicFramePr>
          <p:cNvPr id="28" name="Group 71"/>
          <p:cNvGraphicFramePr>
            <a:graphicFrameLocks noGrp="1"/>
          </p:cNvGraphicFramePr>
          <p:nvPr/>
        </p:nvGraphicFramePr>
        <p:xfrm>
          <a:off x="3962400" y="3560763"/>
          <a:ext cx="685800" cy="304800"/>
        </p:xfrm>
        <a:graphic>
          <a:graphicData uri="http://schemas.openxmlformats.org/drawingml/2006/table">
            <a:tbl>
              <a:tblPr/>
              <a:tblGrid>
                <a:gridCol w="685800">
                  <a:extLst>
                    <a:ext uri="{9D8B030D-6E8A-4147-A177-3AD203B41FA5}">
                      <a16:colId xmlns:a16="http://schemas.microsoft.com/office/drawing/2014/main" val="20000"/>
                    </a:ext>
                  </a:extLst>
                </a:gridCol>
              </a:tblGrid>
              <a:tr h="304800">
                <a:tc>
                  <a:txBody>
                    <a:bodyPr/>
                    <a:lstStyle/>
                    <a:p>
                      <a:pPr marL="0" marR="0" lvl="0" indent="0" algn="ctr" defTabSz="914400" rtl="0" eaLnBrk="1" fontAlgn="base" latinLnBrk="0" hangingPunct="1">
                        <a:lnSpc>
                          <a:spcPct val="120000"/>
                        </a:lnSpc>
                        <a:spcBef>
                          <a:spcPct val="20000"/>
                        </a:spcBef>
                        <a:spcAft>
                          <a:spcPct val="0"/>
                        </a:spcAft>
                        <a:buClr>
                          <a:schemeClr val="accent2"/>
                        </a:buClr>
                        <a:buSzTx/>
                        <a:buFont typeface="Wingdings" pitchFamily="2" charset="2"/>
                        <a:buNone/>
                        <a:tabLst/>
                      </a:pPr>
                      <a:r>
                        <a:rPr kumimoji="0" lang="en-US" altLang="zh-CN" sz="1300" b="1" i="0" u="none" strike="noStrike" cap="none" normalizeH="0" baseline="0" dirty="0" smtClean="0">
                          <a:ln>
                            <a:noFill/>
                          </a:ln>
                          <a:solidFill>
                            <a:srgbClr val="0066FF"/>
                          </a:solidFill>
                          <a:effectLst/>
                          <a:latin typeface="Tahoma"/>
                          <a:ea typeface="华文新魏" pitchFamily="2" charset="-122"/>
                        </a:rPr>
                        <a:t>…</a:t>
                      </a:r>
                      <a:endParaRPr kumimoji="0" lang="en-US" altLang="zh-CN" sz="1300" b="1" i="0" u="none" strike="noStrike" cap="none" normalizeH="0" baseline="0" dirty="0" smtClean="0">
                        <a:ln>
                          <a:noFill/>
                        </a:ln>
                        <a:solidFill>
                          <a:srgbClr val="0066FF"/>
                        </a:solidFill>
                        <a:effectLst/>
                        <a:latin typeface="Verdana" pitchFamily="34" charset="0"/>
                        <a:ea typeface="华文新魏"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cap="flat">
                      <a:noFill/>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bl>
          </a:graphicData>
        </a:graphic>
      </p:graphicFrame>
      <p:sp>
        <p:nvSpPr>
          <p:cNvPr id="29" name="Text Box 77"/>
          <p:cNvSpPr txBox="1">
            <a:spLocks noChangeArrowheads="1"/>
          </p:cNvSpPr>
          <p:nvPr/>
        </p:nvSpPr>
        <p:spPr bwMode="auto">
          <a:xfrm>
            <a:off x="914400" y="1557338"/>
            <a:ext cx="3733800" cy="396875"/>
          </a:xfrm>
          <a:prstGeom prst="rect">
            <a:avLst/>
          </a:prstGeom>
          <a:noFill/>
          <a:ln w="9525">
            <a:noFill/>
            <a:miter lim="800000"/>
            <a:headEnd/>
            <a:tailEnd/>
          </a:ln>
        </p:spPr>
        <p:txBody>
          <a:bodyPr>
            <a:spAutoFit/>
          </a:bodyPr>
          <a:lstStyle/>
          <a:p>
            <a:r>
              <a:rPr kumimoji="1" lang="zh-CN" altLang="en-US" sz="2000" i="0">
                <a:solidFill>
                  <a:schemeClr val="accent2"/>
                </a:solidFill>
              </a:rPr>
              <a:t>各刷新周期分散安排在</a:t>
            </a:r>
            <a:r>
              <a:rPr kumimoji="1" lang="en-US" altLang="zh-CN" sz="2000" i="0">
                <a:solidFill>
                  <a:schemeClr val="accent2"/>
                </a:solidFill>
              </a:rPr>
              <a:t>2ms</a:t>
            </a:r>
            <a:r>
              <a:rPr kumimoji="1" lang="zh-CN" altLang="en-US" sz="2000" i="0">
                <a:solidFill>
                  <a:schemeClr val="accent2"/>
                </a:solidFill>
              </a:rPr>
              <a:t>内</a:t>
            </a:r>
          </a:p>
        </p:txBody>
      </p:sp>
      <p:sp>
        <p:nvSpPr>
          <p:cNvPr id="30" name="Text Box 78"/>
          <p:cNvSpPr txBox="1">
            <a:spLocks noChangeArrowheads="1"/>
          </p:cNvSpPr>
          <p:nvPr/>
        </p:nvSpPr>
        <p:spPr bwMode="auto">
          <a:xfrm>
            <a:off x="914400" y="2117725"/>
            <a:ext cx="3200400" cy="396875"/>
          </a:xfrm>
          <a:prstGeom prst="rect">
            <a:avLst/>
          </a:prstGeom>
          <a:noFill/>
          <a:ln w="9525">
            <a:noFill/>
            <a:miter lim="800000"/>
            <a:headEnd/>
            <a:tailEnd/>
          </a:ln>
        </p:spPr>
        <p:txBody>
          <a:bodyPr>
            <a:spAutoFit/>
          </a:bodyPr>
          <a:lstStyle/>
          <a:p>
            <a:r>
              <a:rPr kumimoji="1" lang="zh-CN" altLang="en-US" sz="2000" i="0"/>
              <a:t>每隔一段时间刷新一行。</a:t>
            </a:r>
          </a:p>
        </p:txBody>
      </p:sp>
      <p:sp>
        <p:nvSpPr>
          <p:cNvPr id="31" name="Text Box 79"/>
          <p:cNvSpPr txBox="1">
            <a:spLocks noChangeArrowheads="1"/>
          </p:cNvSpPr>
          <p:nvPr/>
        </p:nvSpPr>
        <p:spPr bwMode="auto">
          <a:xfrm>
            <a:off x="914400" y="2632075"/>
            <a:ext cx="7848600" cy="396875"/>
          </a:xfrm>
          <a:prstGeom prst="rect">
            <a:avLst/>
          </a:prstGeom>
          <a:noFill/>
          <a:ln w="9525">
            <a:noFill/>
            <a:miter lim="800000"/>
            <a:headEnd/>
            <a:tailEnd/>
          </a:ln>
        </p:spPr>
        <p:txBody>
          <a:bodyPr>
            <a:spAutoFit/>
          </a:bodyPr>
          <a:lstStyle/>
          <a:p>
            <a:r>
              <a:rPr kumimoji="1" lang="zh-CN" altLang="en-US" sz="2000" i="0"/>
              <a:t>每隔</a:t>
            </a:r>
            <a:r>
              <a:rPr kumimoji="1" lang="en-US" altLang="zh-CN" sz="2000" i="0"/>
              <a:t>15.5</a:t>
            </a:r>
            <a:r>
              <a:rPr kumimoji="1" lang="zh-CN" altLang="en-US" sz="2000" i="0"/>
              <a:t>微秒提一次刷新请求，刷新一行；</a:t>
            </a:r>
            <a:r>
              <a:rPr kumimoji="1" lang="en-US" altLang="zh-CN" sz="2000" i="0"/>
              <a:t>2</a:t>
            </a:r>
            <a:r>
              <a:rPr kumimoji="1" lang="zh-CN" altLang="en-US" sz="2000" i="0"/>
              <a:t>毫秒内刷新完所有行</a:t>
            </a:r>
          </a:p>
        </p:txBody>
      </p:sp>
      <p:sp>
        <p:nvSpPr>
          <p:cNvPr id="32" name="Text Box 80"/>
          <p:cNvSpPr txBox="1">
            <a:spLocks noChangeArrowheads="1"/>
          </p:cNvSpPr>
          <p:nvPr/>
        </p:nvSpPr>
        <p:spPr bwMode="auto">
          <a:xfrm>
            <a:off x="787400" y="5202238"/>
            <a:ext cx="4495800" cy="457200"/>
          </a:xfrm>
          <a:prstGeom prst="rect">
            <a:avLst/>
          </a:prstGeom>
          <a:noFill/>
          <a:ln w="9525">
            <a:noFill/>
            <a:miter lim="800000"/>
            <a:headEnd/>
            <a:tailEnd/>
          </a:ln>
        </p:spPr>
        <p:txBody>
          <a:bodyPr>
            <a:spAutoFit/>
          </a:bodyPr>
          <a:lstStyle/>
          <a:p>
            <a:r>
              <a:rPr kumimoji="1" lang="zh-CN" altLang="en-US" sz="2400" i="0">
                <a:solidFill>
                  <a:schemeClr val="accent2"/>
                </a:solidFill>
                <a:latin typeface="微软雅黑" charset="-122"/>
                <a:ea typeface="微软雅黑" charset="-122"/>
              </a:rPr>
              <a:t>用在大多数计算机中。</a:t>
            </a:r>
          </a:p>
        </p:txBody>
      </p:sp>
      <p:sp>
        <p:nvSpPr>
          <p:cNvPr id="33" name="Text Box 81"/>
          <p:cNvSpPr txBox="1">
            <a:spLocks noChangeArrowheads="1"/>
          </p:cNvSpPr>
          <p:nvPr/>
        </p:nvSpPr>
        <p:spPr bwMode="auto">
          <a:xfrm>
            <a:off x="4267200" y="1949450"/>
            <a:ext cx="990600" cy="396875"/>
          </a:xfrm>
          <a:prstGeom prst="rect">
            <a:avLst/>
          </a:prstGeom>
          <a:noFill/>
          <a:ln w="9525">
            <a:noFill/>
            <a:miter lim="800000"/>
            <a:headEnd/>
            <a:tailEnd/>
          </a:ln>
        </p:spPr>
        <p:txBody>
          <a:bodyPr>
            <a:spAutoFit/>
          </a:bodyPr>
          <a:lstStyle/>
          <a:p>
            <a:r>
              <a:rPr kumimoji="1" lang="en-US" altLang="zh-CN" sz="2000" i="0">
                <a:solidFill>
                  <a:schemeClr val="accent2"/>
                </a:solidFill>
              </a:rPr>
              <a:t>2ms</a:t>
            </a:r>
          </a:p>
        </p:txBody>
      </p:sp>
      <p:sp>
        <p:nvSpPr>
          <p:cNvPr id="34" name="Line 82"/>
          <p:cNvSpPr>
            <a:spLocks noChangeShapeType="1"/>
          </p:cNvSpPr>
          <p:nvPr/>
        </p:nvSpPr>
        <p:spPr bwMode="auto">
          <a:xfrm>
            <a:off x="4191000" y="2330450"/>
            <a:ext cx="762000" cy="0"/>
          </a:xfrm>
          <a:prstGeom prst="line">
            <a:avLst/>
          </a:prstGeom>
          <a:noFill/>
          <a:ln w="12700" cap="sq">
            <a:solidFill>
              <a:schemeClr val="tx1"/>
            </a:solidFill>
            <a:round/>
            <a:headEnd type="none" w="sm" len="sm"/>
            <a:tailEnd type="none" w="sm" len="sm"/>
          </a:ln>
        </p:spPr>
        <p:txBody>
          <a:bodyPr wrap="none" anchor="ctr"/>
          <a:lstStyle/>
          <a:p>
            <a:endParaRPr lang="zh-CN" altLang="en-US"/>
          </a:p>
        </p:txBody>
      </p:sp>
      <p:sp>
        <p:nvSpPr>
          <p:cNvPr id="35" name="Text Box 83"/>
          <p:cNvSpPr txBox="1">
            <a:spLocks noChangeArrowheads="1"/>
          </p:cNvSpPr>
          <p:nvPr/>
        </p:nvSpPr>
        <p:spPr bwMode="auto">
          <a:xfrm>
            <a:off x="4191000" y="2330450"/>
            <a:ext cx="1295400" cy="396875"/>
          </a:xfrm>
          <a:prstGeom prst="rect">
            <a:avLst/>
          </a:prstGeom>
          <a:noFill/>
          <a:ln w="9525">
            <a:noFill/>
            <a:miter lim="800000"/>
            <a:headEnd/>
            <a:tailEnd/>
          </a:ln>
        </p:spPr>
        <p:txBody>
          <a:bodyPr>
            <a:spAutoFit/>
          </a:bodyPr>
          <a:lstStyle/>
          <a:p>
            <a:r>
              <a:rPr kumimoji="1" lang="en-US" altLang="zh-CN" sz="2000" i="0">
                <a:solidFill>
                  <a:schemeClr val="accent2"/>
                </a:solidFill>
              </a:rPr>
              <a:t>128</a:t>
            </a:r>
            <a:r>
              <a:rPr kumimoji="1" lang="zh-CN" altLang="en-US" sz="2000" i="0">
                <a:solidFill>
                  <a:schemeClr val="accent2"/>
                </a:solidFill>
              </a:rPr>
              <a:t>行</a:t>
            </a:r>
          </a:p>
        </p:txBody>
      </p:sp>
      <p:sp>
        <p:nvSpPr>
          <p:cNvPr id="36" name="Text Box 84"/>
          <p:cNvSpPr txBox="1">
            <a:spLocks noChangeArrowheads="1"/>
          </p:cNvSpPr>
          <p:nvPr/>
        </p:nvSpPr>
        <p:spPr bwMode="auto">
          <a:xfrm>
            <a:off x="4953000" y="2101850"/>
            <a:ext cx="1676400" cy="396875"/>
          </a:xfrm>
          <a:prstGeom prst="rect">
            <a:avLst/>
          </a:prstGeom>
          <a:noFill/>
          <a:ln w="9525">
            <a:noFill/>
            <a:miter lim="800000"/>
            <a:headEnd/>
            <a:tailEnd/>
          </a:ln>
        </p:spPr>
        <p:txBody>
          <a:bodyPr>
            <a:spAutoFit/>
          </a:bodyPr>
          <a:lstStyle/>
          <a:p>
            <a:r>
              <a:rPr kumimoji="1" lang="en-US" altLang="zh-CN" sz="2000" i="0">
                <a:solidFill>
                  <a:schemeClr val="accent2"/>
                </a:solidFill>
              </a:rPr>
              <a:t>≈15.5 </a:t>
            </a:r>
            <a:r>
              <a:rPr kumimoji="1" lang="zh-CN" altLang="en-US" sz="2000" i="0">
                <a:solidFill>
                  <a:schemeClr val="accent2"/>
                </a:solidFill>
              </a:rPr>
              <a:t>微秒</a:t>
            </a:r>
          </a:p>
        </p:txBody>
      </p:sp>
      <p:grpSp>
        <p:nvGrpSpPr>
          <p:cNvPr id="37" name="Group 85"/>
          <p:cNvGrpSpPr>
            <a:grpSpLocks/>
          </p:cNvGrpSpPr>
          <p:nvPr/>
        </p:nvGrpSpPr>
        <p:grpSpPr bwMode="auto">
          <a:xfrm>
            <a:off x="4648200" y="3870325"/>
            <a:ext cx="2743200" cy="838200"/>
            <a:chOff x="816" y="2016"/>
            <a:chExt cx="3456" cy="528"/>
          </a:xfrm>
        </p:grpSpPr>
        <p:sp>
          <p:nvSpPr>
            <p:cNvPr id="137292" name="Line 86"/>
            <p:cNvSpPr>
              <a:spLocks noChangeShapeType="1"/>
            </p:cNvSpPr>
            <p:nvPr/>
          </p:nvSpPr>
          <p:spPr bwMode="auto">
            <a:xfrm>
              <a:off x="816" y="2016"/>
              <a:ext cx="0" cy="528"/>
            </a:xfrm>
            <a:prstGeom prst="line">
              <a:avLst/>
            </a:prstGeom>
            <a:noFill/>
            <a:ln w="19050">
              <a:solidFill>
                <a:schemeClr val="tx1"/>
              </a:solidFill>
              <a:round/>
              <a:headEnd/>
              <a:tailEnd/>
            </a:ln>
          </p:spPr>
          <p:txBody>
            <a:bodyPr/>
            <a:lstStyle/>
            <a:p>
              <a:endParaRPr lang="zh-CN" altLang="en-US"/>
            </a:p>
          </p:txBody>
        </p:sp>
        <p:sp>
          <p:nvSpPr>
            <p:cNvPr id="137293" name="Line 87"/>
            <p:cNvSpPr>
              <a:spLocks noChangeShapeType="1"/>
            </p:cNvSpPr>
            <p:nvPr/>
          </p:nvSpPr>
          <p:spPr bwMode="auto">
            <a:xfrm>
              <a:off x="4272" y="2016"/>
              <a:ext cx="0" cy="528"/>
            </a:xfrm>
            <a:prstGeom prst="line">
              <a:avLst/>
            </a:prstGeom>
            <a:noFill/>
            <a:ln w="19050">
              <a:solidFill>
                <a:schemeClr val="tx1"/>
              </a:solidFill>
              <a:round/>
              <a:headEnd/>
              <a:tailEnd/>
            </a:ln>
          </p:spPr>
          <p:txBody>
            <a:bodyPr/>
            <a:lstStyle/>
            <a:p>
              <a:endParaRPr lang="zh-CN" altLang="en-US"/>
            </a:p>
          </p:txBody>
        </p:sp>
      </p:grpSp>
      <p:grpSp>
        <p:nvGrpSpPr>
          <p:cNvPr id="40" name="Group 88"/>
          <p:cNvGrpSpPr>
            <a:grpSpLocks/>
          </p:cNvGrpSpPr>
          <p:nvPr/>
        </p:nvGrpSpPr>
        <p:grpSpPr bwMode="auto">
          <a:xfrm>
            <a:off x="4648200" y="4479925"/>
            <a:ext cx="2743200" cy="304800"/>
            <a:chOff x="768" y="3120"/>
            <a:chExt cx="1728" cy="192"/>
          </a:xfrm>
        </p:grpSpPr>
        <p:sp>
          <p:nvSpPr>
            <p:cNvPr id="137289" name="Line 89"/>
            <p:cNvSpPr>
              <a:spLocks noChangeShapeType="1"/>
            </p:cNvSpPr>
            <p:nvPr/>
          </p:nvSpPr>
          <p:spPr bwMode="auto">
            <a:xfrm>
              <a:off x="1872" y="3216"/>
              <a:ext cx="624" cy="0"/>
            </a:xfrm>
            <a:prstGeom prst="line">
              <a:avLst/>
            </a:prstGeom>
            <a:noFill/>
            <a:ln w="19050">
              <a:solidFill>
                <a:schemeClr val="tx1"/>
              </a:solidFill>
              <a:round/>
              <a:headEnd/>
              <a:tailEnd type="triangle" w="med" len="med"/>
            </a:ln>
          </p:spPr>
          <p:txBody>
            <a:bodyPr/>
            <a:lstStyle/>
            <a:p>
              <a:endParaRPr lang="zh-CN" altLang="en-US"/>
            </a:p>
          </p:txBody>
        </p:sp>
        <p:sp>
          <p:nvSpPr>
            <p:cNvPr id="137290" name="Line 90"/>
            <p:cNvSpPr>
              <a:spLocks noChangeShapeType="1"/>
            </p:cNvSpPr>
            <p:nvPr/>
          </p:nvSpPr>
          <p:spPr bwMode="auto">
            <a:xfrm flipH="1">
              <a:off x="768" y="3216"/>
              <a:ext cx="528" cy="0"/>
            </a:xfrm>
            <a:prstGeom prst="line">
              <a:avLst/>
            </a:prstGeom>
            <a:noFill/>
            <a:ln w="19050">
              <a:solidFill>
                <a:schemeClr val="tx1"/>
              </a:solidFill>
              <a:round/>
              <a:headEnd/>
              <a:tailEnd type="triangle" w="med" len="med"/>
            </a:ln>
          </p:spPr>
          <p:txBody>
            <a:bodyPr/>
            <a:lstStyle/>
            <a:p>
              <a:endParaRPr lang="zh-CN" altLang="en-US"/>
            </a:p>
          </p:txBody>
        </p:sp>
        <p:sp>
          <p:nvSpPr>
            <p:cNvPr id="137291" name="Text Box 91"/>
            <p:cNvSpPr txBox="1">
              <a:spLocks noChangeArrowheads="1"/>
            </p:cNvSpPr>
            <p:nvPr/>
          </p:nvSpPr>
          <p:spPr bwMode="auto">
            <a:xfrm>
              <a:off x="1248" y="3120"/>
              <a:ext cx="62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15.5</a:t>
              </a:r>
              <a:r>
                <a:rPr lang="zh-CN" altLang="en-US" sz="1400" i="0">
                  <a:latin typeface="Tahoma" pitchFamily="34" charset="0"/>
                  <a:ea typeface="宋体" charset="-122"/>
                </a:rPr>
                <a:t>微秒</a:t>
              </a:r>
            </a:p>
          </p:txBody>
        </p:sp>
      </p:grpSp>
      <p:grpSp>
        <p:nvGrpSpPr>
          <p:cNvPr id="44" name="Group 92"/>
          <p:cNvGrpSpPr>
            <a:grpSpLocks/>
          </p:cNvGrpSpPr>
          <p:nvPr/>
        </p:nvGrpSpPr>
        <p:grpSpPr bwMode="auto">
          <a:xfrm>
            <a:off x="3276600" y="3870325"/>
            <a:ext cx="685800" cy="533400"/>
            <a:chOff x="2064" y="2736"/>
            <a:chExt cx="432" cy="336"/>
          </a:xfrm>
        </p:grpSpPr>
        <p:sp>
          <p:nvSpPr>
            <p:cNvPr id="137285" name="Line 93"/>
            <p:cNvSpPr>
              <a:spLocks noChangeShapeType="1"/>
            </p:cNvSpPr>
            <p:nvPr/>
          </p:nvSpPr>
          <p:spPr bwMode="auto">
            <a:xfrm>
              <a:off x="2064" y="2736"/>
              <a:ext cx="0" cy="240"/>
            </a:xfrm>
            <a:prstGeom prst="line">
              <a:avLst/>
            </a:prstGeom>
            <a:noFill/>
            <a:ln w="19050">
              <a:solidFill>
                <a:schemeClr val="tx1"/>
              </a:solidFill>
              <a:round/>
              <a:headEnd/>
              <a:tailEnd/>
            </a:ln>
          </p:spPr>
          <p:txBody>
            <a:bodyPr/>
            <a:lstStyle/>
            <a:p>
              <a:endParaRPr lang="zh-CN" altLang="en-US"/>
            </a:p>
          </p:txBody>
        </p:sp>
        <p:grpSp>
          <p:nvGrpSpPr>
            <p:cNvPr id="137286" name="Group 94"/>
            <p:cNvGrpSpPr>
              <a:grpSpLocks/>
            </p:cNvGrpSpPr>
            <p:nvPr/>
          </p:nvGrpSpPr>
          <p:grpSpPr bwMode="auto">
            <a:xfrm>
              <a:off x="2064" y="2880"/>
              <a:ext cx="432" cy="192"/>
              <a:chOff x="816" y="2160"/>
              <a:chExt cx="432" cy="192"/>
            </a:xfrm>
          </p:grpSpPr>
          <p:sp>
            <p:nvSpPr>
              <p:cNvPr id="137287" name="Line 95"/>
              <p:cNvSpPr>
                <a:spLocks noChangeShapeType="1"/>
              </p:cNvSpPr>
              <p:nvPr/>
            </p:nvSpPr>
            <p:spPr bwMode="auto">
              <a:xfrm>
                <a:off x="816" y="2160"/>
                <a:ext cx="432" cy="0"/>
              </a:xfrm>
              <a:prstGeom prst="line">
                <a:avLst/>
              </a:prstGeom>
              <a:noFill/>
              <a:ln w="3175">
                <a:solidFill>
                  <a:schemeClr val="tx1"/>
                </a:solidFill>
                <a:round/>
                <a:headEnd type="triangle" w="med" len="med"/>
                <a:tailEnd type="triangle" w="med" len="med"/>
              </a:ln>
            </p:spPr>
            <p:txBody>
              <a:bodyPr/>
              <a:lstStyle/>
              <a:p>
                <a:endParaRPr lang="zh-CN" altLang="en-US"/>
              </a:p>
            </p:txBody>
          </p:sp>
          <p:sp>
            <p:nvSpPr>
              <p:cNvPr id="137288" name="Text Box 96"/>
              <p:cNvSpPr txBox="1">
                <a:spLocks noChangeArrowheads="1"/>
              </p:cNvSpPr>
              <p:nvPr/>
            </p:nvSpPr>
            <p:spPr bwMode="auto">
              <a:xfrm>
                <a:off x="864" y="2160"/>
                <a:ext cx="384" cy="192"/>
              </a:xfrm>
              <a:prstGeom prst="rect">
                <a:avLst/>
              </a:prstGeom>
              <a:noFill/>
              <a:ln w="19050" algn="ctr">
                <a:noFill/>
                <a:miter lim="800000"/>
                <a:headEnd/>
                <a:tailEnd/>
              </a:ln>
            </p:spPr>
            <p:txBody>
              <a:bodyPr>
                <a:spAutoFit/>
              </a:bodyPr>
              <a:lstStyle/>
              <a:p>
                <a:pPr algn="r"/>
                <a:r>
                  <a:rPr lang="en-US" altLang="zh-CN" sz="1400" i="0">
                    <a:latin typeface="Tahoma" pitchFamily="34" charset="0"/>
                    <a:ea typeface="宋体" charset="-122"/>
                  </a:rPr>
                  <a:t>50ns</a:t>
                </a:r>
              </a:p>
            </p:txBody>
          </p:sp>
        </p:grpSp>
      </p:grpSp>
      <p:sp>
        <p:nvSpPr>
          <p:cNvPr id="1372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D3ECB5C-F703-4788-B294-3F82B100F74F}" type="slidenum">
              <a:rPr lang="en-US" altLang="zh-CN">
                <a:latin typeface="Arial" charset="0"/>
              </a:rPr>
              <a:pPr/>
              <a:t>51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2"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slide(fromRigh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30"/>
                                        </p:tgtEl>
                                        <p:attrNameLst>
                                          <p:attrName>style.visibility</p:attrName>
                                        </p:attrNameLst>
                                      </p:cBhvr>
                                      <p:to>
                                        <p:strVal val="visible"/>
                                      </p:to>
                                    </p:set>
                                    <p:animEffect transition="in" filter="slide(fromRight)">
                                      <p:cBhvr>
                                        <p:cTn id="12" dur="500"/>
                                        <p:tgtEl>
                                          <p:spTgt spid="30"/>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dissolve">
                                      <p:cBhvr>
                                        <p:cTn id="17" dur="500"/>
                                        <p:tgtEl>
                                          <p:spTgt spid="33"/>
                                        </p:tgtEl>
                                      </p:cBhvr>
                                    </p:animEffect>
                                  </p:childTnLst>
                                </p:cTn>
                              </p:par>
                            </p:childTnLst>
                          </p:cTn>
                        </p:par>
                        <p:par>
                          <p:cTn id="18" fill="hold">
                            <p:stCondLst>
                              <p:cond delay="500"/>
                            </p:stCondLst>
                            <p:childTnLst>
                              <p:par>
                                <p:cTn id="19" presetID="9" presetClass="entr" presetSubtype="0" fill="hold" grpId="0" nodeType="after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dissolve">
                                      <p:cBhvr>
                                        <p:cTn id="21" dur="500"/>
                                        <p:tgtEl>
                                          <p:spTgt spid="34"/>
                                        </p:tgtEl>
                                      </p:cBhvr>
                                    </p:animEffect>
                                  </p:childTnLst>
                                </p:cTn>
                              </p:par>
                            </p:childTnLst>
                          </p:cTn>
                        </p:par>
                        <p:par>
                          <p:cTn id="22" fill="hold">
                            <p:stCondLst>
                              <p:cond delay="1000"/>
                            </p:stCondLst>
                            <p:childTnLst>
                              <p:par>
                                <p:cTn id="23" presetID="9" presetClass="entr" presetSubtype="0" fill="hold" grpId="0" nodeType="afterEffect">
                                  <p:stCondLst>
                                    <p:cond delay="0"/>
                                  </p:stCondLst>
                                  <p:childTnLst>
                                    <p:set>
                                      <p:cBhvr>
                                        <p:cTn id="24" dur="1" fill="hold">
                                          <p:stCondLst>
                                            <p:cond delay="0"/>
                                          </p:stCondLst>
                                        </p:cTn>
                                        <p:tgtEl>
                                          <p:spTgt spid="35"/>
                                        </p:tgtEl>
                                        <p:attrNameLst>
                                          <p:attrName>style.visibility</p:attrName>
                                        </p:attrNameLst>
                                      </p:cBhvr>
                                      <p:to>
                                        <p:strVal val="visible"/>
                                      </p:to>
                                    </p:set>
                                    <p:animEffect transition="in" filter="dissolve">
                                      <p:cBhvr>
                                        <p:cTn id="25" dur="500"/>
                                        <p:tgtEl>
                                          <p:spTgt spid="35"/>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2"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slide(fromRight)">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4" fill="hold" grpId="0" nodeType="click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slide(fromBottom)">
                                      <p:cBhvr>
                                        <p:cTn id="35" dur="500"/>
                                        <p:tgtEl>
                                          <p:spTgt spid="31"/>
                                        </p:tgtEl>
                                      </p:cBhvr>
                                    </p:animEffect>
                                  </p:childTnLst>
                                </p:cTn>
                              </p:par>
                            </p:childTnLst>
                          </p:cTn>
                        </p:par>
                      </p:childTnLst>
                    </p:cTn>
                  </p:par>
                  <p:par>
                    <p:cTn id="36" fill="hold">
                      <p:stCondLst>
                        <p:cond delay="indefinite"/>
                      </p:stCondLst>
                      <p:childTnLst>
                        <p:par>
                          <p:cTn id="37" fill="hold">
                            <p:stCondLst>
                              <p:cond delay="0"/>
                            </p:stCondLst>
                            <p:childTnLst>
                              <p:par>
                                <p:cTn id="38" presetID="17" presetClass="entr" presetSubtype="1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p:cTn id="40" dur="500" fill="hold"/>
                                        <p:tgtEl>
                                          <p:spTgt spid="11"/>
                                        </p:tgtEl>
                                        <p:attrNameLst>
                                          <p:attrName>ppt_w</p:attrName>
                                        </p:attrNameLst>
                                      </p:cBhvr>
                                      <p:tavLst>
                                        <p:tav tm="0">
                                          <p:val>
                                            <p:fltVal val="0"/>
                                          </p:val>
                                        </p:tav>
                                        <p:tav tm="100000">
                                          <p:val>
                                            <p:strVal val="#ppt_w"/>
                                          </p:val>
                                        </p:tav>
                                      </p:tavLst>
                                    </p:anim>
                                    <p:anim calcmode="lin" valueType="num">
                                      <p:cBhvr>
                                        <p:cTn id="41"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wipe(left)">
                                      <p:cBhvr>
                                        <p:cTn id="51" dur="500"/>
                                        <p:tgtEl>
                                          <p:spTgt spid="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wipe(left)">
                                      <p:cBhvr>
                                        <p:cTn id="56" dur="500"/>
                                        <p:tgtEl>
                                          <p:spTgt spid="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wipe(left)">
                                      <p:cBhvr>
                                        <p:cTn id="61" dur="500"/>
                                        <p:tgtEl>
                                          <p:spTgt spid="6"/>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left)">
                                      <p:cBhvr>
                                        <p:cTn id="66" dur="500"/>
                                        <p:tgtEl>
                                          <p:spTgt spid="2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4"/>
                                        </p:tgtEl>
                                        <p:attrNameLst>
                                          <p:attrName>style.visibility</p:attrName>
                                        </p:attrNameLst>
                                      </p:cBhvr>
                                      <p:to>
                                        <p:strVal val="visible"/>
                                      </p:to>
                                    </p:set>
                                    <p:animEffect transition="in" filter="wipe(left)">
                                      <p:cBhvr>
                                        <p:cTn id="71" dur="500"/>
                                        <p:tgtEl>
                                          <p:spTgt spid="24"/>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26"/>
                                        </p:tgtEl>
                                        <p:attrNameLst>
                                          <p:attrName>style.visibility</p:attrName>
                                        </p:attrNameLst>
                                      </p:cBhvr>
                                      <p:to>
                                        <p:strVal val="visible"/>
                                      </p:to>
                                    </p:set>
                                    <p:animEffect transition="in" filter="wipe(left)">
                                      <p:cBhvr>
                                        <p:cTn id="76" dur="500"/>
                                        <p:tgtEl>
                                          <p:spTgt spid="2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nodeType="click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wipe(left)">
                                      <p:cBhvr>
                                        <p:cTn id="81" dur="500"/>
                                        <p:tgtEl>
                                          <p:spTgt spid="2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wipe(left)">
                                      <p:cBhvr>
                                        <p:cTn id="86" dur="500"/>
                                        <p:tgtEl>
                                          <p:spTgt spid="25"/>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nodeType="clickEffect">
                                  <p:stCondLst>
                                    <p:cond delay="0"/>
                                  </p:stCondLst>
                                  <p:childTnLst>
                                    <p:set>
                                      <p:cBhvr>
                                        <p:cTn id="90" dur="1" fill="hold">
                                          <p:stCondLst>
                                            <p:cond delay="0"/>
                                          </p:stCondLst>
                                        </p:cTn>
                                        <p:tgtEl>
                                          <p:spTgt spid="10"/>
                                        </p:tgtEl>
                                        <p:attrNameLst>
                                          <p:attrName>style.visibility</p:attrName>
                                        </p:attrNameLst>
                                      </p:cBhvr>
                                      <p:to>
                                        <p:strVal val="visible"/>
                                      </p:to>
                                    </p:set>
                                    <p:animEffect transition="in" filter="wipe(left)">
                                      <p:cBhvr>
                                        <p:cTn id="91" dur="500"/>
                                        <p:tgtEl>
                                          <p:spTgt spid="10"/>
                                        </p:tgtEl>
                                      </p:cBhvr>
                                    </p:animEffect>
                                  </p:childTnLst>
                                </p:cTn>
                              </p:par>
                            </p:childTnLst>
                          </p:cTn>
                        </p:par>
                      </p:childTnLst>
                    </p:cTn>
                  </p:par>
                  <p:par>
                    <p:cTn id="92" fill="hold">
                      <p:stCondLst>
                        <p:cond delay="indefinite"/>
                      </p:stCondLst>
                      <p:childTnLst>
                        <p:par>
                          <p:cTn id="93" fill="hold">
                            <p:stCondLst>
                              <p:cond delay="0"/>
                            </p:stCondLst>
                            <p:childTnLst>
                              <p:par>
                                <p:cTn id="94" presetID="17" presetClass="entr" presetSubtype="8" fill="hold" nodeType="clickEffect">
                                  <p:stCondLst>
                                    <p:cond delay="0"/>
                                  </p:stCondLst>
                                  <p:childTnLst>
                                    <p:set>
                                      <p:cBhvr>
                                        <p:cTn id="95" dur="1" fill="hold">
                                          <p:stCondLst>
                                            <p:cond delay="0"/>
                                          </p:stCondLst>
                                        </p:cTn>
                                        <p:tgtEl>
                                          <p:spTgt spid="12"/>
                                        </p:tgtEl>
                                        <p:attrNameLst>
                                          <p:attrName>style.visibility</p:attrName>
                                        </p:attrNameLst>
                                      </p:cBhvr>
                                      <p:to>
                                        <p:strVal val="visible"/>
                                      </p:to>
                                    </p:set>
                                    <p:anim calcmode="lin" valueType="num">
                                      <p:cBhvr>
                                        <p:cTn id="96" dur="500" fill="hold"/>
                                        <p:tgtEl>
                                          <p:spTgt spid="12"/>
                                        </p:tgtEl>
                                        <p:attrNameLst>
                                          <p:attrName>ppt_x</p:attrName>
                                        </p:attrNameLst>
                                      </p:cBhvr>
                                      <p:tavLst>
                                        <p:tav tm="0">
                                          <p:val>
                                            <p:strVal val="#ppt_x-#ppt_w/2"/>
                                          </p:val>
                                        </p:tav>
                                        <p:tav tm="100000">
                                          <p:val>
                                            <p:strVal val="#ppt_x"/>
                                          </p:val>
                                        </p:tav>
                                      </p:tavLst>
                                    </p:anim>
                                    <p:anim calcmode="lin" valueType="num">
                                      <p:cBhvr>
                                        <p:cTn id="97" dur="500" fill="hold"/>
                                        <p:tgtEl>
                                          <p:spTgt spid="12"/>
                                        </p:tgtEl>
                                        <p:attrNameLst>
                                          <p:attrName>ppt_y</p:attrName>
                                        </p:attrNameLst>
                                      </p:cBhvr>
                                      <p:tavLst>
                                        <p:tav tm="0">
                                          <p:val>
                                            <p:strVal val="#ppt_y"/>
                                          </p:val>
                                        </p:tav>
                                        <p:tav tm="100000">
                                          <p:val>
                                            <p:strVal val="#ppt_y"/>
                                          </p:val>
                                        </p:tav>
                                      </p:tavLst>
                                    </p:anim>
                                    <p:anim calcmode="lin" valueType="num">
                                      <p:cBhvr>
                                        <p:cTn id="98" dur="500" fill="hold"/>
                                        <p:tgtEl>
                                          <p:spTgt spid="12"/>
                                        </p:tgtEl>
                                        <p:attrNameLst>
                                          <p:attrName>ppt_w</p:attrName>
                                        </p:attrNameLst>
                                      </p:cBhvr>
                                      <p:tavLst>
                                        <p:tav tm="0">
                                          <p:val>
                                            <p:fltVal val="0"/>
                                          </p:val>
                                        </p:tav>
                                        <p:tav tm="100000">
                                          <p:val>
                                            <p:strVal val="#ppt_w"/>
                                          </p:val>
                                        </p:tav>
                                      </p:tavLst>
                                    </p:anim>
                                    <p:anim calcmode="lin" valueType="num">
                                      <p:cBhvr>
                                        <p:cTn id="99" dur="500" fill="hold"/>
                                        <p:tgtEl>
                                          <p:spTgt spid="12"/>
                                        </p:tgtEl>
                                        <p:attrNameLst>
                                          <p:attrName>ppt_h</p:attrName>
                                        </p:attrNameLst>
                                      </p:cBhvr>
                                      <p:tavLst>
                                        <p:tav tm="0">
                                          <p:val>
                                            <p:strVal val="#ppt_h"/>
                                          </p:val>
                                        </p:tav>
                                        <p:tav tm="100000">
                                          <p:val>
                                            <p:strVal val="#ppt_h"/>
                                          </p:val>
                                        </p:tav>
                                      </p:tavLst>
                                    </p:anim>
                                  </p:childTnLst>
                                </p:cTn>
                              </p:par>
                            </p:childTnLst>
                          </p:cTn>
                        </p:par>
                      </p:childTnLst>
                    </p:cTn>
                  </p:par>
                  <p:par>
                    <p:cTn id="100" fill="hold">
                      <p:stCondLst>
                        <p:cond delay="indefinite"/>
                      </p:stCondLst>
                      <p:childTnLst>
                        <p:par>
                          <p:cTn id="101" fill="hold">
                            <p:stCondLst>
                              <p:cond delay="0"/>
                            </p:stCondLst>
                            <p:childTnLst>
                              <p:par>
                                <p:cTn id="102" presetID="22" presetClass="entr" presetSubtype="8" fill="hold" nodeType="clickEffect">
                                  <p:stCondLst>
                                    <p:cond delay="0"/>
                                  </p:stCondLst>
                                  <p:childTnLst>
                                    <p:set>
                                      <p:cBhvr>
                                        <p:cTn id="103" dur="1" fill="hold">
                                          <p:stCondLst>
                                            <p:cond delay="0"/>
                                          </p:stCondLst>
                                        </p:cTn>
                                        <p:tgtEl>
                                          <p:spTgt spid="19"/>
                                        </p:tgtEl>
                                        <p:attrNameLst>
                                          <p:attrName>style.visibility</p:attrName>
                                        </p:attrNameLst>
                                      </p:cBhvr>
                                      <p:to>
                                        <p:strVal val="visible"/>
                                      </p:to>
                                    </p:set>
                                    <p:animEffect transition="in" filter="wipe(left)">
                                      <p:cBhvr>
                                        <p:cTn id="104" dur="500"/>
                                        <p:tgtEl>
                                          <p:spTgt spid="19"/>
                                        </p:tgtEl>
                                      </p:cBhvr>
                                    </p:animEffect>
                                  </p:childTnLst>
                                </p:cTn>
                              </p:par>
                            </p:childTnLst>
                          </p:cTn>
                        </p:par>
                      </p:childTnLst>
                    </p:cTn>
                  </p:par>
                  <p:par>
                    <p:cTn id="105" fill="hold">
                      <p:stCondLst>
                        <p:cond delay="indefinite"/>
                      </p:stCondLst>
                      <p:childTnLst>
                        <p:par>
                          <p:cTn id="106" fill="hold">
                            <p:stCondLst>
                              <p:cond delay="0"/>
                            </p:stCondLst>
                            <p:childTnLst>
                              <p:par>
                                <p:cTn id="107" presetID="22" presetClass="entr" presetSubtype="8" fill="hold" nodeType="clickEffect">
                                  <p:stCondLst>
                                    <p:cond delay="0"/>
                                  </p:stCondLst>
                                  <p:childTnLst>
                                    <p:set>
                                      <p:cBhvr>
                                        <p:cTn id="108" dur="1" fill="hold">
                                          <p:stCondLst>
                                            <p:cond delay="0"/>
                                          </p:stCondLst>
                                        </p:cTn>
                                        <p:tgtEl>
                                          <p:spTgt spid="44"/>
                                        </p:tgtEl>
                                        <p:attrNameLst>
                                          <p:attrName>style.visibility</p:attrName>
                                        </p:attrNameLst>
                                      </p:cBhvr>
                                      <p:to>
                                        <p:strVal val="visible"/>
                                      </p:to>
                                    </p:set>
                                    <p:animEffect transition="in" filter="wipe(left)">
                                      <p:cBhvr>
                                        <p:cTn id="109" dur="500"/>
                                        <p:tgtEl>
                                          <p:spTgt spid="44"/>
                                        </p:tgtEl>
                                      </p:cBhvr>
                                    </p:animEffect>
                                  </p:childTnLst>
                                </p:cTn>
                              </p:par>
                            </p:childTnLst>
                          </p:cTn>
                        </p:par>
                      </p:childTnLst>
                    </p:cTn>
                  </p:par>
                  <p:par>
                    <p:cTn id="110" fill="hold">
                      <p:stCondLst>
                        <p:cond delay="indefinite"/>
                      </p:stCondLst>
                      <p:childTnLst>
                        <p:par>
                          <p:cTn id="111" fill="hold">
                            <p:stCondLst>
                              <p:cond delay="0"/>
                            </p:stCondLst>
                            <p:childTnLst>
                              <p:par>
                                <p:cTn id="112" presetID="22" presetClass="entr" presetSubtype="8" fill="hold" nodeType="clickEffect">
                                  <p:stCondLst>
                                    <p:cond delay="0"/>
                                  </p:stCondLst>
                                  <p:childTnLst>
                                    <p:set>
                                      <p:cBhvr>
                                        <p:cTn id="113" dur="1" fill="hold">
                                          <p:stCondLst>
                                            <p:cond delay="0"/>
                                          </p:stCondLst>
                                        </p:cTn>
                                        <p:tgtEl>
                                          <p:spTgt spid="15"/>
                                        </p:tgtEl>
                                        <p:attrNameLst>
                                          <p:attrName>style.visibility</p:attrName>
                                        </p:attrNameLst>
                                      </p:cBhvr>
                                      <p:to>
                                        <p:strVal val="visible"/>
                                      </p:to>
                                    </p:set>
                                    <p:animEffect transition="in" filter="wipe(left)">
                                      <p:cBhvr>
                                        <p:cTn id="114" dur="500"/>
                                        <p:tgtEl>
                                          <p:spTgt spid="15"/>
                                        </p:tgtEl>
                                      </p:cBhvr>
                                    </p:animEffect>
                                  </p:childTnLst>
                                </p:cTn>
                              </p:par>
                            </p:childTnLst>
                          </p:cTn>
                        </p:par>
                      </p:childTnLst>
                    </p:cTn>
                  </p:par>
                  <p:par>
                    <p:cTn id="115" fill="hold">
                      <p:stCondLst>
                        <p:cond delay="indefinite"/>
                      </p:stCondLst>
                      <p:childTnLst>
                        <p:par>
                          <p:cTn id="116" fill="hold">
                            <p:stCondLst>
                              <p:cond delay="0"/>
                            </p:stCondLst>
                            <p:childTnLst>
                              <p:par>
                                <p:cTn id="117" presetID="22" presetClass="entr" presetSubtype="1" fill="hold" nodeType="clickEffect">
                                  <p:stCondLst>
                                    <p:cond delay="0"/>
                                  </p:stCondLst>
                                  <p:childTnLst>
                                    <p:set>
                                      <p:cBhvr>
                                        <p:cTn id="118" dur="1" fill="hold">
                                          <p:stCondLst>
                                            <p:cond delay="0"/>
                                          </p:stCondLst>
                                        </p:cTn>
                                        <p:tgtEl>
                                          <p:spTgt spid="37"/>
                                        </p:tgtEl>
                                        <p:attrNameLst>
                                          <p:attrName>style.visibility</p:attrName>
                                        </p:attrNameLst>
                                      </p:cBhvr>
                                      <p:to>
                                        <p:strVal val="visible"/>
                                      </p:to>
                                    </p:set>
                                    <p:animEffect transition="in" filter="wipe(up)">
                                      <p:cBhvr>
                                        <p:cTn id="119" dur="500"/>
                                        <p:tgtEl>
                                          <p:spTgt spid="37"/>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8" fill="hold" nodeType="clickEffect">
                                  <p:stCondLst>
                                    <p:cond delay="0"/>
                                  </p:stCondLst>
                                  <p:childTnLst>
                                    <p:set>
                                      <p:cBhvr>
                                        <p:cTn id="123" dur="1" fill="hold">
                                          <p:stCondLst>
                                            <p:cond delay="0"/>
                                          </p:stCondLst>
                                        </p:cTn>
                                        <p:tgtEl>
                                          <p:spTgt spid="40"/>
                                        </p:tgtEl>
                                        <p:attrNameLst>
                                          <p:attrName>style.visibility</p:attrName>
                                        </p:attrNameLst>
                                      </p:cBhvr>
                                      <p:to>
                                        <p:strVal val="visible"/>
                                      </p:to>
                                    </p:set>
                                    <p:animEffect transition="in" filter="wipe(left)">
                                      <p:cBhvr>
                                        <p:cTn id="124" dur="500"/>
                                        <p:tgtEl>
                                          <p:spTgt spid="40"/>
                                        </p:tgtEl>
                                      </p:cBhvr>
                                    </p:animEffect>
                                  </p:childTnLst>
                                </p:cTn>
                              </p:par>
                            </p:childTnLst>
                          </p:cTn>
                        </p:par>
                      </p:childTnLst>
                    </p:cTn>
                  </p:par>
                  <p:par>
                    <p:cTn id="125" fill="hold">
                      <p:stCondLst>
                        <p:cond delay="indefinite"/>
                      </p:stCondLst>
                      <p:childTnLst>
                        <p:par>
                          <p:cTn id="126" fill="hold">
                            <p:stCondLst>
                              <p:cond delay="0"/>
                            </p:stCondLst>
                            <p:childTnLst>
                              <p:par>
                                <p:cTn id="127" presetID="22" presetClass="entr" presetSubtype="8" fill="hold" grpId="0" nodeType="clickEffect">
                                  <p:stCondLst>
                                    <p:cond delay="0"/>
                                  </p:stCondLst>
                                  <p:childTnLst>
                                    <p:set>
                                      <p:cBhvr>
                                        <p:cTn id="128" dur="1" fill="hold">
                                          <p:stCondLst>
                                            <p:cond delay="0"/>
                                          </p:stCondLst>
                                        </p:cTn>
                                        <p:tgtEl>
                                          <p:spTgt spid="32"/>
                                        </p:tgtEl>
                                        <p:attrNameLst>
                                          <p:attrName>style.visibility</p:attrName>
                                        </p:attrNameLst>
                                      </p:cBhvr>
                                      <p:to>
                                        <p:strVal val="visible"/>
                                      </p:to>
                                    </p:set>
                                    <p:animEffect transition="in" filter="wipe(left)">
                                      <p:cBhvr>
                                        <p:cTn id="12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autoUpdateAnimBg="0"/>
      <p:bldP spid="30" grpId="0" autoUpdateAnimBg="0"/>
      <p:bldP spid="31" grpId="0" autoUpdateAnimBg="0"/>
      <p:bldP spid="32" grpId="0"/>
      <p:bldP spid="33" grpId="0" autoUpdateAnimBg="0"/>
      <p:bldP spid="34" grpId="0" animBg="1"/>
      <p:bldP spid="35" grpId="0" autoUpdateAnimBg="0"/>
      <p:bldP spid="36" grpId="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8" name="Rectangle 3"/>
          <p:cNvSpPr>
            <a:spLocks noGrp="1" noChangeArrowheads="1"/>
          </p:cNvSpPr>
          <p:nvPr>
            <p:ph type="title"/>
          </p:nvPr>
        </p:nvSpPr>
        <p:spPr/>
        <p:txBody>
          <a:bodyPr/>
          <a:lstStyle/>
          <a:p>
            <a:pPr eaLnBrk="1" hangingPunct="1"/>
            <a:r>
              <a:rPr lang="en-US" altLang="zh-CN" smtClean="0"/>
              <a:t>2116</a:t>
            </a:r>
            <a:r>
              <a:rPr lang="zh-CN" altLang="en-US" smtClean="0"/>
              <a:t>引脚图</a:t>
            </a:r>
          </a:p>
        </p:txBody>
      </p:sp>
      <p:sp>
        <p:nvSpPr>
          <p:cNvPr id="2169" name="Rectangle 4"/>
          <p:cNvSpPr>
            <a:spLocks noGrp="1" noChangeArrowheads="1"/>
          </p:cNvSpPr>
          <p:nvPr>
            <p:ph type="body" idx="1"/>
          </p:nvPr>
        </p:nvSpPr>
        <p:spPr>
          <a:xfrm>
            <a:off x="4943475" y="2020888"/>
            <a:ext cx="3408363" cy="3529012"/>
          </a:xfrm>
        </p:spPr>
        <p:txBody>
          <a:bodyPr/>
          <a:lstStyle/>
          <a:p>
            <a:pPr eaLnBrk="1" hangingPunct="1"/>
            <a:r>
              <a:rPr smtClean="0"/>
              <a:t>地址线</a:t>
            </a:r>
          </a:p>
          <a:p>
            <a:pPr eaLnBrk="1" hangingPunct="1"/>
            <a:r>
              <a:rPr smtClean="0"/>
              <a:t>数据线</a:t>
            </a:r>
          </a:p>
          <a:p>
            <a:pPr eaLnBrk="1" hangingPunct="1"/>
            <a:r>
              <a:rPr smtClean="0"/>
              <a:t>读写控制线</a:t>
            </a:r>
          </a:p>
          <a:p>
            <a:pPr eaLnBrk="1" hangingPunct="1"/>
            <a:r>
              <a:rPr lang="en-US" altLang="zh-CN" smtClean="0"/>
              <a:t>RAS   CAS</a:t>
            </a:r>
          </a:p>
          <a:p>
            <a:pPr eaLnBrk="1" hangingPunct="1"/>
            <a:r>
              <a:rPr smtClean="0"/>
              <a:t>电源线</a:t>
            </a:r>
          </a:p>
          <a:p>
            <a:pPr eaLnBrk="1" hangingPunct="1"/>
            <a:r>
              <a:rPr smtClean="0"/>
              <a:t>地线</a:t>
            </a:r>
            <a:endParaRPr sz="2600" smtClean="0">
              <a:solidFill>
                <a:srgbClr val="66FF33"/>
              </a:solidFill>
            </a:endParaRPr>
          </a:p>
        </p:txBody>
      </p:sp>
      <p:sp>
        <p:nvSpPr>
          <p:cNvPr id="2170" name="Rectangle 5"/>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sp>
        <p:nvSpPr>
          <p:cNvPr id="2171" name="Rectangle 6"/>
          <p:cNvSpPr>
            <a:spLocks noChangeArrowheads="1"/>
          </p:cNvSpPr>
          <p:nvPr/>
        </p:nvSpPr>
        <p:spPr bwMode="auto">
          <a:xfrm>
            <a:off x="0" y="2652713"/>
            <a:ext cx="9144000" cy="0"/>
          </a:xfrm>
          <a:prstGeom prst="rect">
            <a:avLst/>
          </a:prstGeom>
          <a:noFill/>
          <a:ln w="9525" algn="ctr">
            <a:noFill/>
            <a:miter lim="800000"/>
            <a:headEnd/>
            <a:tailEnd/>
          </a:ln>
        </p:spPr>
        <p:txBody>
          <a:bodyPr wrap="none" anchor="ctr">
            <a:spAutoFit/>
          </a:bodyPr>
          <a:lstStyle/>
          <a:p>
            <a:pPr algn="r"/>
            <a:endParaRPr lang="zh-CN" altLang="en-US"/>
          </a:p>
        </p:txBody>
      </p:sp>
      <p:graphicFrame>
        <p:nvGraphicFramePr>
          <p:cNvPr id="2167" name="Object 119"/>
          <p:cNvGraphicFramePr>
            <a:graphicFrameLocks noChangeAspect="1"/>
          </p:cNvGraphicFramePr>
          <p:nvPr/>
        </p:nvGraphicFramePr>
        <p:xfrm>
          <a:off x="1473200" y="1844675"/>
          <a:ext cx="2655888" cy="3606800"/>
        </p:xfrm>
        <a:graphic>
          <a:graphicData uri="http://schemas.openxmlformats.org/presentationml/2006/ole">
            <mc:AlternateContent xmlns:mc="http://schemas.openxmlformats.org/markup-compatibility/2006">
              <mc:Choice xmlns:v="urn:schemas-microsoft-com:vml" Requires="v">
                <p:oleObj spid="_x0000_s2413" name="图片" r:id="rId3" imgW="1142241" imgH="1549316" progId="Word.Picture.8">
                  <p:embed/>
                </p:oleObj>
              </mc:Choice>
              <mc:Fallback>
                <p:oleObj name="图片" r:id="rId3" imgW="1142241" imgH="1549316" progId="Word.Picture.8">
                  <p:embed/>
                  <p:pic>
                    <p:nvPicPr>
                      <p:cNvPr id="0" name="Picture 23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3200" y="1844675"/>
                        <a:ext cx="2655888" cy="3606800"/>
                      </a:xfrm>
                      <a:prstGeom prst="rect">
                        <a:avLst/>
                      </a:prstGeom>
                      <a:solidFill>
                        <a:srgbClr val="99FFCC">
                          <a:alpha val="0"/>
                        </a:srgbClr>
                      </a:solidFill>
                      <a:ln>
                        <a:noFill/>
                      </a:ln>
                      <a:extLst>
                        <a:ext uri="{91240B29-F687-4F45-9708-019B960494DF}">
                          <a14:hiddenLine xmlns:a14="http://schemas.microsoft.com/office/drawing/2010/main" w="9525">
                            <a:solidFill>
                              <a:srgbClr val="FF6600"/>
                            </a:solidFill>
                            <a:miter lim="800000"/>
                            <a:headEnd/>
                            <a:tailEnd/>
                          </a14:hiddenLine>
                        </a:ext>
                      </a:extLst>
                    </p:spPr>
                  </p:pic>
                </p:oleObj>
              </mc:Fallback>
            </mc:AlternateContent>
          </a:graphicData>
        </a:graphic>
      </p:graphicFrame>
      <p:sp>
        <p:nvSpPr>
          <p:cNvPr id="217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A4762D0-328D-4405-9AA7-114420EFE686}" type="slidenum">
              <a:rPr lang="en-US" altLang="zh-CN">
                <a:latin typeface="Arial" charset="0"/>
              </a:rPr>
              <a:pPr/>
              <a:t>52</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028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4029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solidFill>
                  <a:srgbClr val="C00000"/>
                </a:solidFill>
              </a:rPr>
              <a:t>只读存储器</a:t>
            </a:r>
          </a:p>
          <a:p>
            <a:pPr eaLnBrk="1" hangingPunct="1"/>
            <a:r>
              <a:rPr lang="zh-CN" altLang="en-US" dirty="0"/>
              <a:t>新型存储器</a:t>
            </a:r>
          </a:p>
          <a:p>
            <a:pPr eaLnBrk="1" hangingPunct="1"/>
            <a:r>
              <a:rPr dirty="0" smtClean="0"/>
              <a:t>主存储器与</a:t>
            </a:r>
            <a:r>
              <a:rPr lang="en-US" altLang="zh-CN" dirty="0" smtClean="0"/>
              <a:t>CPU</a:t>
            </a:r>
            <a:r>
              <a:rPr dirty="0" smtClean="0"/>
              <a:t>的连接</a:t>
            </a:r>
          </a:p>
          <a:p>
            <a:pPr eaLnBrk="1" hangingPunct="1"/>
            <a:r>
              <a:rPr dirty="0" smtClean="0"/>
              <a:t>高速主存储器</a:t>
            </a:r>
          </a:p>
        </p:txBody>
      </p:sp>
      <p:sp>
        <p:nvSpPr>
          <p:cNvPr id="1402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5119354-F3D7-4C4E-94BC-291F69E9E11B}" type="slidenum">
              <a:rPr lang="en-US" altLang="zh-CN">
                <a:latin typeface="Arial" charset="0"/>
              </a:rPr>
              <a:pPr/>
              <a:t>53</a:t>
            </a:fld>
            <a:r>
              <a:rPr lang="en-US" altLang="zh-CN">
                <a:latin typeface="Arial" charset="0"/>
              </a:rPr>
              <a:t>-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3" name="标题 1"/>
          <p:cNvSpPr>
            <a:spLocks noGrp="1"/>
          </p:cNvSpPr>
          <p:nvPr>
            <p:ph type="title"/>
          </p:nvPr>
        </p:nvSpPr>
        <p:spPr/>
        <p:txBody>
          <a:bodyPr/>
          <a:lstStyle/>
          <a:p>
            <a:r>
              <a:rPr lang="zh-CN" altLang="en-US" smtClean="0"/>
              <a:t>只读存储器</a:t>
            </a:r>
            <a:r>
              <a:rPr lang="en-US" altLang="zh-CN" smtClean="0"/>
              <a:t>(ROM)</a:t>
            </a:r>
            <a:endParaRPr lang="zh-CN" altLang="en-US" smtClean="0"/>
          </a:p>
        </p:txBody>
      </p:sp>
      <p:sp>
        <p:nvSpPr>
          <p:cNvPr id="141314" name="内容占位符 2"/>
          <p:cNvSpPr>
            <a:spLocks noGrp="1"/>
          </p:cNvSpPr>
          <p:nvPr>
            <p:ph idx="1"/>
          </p:nvPr>
        </p:nvSpPr>
        <p:spPr>
          <a:xfrm>
            <a:off x="395288" y="981075"/>
            <a:ext cx="8218487" cy="5040313"/>
          </a:xfrm>
        </p:spPr>
        <p:txBody>
          <a:bodyPr/>
          <a:lstStyle/>
          <a:p>
            <a:pPr eaLnBrk="1" hangingPunct="1"/>
            <a:r>
              <a:rPr smtClean="0"/>
              <a:t>掩模式只读存储器</a:t>
            </a:r>
          </a:p>
          <a:p>
            <a:pPr eaLnBrk="1" hangingPunct="1"/>
            <a:r>
              <a:rPr smtClean="0"/>
              <a:t>一次编程只读存储器（</a:t>
            </a:r>
            <a:r>
              <a:rPr lang="en-US" altLang="zh-CN" smtClean="0"/>
              <a:t>PROM</a:t>
            </a:r>
            <a:r>
              <a:rPr smtClean="0"/>
              <a:t>）</a:t>
            </a:r>
          </a:p>
          <a:p>
            <a:pPr eaLnBrk="1" hangingPunct="1"/>
            <a:r>
              <a:rPr smtClean="0"/>
              <a:t>多次编程只读存储器（</a:t>
            </a:r>
            <a:r>
              <a:rPr lang="en-US" altLang="zh-CN" smtClean="0"/>
              <a:t>EPROM, EEPROM</a:t>
            </a:r>
            <a:r>
              <a:rPr smtClean="0"/>
              <a:t>）</a:t>
            </a:r>
          </a:p>
          <a:p>
            <a:endParaRPr smtClean="0"/>
          </a:p>
        </p:txBody>
      </p:sp>
      <p:sp>
        <p:nvSpPr>
          <p:cNvPr id="14131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866C6C07-86FC-4312-89A1-70E225324230}" type="slidenum">
              <a:rPr lang="en-US" altLang="zh-CN">
                <a:latin typeface="Arial" charset="0"/>
              </a:rPr>
              <a:pPr/>
              <a:t>54</a:t>
            </a:fld>
            <a:r>
              <a:rPr lang="en-US" altLang="zh-CN">
                <a:latin typeface="Arial" charset="0"/>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2"/>
          <p:cNvSpPr>
            <a:spLocks noGrp="1" noChangeArrowheads="1"/>
          </p:cNvSpPr>
          <p:nvPr>
            <p:ph type="title"/>
          </p:nvPr>
        </p:nvSpPr>
        <p:spPr/>
        <p:txBody>
          <a:bodyPr/>
          <a:lstStyle/>
          <a:p>
            <a:pPr eaLnBrk="1" hangingPunct="1"/>
            <a:r>
              <a:rPr lang="zh-CN" altLang="en-US" smtClean="0"/>
              <a:t>只读存储器</a:t>
            </a:r>
          </a:p>
        </p:txBody>
      </p:sp>
      <p:sp>
        <p:nvSpPr>
          <p:cNvPr id="142338" name="Rectangle 4"/>
          <p:cNvSpPr>
            <a:spLocks noChangeArrowheads="1"/>
          </p:cNvSpPr>
          <p:nvPr/>
        </p:nvSpPr>
        <p:spPr bwMode="auto">
          <a:xfrm>
            <a:off x="2146300" y="2000250"/>
            <a:ext cx="4635500" cy="3276600"/>
          </a:xfrm>
          <a:prstGeom prst="rect">
            <a:avLst/>
          </a:prstGeom>
          <a:solidFill>
            <a:srgbClr val="CCFF66">
              <a:alpha val="70979"/>
            </a:srgbClr>
          </a:solidFill>
          <a:ln w="19050" algn="ctr">
            <a:solidFill>
              <a:schemeClr val="tx1"/>
            </a:solidFill>
            <a:miter lim="800000"/>
            <a:headEnd/>
            <a:tailEnd/>
          </a:ln>
        </p:spPr>
        <p:txBody>
          <a:bodyPr wrap="none" anchor="ctr"/>
          <a:lstStyle/>
          <a:p>
            <a:pPr algn="r"/>
            <a:endParaRPr lang="zh-CN" altLang="en-US"/>
          </a:p>
        </p:txBody>
      </p:sp>
      <p:sp>
        <p:nvSpPr>
          <p:cNvPr id="1249285" name="Text Box 5"/>
          <p:cNvSpPr txBox="1">
            <a:spLocks noChangeArrowheads="1"/>
          </p:cNvSpPr>
          <p:nvPr/>
        </p:nvSpPr>
        <p:spPr bwMode="auto">
          <a:xfrm>
            <a:off x="5264150" y="2038350"/>
            <a:ext cx="54292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V</a:t>
            </a:r>
            <a:r>
              <a:rPr lang="en-US" altLang="zh-CN" sz="2400" baseline="-25000">
                <a:latin typeface="Times New Roman" pitchFamily="18" charset="0"/>
                <a:ea typeface="华康简宋" charset="-122"/>
              </a:rPr>
              <a:t>CC</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42340" name="Freeform 6"/>
          <p:cNvSpPr>
            <a:spLocks/>
          </p:cNvSpPr>
          <p:nvPr/>
        </p:nvSpPr>
        <p:spPr bwMode="auto">
          <a:xfrm>
            <a:off x="4924425" y="2178050"/>
            <a:ext cx="266700" cy="715963"/>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1" name="Freeform 7"/>
          <p:cNvSpPr>
            <a:spLocks/>
          </p:cNvSpPr>
          <p:nvPr/>
        </p:nvSpPr>
        <p:spPr bwMode="auto">
          <a:xfrm flipV="1">
            <a:off x="4937125" y="3119438"/>
            <a:ext cx="266700" cy="1711325"/>
          </a:xfrm>
          <a:custGeom>
            <a:avLst/>
            <a:gdLst>
              <a:gd name="T0" fmla="*/ 0 w 210"/>
              <a:gd name="T1" fmla="*/ 2147483647 h 743"/>
              <a:gd name="T2" fmla="*/ 2147483647 w 210"/>
              <a:gd name="T3" fmla="*/ 2147483647 h 743"/>
              <a:gd name="T4" fmla="*/ 2147483647 w 210"/>
              <a:gd name="T5" fmla="*/ 0 h 743"/>
              <a:gd name="T6" fmla="*/ 0 60000 65536"/>
              <a:gd name="T7" fmla="*/ 0 60000 65536"/>
              <a:gd name="T8" fmla="*/ 0 60000 65536"/>
              <a:gd name="T9" fmla="*/ 0 w 210"/>
              <a:gd name="T10" fmla="*/ 0 h 743"/>
              <a:gd name="T11" fmla="*/ 210 w 210"/>
              <a:gd name="T12" fmla="*/ 743 h 743"/>
            </a:gdLst>
            <a:ahLst/>
            <a:cxnLst>
              <a:cxn ang="T6">
                <a:pos x="T0" y="T1"/>
              </a:cxn>
              <a:cxn ang="T7">
                <a:pos x="T2" y="T3"/>
              </a:cxn>
              <a:cxn ang="T8">
                <a:pos x="T4" y="T5"/>
              </a:cxn>
            </a:cxnLst>
            <a:rect l="T9" t="T10" r="T11" b="T12"/>
            <a:pathLst>
              <a:path w="210" h="743">
                <a:moveTo>
                  <a:pt x="0" y="743"/>
                </a:moveTo>
                <a:lnTo>
                  <a:pt x="210" y="743"/>
                </a:lnTo>
                <a:lnTo>
                  <a:pt x="210" y="0"/>
                </a:lnTo>
              </a:path>
            </a:pathLst>
          </a:custGeom>
          <a:noFill/>
          <a:ln w="19050">
            <a:solidFill>
              <a:schemeClr val="tx1"/>
            </a:solidFill>
            <a:round/>
            <a:headEnd/>
            <a:tailEnd/>
          </a:ln>
        </p:spPr>
        <p:txBody>
          <a:bodyPr/>
          <a:lstStyle/>
          <a:p>
            <a:endParaRPr lang="zh-CN" altLang="en-US"/>
          </a:p>
        </p:txBody>
      </p:sp>
      <p:sp>
        <p:nvSpPr>
          <p:cNvPr id="142342" name="Freeform 8"/>
          <p:cNvSpPr>
            <a:spLocks/>
          </p:cNvSpPr>
          <p:nvPr/>
        </p:nvSpPr>
        <p:spPr bwMode="auto">
          <a:xfrm>
            <a:off x="4313238" y="2519363"/>
            <a:ext cx="879475" cy="508000"/>
          </a:xfrm>
          <a:custGeom>
            <a:avLst/>
            <a:gdLst>
              <a:gd name="T0" fmla="*/ 2147483647 w 594"/>
              <a:gd name="T1" fmla="*/ 2147483647 h 360"/>
              <a:gd name="T2" fmla="*/ 0 w 594"/>
              <a:gd name="T3" fmla="*/ 2147483647 h 360"/>
              <a:gd name="T4" fmla="*/ 0 w 594"/>
              <a:gd name="T5" fmla="*/ 0 h 360"/>
              <a:gd name="T6" fmla="*/ 2147483647 w 594"/>
              <a:gd name="T7" fmla="*/ 0 h 360"/>
              <a:gd name="T8" fmla="*/ 0 60000 65536"/>
              <a:gd name="T9" fmla="*/ 0 60000 65536"/>
              <a:gd name="T10" fmla="*/ 0 60000 65536"/>
              <a:gd name="T11" fmla="*/ 0 60000 65536"/>
              <a:gd name="T12" fmla="*/ 0 w 594"/>
              <a:gd name="T13" fmla="*/ 0 h 360"/>
              <a:gd name="T14" fmla="*/ 594 w 594"/>
              <a:gd name="T15" fmla="*/ 360 h 360"/>
            </a:gdLst>
            <a:ahLst/>
            <a:cxnLst>
              <a:cxn ang="T8">
                <a:pos x="T0" y="T1"/>
              </a:cxn>
              <a:cxn ang="T9">
                <a:pos x="T2" y="T3"/>
              </a:cxn>
              <a:cxn ang="T10">
                <a:pos x="T4" y="T5"/>
              </a:cxn>
              <a:cxn ang="T11">
                <a:pos x="T6" y="T7"/>
              </a:cxn>
            </a:cxnLst>
            <a:rect l="T12" t="T13" r="T14" b="T15"/>
            <a:pathLst>
              <a:path w="594" h="360">
                <a:moveTo>
                  <a:pt x="318" y="360"/>
                </a:moveTo>
                <a:lnTo>
                  <a:pt x="0" y="360"/>
                </a:lnTo>
                <a:lnTo>
                  <a:pt x="0" y="0"/>
                </a:lnTo>
                <a:lnTo>
                  <a:pt x="594" y="0"/>
                </a:lnTo>
              </a:path>
            </a:pathLst>
          </a:custGeom>
          <a:noFill/>
          <a:ln w="19050">
            <a:solidFill>
              <a:schemeClr val="tx1"/>
            </a:solidFill>
            <a:round/>
            <a:headEnd/>
            <a:tailEnd type="oval" w="med" len="med"/>
          </a:ln>
        </p:spPr>
        <p:txBody>
          <a:bodyPr/>
          <a:lstStyle/>
          <a:p>
            <a:endParaRPr lang="zh-CN" altLang="en-US"/>
          </a:p>
        </p:txBody>
      </p:sp>
      <p:sp>
        <p:nvSpPr>
          <p:cNvPr id="142343" name="Line 9"/>
          <p:cNvSpPr>
            <a:spLocks noChangeShapeType="1"/>
          </p:cNvSpPr>
          <p:nvPr/>
        </p:nvSpPr>
        <p:spPr bwMode="auto">
          <a:xfrm>
            <a:off x="2932113" y="3498850"/>
            <a:ext cx="3240087" cy="0"/>
          </a:xfrm>
          <a:prstGeom prst="line">
            <a:avLst/>
          </a:prstGeom>
          <a:noFill/>
          <a:ln w="19050">
            <a:solidFill>
              <a:schemeClr val="tx1"/>
            </a:solidFill>
            <a:round/>
            <a:headEnd/>
            <a:tailEnd/>
          </a:ln>
        </p:spPr>
        <p:txBody>
          <a:bodyPr/>
          <a:lstStyle/>
          <a:p>
            <a:endParaRPr lang="zh-CN" altLang="en-US"/>
          </a:p>
        </p:txBody>
      </p:sp>
      <p:sp>
        <p:nvSpPr>
          <p:cNvPr id="142344" name="Freeform 10"/>
          <p:cNvSpPr>
            <a:spLocks/>
          </p:cNvSpPr>
          <p:nvPr/>
        </p:nvSpPr>
        <p:spPr bwMode="auto">
          <a:xfrm>
            <a:off x="3878263" y="4100513"/>
            <a:ext cx="517525" cy="306387"/>
          </a:xfrm>
          <a:custGeom>
            <a:avLst/>
            <a:gdLst>
              <a:gd name="T0" fmla="*/ 0 w 353"/>
              <a:gd name="T1" fmla="*/ 0 h 165"/>
              <a:gd name="T2" fmla="*/ 0 w 353"/>
              <a:gd name="T3" fmla="*/ 2147483647 h 165"/>
              <a:gd name="T4" fmla="*/ 2147483647 w 353"/>
              <a:gd name="T5" fmla="*/ 2147483647 h 165"/>
              <a:gd name="T6" fmla="*/ 0 60000 65536"/>
              <a:gd name="T7" fmla="*/ 0 60000 65536"/>
              <a:gd name="T8" fmla="*/ 0 60000 65536"/>
              <a:gd name="T9" fmla="*/ 0 w 353"/>
              <a:gd name="T10" fmla="*/ 0 h 165"/>
              <a:gd name="T11" fmla="*/ 353 w 353"/>
              <a:gd name="T12" fmla="*/ 165 h 165"/>
            </a:gdLst>
            <a:ahLst/>
            <a:cxnLst>
              <a:cxn ang="T6">
                <a:pos x="T0" y="T1"/>
              </a:cxn>
              <a:cxn ang="T7">
                <a:pos x="T2" y="T3"/>
              </a:cxn>
              <a:cxn ang="T8">
                <a:pos x="T4" y="T5"/>
              </a:cxn>
            </a:cxnLst>
            <a:rect l="T9" t="T10" r="T11" b="T12"/>
            <a:pathLst>
              <a:path w="353" h="165">
                <a:moveTo>
                  <a:pt x="0" y="0"/>
                </a:moveTo>
                <a:lnTo>
                  <a:pt x="0" y="165"/>
                </a:lnTo>
                <a:lnTo>
                  <a:pt x="353" y="165"/>
                </a:lnTo>
              </a:path>
            </a:pathLst>
          </a:custGeom>
          <a:noFill/>
          <a:ln w="19050">
            <a:solidFill>
              <a:schemeClr val="tx1"/>
            </a:solidFill>
            <a:round/>
            <a:headEnd/>
            <a:tailEnd/>
          </a:ln>
        </p:spPr>
        <p:txBody>
          <a:bodyPr/>
          <a:lstStyle/>
          <a:p>
            <a:endParaRPr lang="zh-CN" altLang="en-US"/>
          </a:p>
        </p:txBody>
      </p:sp>
      <p:sp>
        <p:nvSpPr>
          <p:cNvPr id="142345" name="Freeform 11"/>
          <p:cNvSpPr>
            <a:spLocks/>
          </p:cNvSpPr>
          <p:nvPr/>
        </p:nvSpPr>
        <p:spPr bwMode="auto">
          <a:xfrm>
            <a:off x="3254375" y="4100513"/>
            <a:ext cx="423863" cy="898525"/>
          </a:xfrm>
          <a:custGeom>
            <a:avLst/>
            <a:gdLst>
              <a:gd name="T0" fmla="*/ 2147483647 w 390"/>
              <a:gd name="T1" fmla="*/ 0 h 510"/>
              <a:gd name="T2" fmla="*/ 2147483647 w 390"/>
              <a:gd name="T3" fmla="*/ 2147483647 h 510"/>
              <a:gd name="T4" fmla="*/ 0 w 390"/>
              <a:gd name="T5" fmla="*/ 2147483647 h 510"/>
              <a:gd name="T6" fmla="*/ 0 w 390"/>
              <a:gd name="T7" fmla="*/ 2147483647 h 510"/>
              <a:gd name="T8" fmla="*/ 0 60000 65536"/>
              <a:gd name="T9" fmla="*/ 0 60000 65536"/>
              <a:gd name="T10" fmla="*/ 0 60000 65536"/>
              <a:gd name="T11" fmla="*/ 0 60000 65536"/>
              <a:gd name="T12" fmla="*/ 0 w 390"/>
              <a:gd name="T13" fmla="*/ 0 h 510"/>
              <a:gd name="T14" fmla="*/ 390 w 390"/>
              <a:gd name="T15" fmla="*/ 510 h 510"/>
            </a:gdLst>
            <a:ahLst/>
            <a:cxnLst>
              <a:cxn ang="T8">
                <a:pos x="T0" y="T1"/>
              </a:cxn>
              <a:cxn ang="T9">
                <a:pos x="T2" y="T3"/>
              </a:cxn>
              <a:cxn ang="T10">
                <a:pos x="T4" y="T5"/>
              </a:cxn>
              <a:cxn ang="T11">
                <a:pos x="T6" y="T7"/>
              </a:cxn>
            </a:cxnLst>
            <a:rect l="T12" t="T13" r="T14" b="T15"/>
            <a:pathLst>
              <a:path w="390" h="510">
                <a:moveTo>
                  <a:pt x="390" y="0"/>
                </a:moveTo>
                <a:lnTo>
                  <a:pt x="390" y="173"/>
                </a:lnTo>
                <a:lnTo>
                  <a:pt x="0" y="173"/>
                </a:lnTo>
                <a:lnTo>
                  <a:pt x="0" y="510"/>
                </a:lnTo>
              </a:path>
            </a:pathLst>
          </a:custGeom>
          <a:noFill/>
          <a:ln w="19050">
            <a:solidFill>
              <a:schemeClr val="tx1"/>
            </a:solidFill>
            <a:round/>
            <a:headEnd/>
            <a:tailEnd/>
          </a:ln>
        </p:spPr>
        <p:txBody>
          <a:bodyPr/>
          <a:lstStyle/>
          <a:p>
            <a:endParaRPr lang="zh-CN" altLang="en-US"/>
          </a:p>
        </p:txBody>
      </p:sp>
      <p:sp>
        <p:nvSpPr>
          <p:cNvPr id="142346" name="Line 12"/>
          <p:cNvSpPr>
            <a:spLocks noChangeShapeType="1"/>
          </p:cNvSpPr>
          <p:nvPr/>
        </p:nvSpPr>
        <p:spPr bwMode="auto">
          <a:xfrm>
            <a:off x="4778375" y="4406900"/>
            <a:ext cx="415925" cy="0"/>
          </a:xfrm>
          <a:prstGeom prst="line">
            <a:avLst/>
          </a:prstGeom>
          <a:noFill/>
          <a:ln w="19050">
            <a:solidFill>
              <a:schemeClr val="tx1"/>
            </a:solidFill>
            <a:round/>
            <a:headEnd/>
            <a:tailEnd type="oval" w="med" len="med"/>
          </a:ln>
        </p:spPr>
        <p:txBody>
          <a:bodyPr/>
          <a:lstStyle/>
          <a:p>
            <a:endParaRPr lang="zh-CN" altLang="en-US"/>
          </a:p>
        </p:txBody>
      </p:sp>
      <p:sp>
        <p:nvSpPr>
          <p:cNvPr id="142347" name="Line 13"/>
          <p:cNvSpPr>
            <a:spLocks noChangeShapeType="1"/>
          </p:cNvSpPr>
          <p:nvPr/>
        </p:nvSpPr>
        <p:spPr bwMode="auto">
          <a:xfrm flipH="1" flipV="1">
            <a:off x="4406900" y="4249738"/>
            <a:ext cx="371475" cy="157162"/>
          </a:xfrm>
          <a:prstGeom prst="line">
            <a:avLst/>
          </a:prstGeom>
          <a:noFill/>
          <a:ln w="19050">
            <a:solidFill>
              <a:schemeClr val="tx1"/>
            </a:solidFill>
            <a:round/>
            <a:headEnd/>
            <a:tailEnd/>
          </a:ln>
        </p:spPr>
        <p:txBody>
          <a:bodyPr/>
          <a:lstStyle/>
          <a:p>
            <a:endParaRPr lang="zh-CN" altLang="en-US"/>
          </a:p>
        </p:txBody>
      </p:sp>
      <p:sp>
        <p:nvSpPr>
          <p:cNvPr id="142348" name="Line 14"/>
          <p:cNvSpPr>
            <a:spLocks noChangeShapeType="1"/>
          </p:cNvSpPr>
          <p:nvPr/>
        </p:nvSpPr>
        <p:spPr bwMode="auto">
          <a:xfrm>
            <a:off x="3101975" y="5003800"/>
            <a:ext cx="288925" cy="0"/>
          </a:xfrm>
          <a:prstGeom prst="line">
            <a:avLst/>
          </a:prstGeom>
          <a:noFill/>
          <a:ln w="19050">
            <a:solidFill>
              <a:schemeClr val="tx1"/>
            </a:solidFill>
            <a:round/>
            <a:headEnd/>
            <a:tailEnd/>
          </a:ln>
        </p:spPr>
        <p:txBody>
          <a:bodyPr/>
          <a:lstStyle/>
          <a:p>
            <a:endParaRPr lang="zh-CN" altLang="en-US"/>
          </a:p>
        </p:txBody>
      </p:sp>
      <p:sp>
        <p:nvSpPr>
          <p:cNvPr id="142349" name="Line 15"/>
          <p:cNvSpPr>
            <a:spLocks noChangeShapeType="1"/>
          </p:cNvSpPr>
          <p:nvPr/>
        </p:nvSpPr>
        <p:spPr bwMode="auto">
          <a:xfrm flipV="1">
            <a:off x="3784600" y="3509963"/>
            <a:ext cx="0" cy="442912"/>
          </a:xfrm>
          <a:prstGeom prst="line">
            <a:avLst/>
          </a:prstGeom>
          <a:noFill/>
          <a:ln w="19050">
            <a:solidFill>
              <a:schemeClr val="tx1"/>
            </a:solidFill>
            <a:round/>
            <a:headEnd/>
            <a:tailEnd type="oval" w="med" len="med"/>
          </a:ln>
        </p:spPr>
        <p:txBody>
          <a:bodyPr/>
          <a:lstStyle/>
          <a:p>
            <a:endParaRPr lang="zh-CN" altLang="en-US"/>
          </a:p>
        </p:txBody>
      </p:sp>
      <p:sp>
        <p:nvSpPr>
          <p:cNvPr id="1249296" name="Text Box 16"/>
          <p:cNvSpPr txBox="1">
            <a:spLocks noChangeArrowheads="1"/>
          </p:cNvSpPr>
          <p:nvPr/>
        </p:nvSpPr>
        <p:spPr bwMode="auto">
          <a:xfrm>
            <a:off x="2471738" y="3078163"/>
            <a:ext cx="347662" cy="40798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7" name="Text Box 17"/>
          <p:cNvSpPr txBox="1">
            <a:spLocks noChangeArrowheads="1"/>
          </p:cNvSpPr>
          <p:nvPr/>
        </p:nvSpPr>
        <p:spPr bwMode="auto">
          <a:xfrm>
            <a:off x="4572000" y="3867150"/>
            <a:ext cx="347663" cy="403225"/>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8" name="Text Box 18"/>
          <p:cNvSpPr txBox="1">
            <a:spLocks noChangeArrowheads="1"/>
          </p:cNvSpPr>
          <p:nvPr/>
        </p:nvSpPr>
        <p:spPr bwMode="auto">
          <a:xfrm>
            <a:off x="5022850" y="4837113"/>
            <a:ext cx="347663" cy="401637"/>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D</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249299" name="Text Box 19"/>
          <p:cNvSpPr txBox="1">
            <a:spLocks noChangeArrowheads="1"/>
          </p:cNvSpPr>
          <p:nvPr/>
        </p:nvSpPr>
        <p:spPr bwMode="auto">
          <a:xfrm>
            <a:off x="3200400" y="3638550"/>
            <a:ext cx="346075" cy="401638"/>
          </a:xfrm>
          <a:prstGeom prst="rect">
            <a:avLst/>
          </a:prstGeom>
          <a:noFill/>
          <a:ln w="19050">
            <a:noFill/>
            <a:miter lim="800000"/>
            <a:headEnd/>
            <a:tailEnd/>
          </a:ln>
        </p:spPr>
        <p:txBody>
          <a:bodyPr lIns="0" tIns="0" rIns="0" bIns="0"/>
          <a:lstStyle/>
          <a:p>
            <a:pPr algn="r">
              <a:defRPr/>
            </a:pPr>
            <a:r>
              <a:rPr lang="en-US" altLang="zh-CN" sz="2400">
                <a:latin typeface="Times New Roman" pitchFamily="18" charset="0"/>
                <a:ea typeface="华康简宋" charset="-122"/>
              </a:rPr>
              <a:t>T</a:t>
            </a:r>
            <a:r>
              <a:rPr lang="en-US" altLang="zh-CN" sz="2400" baseline="-25000">
                <a:latin typeface="Times New Roman" pitchFamily="18" charset="0"/>
                <a:ea typeface="华康简宋" charset="-122"/>
              </a:rPr>
              <a:t>1</a:t>
            </a:r>
            <a:endParaRPr lang="en-US" altLang="zh-CN" sz="2400">
              <a:effectLst>
                <a:outerShdw blurRad="38100" dist="38100" dir="2700000" algn="tl">
                  <a:srgbClr val="C0C0C0"/>
                </a:outerShdw>
              </a:effectLst>
              <a:latin typeface="Tahoma" pitchFamily="34" charset="0"/>
              <a:ea typeface="宋体" pitchFamily="2" charset="-122"/>
            </a:endParaRPr>
          </a:p>
        </p:txBody>
      </p:sp>
      <p:grpSp>
        <p:nvGrpSpPr>
          <p:cNvPr id="142354" name="Group 20"/>
          <p:cNvGrpSpPr>
            <a:grpSpLocks/>
          </p:cNvGrpSpPr>
          <p:nvPr/>
        </p:nvGrpSpPr>
        <p:grpSpPr bwMode="auto">
          <a:xfrm>
            <a:off x="3595688" y="3959225"/>
            <a:ext cx="377825" cy="141288"/>
            <a:chOff x="1920" y="2496"/>
            <a:chExt cx="288" cy="96"/>
          </a:xfrm>
        </p:grpSpPr>
        <p:sp>
          <p:nvSpPr>
            <p:cNvPr id="142359" name="Line 21"/>
            <p:cNvSpPr>
              <a:spLocks noChangeShapeType="1"/>
            </p:cNvSpPr>
            <p:nvPr/>
          </p:nvSpPr>
          <p:spPr bwMode="auto">
            <a:xfrm>
              <a:off x="1920" y="2592"/>
              <a:ext cx="288" cy="0"/>
            </a:xfrm>
            <a:prstGeom prst="line">
              <a:avLst/>
            </a:prstGeom>
            <a:noFill/>
            <a:ln w="19050">
              <a:solidFill>
                <a:schemeClr val="tx1"/>
              </a:solidFill>
              <a:round/>
              <a:headEnd/>
              <a:tailEnd/>
            </a:ln>
          </p:spPr>
          <p:txBody>
            <a:bodyPr/>
            <a:lstStyle/>
            <a:p>
              <a:endParaRPr lang="zh-CN" altLang="en-US"/>
            </a:p>
          </p:txBody>
        </p:sp>
        <p:sp>
          <p:nvSpPr>
            <p:cNvPr id="142360" name="Line 22"/>
            <p:cNvSpPr>
              <a:spLocks noChangeShapeType="1"/>
            </p:cNvSpPr>
            <p:nvPr/>
          </p:nvSpPr>
          <p:spPr bwMode="auto">
            <a:xfrm>
              <a:off x="1968" y="2496"/>
              <a:ext cx="192" cy="0"/>
            </a:xfrm>
            <a:prstGeom prst="line">
              <a:avLst/>
            </a:prstGeom>
            <a:noFill/>
            <a:ln w="19050">
              <a:solidFill>
                <a:schemeClr val="tx1"/>
              </a:solidFill>
              <a:round/>
              <a:headEnd/>
              <a:tailEnd/>
            </a:ln>
          </p:spPr>
          <p:txBody>
            <a:bodyPr/>
            <a:lstStyle/>
            <a:p>
              <a:endParaRPr lang="zh-CN" altLang="en-US"/>
            </a:p>
          </p:txBody>
        </p:sp>
      </p:grpSp>
      <p:grpSp>
        <p:nvGrpSpPr>
          <p:cNvPr id="142355" name="Group 23"/>
          <p:cNvGrpSpPr>
            <a:grpSpLocks/>
          </p:cNvGrpSpPr>
          <p:nvPr/>
        </p:nvGrpSpPr>
        <p:grpSpPr bwMode="auto">
          <a:xfrm>
            <a:off x="4789488" y="2820988"/>
            <a:ext cx="125412" cy="427037"/>
            <a:chOff x="2832" y="1728"/>
            <a:chExt cx="96" cy="288"/>
          </a:xfrm>
        </p:grpSpPr>
        <p:sp>
          <p:nvSpPr>
            <p:cNvPr id="142357" name="Line 24"/>
            <p:cNvSpPr>
              <a:spLocks noChangeShapeType="1"/>
            </p:cNvSpPr>
            <p:nvPr/>
          </p:nvSpPr>
          <p:spPr bwMode="auto">
            <a:xfrm>
              <a:off x="2832" y="1776"/>
              <a:ext cx="0" cy="192"/>
            </a:xfrm>
            <a:prstGeom prst="line">
              <a:avLst/>
            </a:prstGeom>
            <a:noFill/>
            <a:ln w="19050">
              <a:solidFill>
                <a:schemeClr val="tx1"/>
              </a:solidFill>
              <a:round/>
              <a:headEnd/>
              <a:tailEnd/>
            </a:ln>
          </p:spPr>
          <p:txBody>
            <a:bodyPr/>
            <a:lstStyle/>
            <a:p>
              <a:endParaRPr lang="zh-CN" altLang="en-US"/>
            </a:p>
          </p:txBody>
        </p:sp>
        <p:sp>
          <p:nvSpPr>
            <p:cNvPr id="142358" name="Line 25"/>
            <p:cNvSpPr>
              <a:spLocks noChangeShapeType="1"/>
            </p:cNvSpPr>
            <p:nvPr/>
          </p:nvSpPr>
          <p:spPr bwMode="auto">
            <a:xfrm>
              <a:off x="2928" y="1728"/>
              <a:ext cx="0" cy="288"/>
            </a:xfrm>
            <a:prstGeom prst="line">
              <a:avLst/>
            </a:prstGeom>
            <a:noFill/>
            <a:ln w="19050">
              <a:solidFill>
                <a:schemeClr val="tx1"/>
              </a:solidFill>
              <a:round/>
              <a:headEnd/>
              <a:tailEnd/>
            </a:ln>
          </p:spPr>
          <p:txBody>
            <a:bodyPr/>
            <a:lstStyle/>
            <a:p>
              <a:endParaRPr lang="zh-CN" altLang="en-US"/>
            </a:p>
          </p:txBody>
        </p:sp>
      </p:grpSp>
      <p:sp>
        <p:nvSpPr>
          <p:cNvPr id="1423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4C5B11C-ED60-470B-824E-F2151EAB7DD6}" type="slidenum">
              <a:rPr lang="en-US" altLang="zh-CN">
                <a:latin typeface="Arial" charset="0"/>
              </a:rPr>
              <a:pPr/>
              <a:t>55</a:t>
            </a:fld>
            <a:r>
              <a:rPr lang="en-US" altLang="zh-CN">
                <a:latin typeface="Arial" charset="0"/>
              </a:rPr>
              <a:t>- </a:t>
            </a: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1" name="Rectangle 2"/>
          <p:cNvSpPr>
            <a:spLocks noGrp="1" noChangeArrowheads="1"/>
          </p:cNvSpPr>
          <p:nvPr>
            <p:ph type="title"/>
          </p:nvPr>
        </p:nvSpPr>
        <p:spPr/>
        <p:txBody>
          <a:bodyPr/>
          <a:lstStyle/>
          <a:p>
            <a:pPr eaLnBrk="1" hangingPunct="1"/>
            <a:r>
              <a:rPr lang="zh-CN" altLang="en-US" smtClean="0"/>
              <a:t>只读存储器阵列</a:t>
            </a:r>
          </a:p>
        </p:txBody>
      </p:sp>
      <p:sp>
        <p:nvSpPr>
          <p:cNvPr id="143362" name="Line 4"/>
          <p:cNvSpPr>
            <a:spLocks noChangeShapeType="1"/>
          </p:cNvSpPr>
          <p:nvPr/>
        </p:nvSpPr>
        <p:spPr bwMode="auto">
          <a:xfrm>
            <a:off x="3560763" y="5675313"/>
            <a:ext cx="4005262" cy="0"/>
          </a:xfrm>
          <a:prstGeom prst="line">
            <a:avLst/>
          </a:prstGeom>
          <a:noFill/>
          <a:ln w="9525">
            <a:solidFill>
              <a:schemeClr val="tx1"/>
            </a:solidFill>
            <a:round/>
            <a:headEnd/>
            <a:tailEnd type="triangle" w="med" len="med"/>
          </a:ln>
        </p:spPr>
        <p:txBody>
          <a:bodyPr/>
          <a:lstStyle/>
          <a:p>
            <a:endParaRPr lang="zh-CN" altLang="en-US"/>
          </a:p>
        </p:txBody>
      </p:sp>
      <p:sp>
        <p:nvSpPr>
          <p:cNvPr id="1248261" name="Text Box 5"/>
          <p:cNvSpPr txBox="1">
            <a:spLocks noChangeArrowheads="1"/>
          </p:cNvSpPr>
          <p:nvPr/>
        </p:nvSpPr>
        <p:spPr bwMode="auto">
          <a:xfrm>
            <a:off x="1738313" y="1438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行地址译码器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43364" name="Line 6"/>
          <p:cNvSpPr>
            <a:spLocks noChangeShapeType="1"/>
          </p:cNvSpPr>
          <p:nvPr/>
        </p:nvSpPr>
        <p:spPr bwMode="auto">
          <a:xfrm flipH="1">
            <a:off x="1435100" y="2139950"/>
            <a:ext cx="300038" cy="0"/>
          </a:xfrm>
          <a:prstGeom prst="line">
            <a:avLst/>
          </a:prstGeom>
          <a:noFill/>
          <a:ln w="9525">
            <a:solidFill>
              <a:schemeClr val="tx1"/>
            </a:solidFill>
            <a:round/>
            <a:headEnd/>
            <a:tailEnd/>
          </a:ln>
        </p:spPr>
        <p:txBody>
          <a:bodyPr/>
          <a:lstStyle/>
          <a:p>
            <a:endParaRPr lang="zh-CN" altLang="en-US"/>
          </a:p>
        </p:txBody>
      </p:sp>
      <p:sp>
        <p:nvSpPr>
          <p:cNvPr id="143365" name="Line 7"/>
          <p:cNvSpPr>
            <a:spLocks noChangeShapeType="1"/>
          </p:cNvSpPr>
          <p:nvPr/>
        </p:nvSpPr>
        <p:spPr bwMode="auto">
          <a:xfrm flipH="1">
            <a:off x="1435100" y="2801938"/>
            <a:ext cx="300038" cy="0"/>
          </a:xfrm>
          <a:prstGeom prst="line">
            <a:avLst/>
          </a:prstGeom>
          <a:noFill/>
          <a:ln w="9525">
            <a:solidFill>
              <a:schemeClr val="tx1"/>
            </a:solidFill>
            <a:round/>
            <a:headEnd/>
            <a:tailEnd/>
          </a:ln>
        </p:spPr>
        <p:txBody>
          <a:bodyPr/>
          <a:lstStyle/>
          <a:p>
            <a:endParaRPr lang="zh-CN" altLang="en-US"/>
          </a:p>
        </p:txBody>
      </p:sp>
      <p:sp>
        <p:nvSpPr>
          <p:cNvPr id="143366" name="Line 8"/>
          <p:cNvSpPr>
            <a:spLocks noChangeShapeType="1"/>
          </p:cNvSpPr>
          <p:nvPr/>
        </p:nvSpPr>
        <p:spPr bwMode="auto">
          <a:xfrm flipH="1">
            <a:off x="1435100" y="4486275"/>
            <a:ext cx="300038" cy="0"/>
          </a:xfrm>
          <a:prstGeom prst="line">
            <a:avLst/>
          </a:prstGeom>
          <a:noFill/>
          <a:ln w="9525">
            <a:solidFill>
              <a:schemeClr val="tx1"/>
            </a:solidFill>
            <a:round/>
            <a:headEnd/>
            <a:tailEnd/>
          </a:ln>
        </p:spPr>
        <p:txBody>
          <a:bodyPr/>
          <a:lstStyle/>
          <a:p>
            <a:endParaRPr lang="zh-CN" altLang="en-US"/>
          </a:p>
        </p:txBody>
      </p:sp>
      <p:sp>
        <p:nvSpPr>
          <p:cNvPr id="143367" name="Line 9"/>
          <p:cNvSpPr>
            <a:spLocks noChangeShapeType="1"/>
          </p:cNvSpPr>
          <p:nvPr/>
        </p:nvSpPr>
        <p:spPr bwMode="auto">
          <a:xfrm flipH="1">
            <a:off x="1435100" y="5148263"/>
            <a:ext cx="300038" cy="0"/>
          </a:xfrm>
          <a:prstGeom prst="line">
            <a:avLst/>
          </a:prstGeom>
          <a:noFill/>
          <a:ln w="9525">
            <a:solidFill>
              <a:schemeClr val="tx1"/>
            </a:solidFill>
            <a:round/>
            <a:headEnd/>
            <a:tailEnd/>
          </a:ln>
        </p:spPr>
        <p:txBody>
          <a:bodyPr/>
          <a:lstStyle/>
          <a:p>
            <a:endParaRPr lang="zh-CN" altLang="en-US"/>
          </a:p>
        </p:txBody>
      </p:sp>
      <p:sp>
        <p:nvSpPr>
          <p:cNvPr id="143368" name="Freeform 10"/>
          <p:cNvSpPr>
            <a:spLocks/>
          </p:cNvSpPr>
          <p:nvPr/>
        </p:nvSpPr>
        <p:spPr bwMode="auto">
          <a:xfrm>
            <a:off x="3411538" y="1490663"/>
            <a:ext cx="223837"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69" name="Freeform 11"/>
          <p:cNvSpPr>
            <a:spLocks/>
          </p:cNvSpPr>
          <p:nvPr/>
        </p:nvSpPr>
        <p:spPr bwMode="auto">
          <a:xfrm flipV="1">
            <a:off x="3411538" y="1841500"/>
            <a:ext cx="223837" cy="268922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370" name="Freeform 12"/>
          <p:cNvSpPr>
            <a:spLocks/>
          </p:cNvSpPr>
          <p:nvPr/>
        </p:nvSpPr>
        <p:spPr bwMode="auto">
          <a:xfrm>
            <a:off x="313848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371" name="Oval 13"/>
          <p:cNvSpPr>
            <a:spLocks noChangeArrowheads="1"/>
          </p:cNvSpPr>
          <p:nvPr/>
        </p:nvSpPr>
        <p:spPr bwMode="auto">
          <a:xfrm>
            <a:off x="3081338"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2" name="Line 14"/>
          <p:cNvSpPr>
            <a:spLocks noChangeShapeType="1"/>
          </p:cNvSpPr>
          <p:nvPr/>
        </p:nvSpPr>
        <p:spPr bwMode="auto">
          <a:xfrm flipV="1">
            <a:off x="3113088" y="2686050"/>
            <a:ext cx="0" cy="92075"/>
          </a:xfrm>
          <a:prstGeom prst="line">
            <a:avLst/>
          </a:prstGeom>
          <a:noFill/>
          <a:ln w="9525">
            <a:solidFill>
              <a:schemeClr val="tx1"/>
            </a:solidFill>
            <a:round/>
            <a:headEnd/>
            <a:tailEnd/>
          </a:ln>
        </p:spPr>
        <p:txBody>
          <a:bodyPr/>
          <a:lstStyle/>
          <a:p>
            <a:endParaRPr lang="zh-CN" altLang="en-US"/>
          </a:p>
        </p:txBody>
      </p:sp>
      <p:sp>
        <p:nvSpPr>
          <p:cNvPr id="143373" name="Freeform 15"/>
          <p:cNvSpPr>
            <a:spLocks/>
          </p:cNvSpPr>
          <p:nvPr/>
        </p:nvSpPr>
        <p:spPr bwMode="auto">
          <a:xfrm>
            <a:off x="2819400"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74" name="Freeform 16"/>
          <p:cNvSpPr>
            <a:spLocks/>
          </p:cNvSpPr>
          <p:nvPr/>
        </p:nvSpPr>
        <p:spPr bwMode="auto">
          <a:xfrm>
            <a:off x="3189288"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75" name="Line 17"/>
          <p:cNvSpPr>
            <a:spLocks noChangeShapeType="1"/>
          </p:cNvSpPr>
          <p:nvPr/>
        </p:nvSpPr>
        <p:spPr bwMode="auto">
          <a:xfrm>
            <a:off x="2711450" y="3125788"/>
            <a:ext cx="207963" cy="0"/>
          </a:xfrm>
          <a:prstGeom prst="line">
            <a:avLst/>
          </a:prstGeom>
          <a:noFill/>
          <a:ln w="16510">
            <a:solidFill>
              <a:schemeClr val="tx1"/>
            </a:solidFill>
            <a:round/>
            <a:headEnd/>
            <a:tailEnd/>
          </a:ln>
        </p:spPr>
        <p:txBody>
          <a:bodyPr/>
          <a:lstStyle/>
          <a:p>
            <a:endParaRPr lang="zh-CN" altLang="en-US"/>
          </a:p>
        </p:txBody>
      </p:sp>
      <p:sp>
        <p:nvSpPr>
          <p:cNvPr id="143376" name="Oval 18"/>
          <p:cNvSpPr>
            <a:spLocks noChangeArrowheads="1"/>
          </p:cNvSpPr>
          <p:nvPr/>
        </p:nvSpPr>
        <p:spPr bwMode="auto">
          <a:xfrm>
            <a:off x="360045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7" name="Freeform 19"/>
          <p:cNvSpPr>
            <a:spLocks/>
          </p:cNvSpPr>
          <p:nvPr/>
        </p:nvSpPr>
        <p:spPr bwMode="auto">
          <a:xfrm>
            <a:off x="3351213" y="28749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78" name="Oval 20"/>
          <p:cNvSpPr>
            <a:spLocks noChangeArrowheads="1"/>
          </p:cNvSpPr>
          <p:nvPr/>
        </p:nvSpPr>
        <p:spPr bwMode="auto">
          <a:xfrm>
            <a:off x="3081338"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79" name="Line 21"/>
          <p:cNvSpPr>
            <a:spLocks noChangeShapeType="1"/>
          </p:cNvSpPr>
          <p:nvPr/>
        </p:nvSpPr>
        <p:spPr bwMode="auto">
          <a:xfrm flipV="1">
            <a:off x="3113088" y="2063750"/>
            <a:ext cx="0" cy="92075"/>
          </a:xfrm>
          <a:prstGeom prst="line">
            <a:avLst/>
          </a:prstGeom>
          <a:noFill/>
          <a:ln w="9525">
            <a:solidFill>
              <a:schemeClr val="tx1"/>
            </a:solidFill>
            <a:round/>
            <a:headEnd/>
            <a:tailEnd/>
          </a:ln>
        </p:spPr>
        <p:txBody>
          <a:bodyPr/>
          <a:lstStyle/>
          <a:p>
            <a:endParaRPr lang="zh-CN" altLang="en-US"/>
          </a:p>
        </p:txBody>
      </p:sp>
      <p:sp>
        <p:nvSpPr>
          <p:cNvPr id="143380" name="Freeform 22"/>
          <p:cNvSpPr>
            <a:spLocks/>
          </p:cNvSpPr>
          <p:nvPr/>
        </p:nvSpPr>
        <p:spPr bwMode="auto">
          <a:xfrm>
            <a:off x="2819400"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1" name="Freeform 23"/>
          <p:cNvSpPr>
            <a:spLocks/>
          </p:cNvSpPr>
          <p:nvPr/>
        </p:nvSpPr>
        <p:spPr bwMode="auto">
          <a:xfrm>
            <a:off x="3189288"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2" name="Line 24"/>
          <p:cNvSpPr>
            <a:spLocks noChangeShapeType="1"/>
          </p:cNvSpPr>
          <p:nvPr/>
        </p:nvSpPr>
        <p:spPr bwMode="auto">
          <a:xfrm>
            <a:off x="2711450" y="2503488"/>
            <a:ext cx="207963" cy="0"/>
          </a:xfrm>
          <a:prstGeom prst="line">
            <a:avLst/>
          </a:prstGeom>
          <a:noFill/>
          <a:ln w="16510">
            <a:solidFill>
              <a:schemeClr val="tx1"/>
            </a:solidFill>
            <a:round/>
            <a:headEnd/>
            <a:tailEnd/>
          </a:ln>
        </p:spPr>
        <p:txBody>
          <a:bodyPr/>
          <a:lstStyle/>
          <a:p>
            <a:endParaRPr lang="zh-CN" altLang="en-US"/>
          </a:p>
        </p:txBody>
      </p:sp>
      <p:sp>
        <p:nvSpPr>
          <p:cNvPr id="143383" name="Oval 25"/>
          <p:cNvSpPr>
            <a:spLocks noChangeArrowheads="1"/>
          </p:cNvSpPr>
          <p:nvPr/>
        </p:nvSpPr>
        <p:spPr bwMode="auto">
          <a:xfrm>
            <a:off x="360045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4" name="Freeform 26"/>
          <p:cNvSpPr>
            <a:spLocks/>
          </p:cNvSpPr>
          <p:nvPr/>
        </p:nvSpPr>
        <p:spPr bwMode="auto">
          <a:xfrm>
            <a:off x="3351213" y="2252663"/>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85" name="Oval 27"/>
          <p:cNvSpPr>
            <a:spLocks noChangeArrowheads="1"/>
          </p:cNvSpPr>
          <p:nvPr/>
        </p:nvSpPr>
        <p:spPr bwMode="auto">
          <a:xfrm>
            <a:off x="3081338"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86" name="Line 28"/>
          <p:cNvSpPr>
            <a:spLocks noChangeShapeType="1"/>
          </p:cNvSpPr>
          <p:nvPr/>
        </p:nvSpPr>
        <p:spPr bwMode="auto">
          <a:xfrm flipV="1">
            <a:off x="3113088" y="3308350"/>
            <a:ext cx="0" cy="92075"/>
          </a:xfrm>
          <a:prstGeom prst="line">
            <a:avLst/>
          </a:prstGeom>
          <a:noFill/>
          <a:ln w="9525">
            <a:solidFill>
              <a:schemeClr val="tx1"/>
            </a:solidFill>
            <a:round/>
            <a:headEnd/>
            <a:tailEnd/>
          </a:ln>
        </p:spPr>
        <p:txBody>
          <a:bodyPr/>
          <a:lstStyle/>
          <a:p>
            <a:endParaRPr lang="zh-CN" altLang="en-US"/>
          </a:p>
        </p:txBody>
      </p:sp>
      <p:sp>
        <p:nvSpPr>
          <p:cNvPr id="143387" name="Freeform 29"/>
          <p:cNvSpPr>
            <a:spLocks/>
          </p:cNvSpPr>
          <p:nvPr/>
        </p:nvSpPr>
        <p:spPr bwMode="auto">
          <a:xfrm>
            <a:off x="2819400"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88" name="Freeform 30"/>
          <p:cNvSpPr>
            <a:spLocks/>
          </p:cNvSpPr>
          <p:nvPr/>
        </p:nvSpPr>
        <p:spPr bwMode="auto">
          <a:xfrm>
            <a:off x="3189288"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89" name="Line 31"/>
          <p:cNvSpPr>
            <a:spLocks noChangeShapeType="1"/>
          </p:cNvSpPr>
          <p:nvPr/>
        </p:nvSpPr>
        <p:spPr bwMode="auto">
          <a:xfrm>
            <a:off x="2711450" y="3748088"/>
            <a:ext cx="207963" cy="0"/>
          </a:xfrm>
          <a:prstGeom prst="line">
            <a:avLst/>
          </a:prstGeom>
          <a:noFill/>
          <a:ln w="16510">
            <a:solidFill>
              <a:schemeClr val="tx1"/>
            </a:solidFill>
            <a:round/>
            <a:headEnd/>
            <a:tailEnd/>
          </a:ln>
        </p:spPr>
        <p:txBody>
          <a:bodyPr/>
          <a:lstStyle/>
          <a:p>
            <a:endParaRPr lang="zh-CN" altLang="en-US"/>
          </a:p>
        </p:txBody>
      </p:sp>
      <p:sp>
        <p:nvSpPr>
          <p:cNvPr id="143390" name="Oval 32"/>
          <p:cNvSpPr>
            <a:spLocks noChangeArrowheads="1"/>
          </p:cNvSpPr>
          <p:nvPr/>
        </p:nvSpPr>
        <p:spPr bwMode="auto">
          <a:xfrm>
            <a:off x="360045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1" name="Freeform 33"/>
          <p:cNvSpPr>
            <a:spLocks/>
          </p:cNvSpPr>
          <p:nvPr/>
        </p:nvSpPr>
        <p:spPr bwMode="auto">
          <a:xfrm>
            <a:off x="3351213" y="34988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2" name="Oval 34"/>
          <p:cNvSpPr>
            <a:spLocks noChangeArrowheads="1"/>
          </p:cNvSpPr>
          <p:nvPr/>
        </p:nvSpPr>
        <p:spPr bwMode="auto">
          <a:xfrm>
            <a:off x="3081338"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3" name="Line 35"/>
          <p:cNvSpPr>
            <a:spLocks noChangeShapeType="1"/>
          </p:cNvSpPr>
          <p:nvPr/>
        </p:nvSpPr>
        <p:spPr bwMode="auto">
          <a:xfrm flipV="1">
            <a:off x="3113088" y="3930650"/>
            <a:ext cx="0" cy="92075"/>
          </a:xfrm>
          <a:prstGeom prst="line">
            <a:avLst/>
          </a:prstGeom>
          <a:noFill/>
          <a:ln w="9525">
            <a:solidFill>
              <a:schemeClr val="tx1"/>
            </a:solidFill>
            <a:round/>
            <a:headEnd/>
            <a:tailEnd/>
          </a:ln>
        </p:spPr>
        <p:txBody>
          <a:bodyPr/>
          <a:lstStyle/>
          <a:p>
            <a:endParaRPr lang="zh-CN" altLang="en-US"/>
          </a:p>
        </p:txBody>
      </p:sp>
      <p:sp>
        <p:nvSpPr>
          <p:cNvPr id="143394" name="Freeform 36"/>
          <p:cNvSpPr>
            <a:spLocks/>
          </p:cNvSpPr>
          <p:nvPr/>
        </p:nvSpPr>
        <p:spPr bwMode="auto">
          <a:xfrm>
            <a:off x="2819400"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395" name="Freeform 37"/>
          <p:cNvSpPr>
            <a:spLocks/>
          </p:cNvSpPr>
          <p:nvPr/>
        </p:nvSpPr>
        <p:spPr bwMode="auto">
          <a:xfrm>
            <a:off x="3189288"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396" name="Line 38"/>
          <p:cNvSpPr>
            <a:spLocks noChangeShapeType="1"/>
          </p:cNvSpPr>
          <p:nvPr/>
        </p:nvSpPr>
        <p:spPr bwMode="auto">
          <a:xfrm>
            <a:off x="2711450" y="4370388"/>
            <a:ext cx="207963" cy="0"/>
          </a:xfrm>
          <a:prstGeom prst="line">
            <a:avLst/>
          </a:prstGeom>
          <a:noFill/>
          <a:ln w="16510">
            <a:solidFill>
              <a:schemeClr val="tx1"/>
            </a:solidFill>
            <a:round/>
            <a:headEnd/>
            <a:tailEnd/>
          </a:ln>
        </p:spPr>
        <p:txBody>
          <a:bodyPr/>
          <a:lstStyle/>
          <a:p>
            <a:endParaRPr lang="zh-CN" altLang="en-US"/>
          </a:p>
        </p:txBody>
      </p:sp>
      <p:sp>
        <p:nvSpPr>
          <p:cNvPr id="143397" name="Oval 39"/>
          <p:cNvSpPr>
            <a:spLocks noChangeArrowheads="1"/>
          </p:cNvSpPr>
          <p:nvPr/>
        </p:nvSpPr>
        <p:spPr bwMode="auto">
          <a:xfrm>
            <a:off x="360045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398" name="Freeform 40"/>
          <p:cNvSpPr>
            <a:spLocks/>
          </p:cNvSpPr>
          <p:nvPr/>
        </p:nvSpPr>
        <p:spPr bwMode="auto">
          <a:xfrm>
            <a:off x="3351213" y="4121150"/>
            <a:ext cx="280987"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399" name="Freeform 41"/>
          <p:cNvSpPr>
            <a:spLocks/>
          </p:cNvSpPr>
          <p:nvPr/>
        </p:nvSpPr>
        <p:spPr bwMode="auto">
          <a:xfrm>
            <a:off x="4440238"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0" name="Freeform 42"/>
          <p:cNvSpPr>
            <a:spLocks/>
          </p:cNvSpPr>
          <p:nvPr/>
        </p:nvSpPr>
        <p:spPr bwMode="auto">
          <a:xfrm flipV="1">
            <a:off x="4440238" y="1841500"/>
            <a:ext cx="227012"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01" name="Freeform 43"/>
          <p:cNvSpPr>
            <a:spLocks/>
          </p:cNvSpPr>
          <p:nvPr/>
        </p:nvSpPr>
        <p:spPr bwMode="auto">
          <a:xfrm>
            <a:off x="4165600"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02" name="Oval 44"/>
          <p:cNvSpPr>
            <a:spLocks noChangeArrowheads="1"/>
          </p:cNvSpPr>
          <p:nvPr/>
        </p:nvSpPr>
        <p:spPr bwMode="auto">
          <a:xfrm>
            <a:off x="4108450"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3" name="Line 45"/>
          <p:cNvSpPr>
            <a:spLocks noChangeShapeType="1"/>
          </p:cNvSpPr>
          <p:nvPr/>
        </p:nvSpPr>
        <p:spPr bwMode="auto">
          <a:xfrm flipV="1">
            <a:off x="4140200" y="2686050"/>
            <a:ext cx="0" cy="92075"/>
          </a:xfrm>
          <a:prstGeom prst="line">
            <a:avLst/>
          </a:prstGeom>
          <a:noFill/>
          <a:ln w="9525">
            <a:solidFill>
              <a:schemeClr val="tx1"/>
            </a:solidFill>
            <a:round/>
            <a:headEnd/>
            <a:tailEnd/>
          </a:ln>
        </p:spPr>
        <p:txBody>
          <a:bodyPr/>
          <a:lstStyle/>
          <a:p>
            <a:endParaRPr lang="zh-CN" altLang="en-US"/>
          </a:p>
        </p:txBody>
      </p:sp>
      <p:sp>
        <p:nvSpPr>
          <p:cNvPr id="143404" name="Freeform 46"/>
          <p:cNvSpPr>
            <a:spLocks/>
          </p:cNvSpPr>
          <p:nvPr/>
        </p:nvSpPr>
        <p:spPr bwMode="auto">
          <a:xfrm>
            <a:off x="3848100"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05" name="Freeform 47"/>
          <p:cNvSpPr>
            <a:spLocks/>
          </p:cNvSpPr>
          <p:nvPr/>
        </p:nvSpPr>
        <p:spPr bwMode="auto">
          <a:xfrm>
            <a:off x="4217988" y="28638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06" name="Line 48"/>
          <p:cNvSpPr>
            <a:spLocks noChangeShapeType="1"/>
          </p:cNvSpPr>
          <p:nvPr/>
        </p:nvSpPr>
        <p:spPr bwMode="auto">
          <a:xfrm>
            <a:off x="3738563" y="3125788"/>
            <a:ext cx="211137" cy="0"/>
          </a:xfrm>
          <a:prstGeom prst="line">
            <a:avLst/>
          </a:prstGeom>
          <a:noFill/>
          <a:ln w="16510">
            <a:solidFill>
              <a:schemeClr val="tx1"/>
            </a:solidFill>
            <a:round/>
            <a:headEnd/>
            <a:tailEnd/>
          </a:ln>
        </p:spPr>
        <p:txBody>
          <a:bodyPr/>
          <a:lstStyle/>
          <a:p>
            <a:endParaRPr lang="zh-CN" altLang="en-US"/>
          </a:p>
        </p:txBody>
      </p:sp>
      <p:sp>
        <p:nvSpPr>
          <p:cNvPr id="143407" name="Oval 49"/>
          <p:cNvSpPr>
            <a:spLocks noChangeArrowheads="1"/>
          </p:cNvSpPr>
          <p:nvPr/>
        </p:nvSpPr>
        <p:spPr bwMode="auto">
          <a:xfrm>
            <a:off x="4627563" y="29352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08" name="Freeform 50"/>
          <p:cNvSpPr>
            <a:spLocks/>
          </p:cNvSpPr>
          <p:nvPr/>
        </p:nvSpPr>
        <p:spPr bwMode="auto">
          <a:xfrm>
            <a:off x="4378325" y="28749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09" name="Oval 51"/>
          <p:cNvSpPr>
            <a:spLocks noChangeArrowheads="1"/>
          </p:cNvSpPr>
          <p:nvPr/>
        </p:nvSpPr>
        <p:spPr bwMode="auto">
          <a:xfrm>
            <a:off x="4108450"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0" name="Line 52"/>
          <p:cNvSpPr>
            <a:spLocks noChangeShapeType="1"/>
          </p:cNvSpPr>
          <p:nvPr/>
        </p:nvSpPr>
        <p:spPr bwMode="auto">
          <a:xfrm flipV="1">
            <a:off x="4140200" y="2063750"/>
            <a:ext cx="0" cy="92075"/>
          </a:xfrm>
          <a:prstGeom prst="line">
            <a:avLst/>
          </a:prstGeom>
          <a:noFill/>
          <a:ln w="9525">
            <a:solidFill>
              <a:schemeClr val="tx1"/>
            </a:solidFill>
            <a:round/>
            <a:headEnd/>
            <a:tailEnd/>
          </a:ln>
        </p:spPr>
        <p:txBody>
          <a:bodyPr/>
          <a:lstStyle/>
          <a:p>
            <a:endParaRPr lang="zh-CN" altLang="en-US"/>
          </a:p>
        </p:txBody>
      </p:sp>
      <p:sp>
        <p:nvSpPr>
          <p:cNvPr id="143411" name="Freeform 53"/>
          <p:cNvSpPr>
            <a:spLocks/>
          </p:cNvSpPr>
          <p:nvPr/>
        </p:nvSpPr>
        <p:spPr bwMode="auto">
          <a:xfrm>
            <a:off x="3848100"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2" name="Freeform 54"/>
          <p:cNvSpPr>
            <a:spLocks/>
          </p:cNvSpPr>
          <p:nvPr/>
        </p:nvSpPr>
        <p:spPr bwMode="auto">
          <a:xfrm>
            <a:off x="4217988" y="2241550"/>
            <a:ext cx="192087"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13" name="Line 55"/>
          <p:cNvSpPr>
            <a:spLocks noChangeShapeType="1"/>
          </p:cNvSpPr>
          <p:nvPr/>
        </p:nvSpPr>
        <p:spPr bwMode="auto">
          <a:xfrm>
            <a:off x="3738563" y="2503488"/>
            <a:ext cx="211137" cy="0"/>
          </a:xfrm>
          <a:prstGeom prst="line">
            <a:avLst/>
          </a:prstGeom>
          <a:noFill/>
          <a:ln w="16510">
            <a:solidFill>
              <a:schemeClr val="tx1"/>
            </a:solidFill>
            <a:round/>
            <a:headEnd/>
            <a:tailEnd/>
          </a:ln>
        </p:spPr>
        <p:txBody>
          <a:bodyPr/>
          <a:lstStyle/>
          <a:p>
            <a:endParaRPr lang="zh-CN" altLang="en-US"/>
          </a:p>
        </p:txBody>
      </p:sp>
      <p:sp>
        <p:nvSpPr>
          <p:cNvPr id="143414" name="Oval 56"/>
          <p:cNvSpPr>
            <a:spLocks noChangeArrowheads="1"/>
          </p:cNvSpPr>
          <p:nvPr/>
        </p:nvSpPr>
        <p:spPr bwMode="auto">
          <a:xfrm>
            <a:off x="4627563" y="231298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5" name="Freeform 57"/>
          <p:cNvSpPr>
            <a:spLocks/>
          </p:cNvSpPr>
          <p:nvPr/>
        </p:nvSpPr>
        <p:spPr bwMode="auto">
          <a:xfrm>
            <a:off x="4378325" y="2252663"/>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16" name="Oval 58"/>
          <p:cNvSpPr>
            <a:spLocks noChangeArrowheads="1"/>
          </p:cNvSpPr>
          <p:nvPr/>
        </p:nvSpPr>
        <p:spPr bwMode="auto">
          <a:xfrm>
            <a:off x="4108450"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17" name="Line 59"/>
          <p:cNvSpPr>
            <a:spLocks noChangeShapeType="1"/>
          </p:cNvSpPr>
          <p:nvPr/>
        </p:nvSpPr>
        <p:spPr bwMode="auto">
          <a:xfrm flipV="1">
            <a:off x="4140200" y="3308350"/>
            <a:ext cx="0" cy="92075"/>
          </a:xfrm>
          <a:prstGeom prst="line">
            <a:avLst/>
          </a:prstGeom>
          <a:noFill/>
          <a:ln w="9525">
            <a:solidFill>
              <a:schemeClr val="tx1"/>
            </a:solidFill>
            <a:round/>
            <a:headEnd/>
            <a:tailEnd/>
          </a:ln>
        </p:spPr>
        <p:txBody>
          <a:bodyPr/>
          <a:lstStyle/>
          <a:p>
            <a:endParaRPr lang="zh-CN" altLang="en-US"/>
          </a:p>
        </p:txBody>
      </p:sp>
      <p:sp>
        <p:nvSpPr>
          <p:cNvPr id="143418" name="Freeform 60"/>
          <p:cNvSpPr>
            <a:spLocks/>
          </p:cNvSpPr>
          <p:nvPr/>
        </p:nvSpPr>
        <p:spPr bwMode="auto">
          <a:xfrm>
            <a:off x="3848100"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19" name="Freeform 61"/>
          <p:cNvSpPr>
            <a:spLocks/>
          </p:cNvSpPr>
          <p:nvPr/>
        </p:nvSpPr>
        <p:spPr bwMode="auto">
          <a:xfrm>
            <a:off x="4217988" y="34861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0" name="Line 62"/>
          <p:cNvSpPr>
            <a:spLocks noChangeShapeType="1"/>
          </p:cNvSpPr>
          <p:nvPr/>
        </p:nvSpPr>
        <p:spPr bwMode="auto">
          <a:xfrm>
            <a:off x="3738563" y="3748088"/>
            <a:ext cx="211137" cy="0"/>
          </a:xfrm>
          <a:prstGeom prst="line">
            <a:avLst/>
          </a:prstGeom>
          <a:noFill/>
          <a:ln w="16510">
            <a:solidFill>
              <a:schemeClr val="tx1"/>
            </a:solidFill>
            <a:round/>
            <a:headEnd/>
            <a:tailEnd/>
          </a:ln>
        </p:spPr>
        <p:txBody>
          <a:bodyPr/>
          <a:lstStyle/>
          <a:p>
            <a:endParaRPr lang="zh-CN" altLang="en-US"/>
          </a:p>
        </p:txBody>
      </p:sp>
      <p:sp>
        <p:nvSpPr>
          <p:cNvPr id="143421" name="Oval 63"/>
          <p:cNvSpPr>
            <a:spLocks noChangeArrowheads="1"/>
          </p:cNvSpPr>
          <p:nvPr/>
        </p:nvSpPr>
        <p:spPr bwMode="auto">
          <a:xfrm>
            <a:off x="4627563" y="35591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2" name="Freeform 64"/>
          <p:cNvSpPr>
            <a:spLocks/>
          </p:cNvSpPr>
          <p:nvPr/>
        </p:nvSpPr>
        <p:spPr bwMode="auto">
          <a:xfrm>
            <a:off x="4378325" y="34988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23" name="Oval 65"/>
          <p:cNvSpPr>
            <a:spLocks noChangeArrowheads="1"/>
          </p:cNvSpPr>
          <p:nvPr/>
        </p:nvSpPr>
        <p:spPr bwMode="auto">
          <a:xfrm>
            <a:off x="4108450"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4" name="Line 66"/>
          <p:cNvSpPr>
            <a:spLocks noChangeShapeType="1"/>
          </p:cNvSpPr>
          <p:nvPr/>
        </p:nvSpPr>
        <p:spPr bwMode="auto">
          <a:xfrm flipV="1">
            <a:off x="4140200" y="3930650"/>
            <a:ext cx="0" cy="92075"/>
          </a:xfrm>
          <a:prstGeom prst="line">
            <a:avLst/>
          </a:prstGeom>
          <a:noFill/>
          <a:ln w="9525">
            <a:solidFill>
              <a:schemeClr val="tx1"/>
            </a:solidFill>
            <a:round/>
            <a:headEnd/>
            <a:tailEnd/>
          </a:ln>
        </p:spPr>
        <p:txBody>
          <a:bodyPr/>
          <a:lstStyle/>
          <a:p>
            <a:endParaRPr lang="zh-CN" altLang="en-US"/>
          </a:p>
        </p:txBody>
      </p:sp>
      <p:sp>
        <p:nvSpPr>
          <p:cNvPr id="143425" name="Freeform 67"/>
          <p:cNvSpPr>
            <a:spLocks/>
          </p:cNvSpPr>
          <p:nvPr/>
        </p:nvSpPr>
        <p:spPr bwMode="auto">
          <a:xfrm>
            <a:off x="3848100"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26" name="Freeform 68"/>
          <p:cNvSpPr>
            <a:spLocks/>
          </p:cNvSpPr>
          <p:nvPr/>
        </p:nvSpPr>
        <p:spPr bwMode="auto">
          <a:xfrm>
            <a:off x="4217988" y="4108450"/>
            <a:ext cx="192087"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27" name="Line 69"/>
          <p:cNvSpPr>
            <a:spLocks noChangeShapeType="1"/>
          </p:cNvSpPr>
          <p:nvPr/>
        </p:nvSpPr>
        <p:spPr bwMode="auto">
          <a:xfrm>
            <a:off x="3738563" y="4370388"/>
            <a:ext cx="211137" cy="0"/>
          </a:xfrm>
          <a:prstGeom prst="line">
            <a:avLst/>
          </a:prstGeom>
          <a:noFill/>
          <a:ln w="16510">
            <a:solidFill>
              <a:schemeClr val="tx1"/>
            </a:solidFill>
            <a:round/>
            <a:headEnd/>
            <a:tailEnd/>
          </a:ln>
        </p:spPr>
        <p:txBody>
          <a:bodyPr/>
          <a:lstStyle/>
          <a:p>
            <a:endParaRPr lang="zh-CN" altLang="en-US"/>
          </a:p>
        </p:txBody>
      </p:sp>
      <p:sp>
        <p:nvSpPr>
          <p:cNvPr id="143428" name="Oval 70"/>
          <p:cNvSpPr>
            <a:spLocks noChangeArrowheads="1"/>
          </p:cNvSpPr>
          <p:nvPr/>
        </p:nvSpPr>
        <p:spPr bwMode="auto">
          <a:xfrm>
            <a:off x="4627563" y="4181475"/>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29" name="Freeform 71"/>
          <p:cNvSpPr>
            <a:spLocks/>
          </p:cNvSpPr>
          <p:nvPr/>
        </p:nvSpPr>
        <p:spPr bwMode="auto">
          <a:xfrm>
            <a:off x="4378325" y="4121150"/>
            <a:ext cx="280988"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30" name="Freeform 72"/>
          <p:cNvSpPr>
            <a:spLocks/>
          </p:cNvSpPr>
          <p:nvPr/>
        </p:nvSpPr>
        <p:spPr bwMode="auto">
          <a:xfrm>
            <a:off x="5465763"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1" name="Freeform 73"/>
          <p:cNvSpPr>
            <a:spLocks/>
          </p:cNvSpPr>
          <p:nvPr/>
        </p:nvSpPr>
        <p:spPr bwMode="auto">
          <a:xfrm flipV="1">
            <a:off x="5465763" y="1841500"/>
            <a:ext cx="219075"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32" name="Freeform 74"/>
          <p:cNvSpPr>
            <a:spLocks/>
          </p:cNvSpPr>
          <p:nvPr/>
        </p:nvSpPr>
        <p:spPr bwMode="auto">
          <a:xfrm>
            <a:off x="5191125" y="1476375"/>
            <a:ext cx="185738"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33" name="Oval 75"/>
          <p:cNvSpPr>
            <a:spLocks noChangeArrowheads="1"/>
          </p:cNvSpPr>
          <p:nvPr/>
        </p:nvSpPr>
        <p:spPr bwMode="auto">
          <a:xfrm>
            <a:off x="5135563" y="26368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4" name="Line 76"/>
          <p:cNvSpPr>
            <a:spLocks noChangeShapeType="1"/>
          </p:cNvSpPr>
          <p:nvPr/>
        </p:nvSpPr>
        <p:spPr bwMode="auto">
          <a:xfrm flipV="1">
            <a:off x="5167313" y="2686050"/>
            <a:ext cx="0" cy="92075"/>
          </a:xfrm>
          <a:prstGeom prst="line">
            <a:avLst/>
          </a:prstGeom>
          <a:noFill/>
          <a:ln w="9525">
            <a:solidFill>
              <a:schemeClr val="tx1"/>
            </a:solidFill>
            <a:round/>
            <a:headEnd/>
            <a:tailEnd/>
          </a:ln>
        </p:spPr>
        <p:txBody>
          <a:bodyPr/>
          <a:lstStyle/>
          <a:p>
            <a:endParaRPr lang="zh-CN" altLang="en-US"/>
          </a:p>
        </p:txBody>
      </p:sp>
      <p:sp>
        <p:nvSpPr>
          <p:cNvPr id="143435" name="Freeform 77"/>
          <p:cNvSpPr>
            <a:spLocks/>
          </p:cNvSpPr>
          <p:nvPr/>
        </p:nvSpPr>
        <p:spPr bwMode="auto">
          <a:xfrm>
            <a:off x="4873625" y="28638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36" name="Freeform 78"/>
          <p:cNvSpPr>
            <a:spLocks/>
          </p:cNvSpPr>
          <p:nvPr/>
        </p:nvSpPr>
        <p:spPr bwMode="auto">
          <a:xfrm>
            <a:off x="5243513"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37" name="Line 79"/>
          <p:cNvSpPr>
            <a:spLocks noChangeShapeType="1"/>
          </p:cNvSpPr>
          <p:nvPr/>
        </p:nvSpPr>
        <p:spPr bwMode="auto">
          <a:xfrm>
            <a:off x="4764088" y="3125788"/>
            <a:ext cx="209550" cy="0"/>
          </a:xfrm>
          <a:prstGeom prst="line">
            <a:avLst/>
          </a:prstGeom>
          <a:noFill/>
          <a:ln w="16510">
            <a:solidFill>
              <a:schemeClr val="tx1"/>
            </a:solidFill>
            <a:round/>
            <a:headEnd/>
            <a:tailEnd/>
          </a:ln>
        </p:spPr>
        <p:txBody>
          <a:bodyPr/>
          <a:lstStyle/>
          <a:p>
            <a:endParaRPr lang="zh-CN" altLang="en-US"/>
          </a:p>
        </p:txBody>
      </p:sp>
      <p:sp>
        <p:nvSpPr>
          <p:cNvPr id="143438" name="Oval 80"/>
          <p:cNvSpPr>
            <a:spLocks noChangeArrowheads="1"/>
          </p:cNvSpPr>
          <p:nvPr/>
        </p:nvSpPr>
        <p:spPr bwMode="auto">
          <a:xfrm>
            <a:off x="5653088" y="29352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39" name="Freeform 81"/>
          <p:cNvSpPr>
            <a:spLocks/>
          </p:cNvSpPr>
          <p:nvPr/>
        </p:nvSpPr>
        <p:spPr bwMode="auto">
          <a:xfrm>
            <a:off x="5405438"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0" name="Oval 82"/>
          <p:cNvSpPr>
            <a:spLocks noChangeArrowheads="1"/>
          </p:cNvSpPr>
          <p:nvPr/>
        </p:nvSpPr>
        <p:spPr bwMode="auto">
          <a:xfrm>
            <a:off x="5135563" y="2014538"/>
            <a:ext cx="65087"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1" name="Line 83"/>
          <p:cNvSpPr>
            <a:spLocks noChangeShapeType="1"/>
          </p:cNvSpPr>
          <p:nvPr/>
        </p:nvSpPr>
        <p:spPr bwMode="auto">
          <a:xfrm flipV="1">
            <a:off x="5167313" y="2063750"/>
            <a:ext cx="0" cy="92075"/>
          </a:xfrm>
          <a:prstGeom prst="line">
            <a:avLst/>
          </a:prstGeom>
          <a:noFill/>
          <a:ln w="9525">
            <a:solidFill>
              <a:schemeClr val="tx1"/>
            </a:solidFill>
            <a:round/>
            <a:headEnd/>
            <a:tailEnd/>
          </a:ln>
        </p:spPr>
        <p:txBody>
          <a:bodyPr/>
          <a:lstStyle/>
          <a:p>
            <a:endParaRPr lang="zh-CN" altLang="en-US"/>
          </a:p>
        </p:txBody>
      </p:sp>
      <p:sp>
        <p:nvSpPr>
          <p:cNvPr id="143442" name="Freeform 84"/>
          <p:cNvSpPr>
            <a:spLocks/>
          </p:cNvSpPr>
          <p:nvPr/>
        </p:nvSpPr>
        <p:spPr bwMode="auto">
          <a:xfrm>
            <a:off x="4873625" y="22415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43" name="Freeform 85"/>
          <p:cNvSpPr>
            <a:spLocks/>
          </p:cNvSpPr>
          <p:nvPr/>
        </p:nvSpPr>
        <p:spPr bwMode="auto">
          <a:xfrm>
            <a:off x="5243513"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44" name="Line 86"/>
          <p:cNvSpPr>
            <a:spLocks noChangeShapeType="1"/>
          </p:cNvSpPr>
          <p:nvPr/>
        </p:nvSpPr>
        <p:spPr bwMode="auto">
          <a:xfrm>
            <a:off x="4764088" y="2503488"/>
            <a:ext cx="209550" cy="0"/>
          </a:xfrm>
          <a:prstGeom prst="line">
            <a:avLst/>
          </a:prstGeom>
          <a:noFill/>
          <a:ln w="16510">
            <a:solidFill>
              <a:schemeClr val="tx1"/>
            </a:solidFill>
            <a:round/>
            <a:headEnd/>
            <a:tailEnd/>
          </a:ln>
        </p:spPr>
        <p:txBody>
          <a:bodyPr/>
          <a:lstStyle/>
          <a:p>
            <a:endParaRPr lang="zh-CN" altLang="en-US"/>
          </a:p>
        </p:txBody>
      </p:sp>
      <p:sp>
        <p:nvSpPr>
          <p:cNvPr id="143445" name="Oval 87"/>
          <p:cNvSpPr>
            <a:spLocks noChangeArrowheads="1"/>
          </p:cNvSpPr>
          <p:nvPr/>
        </p:nvSpPr>
        <p:spPr bwMode="auto">
          <a:xfrm>
            <a:off x="5653088" y="231298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6" name="Freeform 88"/>
          <p:cNvSpPr>
            <a:spLocks/>
          </p:cNvSpPr>
          <p:nvPr/>
        </p:nvSpPr>
        <p:spPr bwMode="auto">
          <a:xfrm>
            <a:off x="5405438"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47" name="Oval 89"/>
          <p:cNvSpPr>
            <a:spLocks noChangeArrowheads="1"/>
          </p:cNvSpPr>
          <p:nvPr/>
        </p:nvSpPr>
        <p:spPr bwMode="auto">
          <a:xfrm>
            <a:off x="5135563" y="32591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48" name="Line 90"/>
          <p:cNvSpPr>
            <a:spLocks noChangeShapeType="1"/>
          </p:cNvSpPr>
          <p:nvPr/>
        </p:nvSpPr>
        <p:spPr bwMode="auto">
          <a:xfrm flipV="1">
            <a:off x="5167313" y="3308350"/>
            <a:ext cx="0" cy="92075"/>
          </a:xfrm>
          <a:prstGeom prst="line">
            <a:avLst/>
          </a:prstGeom>
          <a:noFill/>
          <a:ln w="9525">
            <a:solidFill>
              <a:schemeClr val="tx1"/>
            </a:solidFill>
            <a:round/>
            <a:headEnd/>
            <a:tailEnd/>
          </a:ln>
        </p:spPr>
        <p:txBody>
          <a:bodyPr/>
          <a:lstStyle/>
          <a:p>
            <a:endParaRPr lang="zh-CN" altLang="en-US"/>
          </a:p>
        </p:txBody>
      </p:sp>
      <p:sp>
        <p:nvSpPr>
          <p:cNvPr id="143449" name="Freeform 91"/>
          <p:cNvSpPr>
            <a:spLocks/>
          </p:cNvSpPr>
          <p:nvPr/>
        </p:nvSpPr>
        <p:spPr bwMode="auto">
          <a:xfrm>
            <a:off x="4873625" y="3486150"/>
            <a:ext cx="217488"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0" name="Freeform 92"/>
          <p:cNvSpPr>
            <a:spLocks/>
          </p:cNvSpPr>
          <p:nvPr/>
        </p:nvSpPr>
        <p:spPr bwMode="auto">
          <a:xfrm>
            <a:off x="5243513"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1" name="Line 93"/>
          <p:cNvSpPr>
            <a:spLocks noChangeShapeType="1"/>
          </p:cNvSpPr>
          <p:nvPr/>
        </p:nvSpPr>
        <p:spPr bwMode="auto">
          <a:xfrm>
            <a:off x="4764088" y="3748088"/>
            <a:ext cx="209550" cy="0"/>
          </a:xfrm>
          <a:prstGeom prst="line">
            <a:avLst/>
          </a:prstGeom>
          <a:noFill/>
          <a:ln w="16510">
            <a:solidFill>
              <a:schemeClr val="tx1"/>
            </a:solidFill>
            <a:round/>
            <a:headEnd/>
            <a:tailEnd/>
          </a:ln>
        </p:spPr>
        <p:txBody>
          <a:bodyPr/>
          <a:lstStyle/>
          <a:p>
            <a:endParaRPr lang="zh-CN" altLang="en-US"/>
          </a:p>
        </p:txBody>
      </p:sp>
      <p:sp>
        <p:nvSpPr>
          <p:cNvPr id="143452" name="Oval 94"/>
          <p:cNvSpPr>
            <a:spLocks noChangeArrowheads="1"/>
          </p:cNvSpPr>
          <p:nvPr/>
        </p:nvSpPr>
        <p:spPr bwMode="auto">
          <a:xfrm>
            <a:off x="5653088" y="35591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3" name="Freeform 95"/>
          <p:cNvSpPr>
            <a:spLocks/>
          </p:cNvSpPr>
          <p:nvPr/>
        </p:nvSpPr>
        <p:spPr bwMode="auto">
          <a:xfrm>
            <a:off x="5405438"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54" name="Oval 96"/>
          <p:cNvSpPr>
            <a:spLocks noChangeArrowheads="1"/>
          </p:cNvSpPr>
          <p:nvPr/>
        </p:nvSpPr>
        <p:spPr bwMode="auto">
          <a:xfrm>
            <a:off x="5135563" y="3881438"/>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55" name="Line 97"/>
          <p:cNvSpPr>
            <a:spLocks noChangeShapeType="1"/>
          </p:cNvSpPr>
          <p:nvPr/>
        </p:nvSpPr>
        <p:spPr bwMode="auto">
          <a:xfrm flipV="1">
            <a:off x="5167313" y="3930650"/>
            <a:ext cx="0" cy="92075"/>
          </a:xfrm>
          <a:prstGeom prst="line">
            <a:avLst/>
          </a:prstGeom>
          <a:noFill/>
          <a:ln w="9525">
            <a:solidFill>
              <a:schemeClr val="tx1"/>
            </a:solidFill>
            <a:round/>
            <a:headEnd/>
            <a:tailEnd/>
          </a:ln>
        </p:spPr>
        <p:txBody>
          <a:bodyPr/>
          <a:lstStyle/>
          <a:p>
            <a:endParaRPr lang="zh-CN" altLang="en-US"/>
          </a:p>
        </p:txBody>
      </p:sp>
      <p:sp>
        <p:nvSpPr>
          <p:cNvPr id="143456" name="Freeform 98"/>
          <p:cNvSpPr>
            <a:spLocks/>
          </p:cNvSpPr>
          <p:nvPr/>
        </p:nvSpPr>
        <p:spPr bwMode="auto">
          <a:xfrm>
            <a:off x="4873625" y="4108450"/>
            <a:ext cx="217488"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57" name="Freeform 99"/>
          <p:cNvSpPr>
            <a:spLocks/>
          </p:cNvSpPr>
          <p:nvPr/>
        </p:nvSpPr>
        <p:spPr bwMode="auto">
          <a:xfrm>
            <a:off x="5243513"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58" name="Line 100"/>
          <p:cNvSpPr>
            <a:spLocks noChangeShapeType="1"/>
          </p:cNvSpPr>
          <p:nvPr/>
        </p:nvSpPr>
        <p:spPr bwMode="auto">
          <a:xfrm>
            <a:off x="4764088" y="4370388"/>
            <a:ext cx="209550" cy="0"/>
          </a:xfrm>
          <a:prstGeom prst="line">
            <a:avLst/>
          </a:prstGeom>
          <a:noFill/>
          <a:ln w="16510">
            <a:solidFill>
              <a:schemeClr val="tx1"/>
            </a:solidFill>
            <a:round/>
            <a:headEnd/>
            <a:tailEnd/>
          </a:ln>
        </p:spPr>
        <p:txBody>
          <a:bodyPr/>
          <a:lstStyle/>
          <a:p>
            <a:endParaRPr lang="zh-CN" altLang="en-US"/>
          </a:p>
        </p:txBody>
      </p:sp>
      <p:sp>
        <p:nvSpPr>
          <p:cNvPr id="143459" name="Oval 101"/>
          <p:cNvSpPr>
            <a:spLocks noChangeArrowheads="1"/>
          </p:cNvSpPr>
          <p:nvPr/>
        </p:nvSpPr>
        <p:spPr bwMode="auto">
          <a:xfrm>
            <a:off x="5653088" y="4181475"/>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0" name="Freeform 102"/>
          <p:cNvSpPr>
            <a:spLocks/>
          </p:cNvSpPr>
          <p:nvPr/>
        </p:nvSpPr>
        <p:spPr bwMode="auto">
          <a:xfrm>
            <a:off x="5405438"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61" name="Freeform 103"/>
          <p:cNvSpPr>
            <a:spLocks/>
          </p:cNvSpPr>
          <p:nvPr/>
        </p:nvSpPr>
        <p:spPr bwMode="auto">
          <a:xfrm>
            <a:off x="6492875" y="1490663"/>
            <a:ext cx="222250" cy="223837"/>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2" name="Freeform 104"/>
          <p:cNvSpPr>
            <a:spLocks/>
          </p:cNvSpPr>
          <p:nvPr/>
        </p:nvSpPr>
        <p:spPr bwMode="auto">
          <a:xfrm flipV="1">
            <a:off x="6492875" y="1841500"/>
            <a:ext cx="211138" cy="2695575"/>
          </a:xfrm>
          <a:custGeom>
            <a:avLst/>
            <a:gdLst>
              <a:gd name="T0" fmla="*/ 0 w 210"/>
              <a:gd name="T1" fmla="*/ 2147483647 h 234"/>
              <a:gd name="T2" fmla="*/ 2147483647 w 210"/>
              <a:gd name="T3" fmla="*/ 2147483647 h 234"/>
              <a:gd name="T4" fmla="*/ 2147483647 w 210"/>
              <a:gd name="T5" fmla="*/ 0 h 234"/>
              <a:gd name="T6" fmla="*/ 0 60000 65536"/>
              <a:gd name="T7" fmla="*/ 0 60000 65536"/>
              <a:gd name="T8" fmla="*/ 0 60000 65536"/>
              <a:gd name="T9" fmla="*/ 0 w 210"/>
              <a:gd name="T10" fmla="*/ 0 h 234"/>
              <a:gd name="T11" fmla="*/ 210 w 210"/>
              <a:gd name="T12" fmla="*/ 234 h 234"/>
            </a:gdLst>
            <a:ahLst/>
            <a:cxnLst>
              <a:cxn ang="T6">
                <a:pos x="T0" y="T1"/>
              </a:cxn>
              <a:cxn ang="T7">
                <a:pos x="T2" y="T3"/>
              </a:cxn>
              <a:cxn ang="T8">
                <a:pos x="T4" y="T5"/>
              </a:cxn>
            </a:cxnLst>
            <a:rect l="T9" t="T10" r="T11" b="T12"/>
            <a:pathLst>
              <a:path w="210" h="234">
                <a:moveTo>
                  <a:pt x="0" y="234"/>
                </a:moveTo>
                <a:lnTo>
                  <a:pt x="210" y="234"/>
                </a:lnTo>
                <a:lnTo>
                  <a:pt x="210" y="0"/>
                </a:lnTo>
              </a:path>
            </a:pathLst>
          </a:custGeom>
          <a:noFill/>
          <a:ln w="9525">
            <a:solidFill>
              <a:schemeClr val="tx1"/>
            </a:solidFill>
            <a:round/>
            <a:headEnd/>
            <a:tailEnd/>
          </a:ln>
        </p:spPr>
        <p:txBody>
          <a:bodyPr/>
          <a:lstStyle/>
          <a:p>
            <a:endParaRPr lang="zh-CN" altLang="en-US"/>
          </a:p>
        </p:txBody>
      </p:sp>
      <p:sp>
        <p:nvSpPr>
          <p:cNvPr id="143463" name="Freeform 105"/>
          <p:cNvSpPr>
            <a:spLocks/>
          </p:cNvSpPr>
          <p:nvPr/>
        </p:nvSpPr>
        <p:spPr bwMode="auto">
          <a:xfrm>
            <a:off x="6218238" y="1476375"/>
            <a:ext cx="184150" cy="304800"/>
          </a:xfrm>
          <a:custGeom>
            <a:avLst/>
            <a:gdLst>
              <a:gd name="T0" fmla="*/ 2147483647 w 165"/>
              <a:gd name="T1" fmla="*/ 2147483647 h 318"/>
              <a:gd name="T2" fmla="*/ 0 w 165"/>
              <a:gd name="T3" fmla="*/ 2147483647 h 318"/>
              <a:gd name="T4" fmla="*/ 0 w 165"/>
              <a:gd name="T5" fmla="*/ 0 h 318"/>
              <a:gd name="T6" fmla="*/ 0 60000 65536"/>
              <a:gd name="T7" fmla="*/ 0 60000 65536"/>
              <a:gd name="T8" fmla="*/ 0 60000 65536"/>
              <a:gd name="T9" fmla="*/ 0 w 165"/>
              <a:gd name="T10" fmla="*/ 0 h 318"/>
              <a:gd name="T11" fmla="*/ 165 w 165"/>
              <a:gd name="T12" fmla="*/ 318 h 318"/>
            </a:gdLst>
            <a:ahLst/>
            <a:cxnLst>
              <a:cxn ang="T6">
                <a:pos x="T0" y="T1"/>
              </a:cxn>
              <a:cxn ang="T7">
                <a:pos x="T2" y="T3"/>
              </a:cxn>
              <a:cxn ang="T8">
                <a:pos x="T4" y="T5"/>
              </a:cxn>
            </a:cxnLst>
            <a:rect l="T9" t="T10" r="T11" b="T12"/>
            <a:pathLst>
              <a:path w="165" h="318">
                <a:moveTo>
                  <a:pt x="165" y="318"/>
                </a:moveTo>
                <a:lnTo>
                  <a:pt x="0" y="318"/>
                </a:lnTo>
                <a:lnTo>
                  <a:pt x="0" y="0"/>
                </a:lnTo>
              </a:path>
            </a:pathLst>
          </a:custGeom>
          <a:noFill/>
          <a:ln w="9525">
            <a:solidFill>
              <a:schemeClr val="tx1"/>
            </a:solidFill>
            <a:round/>
            <a:headEnd/>
            <a:tailEnd/>
          </a:ln>
        </p:spPr>
        <p:txBody>
          <a:bodyPr/>
          <a:lstStyle/>
          <a:p>
            <a:endParaRPr lang="zh-CN" altLang="en-US"/>
          </a:p>
        </p:txBody>
      </p:sp>
      <p:sp>
        <p:nvSpPr>
          <p:cNvPr id="143464" name="Oval 106"/>
          <p:cNvSpPr>
            <a:spLocks noChangeArrowheads="1"/>
          </p:cNvSpPr>
          <p:nvPr/>
        </p:nvSpPr>
        <p:spPr bwMode="auto">
          <a:xfrm>
            <a:off x="6161088" y="26368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65" name="Line 107"/>
          <p:cNvSpPr>
            <a:spLocks noChangeShapeType="1"/>
          </p:cNvSpPr>
          <p:nvPr/>
        </p:nvSpPr>
        <p:spPr bwMode="auto">
          <a:xfrm flipV="1">
            <a:off x="6192838" y="2686050"/>
            <a:ext cx="0" cy="92075"/>
          </a:xfrm>
          <a:prstGeom prst="line">
            <a:avLst/>
          </a:prstGeom>
          <a:noFill/>
          <a:ln w="9525">
            <a:solidFill>
              <a:schemeClr val="tx1"/>
            </a:solidFill>
            <a:round/>
            <a:headEnd/>
            <a:tailEnd/>
          </a:ln>
        </p:spPr>
        <p:txBody>
          <a:bodyPr/>
          <a:lstStyle/>
          <a:p>
            <a:endParaRPr lang="zh-CN" altLang="en-US"/>
          </a:p>
        </p:txBody>
      </p:sp>
      <p:sp>
        <p:nvSpPr>
          <p:cNvPr id="143466" name="Freeform 108"/>
          <p:cNvSpPr>
            <a:spLocks/>
          </p:cNvSpPr>
          <p:nvPr/>
        </p:nvSpPr>
        <p:spPr bwMode="auto">
          <a:xfrm>
            <a:off x="5900738" y="28638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67" name="Freeform 109"/>
          <p:cNvSpPr>
            <a:spLocks/>
          </p:cNvSpPr>
          <p:nvPr/>
        </p:nvSpPr>
        <p:spPr bwMode="auto">
          <a:xfrm>
            <a:off x="6270625" y="28638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68" name="Line 110"/>
          <p:cNvSpPr>
            <a:spLocks noChangeShapeType="1"/>
          </p:cNvSpPr>
          <p:nvPr/>
        </p:nvSpPr>
        <p:spPr bwMode="auto">
          <a:xfrm>
            <a:off x="5791200" y="3125788"/>
            <a:ext cx="209550" cy="0"/>
          </a:xfrm>
          <a:prstGeom prst="line">
            <a:avLst/>
          </a:prstGeom>
          <a:noFill/>
          <a:ln w="16510">
            <a:solidFill>
              <a:schemeClr val="tx1"/>
            </a:solidFill>
            <a:round/>
            <a:headEnd/>
            <a:tailEnd/>
          </a:ln>
        </p:spPr>
        <p:txBody>
          <a:bodyPr/>
          <a:lstStyle/>
          <a:p>
            <a:endParaRPr lang="zh-CN" altLang="en-US"/>
          </a:p>
        </p:txBody>
      </p:sp>
      <p:sp>
        <p:nvSpPr>
          <p:cNvPr id="143469" name="Oval 111"/>
          <p:cNvSpPr>
            <a:spLocks noChangeArrowheads="1"/>
          </p:cNvSpPr>
          <p:nvPr/>
        </p:nvSpPr>
        <p:spPr bwMode="auto">
          <a:xfrm>
            <a:off x="6680200" y="29352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0" name="Freeform 112"/>
          <p:cNvSpPr>
            <a:spLocks/>
          </p:cNvSpPr>
          <p:nvPr/>
        </p:nvSpPr>
        <p:spPr bwMode="auto">
          <a:xfrm>
            <a:off x="6432550" y="28749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1" name="Oval 113"/>
          <p:cNvSpPr>
            <a:spLocks noChangeArrowheads="1"/>
          </p:cNvSpPr>
          <p:nvPr/>
        </p:nvSpPr>
        <p:spPr bwMode="auto">
          <a:xfrm>
            <a:off x="6161088" y="2014538"/>
            <a:ext cx="66675" cy="58737"/>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2" name="Line 114"/>
          <p:cNvSpPr>
            <a:spLocks noChangeShapeType="1"/>
          </p:cNvSpPr>
          <p:nvPr/>
        </p:nvSpPr>
        <p:spPr bwMode="auto">
          <a:xfrm flipV="1">
            <a:off x="6192838" y="2063750"/>
            <a:ext cx="0" cy="92075"/>
          </a:xfrm>
          <a:prstGeom prst="line">
            <a:avLst/>
          </a:prstGeom>
          <a:noFill/>
          <a:ln w="9525">
            <a:solidFill>
              <a:schemeClr val="tx1"/>
            </a:solidFill>
            <a:round/>
            <a:headEnd/>
            <a:tailEnd/>
          </a:ln>
        </p:spPr>
        <p:txBody>
          <a:bodyPr/>
          <a:lstStyle/>
          <a:p>
            <a:endParaRPr lang="zh-CN" altLang="en-US"/>
          </a:p>
        </p:txBody>
      </p:sp>
      <p:sp>
        <p:nvSpPr>
          <p:cNvPr id="143473" name="Freeform 115"/>
          <p:cNvSpPr>
            <a:spLocks/>
          </p:cNvSpPr>
          <p:nvPr/>
        </p:nvSpPr>
        <p:spPr bwMode="auto">
          <a:xfrm>
            <a:off x="5900738" y="22415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74" name="Freeform 116"/>
          <p:cNvSpPr>
            <a:spLocks/>
          </p:cNvSpPr>
          <p:nvPr/>
        </p:nvSpPr>
        <p:spPr bwMode="auto">
          <a:xfrm>
            <a:off x="6270625" y="2241550"/>
            <a:ext cx="193675" cy="103188"/>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75" name="Line 117"/>
          <p:cNvSpPr>
            <a:spLocks noChangeShapeType="1"/>
          </p:cNvSpPr>
          <p:nvPr/>
        </p:nvSpPr>
        <p:spPr bwMode="auto">
          <a:xfrm>
            <a:off x="5791200" y="2503488"/>
            <a:ext cx="209550" cy="0"/>
          </a:xfrm>
          <a:prstGeom prst="line">
            <a:avLst/>
          </a:prstGeom>
          <a:noFill/>
          <a:ln w="16510">
            <a:solidFill>
              <a:schemeClr val="tx1"/>
            </a:solidFill>
            <a:round/>
            <a:headEnd/>
            <a:tailEnd/>
          </a:ln>
        </p:spPr>
        <p:txBody>
          <a:bodyPr/>
          <a:lstStyle/>
          <a:p>
            <a:endParaRPr lang="zh-CN" altLang="en-US"/>
          </a:p>
        </p:txBody>
      </p:sp>
      <p:sp>
        <p:nvSpPr>
          <p:cNvPr id="143476" name="Oval 118"/>
          <p:cNvSpPr>
            <a:spLocks noChangeArrowheads="1"/>
          </p:cNvSpPr>
          <p:nvPr/>
        </p:nvSpPr>
        <p:spPr bwMode="auto">
          <a:xfrm>
            <a:off x="6680200" y="2312988"/>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7" name="Freeform 119"/>
          <p:cNvSpPr>
            <a:spLocks/>
          </p:cNvSpPr>
          <p:nvPr/>
        </p:nvSpPr>
        <p:spPr bwMode="auto">
          <a:xfrm>
            <a:off x="6432550" y="2252663"/>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78" name="Oval 120"/>
          <p:cNvSpPr>
            <a:spLocks noChangeArrowheads="1"/>
          </p:cNvSpPr>
          <p:nvPr/>
        </p:nvSpPr>
        <p:spPr bwMode="auto">
          <a:xfrm>
            <a:off x="6161088" y="32591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79" name="Line 121"/>
          <p:cNvSpPr>
            <a:spLocks noChangeShapeType="1"/>
          </p:cNvSpPr>
          <p:nvPr/>
        </p:nvSpPr>
        <p:spPr bwMode="auto">
          <a:xfrm flipV="1">
            <a:off x="6192838" y="3308350"/>
            <a:ext cx="0" cy="92075"/>
          </a:xfrm>
          <a:prstGeom prst="line">
            <a:avLst/>
          </a:prstGeom>
          <a:noFill/>
          <a:ln w="9525">
            <a:solidFill>
              <a:schemeClr val="tx1"/>
            </a:solidFill>
            <a:round/>
            <a:headEnd/>
            <a:tailEnd/>
          </a:ln>
        </p:spPr>
        <p:txBody>
          <a:bodyPr/>
          <a:lstStyle/>
          <a:p>
            <a:endParaRPr lang="zh-CN" altLang="en-US"/>
          </a:p>
        </p:txBody>
      </p:sp>
      <p:sp>
        <p:nvSpPr>
          <p:cNvPr id="143480" name="Freeform 122"/>
          <p:cNvSpPr>
            <a:spLocks/>
          </p:cNvSpPr>
          <p:nvPr/>
        </p:nvSpPr>
        <p:spPr bwMode="auto">
          <a:xfrm>
            <a:off x="5900738" y="3486150"/>
            <a:ext cx="215900" cy="258763"/>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1" name="Freeform 123"/>
          <p:cNvSpPr>
            <a:spLocks/>
          </p:cNvSpPr>
          <p:nvPr/>
        </p:nvSpPr>
        <p:spPr bwMode="auto">
          <a:xfrm>
            <a:off x="6270625" y="34861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2" name="Line 124"/>
          <p:cNvSpPr>
            <a:spLocks noChangeShapeType="1"/>
          </p:cNvSpPr>
          <p:nvPr/>
        </p:nvSpPr>
        <p:spPr bwMode="auto">
          <a:xfrm>
            <a:off x="5791200" y="3748088"/>
            <a:ext cx="209550" cy="0"/>
          </a:xfrm>
          <a:prstGeom prst="line">
            <a:avLst/>
          </a:prstGeom>
          <a:noFill/>
          <a:ln w="16510">
            <a:solidFill>
              <a:schemeClr val="tx1"/>
            </a:solidFill>
            <a:round/>
            <a:headEnd/>
            <a:tailEnd/>
          </a:ln>
        </p:spPr>
        <p:txBody>
          <a:bodyPr/>
          <a:lstStyle/>
          <a:p>
            <a:endParaRPr lang="zh-CN" altLang="en-US"/>
          </a:p>
        </p:txBody>
      </p:sp>
      <p:sp>
        <p:nvSpPr>
          <p:cNvPr id="143483" name="Oval 125"/>
          <p:cNvSpPr>
            <a:spLocks noChangeArrowheads="1"/>
          </p:cNvSpPr>
          <p:nvPr/>
        </p:nvSpPr>
        <p:spPr bwMode="auto">
          <a:xfrm>
            <a:off x="6680200" y="35591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4" name="Freeform 126"/>
          <p:cNvSpPr>
            <a:spLocks/>
          </p:cNvSpPr>
          <p:nvPr/>
        </p:nvSpPr>
        <p:spPr bwMode="auto">
          <a:xfrm>
            <a:off x="6432550" y="34988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85" name="Oval 127"/>
          <p:cNvSpPr>
            <a:spLocks noChangeArrowheads="1"/>
          </p:cNvSpPr>
          <p:nvPr/>
        </p:nvSpPr>
        <p:spPr bwMode="auto">
          <a:xfrm>
            <a:off x="6161088" y="3881438"/>
            <a:ext cx="66675"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86" name="Line 128"/>
          <p:cNvSpPr>
            <a:spLocks noChangeShapeType="1"/>
          </p:cNvSpPr>
          <p:nvPr/>
        </p:nvSpPr>
        <p:spPr bwMode="auto">
          <a:xfrm flipV="1">
            <a:off x="6192838" y="3930650"/>
            <a:ext cx="0" cy="92075"/>
          </a:xfrm>
          <a:prstGeom prst="line">
            <a:avLst/>
          </a:prstGeom>
          <a:noFill/>
          <a:ln w="9525">
            <a:solidFill>
              <a:schemeClr val="tx1"/>
            </a:solidFill>
            <a:round/>
            <a:headEnd/>
            <a:tailEnd/>
          </a:ln>
        </p:spPr>
        <p:txBody>
          <a:bodyPr/>
          <a:lstStyle/>
          <a:p>
            <a:endParaRPr lang="zh-CN" altLang="en-US"/>
          </a:p>
        </p:txBody>
      </p:sp>
      <p:sp>
        <p:nvSpPr>
          <p:cNvPr id="143487" name="Freeform 129"/>
          <p:cNvSpPr>
            <a:spLocks/>
          </p:cNvSpPr>
          <p:nvPr/>
        </p:nvSpPr>
        <p:spPr bwMode="auto">
          <a:xfrm>
            <a:off x="5900738" y="4108450"/>
            <a:ext cx="215900" cy="260350"/>
          </a:xfrm>
          <a:custGeom>
            <a:avLst/>
            <a:gdLst>
              <a:gd name="T0" fmla="*/ 2147483647 w 204"/>
              <a:gd name="T1" fmla="*/ 0 h 270"/>
              <a:gd name="T2" fmla="*/ 2147483647 w 204"/>
              <a:gd name="T3" fmla="*/ 2147483647 h 270"/>
              <a:gd name="T4" fmla="*/ 0 w 204"/>
              <a:gd name="T5" fmla="*/ 2147483647 h 270"/>
              <a:gd name="T6" fmla="*/ 0 w 204"/>
              <a:gd name="T7" fmla="*/ 2147483647 h 270"/>
              <a:gd name="T8" fmla="*/ 0 60000 65536"/>
              <a:gd name="T9" fmla="*/ 0 60000 65536"/>
              <a:gd name="T10" fmla="*/ 0 60000 65536"/>
              <a:gd name="T11" fmla="*/ 0 60000 65536"/>
              <a:gd name="T12" fmla="*/ 0 w 204"/>
              <a:gd name="T13" fmla="*/ 0 h 270"/>
              <a:gd name="T14" fmla="*/ 204 w 204"/>
              <a:gd name="T15" fmla="*/ 270 h 270"/>
            </a:gdLst>
            <a:ahLst/>
            <a:cxnLst>
              <a:cxn ang="T8">
                <a:pos x="T0" y="T1"/>
              </a:cxn>
              <a:cxn ang="T9">
                <a:pos x="T2" y="T3"/>
              </a:cxn>
              <a:cxn ang="T10">
                <a:pos x="T4" y="T5"/>
              </a:cxn>
              <a:cxn ang="T11">
                <a:pos x="T6" y="T7"/>
              </a:cxn>
            </a:cxnLst>
            <a:rect l="T12" t="T13" r="T14" b="T15"/>
            <a:pathLst>
              <a:path w="204" h="270">
                <a:moveTo>
                  <a:pt x="204" y="0"/>
                </a:moveTo>
                <a:lnTo>
                  <a:pt x="204" y="108"/>
                </a:lnTo>
                <a:lnTo>
                  <a:pt x="0" y="108"/>
                </a:lnTo>
                <a:lnTo>
                  <a:pt x="0" y="270"/>
                </a:lnTo>
              </a:path>
            </a:pathLst>
          </a:custGeom>
          <a:noFill/>
          <a:ln w="9525">
            <a:solidFill>
              <a:schemeClr val="tx1"/>
            </a:solidFill>
            <a:round/>
            <a:headEnd/>
            <a:tailEnd/>
          </a:ln>
        </p:spPr>
        <p:txBody>
          <a:bodyPr/>
          <a:lstStyle/>
          <a:p>
            <a:endParaRPr lang="zh-CN" altLang="en-US"/>
          </a:p>
        </p:txBody>
      </p:sp>
      <p:sp>
        <p:nvSpPr>
          <p:cNvPr id="143488" name="Freeform 130"/>
          <p:cNvSpPr>
            <a:spLocks/>
          </p:cNvSpPr>
          <p:nvPr/>
        </p:nvSpPr>
        <p:spPr bwMode="auto">
          <a:xfrm>
            <a:off x="6270625" y="4108450"/>
            <a:ext cx="193675" cy="104775"/>
          </a:xfrm>
          <a:custGeom>
            <a:avLst/>
            <a:gdLst>
              <a:gd name="T0" fmla="*/ 0 w 204"/>
              <a:gd name="T1" fmla="*/ 0 h 108"/>
              <a:gd name="T2" fmla="*/ 0 w 204"/>
              <a:gd name="T3" fmla="*/ 2147483647 h 108"/>
              <a:gd name="T4" fmla="*/ 2147483647 w 204"/>
              <a:gd name="T5" fmla="*/ 2147483647 h 108"/>
              <a:gd name="T6" fmla="*/ 0 60000 65536"/>
              <a:gd name="T7" fmla="*/ 0 60000 65536"/>
              <a:gd name="T8" fmla="*/ 0 60000 65536"/>
              <a:gd name="T9" fmla="*/ 0 w 204"/>
              <a:gd name="T10" fmla="*/ 0 h 108"/>
              <a:gd name="T11" fmla="*/ 204 w 204"/>
              <a:gd name="T12" fmla="*/ 108 h 108"/>
            </a:gdLst>
            <a:ahLst/>
            <a:cxnLst>
              <a:cxn ang="T6">
                <a:pos x="T0" y="T1"/>
              </a:cxn>
              <a:cxn ang="T7">
                <a:pos x="T2" y="T3"/>
              </a:cxn>
              <a:cxn ang="T8">
                <a:pos x="T4" y="T5"/>
              </a:cxn>
            </a:cxnLst>
            <a:rect l="T9" t="T10" r="T11" b="T12"/>
            <a:pathLst>
              <a:path w="204" h="108">
                <a:moveTo>
                  <a:pt x="0" y="0"/>
                </a:moveTo>
                <a:lnTo>
                  <a:pt x="0" y="108"/>
                </a:lnTo>
                <a:lnTo>
                  <a:pt x="204" y="108"/>
                </a:lnTo>
              </a:path>
            </a:pathLst>
          </a:custGeom>
          <a:noFill/>
          <a:ln w="9525">
            <a:solidFill>
              <a:schemeClr val="tx1"/>
            </a:solidFill>
            <a:round/>
            <a:headEnd/>
            <a:tailEnd/>
          </a:ln>
        </p:spPr>
        <p:txBody>
          <a:bodyPr/>
          <a:lstStyle/>
          <a:p>
            <a:endParaRPr lang="zh-CN" altLang="en-US"/>
          </a:p>
        </p:txBody>
      </p:sp>
      <p:sp>
        <p:nvSpPr>
          <p:cNvPr id="143489" name="Line 131"/>
          <p:cNvSpPr>
            <a:spLocks noChangeShapeType="1"/>
          </p:cNvSpPr>
          <p:nvPr/>
        </p:nvSpPr>
        <p:spPr bwMode="auto">
          <a:xfrm>
            <a:off x="5791200" y="4370388"/>
            <a:ext cx="209550" cy="0"/>
          </a:xfrm>
          <a:prstGeom prst="line">
            <a:avLst/>
          </a:prstGeom>
          <a:noFill/>
          <a:ln w="16510">
            <a:solidFill>
              <a:schemeClr val="tx1"/>
            </a:solidFill>
            <a:round/>
            <a:headEnd/>
            <a:tailEnd/>
          </a:ln>
        </p:spPr>
        <p:txBody>
          <a:bodyPr/>
          <a:lstStyle/>
          <a:p>
            <a:endParaRPr lang="zh-CN" altLang="en-US"/>
          </a:p>
        </p:txBody>
      </p:sp>
      <p:sp>
        <p:nvSpPr>
          <p:cNvPr id="143490" name="Oval 132"/>
          <p:cNvSpPr>
            <a:spLocks noChangeArrowheads="1"/>
          </p:cNvSpPr>
          <p:nvPr/>
        </p:nvSpPr>
        <p:spPr bwMode="auto">
          <a:xfrm>
            <a:off x="6680200" y="4181475"/>
            <a:ext cx="65088"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1" name="Freeform 133"/>
          <p:cNvSpPr>
            <a:spLocks/>
          </p:cNvSpPr>
          <p:nvPr/>
        </p:nvSpPr>
        <p:spPr bwMode="auto">
          <a:xfrm>
            <a:off x="6432550" y="4121150"/>
            <a:ext cx="279400" cy="92075"/>
          </a:xfrm>
          <a:custGeom>
            <a:avLst/>
            <a:gdLst>
              <a:gd name="T0" fmla="*/ 0 w 264"/>
              <a:gd name="T1" fmla="*/ 0 h 96"/>
              <a:gd name="T2" fmla="*/ 2147483647 w 264"/>
              <a:gd name="T3" fmla="*/ 2147483647 h 96"/>
              <a:gd name="T4" fmla="*/ 2147483647 w 264"/>
              <a:gd name="T5" fmla="*/ 2147483647 h 96"/>
              <a:gd name="T6" fmla="*/ 0 60000 65536"/>
              <a:gd name="T7" fmla="*/ 0 60000 65536"/>
              <a:gd name="T8" fmla="*/ 0 60000 65536"/>
              <a:gd name="T9" fmla="*/ 0 w 264"/>
              <a:gd name="T10" fmla="*/ 0 h 96"/>
              <a:gd name="T11" fmla="*/ 264 w 264"/>
              <a:gd name="T12" fmla="*/ 96 h 96"/>
            </a:gdLst>
            <a:ahLst/>
            <a:cxnLst>
              <a:cxn ang="T6">
                <a:pos x="T0" y="T1"/>
              </a:cxn>
              <a:cxn ang="T7">
                <a:pos x="T2" y="T3"/>
              </a:cxn>
              <a:cxn ang="T8">
                <a:pos x="T4" y="T5"/>
              </a:cxn>
            </a:cxnLst>
            <a:rect l="T9" t="T10" r="T11" b="T12"/>
            <a:pathLst>
              <a:path w="264" h="96">
                <a:moveTo>
                  <a:pt x="0" y="0"/>
                </a:moveTo>
                <a:lnTo>
                  <a:pt x="153" y="96"/>
                </a:lnTo>
                <a:lnTo>
                  <a:pt x="264" y="96"/>
                </a:lnTo>
              </a:path>
            </a:pathLst>
          </a:custGeom>
          <a:noFill/>
          <a:ln w="9525">
            <a:solidFill>
              <a:schemeClr val="tx1"/>
            </a:solidFill>
            <a:round/>
            <a:headEnd/>
            <a:tailEnd/>
          </a:ln>
        </p:spPr>
        <p:txBody>
          <a:bodyPr/>
          <a:lstStyle/>
          <a:p>
            <a:endParaRPr lang="zh-CN" altLang="en-US"/>
          </a:p>
        </p:txBody>
      </p:sp>
      <p:sp>
        <p:nvSpPr>
          <p:cNvPr id="143492" name="Line 134"/>
          <p:cNvSpPr>
            <a:spLocks noChangeShapeType="1"/>
          </p:cNvSpPr>
          <p:nvPr/>
        </p:nvSpPr>
        <p:spPr bwMode="auto">
          <a:xfrm>
            <a:off x="3138488" y="1476375"/>
            <a:ext cx="4071937" cy="0"/>
          </a:xfrm>
          <a:prstGeom prst="line">
            <a:avLst/>
          </a:prstGeom>
          <a:noFill/>
          <a:ln w="9525">
            <a:solidFill>
              <a:schemeClr val="tx1"/>
            </a:solidFill>
            <a:round/>
            <a:headEnd/>
            <a:tailEnd/>
          </a:ln>
        </p:spPr>
        <p:txBody>
          <a:bodyPr/>
          <a:lstStyle/>
          <a:p>
            <a:endParaRPr lang="zh-CN" altLang="en-US"/>
          </a:p>
        </p:txBody>
      </p:sp>
      <p:sp>
        <p:nvSpPr>
          <p:cNvPr id="143493" name="Oval 135"/>
          <p:cNvSpPr>
            <a:spLocks noChangeArrowheads="1"/>
          </p:cNvSpPr>
          <p:nvPr/>
        </p:nvSpPr>
        <p:spPr bwMode="auto">
          <a:xfrm>
            <a:off x="3602038"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4" name="Oval 136"/>
          <p:cNvSpPr>
            <a:spLocks noChangeArrowheads="1"/>
          </p:cNvSpPr>
          <p:nvPr/>
        </p:nvSpPr>
        <p:spPr bwMode="auto">
          <a:xfrm>
            <a:off x="4133850" y="1447800"/>
            <a:ext cx="66675"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5" name="Oval 137"/>
          <p:cNvSpPr>
            <a:spLocks noChangeArrowheads="1"/>
          </p:cNvSpPr>
          <p:nvPr/>
        </p:nvSpPr>
        <p:spPr bwMode="auto">
          <a:xfrm>
            <a:off x="4632325" y="1447800"/>
            <a:ext cx="68263"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6" name="Oval 138"/>
          <p:cNvSpPr>
            <a:spLocks noChangeArrowheads="1"/>
          </p:cNvSpPr>
          <p:nvPr/>
        </p:nvSpPr>
        <p:spPr bwMode="auto">
          <a:xfrm>
            <a:off x="5160963"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7" name="Oval 139"/>
          <p:cNvSpPr>
            <a:spLocks noChangeArrowheads="1"/>
          </p:cNvSpPr>
          <p:nvPr/>
        </p:nvSpPr>
        <p:spPr bwMode="auto">
          <a:xfrm>
            <a:off x="565626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8" name="Oval 140"/>
          <p:cNvSpPr>
            <a:spLocks noChangeArrowheads="1"/>
          </p:cNvSpPr>
          <p:nvPr/>
        </p:nvSpPr>
        <p:spPr bwMode="auto">
          <a:xfrm>
            <a:off x="6186488" y="1447800"/>
            <a:ext cx="68262"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499" name="Oval 141"/>
          <p:cNvSpPr>
            <a:spLocks noChangeArrowheads="1"/>
          </p:cNvSpPr>
          <p:nvPr/>
        </p:nvSpPr>
        <p:spPr bwMode="auto">
          <a:xfrm>
            <a:off x="6678613" y="1447800"/>
            <a:ext cx="65087" cy="58738"/>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0" name="Line 142"/>
          <p:cNvSpPr>
            <a:spLocks noChangeShapeType="1"/>
          </p:cNvSpPr>
          <p:nvPr/>
        </p:nvSpPr>
        <p:spPr bwMode="auto">
          <a:xfrm>
            <a:off x="2184400" y="2046288"/>
            <a:ext cx="4784725" cy="0"/>
          </a:xfrm>
          <a:prstGeom prst="line">
            <a:avLst/>
          </a:prstGeom>
          <a:noFill/>
          <a:ln w="9525">
            <a:solidFill>
              <a:schemeClr val="tx1"/>
            </a:solidFill>
            <a:round/>
            <a:headEnd/>
            <a:tailEnd/>
          </a:ln>
        </p:spPr>
        <p:txBody>
          <a:bodyPr/>
          <a:lstStyle/>
          <a:p>
            <a:endParaRPr lang="zh-CN" altLang="en-US"/>
          </a:p>
        </p:txBody>
      </p:sp>
      <p:sp>
        <p:nvSpPr>
          <p:cNvPr id="143501" name="Freeform 143"/>
          <p:cNvSpPr>
            <a:spLocks/>
          </p:cNvSpPr>
          <p:nvPr/>
        </p:nvSpPr>
        <p:spPr bwMode="auto">
          <a:xfrm>
            <a:off x="2184400" y="2298700"/>
            <a:ext cx="4784725" cy="365125"/>
          </a:xfrm>
          <a:custGeom>
            <a:avLst/>
            <a:gdLst>
              <a:gd name="T0" fmla="*/ 0 w 4507"/>
              <a:gd name="T1" fmla="*/ 0 h 382"/>
              <a:gd name="T2" fmla="*/ 2147483647 w 4507"/>
              <a:gd name="T3" fmla="*/ 0 h 382"/>
              <a:gd name="T4" fmla="*/ 2147483647 w 4507"/>
              <a:gd name="T5" fmla="*/ 2147483647 h 382"/>
              <a:gd name="T6" fmla="*/ 2147483647 w 4507"/>
              <a:gd name="T7" fmla="*/ 2147483647 h 382"/>
              <a:gd name="T8" fmla="*/ 0 60000 65536"/>
              <a:gd name="T9" fmla="*/ 0 60000 65536"/>
              <a:gd name="T10" fmla="*/ 0 60000 65536"/>
              <a:gd name="T11" fmla="*/ 0 60000 65536"/>
              <a:gd name="T12" fmla="*/ 0 w 4507"/>
              <a:gd name="T13" fmla="*/ 0 h 382"/>
              <a:gd name="T14" fmla="*/ 4507 w 4507"/>
              <a:gd name="T15" fmla="*/ 382 h 382"/>
            </a:gdLst>
            <a:ahLst/>
            <a:cxnLst>
              <a:cxn ang="T8">
                <a:pos x="T0" y="T1"/>
              </a:cxn>
              <a:cxn ang="T9">
                <a:pos x="T2" y="T3"/>
              </a:cxn>
              <a:cxn ang="T10">
                <a:pos x="T4" y="T5"/>
              </a:cxn>
              <a:cxn ang="T11">
                <a:pos x="T6" y="T7"/>
              </a:cxn>
            </a:cxnLst>
            <a:rect l="T12" t="T13" r="T14" b="T15"/>
            <a:pathLst>
              <a:path w="4507" h="382">
                <a:moveTo>
                  <a:pt x="0" y="0"/>
                </a:moveTo>
                <a:lnTo>
                  <a:pt x="457" y="0"/>
                </a:lnTo>
                <a:lnTo>
                  <a:pt x="457" y="382"/>
                </a:lnTo>
                <a:lnTo>
                  <a:pt x="4507" y="382"/>
                </a:lnTo>
              </a:path>
            </a:pathLst>
          </a:custGeom>
          <a:noFill/>
          <a:ln w="9525">
            <a:solidFill>
              <a:schemeClr val="tx1"/>
            </a:solidFill>
            <a:round/>
            <a:headEnd/>
            <a:tailEnd/>
          </a:ln>
        </p:spPr>
        <p:txBody>
          <a:bodyPr/>
          <a:lstStyle/>
          <a:p>
            <a:endParaRPr lang="zh-CN" altLang="en-US"/>
          </a:p>
        </p:txBody>
      </p:sp>
      <p:sp>
        <p:nvSpPr>
          <p:cNvPr id="143502" name="Freeform 144"/>
          <p:cNvSpPr>
            <a:spLocks/>
          </p:cNvSpPr>
          <p:nvPr/>
        </p:nvSpPr>
        <p:spPr bwMode="auto">
          <a:xfrm>
            <a:off x="2184400" y="2586038"/>
            <a:ext cx="4792663" cy="704850"/>
          </a:xfrm>
          <a:custGeom>
            <a:avLst/>
            <a:gdLst>
              <a:gd name="T0" fmla="*/ 0 w 4515"/>
              <a:gd name="T1" fmla="*/ 0 h 720"/>
              <a:gd name="T2" fmla="*/ 2147483647 w 4515"/>
              <a:gd name="T3" fmla="*/ 0 h 720"/>
              <a:gd name="T4" fmla="*/ 2147483647 w 4515"/>
              <a:gd name="T5" fmla="*/ 2147483647 h 720"/>
              <a:gd name="T6" fmla="*/ 2147483647 w 4515"/>
              <a:gd name="T7" fmla="*/ 2147483647 h 720"/>
              <a:gd name="T8" fmla="*/ 0 60000 65536"/>
              <a:gd name="T9" fmla="*/ 0 60000 65536"/>
              <a:gd name="T10" fmla="*/ 0 60000 65536"/>
              <a:gd name="T11" fmla="*/ 0 60000 65536"/>
              <a:gd name="T12" fmla="*/ 0 w 4515"/>
              <a:gd name="T13" fmla="*/ 0 h 720"/>
              <a:gd name="T14" fmla="*/ 4515 w 4515"/>
              <a:gd name="T15" fmla="*/ 720 h 720"/>
            </a:gdLst>
            <a:ahLst/>
            <a:cxnLst>
              <a:cxn ang="T8">
                <a:pos x="T0" y="T1"/>
              </a:cxn>
              <a:cxn ang="T9">
                <a:pos x="T2" y="T3"/>
              </a:cxn>
              <a:cxn ang="T10">
                <a:pos x="T4" y="T5"/>
              </a:cxn>
              <a:cxn ang="T11">
                <a:pos x="T6" y="T7"/>
              </a:cxn>
            </a:cxnLst>
            <a:rect l="T12" t="T13" r="T14" b="T15"/>
            <a:pathLst>
              <a:path w="4515" h="720">
                <a:moveTo>
                  <a:pt x="0" y="0"/>
                </a:moveTo>
                <a:lnTo>
                  <a:pt x="322" y="0"/>
                </a:lnTo>
                <a:lnTo>
                  <a:pt x="322" y="720"/>
                </a:lnTo>
                <a:lnTo>
                  <a:pt x="4515" y="720"/>
                </a:lnTo>
              </a:path>
            </a:pathLst>
          </a:custGeom>
          <a:noFill/>
          <a:ln w="9525">
            <a:solidFill>
              <a:schemeClr val="tx1"/>
            </a:solidFill>
            <a:round/>
            <a:headEnd/>
            <a:tailEnd/>
          </a:ln>
        </p:spPr>
        <p:txBody>
          <a:bodyPr/>
          <a:lstStyle/>
          <a:p>
            <a:endParaRPr lang="zh-CN" altLang="en-US"/>
          </a:p>
        </p:txBody>
      </p:sp>
      <p:sp>
        <p:nvSpPr>
          <p:cNvPr id="143503" name="Freeform 145"/>
          <p:cNvSpPr>
            <a:spLocks/>
          </p:cNvSpPr>
          <p:nvPr/>
        </p:nvSpPr>
        <p:spPr bwMode="auto">
          <a:xfrm>
            <a:off x="2184400" y="2859088"/>
            <a:ext cx="4784725" cy="1050925"/>
          </a:xfrm>
          <a:custGeom>
            <a:avLst/>
            <a:gdLst>
              <a:gd name="T0" fmla="*/ 0 w 4507"/>
              <a:gd name="T1" fmla="*/ 0 h 1102"/>
              <a:gd name="T2" fmla="*/ 2147483647 w 4507"/>
              <a:gd name="T3" fmla="*/ 0 h 1102"/>
              <a:gd name="T4" fmla="*/ 2147483647 w 4507"/>
              <a:gd name="T5" fmla="*/ 2147483647 h 1102"/>
              <a:gd name="T6" fmla="*/ 2147483647 w 4507"/>
              <a:gd name="T7" fmla="*/ 2147483647 h 1102"/>
              <a:gd name="T8" fmla="*/ 0 60000 65536"/>
              <a:gd name="T9" fmla="*/ 0 60000 65536"/>
              <a:gd name="T10" fmla="*/ 0 60000 65536"/>
              <a:gd name="T11" fmla="*/ 0 60000 65536"/>
              <a:gd name="T12" fmla="*/ 0 w 4507"/>
              <a:gd name="T13" fmla="*/ 0 h 1102"/>
              <a:gd name="T14" fmla="*/ 4507 w 4507"/>
              <a:gd name="T15" fmla="*/ 1102 h 1102"/>
            </a:gdLst>
            <a:ahLst/>
            <a:cxnLst>
              <a:cxn ang="T8">
                <a:pos x="T0" y="T1"/>
              </a:cxn>
              <a:cxn ang="T9">
                <a:pos x="T2" y="T3"/>
              </a:cxn>
              <a:cxn ang="T10">
                <a:pos x="T4" y="T5"/>
              </a:cxn>
              <a:cxn ang="T11">
                <a:pos x="T6" y="T7"/>
              </a:cxn>
            </a:cxnLst>
            <a:rect l="T12" t="T13" r="T14" b="T15"/>
            <a:pathLst>
              <a:path w="4507" h="1102">
                <a:moveTo>
                  <a:pt x="0" y="0"/>
                </a:moveTo>
                <a:lnTo>
                  <a:pt x="180" y="0"/>
                </a:lnTo>
                <a:lnTo>
                  <a:pt x="180" y="1102"/>
                </a:lnTo>
                <a:lnTo>
                  <a:pt x="4507" y="1102"/>
                </a:lnTo>
              </a:path>
            </a:pathLst>
          </a:custGeom>
          <a:noFill/>
          <a:ln w="9525">
            <a:solidFill>
              <a:schemeClr val="tx1"/>
            </a:solidFill>
            <a:round/>
            <a:headEnd/>
            <a:tailEnd/>
          </a:ln>
        </p:spPr>
        <p:txBody>
          <a:bodyPr/>
          <a:lstStyle/>
          <a:p>
            <a:endParaRPr lang="zh-CN" altLang="en-US"/>
          </a:p>
        </p:txBody>
      </p:sp>
      <p:sp>
        <p:nvSpPr>
          <p:cNvPr id="143504" name="Freeform 146"/>
          <p:cNvSpPr>
            <a:spLocks/>
          </p:cNvSpPr>
          <p:nvPr/>
        </p:nvSpPr>
        <p:spPr bwMode="auto">
          <a:xfrm>
            <a:off x="2184400" y="4403725"/>
            <a:ext cx="2351088" cy="476250"/>
          </a:xfrm>
          <a:custGeom>
            <a:avLst/>
            <a:gdLst>
              <a:gd name="T0" fmla="*/ 0 w 2265"/>
              <a:gd name="T1" fmla="*/ 2147483647 h 315"/>
              <a:gd name="T2" fmla="*/ 2147483647 w 2265"/>
              <a:gd name="T3" fmla="*/ 2147483647 h 315"/>
              <a:gd name="T4" fmla="*/ 2147483647 w 2265"/>
              <a:gd name="T5" fmla="*/ 0 h 315"/>
              <a:gd name="T6" fmla="*/ 2147483647 w 2265"/>
              <a:gd name="T7" fmla="*/ 0 h 315"/>
              <a:gd name="T8" fmla="*/ 0 60000 65536"/>
              <a:gd name="T9" fmla="*/ 0 60000 65536"/>
              <a:gd name="T10" fmla="*/ 0 60000 65536"/>
              <a:gd name="T11" fmla="*/ 0 60000 65536"/>
              <a:gd name="T12" fmla="*/ 0 w 2265"/>
              <a:gd name="T13" fmla="*/ 0 h 315"/>
              <a:gd name="T14" fmla="*/ 2265 w 2265"/>
              <a:gd name="T15" fmla="*/ 315 h 315"/>
            </a:gdLst>
            <a:ahLst/>
            <a:cxnLst>
              <a:cxn ang="T8">
                <a:pos x="T0" y="T1"/>
              </a:cxn>
              <a:cxn ang="T9">
                <a:pos x="T2" y="T3"/>
              </a:cxn>
              <a:cxn ang="T10">
                <a:pos x="T4" y="T5"/>
              </a:cxn>
              <a:cxn ang="T11">
                <a:pos x="T6" y="T7"/>
              </a:cxn>
            </a:cxnLst>
            <a:rect l="T12" t="T13" r="T14" b="T15"/>
            <a:pathLst>
              <a:path w="2265" h="315">
                <a:moveTo>
                  <a:pt x="0" y="315"/>
                </a:moveTo>
                <a:lnTo>
                  <a:pt x="1942" y="315"/>
                </a:lnTo>
                <a:lnTo>
                  <a:pt x="1942" y="0"/>
                </a:lnTo>
                <a:lnTo>
                  <a:pt x="2265" y="0"/>
                </a:lnTo>
              </a:path>
            </a:pathLst>
          </a:custGeom>
          <a:noFill/>
          <a:ln w="9525">
            <a:solidFill>
              <a:schemeClr val="tx1"/>
            </a:solidFill>
            <a:round/>
            <a:headEnd/>
            <a:tailEnd/>
          </a:ln>
        </p:spPr>
        <p:txBody>
          <a:bodyPr/>
          <a:lstStyle/>
          <a:p>
            <a:endParaRPr lang="zh-CN" altLang="en-US"/>
          </a:p>
        </p:txBody>
      </p:sp>
      <p:sp>
        <p:nvSpPr>
          <p:cNvPr id="143505" name="Freeform 147"/>
          <p:cNvSpPr>
            <a:spLocks/>
          </p:cNvSpPr>
          <p:nvPr/>
        </p:nvSpPr>
        <p:spPr bwMode="auto">
          <a:xfrm>
            <a:off x="2178050" y="4403725"/>
            <a:ext cx="3392488" cy="720725"/>
          </a:xfrm>
          <a:custGeom>
            <a:avLst/>
            <a:gdLst>
              <a:gd name="T0" fmla="*/ 0 w 3240"/>
              <a:gd name="T1" fmla="*/ 2147483647 h 555"/>
              <a:gd name="T2" fmla="*/ 2147483647 w 3240"/>
              <a:gd name="T3" fmla="*/ 2147483647 h 555"/>
              <a:gd name="T4" fmla="*/ 2147483647 w 3240"/>
              <a:gd name="T5" fmla="*/ 0 h 555"/>
              <a:gd name="T6" fmla="*/ 2147483647 w 3240"/>
              <a:gd name="T7" fmla="*/ 0 h 555"/>
              <a:gd name="T8" fmla="*/ 0 60000 65536"/>
              <a:gd name="T9" fmla="*/ 0 60000 65536"/>
              <a:gd name="T10" fmla="*/ 0 60000 65536"/>
              <a:gd name="T11" fmla="*/ 0 60000 65536"/>
              <a:gd name="T12" fmla="*/ 0 w 3240"/>
              <a:gd name="T13" fmla="*/ 0 h 555"/>
              <a:gd name="T14" fmla="*/ 3240 w 3240"/>
              <a:gd name="T15" fmla="*/ 555 h 555"/>
            </a:gdLst>
            <a:ahLst/>
            <a:cxnLst>
              <a:cxn ang="T8">
                <a:pos x="T0" y="T1"/>
              </a:cxn>
              <a:cxn ang="T9">
                <a:pos x="T2" y="T3"/>
              </a:cxn>
              <a:cxn ang="T10">
                <a:pos x="T4" y="T5"/>
              </a:cxn>
              <a:cxn ang="T11">
                <a:pos x="T6" y="T7"/>
              </a:cxn>
            </a:cxnLst>
            <a:rect l="T12" t="T13" r="T14" b="T15"/>
            <a:pathLst>
              <a:path w="3240" h="555">
                <a:moveTo>
                  <a:pt x="0" y="555"/>
                </a:moveTo>
                <a:lnTo>
                  <a:pt x="2940" y="555"/>
                </a:lnTo>
                <a:lnTo>
                  <a:pt x="2940" y="0"/>
                </a:lnTo>
                <a:lnTo>
                  <a:pt x="3240" y="0"/>
                </a:lnTo>
              </a:path>
            </a:pathLst>
          </a:custGeom>
          <a:noFill/>
          <a:ln w="9525">
            <a:solidFill>
              <a:schemeClr val="tx1"/>
            </a:solidFill>
            <a:round/>
            <a:headEnd/>
            <a:tailEnd/>
          </a:ln>
        </p:spPr>
        <p:txBody>
          <a:bodyPr/>
          <a:lstStyle/>
          <a:p>
            <a:endParaRPr lang="zh-CN" altLang="en-US"/>
          </a:p>
        </p:txBody>
      </p:sp>
      <p:sp>
        <p:nvSpPr>
          <p:cNvPr id="143506" name="Freeform 148"/>
          <p:cNvSpPr>
            <a:spLocks/>
          </p:cNvSpPr>
          <p:nvPr/>
        </p:nvSpPr>
        <p:spPr bwMode="auto">
          <a:xfrm>
            <a:off x="2184400" y="4411663"/>
            <a:ext cx="4392613" cy="950912"/>
          </a:xfrm>
          <a:custGeom>
            <a:avLst/>
            <a:gdLst>
              <a:gd name="T0" fmla="*/ 0 w 4207"/>
              <a:gd name="T1" fmla="*/ 2147483647 h 758"/>
              <a:gd name="T2" fmla="*/ 2147483647 w 4207"/>
              <a:gd name="T3" fmla="*/ 2147483647 h 758"/>
              <a:gd name="T4" fmla="*/ 2147483647 w 4207"/>
              <a:gd name="T5" fmla="*/ 0 h 758"/>
              <a:gd name="T6" fmla="*/ 2147483647 w 4207"/>
              <a:gd name="T7" fmla="*/ 0 h 758"/>
              <a:gd name="T8" fmla="*/ 0 60000 65536"/>
              <a:gd name="T9" fmla="*/ 0 60000 65536"/>
              <a:gd name="T10" fmla="*/ 0 60000 65536"/>
              <a:gd name="T11" fmla="*/ 0 60000 65536"/>
              <a:gd name="T12" fmla="*/ 0 w 4207"/>
              <a:gd name="T13" fmla="*/ 0 h 758"/>
              <a:gd name="T14" fmla="*/ 4207 w 4207"/>
              <a:gd name="T15" fmla="*/ 758 h 758"/>
            </a:gdLst>
            <a:ahLst/>
            <a:cxnLst>
              <a:cxn ang="T8">
                <a:pos x="T0" y="T1"/>
              </a:cxn>
              <a:cxn ang="T9">
                <a:pos x="T2" y="T3"/>
              </a:cxn>
              <a:cxn ang="T10">
                <a:pos x="T4" y="T5"/>
              </a:cxn>
              <a:cxn ang="T11">
                <a:pos x="T6" y="T7"/>
              </a:cxn>
            </a:cxnLst>
            <a:rect l="T12" t="T13" r="T14" b="T15"/>
            <a:pathLst>
              <a:path w="4207" h="758">
                <a:moveTo>
                  <a:pt x="0" y="758"/>
                </a:moveTo>
                <a:lnTo>
                  <a:pt x="3900" y="758"/>
                </a:lnTo>
                <a:lnTo>
                  <a:pt x="3900" y="0"/>
                </a:lnTo>
                <a:lnTo>
                  <a:pt x="4207" y="0"/>
                </a:lnTo>
              </a:path>
            </a:pathLst>
          </a:custGeom>
          <a:noFill/>
          <a:ln w="9525">
            <a:solidFill>
              <a:schemeClr val="tx1"/>
            </a:solidFill>
            <a:round/>
            <a:headEnd/>
            <a:tailEnd/>
          </a:ln>
        </p:spPr>
        <p:txBody>
          <a:bodyPr/>
          <a:lstStyle/>
          <a:p>
            <a:endParaRPr lang="zh-CN" altLang="en-US"/>
          </a:p>
        </p:txBody>
      </p:sp>
      <p:sp>
        <p:nvSpPr>
          <p:cNvPr id="143507" name="Oval 149"/>
          <p:cNvSpPr>
            <a:spLocks noChangeArrowheads="1"/>
          </p:cNvSpPr>
          <p:nvPr/>
        </p:nvSpPr>
        <p:spPr bwMode="auto">
          <a:xfrm>
            <a:off x="6611938"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8" name="Oval 150"/>
          <p:cNvSpPr>
            <a:spLocks noChangeArrowheads="1"/>
          </p:cNvSpPr>
          <p:nvPr/>
        </p:nvSpPr>
        <p:spPr bwMode="auto">
          <a:xfrm>
            <a:off x="5599113" y="5643563"/>
            <a:ext cx="65087"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09" name="Oval 151"/>
          <p:cNvSpPr>
            <a:spLocks noChangeArrowheads="1"/>
          </p:cNvSpPr>
          <p:nvPr/>
        </p:nvSpPr>
        <p:spPr bwMode="auto">
          <a:xfrm>
            <a:off x="4565650" y="5643563"/>
            <a:ext cx="65088" cy="60325"/>
          </a:xfrm>
          <a:prstGeom prst="ellipse">
            <a:avLst/>
          </a:prstGeom>
          <a:solidFill>
            <a:schemeClr val="tx1"/>
          </a:solidFill>
          <a:ln w="9525">
            <a:solidFill>
              <a:schemeClr val="tx1"/>
            </a:solidFill>
            <a:round/>
            <a:headEnd/>
            <a:tailEnd/>
          </a:ln>
        </p:spPr>
        <p:txBody>
          <a:bodyPr/>
          <a:lstStyle/>
          <a:p>
            <a:pPr algn="r"/>
            <a:endParaRPr lang="zh-CN" altLang="en-US"/>
          </a:p>
        </p:txBody>
      </p:sp>
      <p:sp>
        <p:nvSpPr>
          <p:cNvPr id="143510" name="Line 152"/>
          <p:cNvSpPr>
            <a:spLocks noChangeShapeType="1"/>
          </p:cNvSpPr>
          <p:nvPr/>
        </p:nvSpPr>
        <p:spPr bwMode="auto">
          <a:xfrm>
            <a:off x="7202488" y="5832475"/>
            <a:ext cx="0" cy="247650"/>
          </a:xfrm>
          <a:prstGeom prst="line">
            <a:avLst/>
          </a:prstGeom>
          <a:noFill/>
          <a:ln w="9525">
            <a:solidFill>
              <a:schemeClr val="tx1"/>
            </a:solidFill>
            <a:round/>
            <a:headEnd/>
            <a:tailEnd/>
          </a:ln>
        </p:spPr>
        <p:txBody>
          <a:bodyPr/>
          <a:lstStyle/>
          <a:p>
            <a:endParaRPr lang="zh-CN" altLang="en-US"/>
          </a:p>
        </p:txBody>
      </p:sp>
      <p:grpSp>
        <p:nvGrpSpPr>
          <p:cNvPr id="143511" name="Group 153"/>
          <p:cNvGrpSpPr>
            <a:grpSpLocks/>
          </p:cNvGrpSpPr>
          <p:nvPr/>
        </p:nvGrpSpPr>
        <p:grpSpPr bwMode="auto">
          <a:xfrm>
            <a:off x="1187450" y="2163763"/>
            <a:ext cx="509588" cy="3211512"/>
            <a:chOff x="1056" y="1458"/>
            <a:chExt cx="162" cy="2023"/>
          </a:xfrm>
        </p:grpSpPr>
        <p:sp>
          <p:nvSpPr>
            <p:cNvPr id="1248410" name="Text Box 154"/>
            <p:cNvSpPr txBox="1">
              <a:spLocks noChangeArrowheads="1"/>
            </p:cNvSpPr>
            <p:nvPr/>
          </p:nvSpPr>
          <p:spPr bwMode="auto">
            <a:xfrm>
              <a:off x="1056" y="1458"/>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1" name="Text Box 155"/>
            <p:cNvSpPr txBox="1">
              <a:spLocks noChangeArrowheads="1"/>
            </p:cNvSpPr>
            <p:nvPr/>
          </p:nvSpPr>
          <p:spPr bwMode="auto">
            <a:xfrm>
              <a:off x="1056" y="1871"/>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2" name="Text Box 156"/>
            <p:cNvSpPr txBox="1">
              <a:spLocks noChangeArrowheads="1"/>
            </p:cNvSpPr>
            <p:nvPr/>
          </p:nvSpPr>
          <p:spPr bwMode="auto">
            <a:xfrm>
              <a:off x="1056" y="2936"/>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3" name="Text Box 157"/>
            <p:cNvSpPr txBox="1">
              <a:spLocks noChangeArrowheads="1"/>
            </p:cNvSpPr>
            <p:nvPr/>
          </p:nvSpPr>
          <p:spPr bwMode="auto">
            <a:xfrm>
              <a:off x="1056" y="3349"/>
              <a:ext cx="162" cy="132"/>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A</a:t>
              </a:r>
              <a:r>
                <a:rPr lang="en-US" altLang="zh-CN" baseline="-25000">
                  <a:solidFill>
                    <a:schemeClr val="folHlink"/>
                  </a:solidFill>
                  <a:latin typeface="Times New Roman" pitchFamily="18" charset="0"/>
                  <a:ea typeface="华康简宋" charset="-122"/>
                </a:rPr>
                <a:t>0</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grpSp>
        <p:nvGrpSpPr>
          <p:cNvPr id="143512" name="Group 158"/>
          <p:cNvGrpSpPr>
            <a:grpSpLocks/>
          </p:cNvGrpSpPr>
          <p:nvPr/>
        </p:nvGrpSpPr>
        <p:grpSpPr bwMode="auto">
          <a:xfrm>
            <a:off x="2120900" y="1808163"/>
            <a:ext cx="431800" cy="3533775"/>
            <a:chOff x="1628" y="1331"/>
            <a:chExt cx="161" cy="2226"/>
          </a:xfrm>
        </p:grpSpPr>
        <p:sp>
          <p:nvSpPr>
            <p:cNvPr id="1248415" name="Text Box 159"/>
            <p:cNvSpPr txBox="1">
              <a:spLocks noChangeArrowheads="1"/>
            </p:cNvSpPr>
            <p:nvPr/>
          </p:nvSpPr>
          <p:spPr bwMode="auto">
            <a:xfrm>
              <a:off x="1628" y="1331"/>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6" name="Text Box 160"/>
            <p:cNvSpPr txBox="1">
              <a:spLocks noChangeArrowheads="1"/>
            </p:cNvSpPr>
            <p:nvPr/>
          </p:nvSpPr>
          <p:spPr bwMode="auto">
            <a:xfrm>
              <a:off x="1628" y="1486"/>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7" name="Text Box 161"/>
            <p:cNvSpPr txBox="1">
              <a:spLocks noChangeArrowheads="1"/>
            </p:cNvSpPr>
            <p:nvPr/>
          </p:nvSpPr>
          <p:spPr bwMode="auto">
            <a:xfrm>
              <a:off x="1628" y="1662"/>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8" name="Text Box 162"/>
            <p:cNvSpPr txBox="1">
              <a:spLocks noChangeArrowheads="1"/>
            </p:cNvSpPr>
            <p:nvPr/>
          </p:nvSpPr>
          <p:spPr bwMode="auto">
            <a:xfrm>
              <a:off x="1628" y="1838"/>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X</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19" name="Text Box 163"/>
            <p:cNvSpPr txBox="1">
              <a:spLocks noChangeArrowheads="1"/>
            </p:cNvSpPr>
            <p:nvPr/>
          </p:nvSpPr>
          <p:spPr bwMode="auto">
            <a:xfrm>
              <a:off x="1628" y="296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0</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0" name="Text Box 164"/>
            <p:cNvSpPr txBox="1">
              <a:spLocks noChangeArrowheads="1"/>
            </p:cNvSpPr>
            <p:nvPr/>
          </p:nvSpPr>
          <p:spPr bwMode="auto">
            <a:xfrm>
              <a:off x="1628" y="3122"/>
              <a:ext cx="161" cy="131"/>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1</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1" name="Text Box 165"/>
            <p:cNvSpPr txBox="1">
              <a:spLocks noChangeArrowheads="1"/>
            </p:cNvSpPr>
            <p:nvPr/>
          </p:nvSpPr>
          <p:spPr bwMode="auto">
            <a:xfrm>
              <a:off x="1628" y="3276"/>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2</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248422" name="Text Box 166"/>
            <p:cNvSpPr txBox="1">
              <a:spLocks noChangeArrowheads="1"/>
            </p:cNvSpPr>
            <p:nvPr/>
          </p:nvSpPr>
          <p:spPr bwMode="auto">
            <a:xfrm>
              <a:off x="1628" y="3425"/>
              <a:ext cx="161" cy="132"/>
            </a:xfrm>
            <a:prstGeom prst="rect">
              <a:avLst/>
            </a:prstGeom>
            <a:noFill/>
            <a:ln w="16510">
              <a:noFill/>
              <a:miter lim="800000"/>
              <a:headEnd/>
              <a:tailEnd/>
            </a:ln>
          </p:spPr>
          <p:txBody>
            <a:bodyPr lIns="0" tIns="0" rIns="0" bIns="0"/>
            <a:lstStyle/>
            <a:p>
              <a:pPr algn="r">
                <a:defRPr/>
              </a:pPr>
              <a:r>
                <a:rPr lang="en-US" altLang="zh-CN" sz="1400">
                  <a:solidFill>
                    <a:schemeClr val="folHlink"/>
                  </a:solidFill>
                  <a:latin typeface="Times New Roman" pitchFamily="18" charset="0"/>
                  <a:ea typeface="华康简宋" charset="-122"/>
                </a:rPr>
                <a:t>Y</a:t>
              </a:r>
              <a:r>
                <a:rPr lang="en-US" altLang="zh-CN" sz="1400" baseline="-25000">
                  <a:solidFill>
                    <a:schemeClr val="folHlink"/>
                  </a:solidFill>
                  <a:latin typeface="Times New Roman" pitchFamily="18" charset="0"/>
                  <a:ea typeface="华康简宋" charset="-122"/>
                </a:rPr>
                <a:t>3</a:t>
              </a:r>
              <a:endParaRPr lang="en-US" altLang="zh-CN" sz="1400">
                <a:solidFill>
                  <a:schemeClr val="folHlink"/>
                </a:solidFill>
                <a:effectLst>
                  <a:outerShdw blurRad="38100" dist="38100" dir="2700000" algn="tl">
                    <a:srgbClr val="C0C0C0"/>
                  </a:outerShdw>
                </a:effectLst>
                <a:latin typeface="Tahoma" pitchFamily="34" charset="0"/>
                <a:ea typeface="宋体" pitchFamily="2" charset="-122"/>
              </a:endParaRPr>
            </a:p>
          </p:txBody>
        </p:sp>
      </p:grpSp>
      <p:sp>
        <p:nvSpPr>
          <p:cNvPr id="1248423" name="Text Box 167"/>
          <p:cNvSpPr txBox="1">
            <a:spLocks noChangeArrowheads="1"/>
          </p:cNvSpPr>
          <p:nvPr/>
        </p:nvSpPr>
        <p:spPr bwMode="auto">
          <a:xfrm>
            <a:off x="7596188" y="5565775"/>
            <a:ext cx="995362" cy="190500"/>
          </a:xfrm>
          <a:prstGeom prst="rect">
            <a:avLst/>
          </a:prstGeom>
          <a:noFill/>
          <a:ln w="16510">
            <a:noFill/>
            <a:miter lim="800000"/>
            <a:headEnd/>
            <a:tailEnd/>
          </a:ln>
        </p:spPr>
        <p:txBody>
          <a:bodyPr lIns="0" tIns="0" rIns="0" bIns="0"/>
          <a:lstStyle/>
          <a:p>
            <a:pPr>
              <a:defRPr/>
            </a:pPr>
            <a:r>
              <a:rPr lang="zh-CN" altLang="en-US">
                <a:solidFill>
                  <a:schemeClr val="folHlink"/>
                </a:solidFill>
                <a:latin typeface="Times New Roman" pitchFamily="18" charset="0"/>
              </a:rPr>
              <a:t>输出</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4" name="Text Box 168"/>
          <p:cNvSpPr txBox="1">
            <a:spLocks noChangeArrowheads="1"/>
          </p:cNvSpPr>
          <p:nvPr/>
        </p:nvSpPr>
        <p:spPr bwMode="auto">
          <a:xfrm>
            <a:off x="6326188" y="5883275"/>
            <a:ext cx="836612" cy="330200"/>
          </a:xfrm>
          <a:prstGeom prst="rect">
            <a:avLst/>
          </a:prstGeom>
          <a:noFill/>
          <a:ln w="16510">
            <a:noFill/>
            <a:miter lim="800000"/>
            <a:headEnd/>
            <a:tailEnd/>
          </a:ln>
        </p:spPr>
        <p:txBody>
          <a:bodyPr lIns="0" tIns="0" rIns="0" bIns="0"/>
          <a:lstStyle/>
          <a:p>
            <a:pPr algn="r">
              <a:defRPr/>
            </a:pPr>
            <a:r>
              <a:rPr lang="zh-CN" altLang="en-US">
                <a:solidFill>
                  <a:schemeClr val="folHlink"/>
                </a:solidFill>
                <a:latin typeface="Times New Roman" pitchFamily="18" charset="0"/>
              </a:rPr>
              <a:t>片选</a:t>
            </a:r>
            <a:endParaRPr lang="zh-CN" altLang="en-US">
              <a:solidFill>
                <a:schemeClr val="folHlink"/>
              </a:solidFill>
              <a:effectLst>
                <a:outerShdw blurRad="38100" dist="38100" dir="2700000" algn="tl">
                  <a:srgbClr val="C0C0C0"/>
                </a:outerShdw>
              </a:effectLst>
              <a:latin typeface="Tahoma" pitchFamily="34" charset="0"/>
            </a:endParaRPr>
          </a:p>
        </p:txBody>
      </p:sp>
      <p:sp>
        <p:nvSpPr>
          <p:cNvPr id="1248425" name="Text Box 169"/>
          <p:cNvSpPr txBox="1">
            <a:spLocks noChangeArrowheads="1"/>
          </p:cNvSpPr>
          <p:nvPr/>
        </p:nvSpPr>
        <p:spPr bwMode="auto">
          <a:xfrm>
            <a:off x="7227888" y="1412875"/>
            <a:ext cx="493712" cy="15240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V</a:t>
            </a:r>
            <a:r>
              <a:rPr lang="en-US" altLang="zh-CN" baseline="-25000">
                <a:solidFill>
                  <a:schemeClr val="folHlink"/>
                </a:solidFill>
                <a:latin typeface="Times New Roman" pitchFamily="18" charset="0"/>
                <a:ea typeface="华康简宋" charset="-122"/>
              </a:rPr>
              <a:t>CC</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grpSp>
        <p:nvGrpSpPr>
          <p:cNvPr id="143516" name="Group 170"/>
          <p:cNvGrpSpPr>
            <a:grpSpLocks/>
          </p:cNvGrpSpPr>
          <p:nvPr/>
        </p:nvGrpSpPr>
        <p:grpSpPr bwMode="auto">
          <a:xfrm rot="-5400000">
            <a:off x="3240881" y="1737519"/>
            <a:ext cx="246063" cy="85725"/>
            <a:chOff x="11791" y="9249"/>
            <a:chExt cx="256" cy="79"/>
          </a:xfrm>
        </p:grpSpPr>
        <p:sp>
          <p:nvSpPr>
            <p:cNvPr id="143645" name="Rectangle 17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6" name="Group 172"/>
            <p:cNvGrpSpPr>
              <a:grpSpLocks/>
            </p:cNvGrpSpPr>
            <p:nvPr/>
          </p:nvGrpSpPr>
          <p:grpSpPr bwMode="auto">
            <a:xfrm>
              <a:off x="11791" y="9249"/>
              <a:ext cx="256" cy="79"/>
              <a:chOff x="11791" y="9249"/>
              <a:chExt cx="256" cy="79"/>
            </a:xfrm>
          </p:grpSpPr>
          <p:sp>
            <p:nvSpPr>
              <p:cNvPr id="143647" name="Line 17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8" name="Line 17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7" name="Group 175"/>
          <p:cNvGrpSpPr>
            <a:grpSpLocks/>
          </p:cNvGrpSpPr>
          <p:nvPr/>
        </p:nvGrpSpPr>
        <p:grpSpPr bwMode="auto">
          <a:xfrm rot="-5400000">
            <a:off x="4272756" y="1739107"/>
            <a:ext cx="246063" cy="82550"/>
            <a:chOff x="11791" y="9249"/>
            <a:chExt cx="256" cy="79"/>
          </a:xfrm>
        </p:grpSpPr>
        <p:sp>
          <p:nvSpPr>
            <p:cNvPr id="143641" name="Rectangle 17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42" name="Group 177"/>
            <p:cNvGrpSpPr>
              <a:grpSpLocks/>
            </p:cNvGrpSpPr>
            <p:nvPr/>
          </p:nvGrpSpPr>
          <p:grpSpPr bwMode="auto">
            <a:xfrm>
              <a:off x="11791" y="9249"/>
              <a:ext cx="256" cy="79"/>
              <a:chOff x="11791" y="9249"/>
              <a:chExt cx="256" cy="79"/>
            </a:xfrm>
          </p:grpSpPr>
          <p:sp>
            <p:nvSpPr>
              <p:cNvPr id="143643" name="Line 17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4" name="Line 17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8" name="Group 180"/>
          <p:cNvGrpSpPr>
            <a:grpSpLocks/>
          </p:cNvGrpSpPr>
          <p:nvPr/>
        </p:nvGrpSpPr>
        <p:grpSpPr bwMode="auto">
          <a:xfrm rot="-5400000">
            <a:off x="5301456" y="1739107"/>
            <a:ext cx="246063" cy="82550"/>
            <a:chOff x="11791" y="9249"/>
            <a:chExt cx="256" cy="79"/>
          </a:xfrm>
        </p:grpSpPr>
        <p:sp>
          <p:nvSpPr>
            <p:cNvPr id="143637" name="Rectangle 18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8" name="Group 182"/>
            <p:cNvGrpSpPr>
              <a:grpSpLocks/>
            </p:cNvGrpSpPr>
            <p:nvPr/>
          </p:nvGrpSpPr>
          <p:grpSpPr bwMode="auto">
            <a:xfrm>
              <a:off x="11791" y="9249"/>
              <a:ext cx="256" cy="79"/>
              <a:chOff x="11791" y="9249"/>
              <a:chExt cx="256" cy="79"/>
            </a:xfrm>
          </p:grpSpPr>
          <p:sp>
            <p:nvSpPr>
              <p:cNvPr id="143639" name="Line 18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40" name="Line 18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19" name="Group 185"/>
          <p:cNvGrpSpPr>
            <a:grpSpLocks/>
          </p:cNvGrpSpPr>
          <p:nvPr/>
        </p:nvGrpSpPr>
        <p:grpSpPr bwMode="auto">
          <a:xfrm rot="-5400000">
            <a:off x="6330156" y="1739107"/>
            <a:ext cx="246063" cy="82550"/>
            <a:chOff x="11791" y="9249"/>
            <a:chExt cx="256" cy="79"/>
          </a:xfrm>
        </p:grpSpPr>
        <p:sp>
          <p:nvSpPr>
            <p:cNvPr id="143633" name="Rectangle 18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4" name="Group 187"/>
            <p:cNvGrpSpPr>
              <a:grpSpLocks/>
            </p:cNvGrpSpPr>
            <p:nvPr/>
          </p:nvGrpSpPr>
          <p:grpSpPr bwMode="auto">
            <a:xfrm>
              <a:off x="11791" y="9249"/>
              <a:ext cx="256" cy="79"/>
              <a:chOff x="11791" y="9249"/>
              <a:chExt cx="256" cy="79"/>
            </a:xfrm>
          </p:grpSpPr>
          <p:sp>
            <p:nvSpPr>
              <p:cNvPr id="143635" name="Line 18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6" name="Line 18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0" name="Group 190"/>
          <p:cNvGrpSpPr>
            <a:grpSpLocks/>
          </p:cNvGrpSpPr>
          <p:nvPr/>
        </p:nvGrpSpPr>
        <p:grpSpPr bwMode="auto">
          <a:xfrm>
            <a:off x="2976563" y="2162175"/>
            <a:ext cx="273050" cy="76200"/>
            <a:chOff x="11791" y="9249"/>
            <a:chExt cx="256" cy="79"/>
          </a:xfrm>
        </p:grpSpPr>
        <p:sp>
          <p:nvSpPr>
            <p:cNvPr id="143629" name="Rectangle 19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30" name="Group 192"/>
            <p:cNvGrpSpPr>
              <a:grpSpLocks/>
            </p:cNvGrpSpPr>
            <p:nvPr/>
          </p:nvGrpSpPr>
          <p:grpSpPr bwMode="auto">
            <a:xfrm>
              <a:off x="11791" y="9249"/>
              <a:ext cx="256" cy="79"/>
              <a:chOff x="11791" y="9249"/>
              <a:chExt cx="256" cy="79"/>
            </a:xfrm>
          </p:grpSpPr>
          <p:sp>
            <p:nvSpPr>
              <p:cNvPr id="143631" name="Line 19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32" name="Line 19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1" name="Group 195"/>
          <p:cNvGrpSpPr>
            <a:grpSpLocks/>
          </p:cNvGrpSpPr>
          <p:nvPr/>
        </p:nvGrpSpPr>
        <p:grpSpPr bwMode="auto">
          <a:xfrm>
            <a:off x="4005263" y="2162175"/>
            <a:ext cx="273050" cy="76200"/>
            <a:chOff x="11791" y="9249"/>
            <a:chExt cx="256" cy="79"/>
          </a:xfrm>
        </p:grpSpPr>
        <p:sp>
          <p:nvSpPr>
            <p:cNvPr id="143625" name="Rectangle 19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6" name="Group 197"/>
            <p:cNvGrpSpPr>
              <a:grpSpLocks/>
            </p:cNvGrpSpPr>
            <p:nvPr/>
          </p:nvGrpSpPr>
          <p:grpSpPr bwMode="auto">
            <a:xfrm>
              <a:off x="11791" y="9249"/>
              <a:ext cx="256" cy="79"/>
              <a:chOff x="11791" y="9249"/>
              <a:chExt cx="256" cy="79"/>
            </a:xfrm>
          </p:grpSpPr>
          <p:sp>
            <p:nvSpPr>
              <p:cNvPr id="143627" name="Line 19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8" name="Line 19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2" name="Group 200"/>
          <p:cNvGrpSpPr>
            <a:grpSpLocks/>
          </p:cNvGrpSpPr>
          <p:nvPr/>
        </p:nvGrpSpPr>
        <p:grpSpPr bwMode="auto">
          <a:xfrm>
            <a:off x="5030788" y="2162175"/>
            <a:ext cx="273050" cy="76200"/>
            <a:chOff x="11791" y="9249"/>
            <a:chExt cx="256" cy="79"/>
          </a:xfrm>
        </p:grpSpPr>
        <p:sp>
          <p:nvSpPr>
            <p:cNvPr id="143621" name="Rectangle 20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22" name="Group 202"/>
            <p:cNvGrpSpPr>
              <a:grpSpLocks/>
            </p:cNvGrpSpPr>
            <p:nvPr/>
          </p:nvGrpSpPr>
          <p:grpSpPr bwMode="auto">
            <a:xfrm>
              <a:off x="11791" y="9249"/>
              <a:ext cx="256" cy="79"/>
              <a:chOff x="11791" y="9249"/>
              <a:chExt cx="256" cy="79"/>
            </a:xfrm>
          </p:grpSpPr>
          <p:sp>
            <p:nvSpPr>
              <p:cNvPr id="143623" name="Line 20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4" name="Line 20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3" name="Group 205"/>
          <p:cNvGrpSpPr>
            <a:grpSpLocks/>
          </p:cNvGrpSpPr>
          <p:nvPr/>
        </p:nvGrpSpPr>
        <p:grpSpPr bwMode="auto">
          <a:xfrm>
            <a:off x="6059488" y="2162175"/>
            <a:ext cx="273050" cy="76200"/>
            <a:chOff x="11791" y="9249"/>
            <a:chExt cx="256" cy="79"/>
          </a:xfrm>
        </p:grpSpPr>
        <p:sp>
          <p:nvSpPr>
            <p:cNvPr id="143617" name="Rectangle 20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8" name="Group 207"/>
            <p:cNvGrpSpPr>
              <a:grpSpLocks/>
            </p:cNvGrpSpPr>
            <p:nvPr/>
          </p:nvGrpSpPr>
          <p:grpSpPr bwMode="auto">
            <a:xfrm>
              <a:off x="11791" y="9249"/>
              <a:ext cx="256" cy="79"/>
              <a:chOff x="11791" y="9249"/>
              <a:chExt cx="256" cy="79"/>
            </a:xfrm>
          </p:grpSpPr>
          <p:sp>
            <p:nvSpPr>
              <p:cNvPr id="143619" name="Line 20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20" name="Line 20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4" name="Group 210"/>
          <p:cNvGrpSpPr>
            <a:grpSpLocks/>
          </p:cNvGrpSpPr>
          <p:nvPr/>
        </p:nvGrpSpPr>
        <p:grpSpPr bwMode="auto">
          <a:xfrm>
            <a:off x="2976563" y="2782888"/>
            <a:ext cx="273050" cy="76200"/>
            <a:chOff x="11791" y="9249"/>
            <a:chExt cx="256" cy="79"/>
          </a:xfrm>
        </p:grpSpPr>
        <p:sp>
          <p:nvSpPr>
            <p:cNvPr id="143613" name="Rectangle 21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4" name="Group 212"/>
            <p:cNvGrpSpPr>
              <a:grpSpLocks/>
            </p:cNvGrpSpPr>
            <p:nvPr/>
          </p:nvGrpSpPr>
          <p:grpSpPr bwMode="auto">
            <a:xfrm>
              <a:off x="11791" y="9249"/>
              <a:ext cx="256" cy="79"/>
              <a:chOff x="11791" y="9249"/>
              <a:chExt cx="256" cy="79"/>
            </a:xfrm>
          </p:grpSpPr>
          <p:sp>
            <p:nvSpPr>
              <p:cNvPr id="143615" name="Line 21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6" name="Line 21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5" name="Group 215"/>
          <p:cNvGrpSpPr>
            <a:grpSpLocks/>
          </p:cNvGrpSpPr>
          <p:nvPr/>
        </p:nvGrpSpPr>
        <p:grpSpPr bwMode="auto">
          <a:xfrm>
            <a:off x="4005263" y="2782888"/>
            <a:ext cx="273050" cy="76200"/>
            <a:chOff x="11791" y="9249"/>
            <a:chExt cx="256" cy="79"/>
          </a:xfrm>
        </p:grpSpPr>
        <p:sp>
          <p:nvSpPr>
            <p:cNvPr id="143609" name="Rectangle 21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10" name="Group 217"/>
            <p:cNvGrpSpPr>
              <a:grpSpLocks/>
            </p:cNvGrpSpPr>
            <p:nvPr/>
          </p:nvGrpSpPr>
          <p:grpSpPr bwMode="auto">
            <a:xfrm>
              <a:off x="11791" y="9249"/>
              <a:ext cx="256" cy="79"/>
              <a:chOff x="11791" y="9249"/>
              <a:chExt cx="256" cy="79"/>
            </a:xfrm>
          </p:grpSpPr>
          <p:sp>
            <p:nvSpPr>
              <p:cNvPr id="143611" name="Line 21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12" name="Line 21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6" name="Group 220"/>
          <p:cNvGrpSpPr>
            <a:grpSpLocks/>
          </p:cNvGrpSpPr>
          <p:nvPr/>
        </p:nvGrpSpPr>
        <p:grpSpPr bwMode="auto">
          <a:xfrm>
            <a:off x="5030788" y="2782888"/>
            <a:ext cx="273050" cy="76200"/>
            <a:chOff x="11791" y="9249"/>
            <a:chExt cx="256" cy="79"/>
          </a:xfrm>
        </p:grpSpPr>
        <p:sp>
          <p:nvSpPr>
            <p:cNvPr id="143605" name="Rectangle 22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6" name="Group 222"/>
            <p:cNvGrpSpPr>
              <a:grpSpLocks/>
            </p:cNvGrpSpPr>
            <p:nvPr/>
          </p:nvGrpSpPr>
          <p:grpSpPr bwMode="auto">
            <a:xfrm>
              <a:off x="11791" y="9249"/>
              <a:ext cx="256" cy="79"/>
              <a:chOff x="11791" y="9249"/>
              <a:chExt cx="256" cy="79"/>
            </a:xfrm>
          </p:grpSpPr>
          <p:sp>
            <p:nvSpPr>
              <p:cNvPr id="143607" name="Line 22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8" name="Line 22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7" name="Group 225"/>
          <p:cNvGrpSpPr>
            <a:grpSpLocks/>
          </p:cNvGrpSpPr>
          <p:nvPr/>
        </p:nvGrpSpPr>
        <p:grpSpPr bwMode="auto">
          <a:xfrm>
            <a:off x="6059488" y="2782888"/>
            <a:ext cx="273050" cy="76200"/>
            <a:chOff x="11791" y="9249"/>
            <a:chExt cx="256" cy="79"/>
          </a:xfrm>
        </p:grpSpPr>
        <p:sp>
          <p:nvSpPr>
            <p:cNvPr id="143601" name="Rectangle 22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602" name="Group 227"/>
            <p:cNvGrpSpPr>
              <a:grpSpLocks/>
            </p:cNvGrpSpPr>
            <p:nvPr/>
          </p:nvGrpSpPr>
          <p:grpSpPr bwMode="auto">
            <a:xfrm>
              <a:off x="11791" y="9249"/>
              <a:ext cx="256" cy="79"/>
              <a:chOff x="11791" y="9249"/>
              <a:chExt cx="256" cy="79"/>
            </a:xfrm>
          </p:grpSpPr>
          <p:sp>
            <p:nvSpPr>
              <p:cNvPr id="143603" name="Line 22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4" name="Line 22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8" name="Group 230"/>
          <p:cNvGrpSpPr>
            <a:grpSpLocks/>
          </p:cNvGrpSpPr>
          <p:nvPr/>
        </p:nvGrpSpPr>
        <p:grpSpPr bwMode="auto">
          <a:xfrm>
            <a:off x="2976563" y="3406775"/>
            <a:ext cx="273050" cy="74613"/>
            <a:chOff x="11791" y="9249"/>
            <a:chExt cx="256" cy="79"/>
          </a:xfrm>
        </p:grpSpPr>
        <p:sp>
          <p:nvSpPr>
            <p:cNvPr id="143597" name="Rectangle 23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8" name="Group 232"/>
            <p:cNvGrpSpPr>
              <a:grpSpLocks/>
            </p:cNvGrpSpPr>
            <p:nvPr/>
          </p:nvGrpSpPr>
          <p:grpSpPr bwMode="auto">
            <a:xfrm>
              <a:off x="11791" y="9249"/>
              <a:ext cx="256" cy="79"/>
              <a:chOff x="11791" y="9249"/>
              <a:chExt cx="256" cy="79"/>
            </a:xfrm>
          </p:grpSpPr>
          <p:sp>
            <p:nvSpPr>
              <p:cNvPr id="143599" name="Line 23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600" name="Line 23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29" name="Group 235"/>
          <p:cNvGrpSpPr>
            <a:grpSpLocks/>
          </p:cNvGrpSpPr>
          <p:nvPr/>
        </p:nvGrpSpPr>
        <p:grpSpPr bwMode="auto">
          <a:xfrm>
            <a:off x="4005263" y="3406775"/>
            <a:ext cx="273050" cy="74613"/>
            <a:chOff x="11791" y="9249"/>
            <a:chExt cx="256" cy="79"/>
          </a:xfrm>
        </p:grpSpPr>
        <p:sp>
          <p:nvSpPr>
            <p:cNvPr id="143593" name="Rectangle 23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4" name="Group 237"/>
            <p:cNvGrpSpPr>
              <a:grpSpLocks/>
            </p:cNvGrpSpPr>
            <p:nvPr/>
          </p:nvGrpSpPr>
          <p:grpSpPr bwMode="auto">
            <a:xfrm>
              <a:off x="11791" y="9249"/>
              <a:ext cx="256" cy="79"/>
              <a:chOff x="11791" y="9249"/>
              <a:chExt cx="256" cy="79"/>
            </a:xfrm>
          </p:grpSpPr>
          <p:sp>
            <p:nvSpPr>
              <p:cNvPr id="143595" name="Line 23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6" name="Line 23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0" name="Group 240"/>
          <p:cNvGrpSpPr>
            <a:grpSpLocks/>
          </p:cNvGrpSpPr>
          <p:nvPr/>
        </p:nvGrpSpPr>
        <p:grpSpPr bwMode="auto">
          <a:xfrm>
            <a:off x="5030788" y="3406775"/>
            <a:ext cx="273050" cy="74613"/>
            <a:chOff x="11791" y="9249"/>
            <a:chExt cx="256" cy="79"/>
          </a:xfrm>
        </p:grpSpPr>
        <p:sp>
          <p:nvSpPr>
            <p:cNvPr id="143589" name="Rectangle 24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90" name="Group 242"/>
            <p:cNvGrpSpPr>
              <a:grpSpLocks/>
            </p:cNvGrpSpPr>
            <p:nvPr/>
          </p:nvGrpSpPr>
          <p:grpSpPr bwMode="auto">
            <a:xfrm>
              <a:off x="11791" y="9249"/>
              <a:ext cx="256" cy="79"/>
              <a:chOff x="11791" y="9249"/>
              <a:chExt cx="256" cy="79"/>
            </a:xfrm>
          </p:grpSpPr>
          <p:sp>
            <p:nvSpPr>
              <p:cNvPr id="143591" name="Line 24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92" name="Line 24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1" name="Group 245"/>
          <p:cNvGrpSpPr>
            <a:grpSpLocks/>
          </p:cNvGrpSpPr>
          <p:nvPr/>
        </p:nvGrpSpPr>
        <p:grpSpPr bwMode="auto">
          <a:xfrm>
            <a:off x="6059488" y="3406775"/>
            <a:ext cx="273050" cy="74613"/>
            <a:chOff x="11791" y="9249"/>
            <a:chExt cx="256" cy="79"/>
          </a:xfrm>
        </p:grpSpPr>
        <p:sp>
          <p:nvSpPr>
            <p:cNvPr id="143585" name="Rectangle 24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6" name="Group 247"/>
            <p:cNvGrpSpPr>
              <a:grpSpLocks/>
            </p:cNvGrpSpPr>
            <p:nvPr/>
          </p:nvGrpSpPr>
          <p:grpSpPr bwMode="auto">
            <a:xfrm>
              <a:off x="11791" y="9249"/>
              <a:ext cx="256" cy="79"/>
              <a:chOff x="11791" y="9249"/>
              <a:chExt cx="256" cy="79"/>
            </a:xfrm>
          </p:grpSpPr>
          <p:sp>
            <p:nvSpPr>
              <p:cNvPr id="143587" name="Line 24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8" name="Line 24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2" name="Group 250"/>
          <p:cNvGrpSpPr>
            <a:grpSpLocks/>
          </p:cNvGrpSpPr>
          <p:nvPr/>
        </p:nvGrpSpPr>
        <p:grpSpPr bwMode="auto">
          <a:xfrm>
            <a:off x="2976563" y="4033838"/>
            <a:ext cx="273050" cy="74612"/>
            <a:chOff x="11791" y="9249"/>
            <a:chExt cx="256" cy="79"/>
          </a:xfrm>
        </p:grpSpPr>
        <p:sp>
          <p:nvSpPr>
            <p:cNvPr id="143581" name="Rectangle 25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82" name="Group 252"/>
            <p:cNvGrpSpPr>
              <a:grpSpLocks/>
            </p:cNvGrpSpPr>
            <p:nvPr/>
          </p:nvGrpSpPr>
          <p:grpSpPr bwMode="auto">
            <a:xfrm>
              <a:off x="11791" y="9249"/>
              <a:ext cx="256" cy="79"/>
              <a:chOff x="11791" y="9249"/>
              <a:chExt cx="256" cy="79"/>
            </a:xfrm>
          </p:grpSpPr>
          <p:sp>
            <p:nvSpPr>
              <p:cNvPr id="143583" name="Line 25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4" name="Line 25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3" name="Group 255"/>
          <p:cNvGrpSpPr>
            <a:grpSpLocks/>
          </p:cNvGrpSpPr>
          <p:nvPr/>
        </p:nvGrpSpPr>
        <p:grpSpPr bwMode="auto">
          <a:xfrm>
            <a:off x="4005263" y="4033838"/>
            <a:ext cx="273050" cy="74612"/>
            <a:chOff x="11791" y="9249"/>
            <a:chExt cx="256" cy="79"/>
          </a:xfrm>
        </p:grpSpPr>
        <p:sp>
          <p:nvSpPr>
            <p:cNvPr id="143577" name="Rectangle 25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8" name="Group 257"/>
            <p:cNvGrpSpPr>
              <a:grpSpLocks/>
            </p:cNvGrpSpPr>
            <p:nvPr/>
          </p:nvGrpSpPr>
          <p:grpSpPr bwMode="auto">
            <a:xfrm>
              <a:off x="11791" y="9249"/>
              <a:ext cx="256" cy="79"/>
              <a:chOff x="11791" y="9249"/>
              <a:chExt cx="256" cy="79"/>
            </a:xfrm>
          </p:grpSpPr>
          <p:sp>
            <p:nvSpPr>
              <p:cNvPr id="143579" name="Line 25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80" name="Line 25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4" name="Group 260"/>
          <p:cNvGrpSpPr>
            <a:grpSpLocks/>
          </p:cNvGrpSpPr>
          <p:nvPr/>
        </p:nvGrpSpPr>
        <p:grpSpPr bwMode="auto">
          <a:xfrm>
            <a:off x="5030788" y="4033838"/>
            <a:ext cx="273050" cy="74612"/>
            <a:chOff x="11791" y="9249"/>
            <a:chExt cx="256" cy="79"/>
          </a:xfrm>
        </p:grpSpPr>
        <p:sp>
          <p:nvSpPr>
            <p:cNvPr id="143573" name="Rectangle 261"/>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4" name="Group 262"/>
            <p:cNvGrpSpPr>
              <a:grpSpLocks/>
            </p:cNvGrpSpPr>
            <p:nvPr/>
          </p:nvGrpSpPr>
          <p:grpSpPr bwMode="auto">
            <a:xfrm>
              <a:off x="11791" y="9249"/>
              <a:ext cx="256" cy="79"/>
              <a:chOff x="11791" y="9249"/>
              <a:chExt cx="256" cy="79"/>
            </a:xfrm>
          </p:grpSpPr>
          <p:sp>
            <p:nvSpPr>
              <p:cNvPr id="143575" name="Line 263"/>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6" name="Line 264"/>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5" name="Group 265"/>
          <p:cNvGrpSpPr>
            <a:grpSpLocks/>
          </p:cNvGrpSpPr>
          <p:nvPr/>
        </p:nvGrpSpPr>
        <p:grpSpPr bwMode="auto">
          <a:xfrm>
            <a:off x="6059488" y="4033838"/>
            <a:ext cx="273050" cy="74612"/>
            <a:chOff x="11791" y="9249"/>
            <a:chExt cx="256" cy="79"/>
          </a:xfrm>
        </p:grpSpPr>
        <p:sp>
          <p:nvSpPr>
            <p:cNvPr id="143569" name="Rectangle 266"/>
            <p:cNvSpPr>
              <a:spLocks noChangeArrowheads="1"/>
            </p:cNvSpPr>
            <p:nvPr/>
          </p:nvSpPr>
          <p:spPr bwMode="auto">
            <a:xfrm rot="10800000">
              <a:off x="11812" y="9253"/>
              <a:ext cx="215" cy="74"/>
            </a:xfrm>
            <a:prstGeom prst="rect">
              <a:avLst/>
            </a:prstGeom>
            <a:noFill/>
            <a:ln w="9525">
              <a:noFill/>
              <a:miter lim="800000"/>
              <a:headEnd/>
              <a:tailEnd/>
            </a:ln>
          </p:spPr>
          <p:txBody>
            <a:bodyPr/>
            <a:lstStyle/>
            <a:p>
              <a:pPr algn="r"/>
              <a:endParaRPr lang="zh-CN" altLang="en-US"/>
            </a:p>
          </p:txBody>
        </p:sp>
        <p:grpSp>
          <p:nvGrpSpPr>
            <p:cNvPr id="143570" name="Group 267"/>
            <p:cNvGrpSpPr>
              <a:grpSpLocks/>
            </p:cNvGrpSpPr>
            <p:nvPr/>
          </p:nvGrpSpPr>
          <p:grpSpPr bwMode="auto">
            <a:xfrm>
              <a:off x="11791" y="9249"/>
              <a:ext cx="256" cy="79"/>
              <a:chOff x="11791" y="9249"/>
              <a:chExt cx="256" cy="79"/>
            </a:xfrm>
          </p:grpSpPr>
          <p:sp>
            <p:nvSpPr>
              <p:cNvPr id="143571" name="Line 268"/>
              <p:cNvSpPr>
                <a:spLocks noChangeShapeType="1"/>
              </p:cNvSpPr>
              <p:nvPr/>
            </p:nvSpPr>
            <p:spPr bwMode="auto">
              <a:xfrm rot="10800000">
                <a:off x="11791" y="9328"/>
                <a:ext cx="256" cy="0"/>
              </a:xfrm>
              <a:prstGeom prst="line">
                <a:avLst/>
              </a:prstGeom>
              <a:noFill/>
              <a:ln w="16510">
                <a:solidFill>
                  <a:schemeClr val="tx1"/>
                </a:solidFill>
                <a:round/>
                <a:headEnd/>
                <a:tailEnd/>
              </a:ln>
            </p:spPr>
            <p:txBody>
              <a:bodyPr/>
              <a:lstStyle/>
              <a:p>
                <a:endParaRPr lang="zh-CN" altLang="en-US"/>
              </a:p>
            </p:txBody>
          </p:sp>
          <p:sp>
            <p:nvSpPr>
              <p:cNvPr id="143572" name="Line 269"/>
              <p:cNvSpPr>
                <a:spLocks noChangeShapeType="1"/>
              </p:cNvSpPr>
              <p:nvPr/>
            </p:nvSpPr>
            <p:spPr bwMode="auto">
              <a:xfrm rot="10800000">
                <a:off x="11845" y="9249"/>
                <a:ext cx="148" cy="0"/>
              </a:xfrm>
              <a:prstGeom prst="line">
                <a:avLst/>
              </a:prstGeom>
              <a:noFill/>
              <a:ln w="16510">
                <a:solidFill>
                  <a:schemeClr val="tx1"/>
                </a:solidFill>
                <a:round/>
                <a:headEnd/>
                <a:tailEnd/>
              </a:ln>
            </p:spPr>
            <p:txBody>
              <a:bodyPr/>
              <a:lstStyle/>
              <a:p>
                <a:endParaRPr lang="zh-CN" altLang="en-US"/>
              </a:p>
            </p:txBody>
          </p:sp>
        </p:grpSp>
      </p:grpSp>
      <p:grpSp>
        <p:nvGrpSpPr>
          <p:cNvPr id="143536" name="Group 270"/>
          <p:cNvGrpSpPr>
            <a:grpSpLocks/>
          </p:cNvGrpSpPr>
          <p:nvPr/>
        </p:nvGrpSpPr>
        <p:grpSpPr bwMode="auto">
          <a:xfrm>
            <a:off x="6451600" y="4411663"/>
            <a:ext cx="400050" cy="1268412"/>
            <a:chOff x="11588" y="10671"/>
            <a:chExt cx="377" cy="1323"/>
          </a:xfrm>
        </p:grpSpPr>
        <p:sp>
          <p:nvSpPr>
            <p:cNvPr id="1248527" name="Text Box 271"/>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4</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64" name="Line 272"/>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65" name="Group 273"/>
            <p:cNvGrpSpPr>
              <a:grpSpLocks/>
            </p:cNvGrpSpPr>
            <p:nvPr/>
          </p:nvGrpSpPr>
          <p:grpSpPr bwMode="auto">
            <a:xfrm>
              <a:off x="11588" y="10792"/>
              <a:ext cx="360" cy="1202"/>
              <a:chOff x="11598" y="10792"/>
              <a:chExt cx="360" cy="1202"/>
            </a:xfrm>
          </p:grpSpPr>
          <p:sp>
            <p:nvSpPr>
              <p:cNvPr id="143566" name="Rectangle 274"/>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7" name="Line 275"/>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8" name="AutoShape 276"/>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grpSp>
        <p:nvGrpSpPr>
          <p:cNvPr id="143537" name="Group 277"/>
          <p:cNvGrpSpPr>
            <a:grpSpLocks/>
          </p:cNvGrpSpPr>
          <p:nvPr/>
        </p:nvGrpSpPr>
        <p:grpSpPr bwMode="auto">
          <a:xfrm>
            <a:off x="5437188" y="4411663"/>
            <a:ext cx="400050" cy="1268412"/>
            <a:chOff x="11588" y="10671"/>
            <a:chExt cx="377" cy="1323"/>
          </a:xfrm>
        </p:grpSpPr>
        <p:sp>
          <p:nvSpPr>
            <p:cNvPr id="1248534" name="Text Box 278"/>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3</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58" name="Line 279"/>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59" name="Group 280"/>
            <p:cNvGrpSpPr>
              <a:grpSpLocks/>
            </p:cNvGrpSpPr>
            <p:nvPr/>
          </p:nvGrpSpPr>
          <p:grpSpPr bwMode="auto">
            <a:xfrm>
              <a:off x="11588" y="10792"/>
              <a:ext cx="360" cy="1202"/>
              <a:chOff x="11598" y="10792"/>
              <a:chExt cx="360" cy="1202"/>
            </a:xfrm>
          </p:grpSpPr>
          <p:sp>
            <p:nvSpPr>
              <p:cNvPr id="143560" name="Rectangle 281"/>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61" name="Line 282"/>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62" name="AutoShape 283"/>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248540" name="Text Box 284"/>
          <p:cNvSpPr txBox="1">
            <a:spLocks noChangeArrowheads="1"/>
          </p:cNvSpPr>
          <p:nvPr/>
        </p:nvSpPr>
        <p:spPr bwMode="auto">
          <a:xfrm>
            <a:off x="3778250" y="4765675"/>
            <a:ext cx="195263" cy="18415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1</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39" name="Freeform 285"/>
          <p:cNvSpPr>
            <a:spLocks/>
          </p:cNvSpPr>
          <p:nvPr/>
        </p:nvSpPr>
        <p:spPr bwMode="auto">
          <a:xfrm>
            <a:off x="2171700" y="4411663"/>
            <a:ext cx="1311275" cy="225425"/>
          </a:xfrm>
          <a:custGeom>
            <a:avLst/>
            <a:gdLst>
              <a:gd name="T0" fmla="*/ 2147483647 w 1234"/>
              <a:gd name="T1" fmla="*/ 2147483647 h 235"/>
              <a:gd name="T2" fmla="*/ 2147483647 w 1234"/>
              <a:gd name="T3" fmla="*/ 0 h 235"/>
              <a:gd name="T4" fmla="*/ 2147483647 w 1234"/>
              <a:gd name="T5" fmla="*/ 0 h 235"/>
              <a:gd name="T6" fmla="*/ 2147483647 w 1234"/>
              <a:gd name="T7" fmla="*/ 2147483647 h 235"/>
              <a:gd name="T8" fmla="*/ 0 w 1234"/>
              <a:gd name="T9" fmla="*/ 2147483647 h 235"/>
              <a:gd name="T10" fmla="*/ 0 60000 65536"/>
              <a:gd name="T11" fmla="*/ 0 60000 65536"/>
              <a:gd name="T12" fmla="*/ 0 60000 65536"/>
              <a:gd name="T13" fmla="*/ 0 60000 65536"/>
              <a:gd name="T14" fmla="*/ 0 60000 65536"/>
              <a:gd name="T15" fmla="*/ 0 w 1234"/>
              <a:gd name="T16" fmla="*/ 0 h 235"/>
              <a:gd name="T17" fmla="*/ 1234 w 1234"/>
              <a:gd name="T18" fmla="*/ 235 h 235"/>
            </a:gdLst>
            <a:ahLst/>
            <a:cxnLst>
              <a:cxn ang="T10">
                <a:pos x="T0" y="T1"/>
              </a:cxn>
              <a:cxn ang="T11">
                <a:pos x="T2" y="T3"/>
              </a:cxn>
              <a:cxn ang="T12">
                <a:pos x="T4" y="T5"/>
              </a:cxn>
              <a:cxn ang="T13">
                <a:pos x="T6" y="T7"/>
              </a:cxn>
              <a:cxn ang="T14">
                <a:pos x="T8" y="T9"/>
              </a:cxn>
            </a:cxnLst>
            <a:rect l="T15" t="T16" r="T17" b="T18"/>
            <a:pathLst>
              <a:path w="1234" h="235">
                <a:moveTo>
                  <a:pt x="1234" y="114"/>
                </a:moveTo>
                <a:lnTo>
                  <a:pt x="1234" y="0"/>
                </a:lnTo>
                <a:lnTo>
                  <a:pt x="948" y="0"/>
                </a:lnTo>
                <a:lnTo>
                  <a:pt x="948" y="235"/>
                </a:lnTo>
                <a:lnTo>
                  <a:pt x="0" y="235"/>
                </a:lnTo>
              </a:path>
            </a:pathLst>
          </a:custGeom>
          <a:noFill/>
          <a:ln w="9525">
            <a:solidFill>
              <a:schemeClr val="tx1"/>
            </a:solidFill>
            <a:round/>
            <a:headEnd/>
            <a:tailEnd/>
          </a:ln>
        </p:spPr>
        <p:txBody>
          <a:bodyPr/>
          <a:lstStyle/>
          <a:p>
            <a:endParaRPr lang="zh-CN" altLang="en-US"/>
          </a:p>
        </p:txBody>
      </p:sp>
      <p:sp>
        <p:nvSpPr>
          <p:cNvPr id="1248542" name="Text Box 286"/>
          <p:cNvSpPr txBox="1">
            <a:spLocks noChangeArrowheads="1"/>
          </p:cNvSpPr>
          <p:nvPr/>
        </p:nvSpPr>
        <p:spPr bwMode="auto">
          <a:xfrm>
            <a:off x="1738313" y="3851275"/>
            <a:ext cx="439737" cy="1905000"/>
          </a:xfrm>
          <a:prstGeom prst="rect">
            <a:avLst/>
          </a:prstGeom>
          <a:solidFill>
            <a:srgbClr val="00FF99"/>
          </a:solidFill>
          <a:ln w="16510">
            <a:solidFill>
              <a:schemeClr val="tx1"/>
            </a:solidFill>
            <a:miter lim="800000"/>
            <a:headEnd/>
            <a:tailEnd/>
          </a:ln>
        </p:spPr>
        <p:txBody>
          <a:bodyPr vert="eaVert" lIns="0" tIns="0" rIns="0" bIns="0" anchor="ctr" anchorCtr="1"/>
          <a:lstStyle/>
          <a:p>
            <a:pPr algn="r">
              <a:spcBef>
                <a:spcPts val="200"/>
              </a:spcBef>
              <a:defRPr/>
            </a:pPr>
            <a:r>
              <a:rPr lang="zh-CN" altLang="en-US" i="0" dirty="0">
                <a:latin typeface="黑体" pitchFamily="49" charset="-122"/>
                <a:ea typeface="黑体" pitchFamily="49" charset="-122"/>
              </a:rPr>
              <a:t>列地址译码器</a:t>
            </a:r>
            <a:endParaRPr lang="zh-CN" altLang="en-US" i="0" dirty="0">
              <a:effectLst>
                <a:outerShdw blurRad="38100" dist="38100" dir="2700000" algn="tl">
                  <a:srgbClr val="FFFFFF"/>
                </a:outerShdw>
              </a:effectLst>
              <a:latin typeface="黑体" pitchFamily="49" charset="-122"/>
              <a:ea typeface="黑体" pitchFamily="49" charset="-122"/>
            </a:endParaRPr>
          </a:p>
        </p:txBody>
      </p:sp>
      <p:sp>
        <p:nvSpPr>
          <p:cNvPr id="1248543" name="Text Box 287"/>
          <p:cNvSpPr txBox="1">
            <a:spLocks noChangeArrowheads="1"/>
          </p:cNvSpPr>
          <p:nvPr/>
        </p:nvSpPr>
        <p:spPr bwMode="auto">
          <a:xfrm>
            <a:off x="7331075" y="5676900"/>
            <a:ext cx="196850" cy="1825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5</a:t>
            </a:r>
            <a:endParaRPr lang="en-US" altLang="zh-CN">
              <a:effectLst>
                <a:outerShdw blurRad="38100" dist="38100" dir="2700000" algn="tl">
                  <a:srgbClr val="C0C0C0"/>
                </a:outerShdw>
              </a:effectLst>
              <a:latin typeface="Tahoma" pitchFamily="34" charset="0"/>
              <a:ea typeface="宋体" pitchFamily="2" charset="-122"/>
            </a:endParaRPr>
          </a:p>
        </p:txBody>
      </p:sp>
      <p:grpSp>
        <p:nvGrpSpPr>
          <p:cNvPr id="143542" name="Group 288"/>
          <p:cNvGrpSpPr>
            <a:grpSpLocks/>
          </p:cNvGrpSpPr>
          <p:nvPr/>
        </p:nvGrpSpPr>
        <p:grpSpPr bwMode="auto">
          <a:xfrm rot="-5400000">
            <a:off x="7024688" y="5548312"/>
            <a:ext cx="344488" cy="246063"/>
            <a:chOff x="11304" y="11919"/>
            <a:chExt cx="360" cy="230"/>
          </a:xfrm>
        </p:grpSpPr>
        <p:sp>
          <p:nvSpPr>
            <p:cNvPr id="1248545" name="Rectangle 289"/>
            <p:cNvSpPr>
              <a:spLocks noChangeArrowheads="1"/>
            </p:cNvSpPr>
            <p:nvPr/>
          </p:nvSpPr>
          <p:spPr bwMode="auto">
            <a:xfrm rot="-5400000">
              <a:off x="11369" y="11854"/>
              <a:ext cx="230" cy="360"/>
            </a:xfrm>
            <a:prstGeom prst="rect">
              <a:avLst/>
            </a:prstGeom>
            <a:solidFill>
              <a:srgbClr val="FFCC00"/>
            </a:solidFill>
            <a:ln w="16510">
              <a:solidFill>
                <a:schemeClr val="tx1"/>
              </a:solidFill>
              <a:miter lim="800000"/>
              <a:headEnd/>
              <a:tailEnd/>
            </a:ln>
          </p:spPr>
          <p:txBody>
            <a:bodyPr rot="10800000"/>
            <a:lstStyle/>
            <a:p>
              <a:pPr algn="r">
                <a:defRPr/>
              </a:pPr>
              <a:endParaRPr lang="zh-CN" altLang="zh-CN">
                <a:solidFill>
                  <a:srgbClr val="003300"/>
                </a:solidFill>
                <a:effectLst>
                  <a:outerShdw blurRad="38100" dist="38100" dir="2700000" algn="tl">
                    <a:srgbClr val="000000"/>
                  </a:outerShdw>
                </a:effectLst>
                <a:latin typeface="Tahoma" pitchFamily="34" charset="0"/>
                <a:ea typeface="宋体" pitchFamily="2" charset="-122"/>
              </a:endParaRPr>
            </a:p>
          </p:txBody>
        </p:sp>
        <p:sp>
          <p:nvSpPr>
            <p:cNvPr id="143556" name="AutoShape 290"/>
            <p:cNvSpPr>
              <a:spLocks noChangeArrowheads="1"/>
            </p:cNvSpPr>
            <p:nvPr/>
          </p:nvSpPr>
          <p:spPr bwMode="auto">
            <a:xfrm rot="10800000">
              <a:off x="11442" y="12054"/>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3" name="Group 291"/>
          <p:cNvGrpSpPr>
            <a:grpSpLocks/>
          </p:cNvGrpSpPr>
          <p:nvPr/>
        </p:nvGrpSpPr>
        <p:grpSpPr bwMode="auto">
          <a:xfrm>
            <a:off x="3365500" y="4521200"/>
            <a:ext cx="382588" cy="1152525"/>
            <a:chOff x="11598" y="10792"/>
            <a:chExt cx="360" cy="1202"/>
          </a:xfrm>
        </p:grpSpPr>
        <p:sp>
          <p:nvSpPr>
            <p:cNvPr id="143552" name="Rectangle 292"/>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3" name="Line 293"/>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4" name="AutoShape 294"/>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nvGrpSpPr>
          <p:cNvPr id="143544" name="Group 295"/>
          <p:cNvGrpSpPr>
            <a:grpSpLocks/>
          </p:cNvGrpSpPr>
          <p:nvPr/>
        </p:nvGrpSpPr>
        <p:grpSpPr bwMode="auto">
          <a:xfrm>
            <a:off x="4402138" y="4411663"/>
            <a:ext cx="398462" cy="1268412"/>
            <a:chOff x="11588" y="10671"/>
            <a:chExt cx="377" cy="1323"/>
          </a:xfrm>
        </p:grpSpPr>
        <p:sp>
          <p:nvSpPr>
            <p:cNvPr id="1248552" name="Text Box 296"/>
            <p:cNvSpPr txBox="1">
              <a:spLocks noChangeArrowheads="1"/>
            </p:cNvSpPr>
            <p:nvPr/>
          </p:nvSpPr>
          <p:spPr bwMode="auto">
            <a:xfrm>
              <a:off x="11779" y="11035"/>
              <a:ext cx="186" cy="190"/>
            </a:xfrm>
            <a:prstGeom prst="rect">
              <a:avLst/>
            </a:prstGeom>
            <a:noFill/>
            <a:ln w="16510">
              <a:noFill/>
              <a:miter lim="800000"/>
              <a:headEnd/>
              <a:tailEnd/>
            </a:ln>
          </p:spPr>
          <p:txBody>
            <a:bodyPr lIns="0" tIns="0" rIns="0" bIns="0"/>
            <a:lstStyle/>
            <a:p>
              <a:pPr algn="r">
                <a:defRPr/>
              </a:pPr>
              <a:r>
                <a:rPr lang="en-US" altLang="zh-CN">
                  <a:solidFill>
                    <a:schemeClr val="folHlink"/>
                  </a:solidFill>
                  <a:latin typeface="Times New Roman" pitchFamily="18" charset="0"/>
                  <a:ea typeface="华康简宋" charset="-122"/>
                </a:rPr>
                <a:t>2</a:t>
              </a:r>
              <a:endParaRPr lang="en-US" altLang="zh-CN">
                <a:solidFill>
                  <a:schemeClr val="folHlink"/>
                </a:solidFill>
                <a:effectLst>
                  <a:outerShdw blurRad="38100" dist="38100" dir="2700000" algn="tl">
                    <a:srgbClr val="C0C0C0"/>
                  </a:outerShdw>
                </a:effectLst>
                <a:latin typeface="Tahoma" pitchFamily="34" charset="0"/>
                <a:ea typeface="宋体" pitchFamily="2" charset="-122"/>
              </a:endParaRPr>
            </a:p>
          </p:txBody>
        </p:sp>
        <p:sp>
          <p:nvSpPr>
            <p:cNvPr id="143547" name="Line 297"/>
            <p:cNvSpPr>
              <a:spLocks noChangeShapeType="1"/>
            </p:cNvSpPr>
            <p:nvPr/>
          </p:nvSpPr>
          <p:spPr bwMode="auto">
            <a:xfrm>
              <a:off x="11712" y="10671"/>
              <a:ext cx="0" cy="133"/>
            </a:xfrm>
            <a:prstGeom prst="line">
              <a:avLst/>
            </a:prstGeom>
            <a:noFill/>
            <a:ln w="9525">
              <a:solidFill>
                <a:schemeClr val="tx1"/>
              </a:solidFill>
              <a:round/>
              <a:headEnd/>
              <a:tailEnd/>
            </a:ln>
          </p:spPr>
          <p:txBody>
            <a:bodyPr/>
            <a:lstStyle/>
            <a:p>
              <a:endParaRPr lang="zh-CN" altLang="en-US"/>
            </a:p>
          </p:txBody>
        </p:sp>
        <p:grpSp>
          <p:nvGrpSpPr>
            <p:cNvPr id="143548" name="Group 298"/>
            <p:cNvGrpSpPr>
              <a:grpSpLocks/>
            </p:cNvGrpSpPr>
            <p:nvPr/>
          </p:nvGrpSpPr>
          <p:grpSpPr bwMode="auto">
            <a:xfrm>
              <a:off x="11588" y="10792"/>
              <a:ext cx="360" cy="1202"/>
              <a:chOff x="11598" y="10792"/>
              <a:chExt cx="360" cy="1202"/>
            </a:xfrm>
          </p:grpSpPr>
          <p:sp>
            <p:nvSpPr>
              <p:cNvPr id="143549" name="Rectangle 299"/>
              <p:cNvSpPr>
                <a:spLocks noChangeArrowheads="1"/>
              </p:cNvSpPr>
              <p:nvPr/>
            </p:nvSpPr>
            <p:spPr bwMode="auto">
              <a:xfrm rot="-5400000">
                <a:off x="11663" y="10727"/>
                <a:ext cx="230" cy="360"/>
              </a:xfrm>
              <a:prstGeom prst="rect">
                <a:avLst/>
              </a:prstGeom>
              <a:solidFill>
                <a:srgbClr val="FFCC00"/>
              </a:solidFill>
              <a:ln w="16510">
                <a:solidFill>
                  <a:schemeClr val="tx1"/>
                </a:solidFill>
                <a:miter lim="800000"/>
                <a:headEnd/>
                <a:tailEnd/>
              </a:ln>
            </p:spPr>
            <p:txBody>
              <a:bodyPr/>
              <a:lstStyle/>
              <a:p>
                <a:pPr algn="r"/>
                <a:endParaRPr lang="zh-CN" altLang="en-US"/>
              </a:p>
            </p:txBody>
          </p:sp>
          <p:sp>
            <p:nvSpPr>
              <p:cNvPr id="143550" name="Line 300"/>
              <p:cNvSpPr>
                <a:spLocks noChangeShapeType="1"/>
              </p:cNvSpPr>
              <p:nvPr/>
            </p:nvSpPr>
            <p:spPr bwMode="auto">
              <a:xfrm>
                <a:off x="11778" y="11020"/>
                <a:ext cx="0" cy="974"/>
              </a:xfrm>
              <a:prstGeom prst="line">
                <a:avLst/>
              </a:prstGeom>
              <a:noFill/>
              <a:ln w="9525">
                <a:solidFill>
                  <a:schemeClr val="tx1"/>
                </a:solidFill>
                <a:round/>
                <a:headEnd/>
                <a:tailEnd/>
              </a:ln>
            </p:spPr>
            <p:txBody>
              <a:bodyPr/>
              <a:lstStyle/>
              <a:p>
                <a:endParaRPr lang="zh-CN" altLang="en-US"/>
              </a:p>
            </p:txBody>
          </p:sp>
          <p:sp>
            <p:nvSpPr>
              <p:cNvPr id="143551" name="AutoShape 301"/>
              <p:cNvSpPr>
                <a:spLocks noChangeArrowheads="1"/>
              </p:cNvSpPr>
              <p:nvPr/>
            </p:nvSpPr>
            <p:spPr bwMode="auto">
              <a:xfrm rot="10800000">
                <a:off x="11736" y="10927"/>
                <a:ext cx="85" cy="85"/>
              </a:xfrm>
              <a:prstGeom prst="triangle">
                <a:avLst>
                  <a:gd name="adj" fmla="val 50000"/>
                </a:avLst>
              </a:prstGeom>
              <a:solidFill>
                <a:srgbClr val="FFCC00"/>
              </a:solidFill>
              <a:ln w="9525">
                <a:solidFill>
                  <a:schemeClr val="tx1"/>
                </a:solidFill>
                <a:miter lim="800000"/>
                <a:headEnd/>
                <a:tailEnd/>
              </a:ln>
            </p:spPr>
            <p:txBody>
              <a:bodyPr/>
              <a:lstStyle/>
              <a:p>
                <a:pPr algn="r"/>
                <a:endParaRPr lang="zh-CN" altLang="en-US"/>
              </a:p>
            </p:txBody>
          </p:sp>
        </p:grpSp>
      </p:grpSp>
      <p:sp>
        <p:nvSpPr>
          <p:cNvPr id="14354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0FFAE08-C327-4DEA-A245-FAE604DB045D}" type="slidenum">
              <a:rPr lang="en-US" altLang="zh-CN">
                <a:latin typeface="Arial" charset="0"/>
              </a:rPr>
              <a:pPr/>
              <a:t>56</a:t>
            </a:fld>
            <a:r>
              <a:rPr lang="en-US" altLang="zh-CN">
                <a:latin typeface="Arial" charset="0"/>
              </a:rPr>
              <a:t>-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2"/>
          <p:cNvSpPr>
            <a:spLocks noGrp="1" noChangeArrowheads="1"/>
          </p:cNvSpPr>
          <p:nvPr>
            <p:ph type="title"/>
          </p:nvPr>
        </p:nvSpPr>
        <p:spPr/>
        <p:txBody>
          <a:bodyPr/>
          <a:lstStyle/>
          <a:p>
            <a:pPr eaLnBrk="1" hangingPunct="1"/>
            <a:r>
              <a:rPr lang="zh-CN" altLang="en-US" smtClean="0"/>
              <a:t>熔丝式</a:t>
            </a:r>
            <a:r>
              <a:rPr lang="en-US" altLang="en-US" smtClean="0"/>
              <a:t>ROM</a:t>
            </a:r>
            <a:r>
              <a:rPr lang="en-US" altLang="zh-CN" smtClean="0"/>
              <a:t>(PROM)</a:t>
            </a:r>
          </a:p>
        </p:txBody>
      </p:sp>
      <p:sp>
        <p:nvSpPr>
          <p:cNvPr id="144386" name="Rectangle 4"/>
          <p:cNvSpPr>
            <a:spLocks noChangeArrowheads="1"/>
          </p:cNvSpPr>
          <p:nvPr/>
        </p:nvSpPr>
        <p:spPr bwMode="auto">
          <a:xfrm>
            <a:off x="2497138" y="2143125"/>
            <a:ext cx="4191000" cy="3124200"/>
          </a:xfrm>
          <a:prstGeom prst="rect">
            <a:avLst/>
          </a:prstGeom>
          <a:solidFill>
            <a:srgbClr val="CCFF66"/>
          </a:solidFill>
          <a:ln w="19050" algn="ctr">
            <a:solidFill>
              <a:schemeClr val="tx1"/>
            </a:solidFill>
            <a:miter lim="800000"/>
            <a:headEnd/>
            <a:tailEnd/>
          </a:ln>
        </p:spPr>
        <p:txBody>
          <a:bodyPr wrap="none" anchor="ctr"/>
          <a:lstStyle/>
          <a:p>
            <a:pPr algn="r"/>
            <a:endParaRPr lang="zh-CN" altLang="en-US"/>
          </a:p>
        </p:txBody>
      </p:sp>
      <p:grpSp>
        <p:nvGrpSpPr>
          <p:cNvPr id="144387" name="Group 5"/>
          <p:cNvGrpSpPr>
            <a:grpSpLocks/>
          </p:cNvGrpSpPr>
          <p:nvPr/>
        </p:nvGrpSpPr>
        <p:grpSpPr bwMode="auto">
          <a:xfrm>
            <a:off x="2878138" y="2600325"/>
            <a:ext cx="3200400" cy="2209800"/>
            <a:chOff x="1968" y="1872"/>
            <a:chExt cx="1776" cy="1440"/>
          </a:xfrm>
        </p:grpSpPr>
        <p:sp>
          <p:nvSpPr>
            <p:cNvPr id="144393" name="Line 6"/>
            <p:cNvSpPr>
              <a:spLocks noChangeShapeType="1"/>
            </p:cNvSpPr>
            <p:nvPr/>
          </p:nvSpPr>
          <p:spPr bwMode="auto">
            <a:xfrm>
              <a:off x="1968" y="2140"/>
              <a:ext cx="1776"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4" name="Line 7"/>
            <p:cNvSpPr>
              <a:spLocks noChangeShapeType="1"/>
            </p:cNvSpPr>
            <p:nvPr/>
          </p:nvSpPr>
          <p:spPr bwMode="auto">
            <a:xfrm>
              <a:off x="3370" y="1872"/>
              <a:ext cx="0" cy="144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5" name="Line 8"/>
            <p:cNvSpPr>
              <a:spLocks noChangeShapeType="1"/>
            </p:cNvSpPr>
            <p:nvPr/>
          </p:nvSpPr>
          <p:spPr bwMode="auto">
            <a:xfrm flipV="1">
              <a:off x="2622" y="2140"/>
              <a:ext cx="0" cy="452"/>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6" name="Line 9"/>
            <p:cNvSpPr>
              <a:spLocks noChangeShapeType="1"/>
            </p:cNvSpPr>
            <p:nvPr/>
          </p:nvSpPr>
          <p:spPr bwMode="auto">
            <a:xfrm>
              <a:off x="2622" y="2590"/>
              <a:ext cx="187" cy="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7" name="Line 10"/>
            <p:cNvSpPr>
              <a:spLocks noChangeShapeType="1"/>
            </p:cNvSpPr>
            <p:nvPr/>
          </p:nvSpPr>
          <p:spPr bwMode="auto">
            <a:xfrm>
              <a:off x="2903" y="2501"/>
              <a:ext cx="467" cy="0"/>
            </a:xfrm>
            <a:prstGeom prst="line">
              <a:avLst/>
            </a:prstGeom>
            <a:noFill/>
            <a:ln w="19050">
              <a:solidFill>
                <a:schemeClr val="folHlink"/>
              </a:solidFill>
              <a:round/>
              <a:headEnd type="none" w="sm" len="sm"/>
              <a:tailEnd type="oval" w="sm" len="sm"/>
            </a:ln>
          </p:spPr>
          <p:txBody>
            <a:bodyPr/>
            <a:lstStyle/>
            <a:p>
              <a:endParaRPr lang="zh-CN" altLang="en-US"/>
            </a:p>
          </p:txBody>
        </p:sp>
        <p:sp>
          <p:nvSpPr>
            <p:cNvPr id="144398" name="Line 11"/>
            <p:cNvSpPr>
              <a:spLocks noChangeShapeType="1"/>
            </p:cNvSpPr>
            <p:nvPr/>
          </p:nvSpPr>
          <p:spPr bwMode="auto">
            <a:xfrm>
              <a:off x="2903" y="2681"/>
              <a:ext cx="187" cy="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399" name="Line 12"/>
            <p:cNvSpPr>
              <a:spLocks noChangeShapeType="1"/>
            </p:cNvSpPr>
            <p:nvPr/>
          </p:nvSpPr>
          <p:spPr bwMode="auto">
            <a:xfrm>
              <a:off x="3090" y="2681"/>
              <a:ext cx="0" cy="181"/>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0" name="Line 13"/>
            <p:cNvSpPr>
              <a:spLocks noChangeShapeType="1"/>
            </p:cNvSpPr>
            <p:nvPr/>
          </p:nvSpPr>
          <p:spPr bwMode="auto">
            <a:xfrm>
              <a:off x="2809" y="2501"/>
              <a:ext cx="0" cy="180"/>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1" name="Line 14"/>
            <p:cNvSpPr>
              <a:spLocks noChangeShapeType="1"/>
            </p:cNvSpPr>
            <p:nvPr/>
          </p:nvSpPr>
          <p:spPr bwMode="auto">
            <a:xfrm>
              <a:off x="2903" y="2410"/>
              <a:ext cx="0" cy="361"/>
            </a:xfrm>
            <a:prstGeom prst="line">
              <a:avLst/>
            </a:prstGeom>
            <a:noFill/>
            <a:ln w="19050">
              <a:solidFill>
                <a:schemeClr val="folHlink"/>
              </a:solidFill>
              <a:round/>
              <a:headEnd type="none" w="sm" len="sm"/>
              <a:tailEnd type="none" w="sm" len="sm"/>
            </a:ln>
          </p:spPr>
          <p:txBody>
            <a:bodyPr/>
            <a:lstStyle/>
            <a:p>
              <a:endParaRPr lang="zh-CN" altLang="en-US"/>
            </a:p>
          </p:txBody>
        </p:sp>
        <p:grpSp>
          <p:nvGrpSpPr>
            <p:cNvPr id="144402" name="Group 15"/>
            <p:cNvGrpSpPr>
              <a:grpSpLocks/>
            </p:cNvGrpSpPr>
            <p:nvPr/>
          </p:nvGrpSpPr>
          <p:grpSpPr bwMode="auto">
            <a:xfrm>
              <a:off x="3039" y="2860"/>
              <a:ext cx="95" cy="270"/>
              <a:chOff x="-1" y="0"/>
              <a:chExt cx="20001" cy="20000"/>
            </a:xfrm>
          </p:grpSpPr>
          <p:sp>
            <p:nvSpPr>
              <p:cNvPr id="144405" name="Arc 16"/>
              <p:cNvSpPr>
                <a:spLocks/>
              </p:cNvSpPr>
              <p:nvPr/>
            </p:nvSpPr>
            <p:spPr bwMode="auto">
              <a:xfrm>
                <a:off x="9917" y="0"/>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6" name="Arc 17"/>
              <p:cNvSpPr>
                <a:spLocks/>
              </p:cNvSpPr>
              <p:nvPr/>
            </p:nvSpPr>
            <p:spPr bwMode="auto">
              <a:xfrm flipV="1">
                <a:off x="9917" y="4984"/>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7" name="Arc 18"/>
              <p:cNvSpPr>
                <a:spLocks/>
              </p:cNvSpPr>
              <p:nvPr/>
            </p:nvSpPr>
            <p:spPr bwMode="auto">
              <a:xfrm flipH="1">
                <a:off x="-1" y="9968"/>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sp>
            <p:nvSpPr>
              <p:cNvPr id="144408" name="Arc 19"/>
              <p:cNvSpPr>
                <a:spLocks/>
              </p:cNvSpPr>
              <p:nvPr/>
            </p:nvSpPr>
            <p:spPr bwMode="auto">
              <a:xfrm flipH="1" flipV="1">
                <a:off x="-1" y="14952"/>
                <a:ext cx="10083" cy="5048"/>
              </a:xfrm>
              <a:custGeom>
                <a:avLst/>
                <a:gdLst>
                  <a:gd name="T0" fmla="*/ 0 w 21600"/>
                  <a:gd name="T1" fmla="*/ 0 h 21600"/>
                  <a:gd name="T2" fmla="*/ 105 w 21600"/>
                  <a:gd name="T3" fmla="*/ 1 h 21600"/>
                  <a:gd name="T4" fmla="*/ 0 w 21600"/>
                  <a:gd name="T5" fmla="*/ 1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a:solidFill>
                  <a:schemeClr val="folHlink"/>
                </a:solidFill>
                <a:prstDash val="sysDot"/>
                <a:round/>
                <a:headEnd/>
                <a:tailEnd/>
              </a:ln>
            </p:spPr>
            <p:txBody>
              <a:bodyPr/>
              <a:lstStyle/>
              <a:p>
                <a:endParaRPr lang="zh-CN" altLang="en-US"/>
              </a:p>
            </p:txBody>
          </p:sp>
        </p:grpSp>
        <p:sp>
          <p:nvSpPr>
            <p:cNvPr id="144403" name="Line 20"/>
            <p:cNvSpPr>
              <a:spLocks noChangeShapeType="1"/>
            </p:cNvSpPr>
            <p:nvPr/>
          </p:nvSpPr>
          <p:spPr bwMode="auto">
            <a:xfrm>
              <a:off x="3090" y="3130"/>
              <a:ext cx="0" cy="182"/>
            </a:xfrm>
            <a:prstGeom prst="line">
              <a:avLst/>
            </a:prstGeom>
            <a:noFill/>
            <a:ln w="19050">
              <a:solidFill>
                <a:schemeClr val="folHlink"/>
              </a:solidFill>
              <a:round/>
              <a:headEnd type="none" w="sm" len="sm"/>
              <a:tailEnd type="none" w="sm" len="sm"/>
            </a:ln>
          </p:spPr>
          <p:txBody>
            <a:bodyPr/>
            <a:lstStyle/>
            <a:p>
              <a:endParaRPr lang="zh-CN" altLang="en-US"/>
            </a:p>
          </p:txBody>
        </p:sp>
        <p:sp>
          <p:nvSpPr>
            <p:cNvPr id="144404" name="Line 21"/>
            <p:cNvSpPr>
              <a:spLocks noChangeShapeType="1"/>
            </p:cNvSpPr>
            <p:nvPr/>
          </p:nvSpPr>
          <p:spPr bwMode="auto">
            <a:xfrm>
              <a:off x="2996" y="3310"/>
              <a:ext cx="187" cy="2"/>
            </a:xfrm>
            <a:prstGeom prst="line">
              <a:avLst/>
            </a:prstGeom>
            <a:noFill/>
            <a:ln w="19050">
              <a:solidFill>
                <a:schemeClr val="folHlink"/>
              </a:solidFill>
              <a:round/>
              <a:headEnd type="none" w="sm" len="sm"/>
              <a:tailEnd type="none" w="sm" len="sm"/>
            </a:ln>
          </p:spPr>
          <p:txBody>
            <a:bodyPr/>
            <a:lstStyle/>
            <a:p>
              <a:endParaRPr lang="zh-CN" altLang="en-US"/>
            </a:p>
          </p:txBody>
        </p:sp>
      </p:grpSp>
      <p:sp>
        <p:nvSpPr>
          <p:cNvPr id="1194006" name="Text Box 22"/>
          <p:cNvSpPr txBox="1">
            <a:spLocks noChangeArrowheads="1"/>
          </p:cNvSpPr>
          <p:nvPr/>
        </p:nvSpPr>
        <p:spPr bwMode="auto">
          <a:xfrm>
            <a:off x="2801938" y="2600325"/>
            <a:ext cx="420687" cy="436563"/>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X</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7" name="Text Box 23"/>
          <p:cNvSpPr txBox="1">
            <a:spLocks noChangeArrowheads="1"/>
          </p:cNvSpPr>
          <p:nvPr/>
        </p:nvSpPr>
        <p:spPr bwMode="auto">
          <a:xfrm>
            <a:off x="4249738" y="4200525"/>
            <a:ext cx="422275" cy="431800"/>
          </a:xfrm>
          <a:prstGeom prst="rect">
            <a:avLst/>
          </a:prstGeom>
          <a:noFill/>
          <a:ln w="16510">
            <a:noFill/>
            <a:miter lim="800000"/>
            <a:headEnd/>
            <a:tailEnd/>
          </a:ln>
        </p:spPr>
        <p:txBody>
          <a:bodyPr lIns="0" tIns="0" rIns="0" bIns="0"/>
          <a:lstStyle/>
          <a:p>
            <a:pPr algn="r">
              <a:defRPr/>
            </a:pPr>
            <a:r>
              <a:rPr lang="en-US" altLang="zh-CN" sz="2400">
                <a:latin typeface="Times New Roman" pitchFamily="18" charset="0"/>
                <a:ea typeface="华康简宋" charset="-122"/>
              </a:rPr>
              <a:t>S</a:t>
            </a:r>
            <a:endParaRPr lang="en-US" altLang="zh-CN" sz="2400">
              <a:effectLst>
                <a:outerShdw blurRad="38100" dist="38100" dir="2700000" algn="tl">
                  <a:srgbClr val="C0C0C0"/>
                </a:outerShdw>
              </a:effectLst>
              <a:latin typeface="Tahoma" pitchFamily="34" charset="0"/>
              <a:ea typeface="宋体" pitchFamily="2" charset="-122"/>
            </a:endParaRPr>
          </a:p>
        </p:txBody>
      </p:sp>
      <p:sp>
        <p:nvSpPr>
          <p:cNvPr id="1194008" name="Text Box 24"/>
          <p:cNvSpPr txBox="1">
            <a:spLocks noChangeArrowheads="1"/>
          </p:cNvSpPr>
          <p:nvPr/>
        </p:nvSpPr>
        <p:spPr bwMode="auto">
          <a:xfrm>
            <a:off x="5292725" y="4654550"/>
            <a:ext cx="420688" cy="430213"/>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D</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194009" name="Text Box 25"/>
          <p:cNvSpPr txBox="1">
            <a:spLocks noChangeArrowheads="1"/>
          </p:cNvSpPr>
          <p:nvPr/>
        </p:nvSpPr>
        <p:spPr bwMode="auto">
          <a:xfrm>
            <a:off x="4140200" y="3068638"/>
            <a:ext cx="420688" cy="431800"/>
          </a:xfrm>
          <a:prstGeom prst="rect">
            <a:avLst/>
          </a:prstGeom>
          <a:noFill/>
          <a:ln w="16510">
            <a:noFill/>
            <a:miter lim="800000"/>
            <a:headEnd/>
            <a:tailEnd/>
          </a:ln>
        </p:spPr>
        <p:txBody>
          <a:bodyPr lIns="0" tIns="0" rIns="0" bIns="0"/>
          <a:lstStyle/>
          <a:p>
            <a:pPr algn="r">
              <a:defRPr/>
            </a:pPr>
            <a:r>
              <a:rPr lang="en-US" altLang="zh-CN" sz="2400" dirty="0">
                <a:latin typeface="Times New Roman" pitchFamily="18" charset="0"/>
                <a:ea typeface="华康简宋" charset="-122"/>
              </a:rPr>
              <a:t>T</a:t>
            </a:r>
            <a:r>
              <a:rPr lang="en-US" altLang="zh-CN" sz="2400" baseline="-25000" dirty="0">
                <a:latin typeface="Times New Roman" pitchFamily="18" charset="0"/>
                <a:ea typeface="华康简宋" charset="-122"/>
              </a:rPr>
              <a:t>1</a:t>
            </a:r>
            <a:endParaRPr lang="en-US" altLang="zh-CN" sz="2400" dirty="0">
              <a:effectLst>
                <a:outerShdw blurRad="38100" dist="38100" dir="2700000" algn="tl">
                  <a:srgbClr val="C0C0C0"/>
                </a:outerShdw>
              </a:effectLst>
              <a:latin typeface="Tahoma" pitchFamily="34" charset="0"/>
              <a:ea typeface="宋体" pitchFamily="2" charset="-122"/>
            </a:endParaRPr>
          </a:p>
        </p:txBody>
      </p:sp>
      <p:sp>
        <p:nvSpPr>
          <p:cNvPr id="14439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C216861-833E-44EF-8C96-F17F5CDDA062}" type="slidenum">
              <a:rPr lang="en-US" altLang="zh-CN">
                <a:latin typeface="Arial" charset="0"/>
              </a:rPr>
              <a:pPr/>
              <a:t>57</a:t>
            </a:fld>
            <a:r>
              <a:rPr lang="en-US" altLang="zh-CN">
                <a:latin typeface="Arial" charset="0"/>
              </a:rPr>
              <a:t>- </a:t>
            </a: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0"/>
          <p:cNvGrpSpPr>
            <a:grpSpLocks/>
          </p:cNvGrpSpPr>
          <p:nvPr/>
        </p:nvGrpSpPr>
        <p:grpSpPr bwMode="auto">
          <a:xfrm>
            <a:off x="1016000" y="2401888"/>
            <a:ext cx="3994150" cy="2462212"/>
            <a:chOff x="640" y="1382"/>
            <a:chExt cx="2516" cy="1551"/>
          </a:xfrm>
        </p:grpSpPr>
        <p:sp>
          <p:nvSpPr>
            <p:cNvPr id="145453" name="Rectangle 4"/>
            <p:cNvSpPr>
              <a:spLocks noChangeArrowheads="1"/>
            </p:cNvSpPr>
            <p:nvPr/>
          </p:nvSpPr>
          <p:spPr bwMode="auto">
            <a:xfrm>
              <a:off x="640" y="2050"/>
              <a:ext cx="1761" cy="521"/>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5454" name="Rectangle 5"/>
            <p:cNvSpPr>
              <a:spLocks noChangeArrowheads="1"/>
            </p:cNvSpPr>
            <p:nvPr/>
          </p:nvSpPr>
          <p:spPr bwMode="auto">
            <a:xfrm>
              <a:off x="640" y="1826"/>
              <a:ext cx="252"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5" name="Rectangle 6"/>
            <p:cNvSpPr>
              <a:spLocks noChangeArrowheads="1"/>
            </p:cNvSpPr>
            <p:nvPr/>
          </p:nvSpPr>
          <p:spPr bwMode="auto">
            <a:xfrm>
              <a:off x="1143" y="1826"/>
              <a:ext cx="755"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6" name="Rectangle 7"/>
            <p:cNvSpPr>
              <a:spLocks noChangeArrowheads="1"/>
            </p:cNvSpPr>
            <p:nvPr/>
          </p:nvSpPr>
          <p:spPr bwMode="auto">
            <a:xfrm>
              <a:off x="2150" y="1826"/>
              <a:ext cx="251" cy="224"/>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5457" name="Line 8"/>
            <p:cNvSpPr>
              <a:spLocks noChangeShapeType="1"/>
            </p:cNvSpPr>
            <p:nvPr/>
          </p:nvSpPr>
          <p:spPr bwMode="auto">
            <a:xfrm>
              <a:off x="1898" y="1826"/>
              <a:ext cx="252"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58" name="Line 9"/>
            <p:cNvSpPr>
              <a:spLocks noChangeShapeType="1"/>
            </p:cNvSpPr>
            <p:nvPr/>
          </p:nvSpPr>
          <p:spPr bwMode="auto">
            <a:xfrm>
              <a:off x="2027"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59" name="Line 10"/>
            <p:cNvSpPr>
              <a:spLocks noChangeShapeType="1"/>
            </p:cNvSpPr>
            <p:nvPr/>
          </p:nvSpPr>
          <p:spPr bwMode="auto">
            <a:xfrm flipV="1">
              <a:off x="1982" y="1678"/>
              <a:ext cx="335" cy="298"/>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0" name="Line 11"/>
            <p:cNvSpPr>
              <a:spLocks noChangeShapeType="1"/>
            </p:cNvSpPr>
            <p:nvPr/>
          </p:nvSpPr>
          <p:spPr bwMode="auto">
            <a:xfrm>
              <a:off x="2233" y="1975"/>
              <a:ext cx="252" cy="75"/>
            </a:xfrm>
            <a:prstGeom prst="line">
              <a:avLst/>
            </a:prstGeom>
            <a:noFill/>
            <a:ln w="3175">
              <a:solidFill>
                <a:srgbClr val="000000"/>
              </a:solidFill>
              <a:round/>
              <a:headEnd type="none" w="med" len="sm"/>
              <a:tailEnd type="none" w="med" len="sm"/>
            </a:ln>
          </p:spPr>
          <p:txBody>
            <a:bodyPr/>
            <a:lstStyle/>
            <a:p>
              <a:endParaRPr lang="zh-CN" altLang="en-US"/>
            </a:p>
          </p:txBody>
        </p:sp>
        <p:sp>
          <p:nvSpPr>
            <p:cNvPr id="145461" name="Rectangle 12"/>
            <p:cNvSpPr>
              <a:spLocks noChangeArrowheads="1"/>
            </p:cNvSpPr>
            <p:nvPr/>
          </p:nvSpPr>
          <p:spPr bwMode="auto">
            <a:xfrm>
              <a:off x="1227" y="2198"/>
              <a:ext cx="587"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N</a:t>
              </a:r>
              <a:r>
                <a:rPr lang="zh-CN" altLang="en-US">
                  <a:latin typeface="Times New Roman" pitchFamily="18" charset="0"/>
                  <a:ea typeface="宋体" charset="-122"/>
                </a:rPr>
                <a:t>基片</a:t>
              </a:r>
              <a:endParaRPr lang="zh-CN" altLang="en-US" sz="3200" b="1">
                <a:latin typeface="Verdana" pitchFamily="34" charset="0"/>
              </a:endParaRPr>
            </a:p>
          </p:txBody>
        </p:sp>
        <p:sp>
          <p:nvSpPr>
            <p:cNvPr id="145462" name="Rectangle 13"/>
            <p:cNvSpPr>
              <a:spLocks noChangeArrowheads="1"/>
            </p:cNvSpPr>
            <p:nvPr/>
          </p:nvSpPr>
          <p:spPr bwMode="auto">
            <a:xfrm>
              <a:off x="72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源极</a:t>
              </a:r>
              <a:endParaRPr lang="zh-CN" altLang="en-US" sz="3200" b="1">
                <a:latin typeface="Verdana" pitchFamily="34" charset="0"/>
              </a:endParaRPr>
            </a:p>
          </p:txBody>
        </p:sp>
        <p:sp>
          <p:nvSpPr>
            <p:cNvPr id="145463" name="Rectangle 14"/>
            <p:cNvSpPr>
              <a:spLocks noChangeArrowheads="1"/>
            </p:cNvSpPr>
            <p:nvPr/>
          </p:nvSpPr>
          <p:spPr bwMode="auto">
            <a:xfrm>
              <a:off x="1898" y="2007"/>
              <a:ext cx="335" cy="15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4" name="Rectangle 15"/>
            <p:cNvSpPr>
              <a:spLocks noChangeArrowheads="1"/>
            </p:cNvSpPr>
            <p:nvPr/>
          </p:nvSpPr>
          <p:spPr bwMode="auto">
            <a:xfrm>
              <a:off x="892" y="2000"/>
              <a:ext cx="335" cy="148"/>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200">
                  <a:latin typeface="Times New Roman" pitchFamily="18" charset="0"/>
                  <a:ea typeface="宋体" charset="-122"/>
                </a:rPr>
                <a:t>- - - -</a:t>
              </a:r>
              <a:endParaRPr lang="en-US" altLang="zh-CN" sz="3200" b="1">
                <a:latin typeface="Verdana" pitchFamily="34" charset="0"/>
              </a:endParaRPr>
            </a:p>
          </p:txBody>
        </p:sp>
        <p:sp>
          <p:nvSpPr>
            <p:cNvPr id="145465" name="Rectangle 16"/>
            <p:cNvSpPr>
              <a:spLocks noChangeArrowheads="1"/>
            </p:cNvSpPr>
            <p:nvPr/>
          </p:nvSpPr>
          <p:spPr bwMode="auto">
            <a:xfrm>
              <a:off x="1814" y="1382"/>
              <a:ext cx="419"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漏极</a:t>
              </a:r>
              <a:endParaRPr lang="zh-CN" altLang="en-US" sz="3200" b="1">
                <a:latin typeface="Verdana" pitchFamily="34" charset="0"/>
              </a:endParaRPr>
            </a:p>
          </p:txBody>
        </p:sp>
        <p:sp>
          <p:nvSpPr>
            <p:cNvPr id="145466" name="Rectangle 17"/>
            <p:cNvSpPr>
              <a:spLocks noChangeArrowheads="1"/>
            </p:cNvSpPr>
            <p:nvPr/>
          </p:nvSpPr>
          <p:spPr bwMode="auto">
            <a:xfrm>
              <a:off x="2317" y="1455"/>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电极导体</a:t>
              </a:r>
              <a:endParaRPr lang="zh-CN" altLang="en-US" sz="3200" b="1">
                <a:latin typeface="Verdana" pitchFamily="34" charset="0"/>
              </a:endParaRPr>
            </a:p>
          </p:txBody>
        </p:sp>
        <p:sp>
          <p:nvSpPr>
            <p:cNvPr id="145467" name="Rectangle 19"/>
            <p:cNvSpPr>
              <a:spLocks noChangeArrowheads="1"/>
            </p:cNvSpPr>
            <p:nvPr/>
          </p:nvSpPr>
          <p:spPr bwMode="auto">
            <a:xfrm>
              <a:off x="912" y="2708"/>
              <a:ext cx="1258" cy="225"/>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(a) </a:t>
              </a:r>
              <a:r>
                <a:rPr lang="zh-CN" altLang="en-US">
                  <a:latin typeface="Times New Roman" pitchFamily="18" charset="0"/>
                  <a:ea typeface="宋体" charset="-122"/>
                </a:rPr>
                <a:t>单元结构</a:t>
              </a:r>
              <a:endParaRPr lang="zh-CN" altLang="en-US" sz="3200" b="1">
                <a:latin typeface="Verdana" pitchFamily="34" charset="0"/>
              </a:endParaRPr>
            </a:p>
          </p:txBody>
        </p:sp>
        <p:sp>
          <p:nvSpPr>
            <p:cNvPr id="145468" name="Rectangle 20"/>
            <p:cNvSpPr>
              <a:spLocks noChangeArrowheads="1"/>
            </p:cNvSpPr>
            <p:nvPr/>
          </p:nvSpPr>
          <p:spPr bwMode="auto">
            <a:xfrm>
              <a:off x="1227" y="1382"/>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浮置栅</a:t>
              </a:r>
              <a:endParaRPr lang="zh-CN" altLang="en-US" sz="3200" b="1">
                <a:latin typeface="Verdana" pitchFamily="34" charset="0"/>
              </a:endParaRPr>
            </a:p>
          </p:txBody>
        </p:sp>
        <p:sp>
          <p:nvSpPr>
            <p:cNvPr id="145469" name="Rectangle 21"/>
            <p:cNvSpPr>
              <a:spLocks noChangeArrowheads="1"/>
            </p:cNvSpPr>
            <p:nvPr/>
          </p:nvSpPr>
          <p:spPr bwMode="auto">
            <a:xfrm>
              <a:off x="2485" y="2050"/>
              <a:ext cx="671" cy="223"/>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a:latin typeface="Times New Roman" pitchFamily="18" charset="0"/>
                  <a:ea typeface="宋体" charset="-122"/>
                </a:rPr>
                <a:t>二氧化硅</a:t>
              </a:r>
              <a:endParaRPr lang="zh-CN" altLang="en-US" sz="3200" b="1">
                <a:latin typeface="Verdana" pitchFamily="34" charset="0"/>
              </a:endParaRPr>
            </a:p>
          </p:txBody>
        </p:sp>
        <p:sp>
          <p:nvSpPr>
            <p:cNvPr id="145470" name="Line 22"/>
            <p:cNvSpPr>
              <a:spLocks noChangeShapeType="1"/>
            </p:cNvSpPr>
            <p:nvPr/>
          </p:nvSpPr>
          <p:spPr bwMode="auto">
            <a:xfrm>
              <a:off x="808"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1" name="Line 23"/>
            <p:cNvSpPr>
              <a:spLocks noChangeShapeType="1"/>
            </p:cNvSpPr>
            <p:nvPr/>
          </p:nvSpPr>
          <p:spPr bwMode="auto">
            <a:xfrm>
              <a:off x="892" y="2125"/>
              <a:ext cx="25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2" name="Line 24"/>
            <p:cNvSpPr>
              <a:spLocks noChangeShapeType="1"/>
            </p:cNvSpPr>
            <p:nvPr/>
          </p:nvSpPr>
          <p:spPr bwMode="auto">
            <a:xfrm flipV="1">
              <a:off x="1143"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3" name="Line 25"/>
            <p:cNvSpPr>
              <a:spLocks noChangeShapeType="1"/>
            </p:cNvSpPr>
            <p:nvPr/>
          </p:nvSpPr>
          <p:spPr bwMode="auto">
            <a:xfrm>
              <a:off x="1814" y="2050"/>
              <a:ext cx="84"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4" name="Line 26"/>
            <p:cNvSpPr>
              <a:spLocks noChangeShapeType="1"/>
            </p:cNvSpPr>
            <p:nvPr/>
          </p:nvSpPr>
          <p:spPr bwMode="auto">
            <a:xfrm>
              <a:off x="1898" y="2125"/>
              <a:ext cx="25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5" name="Line 27"/>
            <p:cNvSpPr>
              <a:spLocks noChangeShapeType="1"/>
            </p:cNvSpPr>
            <p:nvPr/>
          </p:nvSpPr>
          <p:spPr bwMode="auto">
            <a:xfrm flipV="1">
              <a:off x="2150" y="2050"/>
              <a:ext cx="83" cy="75"/>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6" name="Line 28"/>
            <p:cNvSpPr>
              <a:spLocks noChangeShapeType="1"/>
            </p:cNvSpPr>
            <p:nvPr/>
          </p:nvSpPr>
          <p:spPr bwMode="auto">
            <a:xfrm>
              <a:off x="1020" y="1603"/>
              <a:ext cx="0" cy="225"/>
            </a:xfrm>
            <a:prstGeom prst="line">
              <a:avLst/>
            </a:prstGeom>
            <a:noFill/>
            <a:ln w="25400">
              <a:solidFill>
                <a:srgbClr val="000000"/>
              </a:solidFill>
              <a:round/>
              <a:headEnd type="none" w="med" len="sm"/>
              <a:tailEnd type="none" w="med" len="sm"/>
            </a:ln>
          </p:spPr>
          <p:txBody>
            <a:bodyPr/>
            <a:lstStyle/>
            <a:p>
              <a:endParaRPr lang="zh-CN" altLang="en-US"/>
            </a:p>
          </p:txBody>
        </p:sp>
        <p:sp>
          <p:nvSpPr>
            <p:cNvPr id="145477" name="Line 29"/>
            <p:cNvSpPr>
              <a:spLocks noChangeShapeType="1"/>
            </p:cNvSpPr>
            <p:nvPr/>
          </p:nvSpPr>
          <p:spPr bwMode="auto">
            <a:xfrm>
              <a:off x="892" y="1826"/>
              <a:ext cx="251" cy="2"/>
            </a:xfrm>
            <a:prstGeom prst="line">
              <a:avLst/>
            </a:prstGeom>
            <a:noFill/>
            <a:ln w="12700">
              <a:solidFill>
                <a:srgbClr val="000000"/>
              </a:solidFill>
              <a:round/>
              <a:headEnd type="none" w="med" len="sm"/>
              <a:tailEnd type="none" w="med" len="sm"/>
            </a:ln>
          </p:spPr>
          <p:txBody>
            <a:bodyPr/>
            <a:lstStyle/>
            <a:p>
              <a:endParaRPr lang="zh-CN" altLang="en-US"/>
            </a:p>
          </p:txBody>
        </p:sp>
        <p:sp>
          <p:nvSpPr>
            <p:cNvPr id="145478" name="Line 30"/>
            <p:cNvSpPr>
              <a:spLocks noChangeShapeType="1"/>
            </p:cNvSpPr>
            <p:nvPr/>
          </p:nvSpPr>
          <p:spPr bwMode="auto">
            <a:xfrm flipV="1">
              <a:off x="1506" y="1597"/>
              <a:ext cx="0" cy="256"/>
            </a:xfrm>
            <a:prstGeom prst="line">
              <a:avLst/>
            </a:prstGeom>
            <a:noFill/>
            <a:ln w="3175">
              <a:solidFill>
                <a:srgbClr val="000000"/>
              </a:solidFill>
              <a:round/>
              <a:headEnd type="none" w="med" len="sm"/>
              <a:tailEnd type="none" w="med" len="sm"/>
            </a:ln>
          </p:spPr>
          <p:txBody>
            <a:bodyPr/>
            <a:lstStyle/>
            <a:p>
              <a:endParaRPr lang="zh-CN" altLang="en-US"/>
            </a:p>
          </p:txBody>
        </p:sp>
        <p:sp>
          <p:nvSpPr>
            <p:cNvPr id="145479" name="Rectangle 31"/>
            <p:cNvSpPr>
              <a:spLocks noChangeArrowheads="1"/>
            </p:cNvSpPr>
            <p:nvPr/>
          </p:nvSpPr>
          <p:spPr bwMode="auto">
            <a:xfrm>
              <a:off x="1311" y="1901"/>
              <a:ext cx="419" cy="75"/>
            </a:xfrm>
            <a:prstGeom prst="rect">
              <a:avLst/>
            </a:prstGeom>
            <a:solidFill>
              <a:srgbClr val="FFCC00"/>
            </a:solidFill>
            <a:ln w="19050" algn="ctr">
              <a:solidFill>
                <a:schemeClr val="tx1"/>
              </a:solidFill>
              <a:miter lim="800000"/>
              <a:headEnd/>
              <a:tailEnd/>
            </a:ln>
          </p:spPr>
          <p:txBody>
            <a:bodyPr/>
            <a:lstStyle/>
            <a:p>
              <a:pPr algn="r"/>
              <a:endParaRPr lang="zh-CN" altLang="en-US"/>
            </a:p>
          </p:txBody>
        </p:sp>
      </p:grpSp>
      <p:sp>
        <p:nvSpPr>
          <p:cNvPr id="145410" name="Rectangle 46"/>
          <p:cNvSpPr>
            <a:spLocks noGrp="1" noChangeArrowheads="1"/>
          </p:cNvSpPr>
          <p:nvPr>
            <p:ph type="title"/>
          </p:nvPr>
        </p:nvSpPr>
        <p:spPr/>
        <p:txBody>
          <a:bodyPr/>
          <a:lstStyle/>
          <a:p>
            <a:pPr eaLnBrk="1" hangingPunct="1"/>
            <a:r>
              <a:rPr lang="zh-CN" altLang="en-US" smtClean="0"/>
              <a:t>可擦写</a:t>
            </a:r>
            <a:r>
              <a:rPr lang="en-US" altLang="zh-CN" smtClean="0"/>
              <a:t>ROM</a:t>
            </a:r>
            <a:r>
              <a:rPr lang="en-US" altLang="zh-CN" smtClean="0">
                <a:latin typeface="Arial" charset="0"/>
              </a:rPr>
              <a:t>——</a:t>
            </a:r>
            <a:r>
              <a:rPr lang="en-US" altLang="zh-CN" smtClean="0"/>
              <a:t>EPROM</a:t>
            </a:r>
          </a:p>
        </p:txBody>
      </p:sp>
      <p:sp>
        <p:nvSpPr>
          <p:cNvPr id="1199122" name="Rectangle 18"/>
          <p:cNvSpPr>
            <a:spLocks noChangeArrowheads="1"/>
          </p:cNvSpPr>
          <p:nvPr/>
        </p:nvSpPr>
        <p:spPr bwMode="auto">
          <a:xfrm>
            <a:off x="5808663" y="4478338"/>
            <a:ext cx="1997075" cy="357187"/>
          </a:xfrm>
          <a:prstGeom prst="rect">
            <a:avLst/>
          </a:prstGeom>
          <a:noFill/>
          <a:ln w="3175">
            <a:noFill/>
            <a:miter lim="800000"/>
            <a:headEnd/>
            <a:tailEnd/>
          </a:ln>
        </p:spPr>
        <p:txBody>
          <a:bodyPr lIns="12700" tIns="12700" rIns="12700" bIns="12700"/>
          <a:lstStyle/>
          <a:p>
            <a:pPr algn="r">
              <a:lnSpc>
                <a:spcPct val="120000"/>
              </a:lnSpc>
              <a:spcBef>
                <a:spcPct val="20000"/>
              </a:spcBef>
              <a:buClr>
                <a:schemeClr val="accent2"/>
              </a:buClr>
              <a:buFont typeface="Wingdings" pitchFamily="2" charset="2"/>
              <a:buNone/>
            </a:pPr>
            <a:r>
              <a:rPr lang="en-US" altLang="zh-CN">
                <a:latin typeface="Times New Roman" pitchFamily="18" charset="0"/>
                <a:ea typeface="宋体" charset="-122"/>
              </a:rPr>
              <a:t>(b) </a:t>
            </a:r>
            <a:r>
              <a:rPr lang="zh-CN" altLang="en-US">
                <a:latin typeface="Times New Roman" pitchFamily="18" charset="0"/>
                <a:ea typeface="宋体" charset="-122"/>
              </a:rPr>
              <a:t>电路结构</a:t>
            </a:r>
            <a:endParaRPr lang="zh-CN" altLang="en-US" sz="3200" b="1">
              <a:latin typeface="Verdana" pitchFamily="34" charset="0"/>
            </a:endParaRPr>
          </a:p>
        </p:txBody>
      </p:sp>
      <p:sp>
        <p:nvSpPr>
          <p:cNvPr id="1199153" name="Rectangle 49"/>
          <p:cNvSpPr>
            <a:spLocks noChangeArrowheads="1"/>
          </p:cNvSpPr>
          <p:nvPr/>
        </p:nvSpPr>
        <p:spPr bwMode="auto">
          <a:xfrm>
            <a:off x="5487988" y="2236788"/>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4" name="Line 50"/>
          <p:cNvSpPr>
            <a:spLocks noChangeShapeType="1"/>
          </p:cNvSpPr>
          <p:nvPr/>
        </p:nvSpPr>
        <p:spPr bwMode="auto">
          <a:xfrm>
            <a:off x="5683250" y="2641600"/>
            <a:ext cx="2552700" cy="1588"/>
          </a:xfrm>
          <a:prstGeom prst="line">
            <a:avLst/>
          </a:prstGeom>
          <a:noFill/>
          <a:ln w="15875">
            <a:solidFill>
              <a:srgbClr val="000000"/>
            </a:solidFill>
            <a:round/>
            <a:headEnd/>
            <a:tailEnd/>
          </a:ln>
        </p:spPr>
        <p:txBody>
          <a:bodyPr/>
          <a:lstStyle/>
          <a:p>
            <a:endParaRPr lang="zh-CN" altLang="en-US"/>
          </a:p>
        </p:txBody>
      </p:sp>
      <p:sp>
        <p:nvSpPr>
          <p:cNvPr id="1199155" name="Line 51"/>
          <p:cNvSpPr>
            <a:spLocks noChangeShapeType="1"/>
          </p:cNvSpPr>
          <p:nvPr/>
        </p:nvSpPr>
        <p:spPr bwMode="auto">
          <a:xfrm flipV="1">
            <a:off x="7796213" y="2205038"/>
            <a:ext cx="1587" cy="2181225"/>
          </a:xfrm>
          <a:prstGeom prst="line">
            <a:avLst/>
          </a:prstGeom>
          <a:noFill/>
          <a:ln w="15875">
            <a:solidFill>
              <a:srgbClr val="000000"/>
            </a:solidFill>
            <a:round/>
            <a:headEnd/>
            <a:tailEnd/>
          </a:ln>
        </p:spPr>
        <p:txBody>
          <a:bodyPr/>
          <a:lstStyle/>
          <a:p>
            <a:endParaRPr lang="zh-CN" altLang="en-US"/>
          </a:p>
        </p:txBody>
      </p:sp>
      <p:sp>
        <p:nvSpPr>
          <p:cNvPr id="1199156" name="Rectangle 52"/>
          <p:cNvSpPr>
            <a:spLocks noChangeArrowheads="1"/>
          </p:cNvSpPr>
          <p:nvPr/>
        </p:nvSpPr>
        <p:spPr bwMode="auto">
          <a:xfrm>
            <a:off x="5410200" y="2543175"/>
            <a:ext cx="339725" cy="244475"/>
          </a:xfrm>
          <a:prstGeom prst="rect">
            <a:avLst/>
          </a:prstGeom>
          <a:noFill/>
          <a:ln w="9525">
            <a:noFill/>
            <a:miter lim="800000"/>
            <a:headEnd/>
            <a:tailEnd/>
          </a:ln>
        </p:spPr>
        <p:txBody>
          <a:bodyPr/>
          <a:lstStyle/>
          <a:p>
            <a:pPr algn="r"/>
            <a:endParaRPr lang="zh-CN" altLang="en-US"/>
          </a:p>
        </p:txBody>
      </p:sp>
      <p:sp>
        <p:nvSpPr>
          <p:cNvPr id="1199157" name="Rectangle 53"/>
          <p:cNvSpPr>
            <a:spLocks noChangeArrowheads="1"/>
          </p:cNvSpPr>
          <p:nvPr/>
        </p:nvSpPr>
        <p:spPr bwMode="auto">
          <a:xfrm>
            <a:off x="5618163" y="255111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8" name="Rectangle 54"/>
          <p:cNvSpPr>
            <a:spLocks noChangeArrowheads="1"/>
          </p:cNvSpPr>
          <p:nvPr/>
        </p:nvSpPr>
        <p:spPr bwMode="auto">
          <a:xfrm>
            <a:off x="5695950" y="25511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59" name="Freeform 55"/>
          <p:cNvSpPr>
            <a:spLocks/>
          </p:cNvSpPr>
          <p:nvPr/>
        </p:nvSpPr>
        <p:spPr bwMode="auto">
          <a:xfrm>
            <a:off x="7312025" y="3165475"/>
            <a:ext cx="481013" cy="150813"/>
          </a:xfrm>
          <a:custGeom>
            <a:avLst/>
            <a:gdLst>
              <a:gd name="T0" fmla="*/ 0 w 303"/>
              <a:gd name="T1" fmla="*/ 0 h 95"/>
              <a:gd name="T2" fmla="*/ 0 w 303"/>
              <a:gd name="T3" fmla="*/ 2147483647 h 95"/>
              <a:gd name="T4" fmla="*/ 2147483647 w 303"/>
              <a:gd name="T5" fmla="*/ 2147483647 h 95"/>
              <a:gd name="T6" fmla="*/ 0 60000 65536"/>
              <a:gd name="T7" fmla="*/ 0 60000 65536"/>
              <a:gd name="T8" fmla="*/ 0 60000 65536"/>
              <a:gd name="T9" fmla="*/ 0 w 303"/>
              <a:gd name="T10" fmla="*/ 0 h 95"/>
              <a:gd name="T11" fmla="*/ 303 w 303"/>
              <a:gd name="T12" fmla="*/ 95 h 95"/>
            </a:gdLst>
            <a:ahLst/>
            <a:cxnLst>
              <a:cxn ang="T6">
                <a:pos x="T0" y="T1"/>
              </a:cxn>
              <a:cxn ang="T7">
                <a:pos x="T2" y="T3"/>
              </a:cxn>
              <a:cxn ang="T8">
                <a:pos x="T4" y="T5"/>
              </a:cxn>
            </a:cxnLst>
            <a:rect l="T9" t="T10" r="T11" b="T12"/>
            <a:pathLst>
              <a:path w="303" h="95">
                <a:moveTo>
                  <a:pt x="0" y="0"/>
                </a:moveTo>
                <a:lnTo>
                  <a:pt x="0" y="95"/>
                </a:lnTo>
                <a:lnTo>
                  <a:pt x="303" y="95"/>
                </a:lnTo>
              </a:path>
            </a:pathLst>
          </a:custGeom>
          <a:noFill/>
          <a:ln w="15875">
            <a:solidFill>
              <a:srgbClr val="000000"/>
            </a:solidFill>
            <a:round/>
            <a:headEnd/>
            <a:tailEnd/>
          </a:ln>
        </p:spPr>
        <p:txBody>
          <a:bodyPr/>
          <a:lstStyle/>
          <a:p>
            <a:endParaRPr lang="zh-CN" altLang="en-US"/>
          </a:p>
        </p:txBody>
      </p:sp>
      <p:sp>
        <p:nvSpPr>
          <p:cNvPr id="1199160" name="Freeform 56"/>
          <p:cNvSpPr>
            <a:spLocks/>
          </p:cNvSpPr>
          <p:nvPr/>
        </p:nvSpPr>
        <p:spPr bwMode="auto">
          <a:xfrm>
            <a:off x="6421438" y="3165475"/>
            <a:ext cx="742950" cy="142875"/>
          </a:xfrm>
          <a:custGeom>
            <a:avLst/>
            <a:gdLst>
              <a:gd name="T0" fmla="*/ 0 w 468"/>
              <a:gd name="T1" fmla="*/ 2147483647 h 90"/>
              <a:gd name="T2" fmla="*/ 0 w 468"/>
              <a:gd name="T3" fmla="*/ 2147483647 h 90"/>
              <a:gd name="T4" fmla="*/ 2147483647 w 468"/>
              <a:gd name="T5" fmla="*/ 2147483647 h 90"/>
              <a:gd name="T6" fmla="*/ 2147483647 w 468"/>
              <a:gd name="T7" fmla="*/ 0 h 90"/>
              <a:gd name="T8" fmla="*/ 0 60000 65536"/>
              <a:gd name="T9" fmla="*/ 0 60000 65536"/>
              <a:gd name="T10" fmla="*/ 0 60000 65536"/>
              <a:gd name="T11" fmla="*/ 0 60000 65536"/>
              <a:gd name="T12" fmla="*/ 0 w 468"/>
              <a:gd name="T13" fmla="*/ 0 h 90"/>
              <a:gd name="T14" fmla="*/ 468 w 468"/>
              <a:gd name="T15" fmla="*/ 90 h 90"/>
            </a:gdLst>
            <a:ahLst/>
            <a:cxnLst>
              <a:cxn ang="T8">
                <a:pos x="T0" y="T1"/>
              </a:cxn>
              <a:cxn ang="T9">
                <a:pos x="T2" y="T3"/>
              </a:cxn>
              <a:cxn ang="T10">
                <a:pos x="T4" y="T5"/>
              </a:cxn>
              <a:cxn ang="T11">
                <a:pos x="T6" y="T7"/>
              </a:cxn>
            </a:cxnLst>
            <a:rect l="T12" t="T13" r="T14" b="T15"/>
            <a:pathLst>
              <a:path w="468" h="90">
                <a:moveTo>
                  <a:pt x="0" y="6"/>
                </a:moveTo>
                <a:lnTo>
                  <a:pt x="0" y="90"/>
                </a:lnTo>
                <a:lnTo>
                  <a:pt x="468" y="90"/>
                </a:lnTo>
                <a:lnTo>
                  <a:pt x="468" y="0"/>
                </a:lnTo>
              </a:path>
            </a:pathLst>
          </a:custGeom>
          <a:noFill/>
          <a:ln w="15875">
            <a:solidFill>
              <a:srgbClr val="000000"/>
            </a:solidFill>
            <a:round/>
            <a:headEnd/>
            <a:tailEnd/>
          </a:ln>
        </p:spPr>
        <p:txBody>
          <a:bodyPr/>
          <a:lstStyle/>
          <a:p>
            <a:endParaRPr lang="zh-CN" altLang="en-US"/>
          </a:p>
        </p:txBody>
      </p:sp>
      <p:sp>
        <p:nvSpPr>
          <p:cNvPr id="1199161" name="Freeform 57"/>
          <p:cNvSpPr>
            <a:spLocks/>
          </p:cNvSpPr>
          <p:nvPr/>
        </p:nvSpPr>
        <p:spPr bwMode="auto">
          <a:xfrm>
            <a:off x="5916613" y="3165475"/>
            <a:ext cx="338137" cy="406400"/>
          </a:xfrm>
          <a:custGeom>
            <a:avLst/>
            <a:gdLst>
              <a:gd name="T0" fmla="*/ 2147483647 w 213"/>
              <a:gd name="T1" fmla="*/ 0 h 256"/>
              <a:gd name="T2" fmla="*/ 2147483647 w 213"/>
              <a:gd name="T3" fmla="*/ 2147483647 h 256"/>
              <a:gd name="T4" fmla="*/ 0 w 213"/>
              <a:gd name="T5" fmla="*/ 2147483647 h 256"/>
              <a:gd name="T6" fmla="*/ 0 w 213"/>
              <a:gd name="T7" fmla="*/ 2147483647 h 256"/>
              <a:gd name="T8" fmla="*/ 0 60000 65536"/>
              <a:gd name="T9" fmla="*/ 0 60000 65536"/>
              <a:gd name="T10" fmla="*/ 0 60000 65536"/>
              <a:gd name="T11" fmla="*/ 0 60000 65536"/>
              <a:gd name="T12" fmla="*/ 0 w 213"/>
              <a:gd name="T13" fmla="*/ 0 h 256"/>
              <a:gd name="T14" fmla="*/ 213 w 213"/>
              <a:gd name="T15" fmla="*/ 256 h 256"/>
            </a:gdLst>
            <a:ahLst/>
            <a:cxnLst>
              <a:cxn ang="T8">
                <a:pos x="T0" y="T1"/>
              </a:cxn>
              <a:cxn ang="T9">
                <a:pos x="T2" y="T3"/>
              </a:cxn>
              <a:cxn ang="T10">
                <a:pos x="T4" y="T5"/>
              </a:cxn>
              <a:cxn ang="T11">
                <a:pos x="T6" y="T7"/>
              </a:cxn>
            </a:cxnLst>
            <a:rect l="T12" t="T13" r="T14" b="T15"/>
            <a:pathLst>
              <a:path w="213" h="256">
                <a:moveTo>
                  <a:pt x="213" y="0"/>
                </a:moveTo>
                <a:lnTo>
                  <a:pt x="213" y="95"/>
                </a:lnTo>
                <a:lnTo>
                  <a:pt x="0" y="95"/>
                </a:lnTo>
                <a:lnTo>
                  <a:pt x="0" y="256"/>
                </a:lnTo>
              </a:path>
            </a:pathLst>
          </a:custGeom>
          <a:noFill/>
          <a:ln w="15875">
            <a:solidFill>
              <a:srgbClr val="000000"/>
            </a:solidFill>
            <a:round/>
            <a:headEnd/>
            <a:tailEnd/>
          </a:ln>
        </p:spPr>
        <p:txBody>
          <a:bodyPr/>
          <a:lstStyle/>
          <a:p>
            <a:endParaRPr lang="zh-CN" altLang="en-US"/>
          </a:p>
        </p:txBody>
      </p:sp>
      <p:sp>
        <p:nvSpPr>
          <p:cNvPr id="1199162" name="Rectangle 58"/>
          <p:cNvSpPr>
            <a:spLocks noChangeArrowheads="1"/>
          </p:cNvSpPr>
          <p:nvPr/>
        </p:nvSpPr>
        <p:spPr bwMode="auto">
          <a:xfrm>
            <a:off x="5822950" y="3559175"/>
            <a:ext cx="185738" cy="28575"/>
          </a:xfrm>
          <a:prstGeom prst="rect">
            <a:avLst/>
          </a:prstGeom>
          <a:solidFill>
            <a:srgbClr val="000000"/>
          </a:solidFill>
          <a:ln w="9525">
            <a:noFill/>
            <a:miter lim="800000"/>
            <a:headEnd/>
            <a:tailEnd/>
          </a:ln>
        </p:spPr>
        <p:txBody>
          <a:bodyPr/>
          <a:lstStyle/>
          <a:p>
            <a:pPr algn="r"/>
            <a:endParaRPr lang="zh-CN" altLang="en-US"/>
          </a:p>
        </p:txBody>
      </p:sp>
      <p:grpSp>
        <p:nvGrpSpPr>
          <p:cNvPr id="3" name="Group 59"/>
          <p:cNvGrpSpPr>
            <a:grpSpLocks/>
          </p:cNvGrpSpPr>
          <p:nvPr/>
        </p:nvGrpSpPr>
        <p:grpSpPr bwMode="auto">
          <a:xfrm>
            <a:off x="6973888" y="2946400"/>
            <a:ext cx="512762" cy="512763"/>
            <a:chOff x="2491" y="2063"/>
            <a:chExt cx="323" cy="323"/>
          </a:xfrm>
        </p:grpSpPr>
        <p:sp>
          <p:nvSpPr>
            <p:cNvPr id="145439" name="Freeform 60"/>
            <p:cNvSpPr>
              <a:spLocks/>
            </p:cNvSpPr>
            <p:nvPr/>
          </p:nvSpPr>
          <p:spPr bwMode="auto">
            <a:xfrm>
              <a:off x="2608" y="2063"/>
              <a:ext cx="53" cy="15"/>
            </a:xfrm>
            <a:custGeom>
              <a:avLst/>
              <a:gdLst>
                <a:gd name="T0" fmla="*/ 46 w 53"/>
                <a:gd name="T1" fmla="*/ 10 h 15"/>
                <a:gd name="T2" fmla="*/ 48 w 53"/>
                <a:gd name="T3" fmla="*/ 10 h 15"/>
                <a:gd name="T4" fmla="*/ 50 w 53"/>
                <a:gd name="T5" fmla="*/ 10 h 15"/>
                <a:gd name="T6" fmla="*/ 51 w 53"/>
                <a:gd name="T7" fmla="*/ 8 h 15"/>
                <a:gd name="T8" fmla="*/ 53 w 53"/>
                <a:gd name="T9" fmla="*/ 6 h 15"/>
                <a:gd name="T10" fmla="*/ 53 w 53"/>
                <a:gd name="T11" fmla="*/ 5 h 15"/>
                <a:gd name="T12" fmla="*/ 51 w 53"/>
                <a:gd name="T13" fmla="*/ 3 h 15"/>
                <a:gd name="T14" fmla="*/ 50 w 53"/>
                <a:gd name="T15" fmla="*/ 1 h 15"/>
                <a:gd name="T16" fmla="*/ 48 w 53"/>
                <a:gd name="T17" fmla="*/ 0 h 15"/>
                <a:gd name="T18" fmla="*/ 46 w 53"/>
                <a:gd name="T19" fmla="*/ 0 h 15"/>
                <a:gd name="T20" fmla="*/ 45 w 53"/>
                <a:gd name="T21" fmla="*/ 0 h 15"/>
                <a:gd name="T22" fmla="*/ 13 w 53"/>
                <a:gd name="T23" fmla="*/ 3 h 15"/>
                <a:gd name="T24" fmla="*/ 5 w 53"/>
                <a:gd name="T25" fmla="*/ 5 h 15"/>
                <a:gd name="T26" fmla="*/ 3 w 53"/>
                <a:gd name="T27" fmla="*/ 6 h 15"/>
                <a:gd name="T28" fmla="*/ 1 w 53"/>
                <a:gd name="T29" fmla="*/ 8 h 15"/>
                <a:gd name="T30" fmla="*/ 0 w 53"/>
                <a:gd name="T31" fmla="*/ 10 h 15"/>
                <a:gd name="T32" fmla="*/ 0 w 53"/>
                <a:gd name="T33" fmla="*/ 11 h 15"/>
                <a:gd name="T34" fmla="*/ 1 w 53"/>
                <a:gd name="T35" fmla="*/ 13 h 15"/>
                <a:gd name="T36" fmla="*/ 3 w 53"/>
                <a:gd name="T37" fmla="*/ 15 h 15"/>
                <a:gd name="T38" fmla="*/ 5 w 53"/>
                <a:gd name="T39" fmla="*/ 15 h 15"/>
                <a:gd name="T40" fmla="*/ 6 w 53"/>
                <a:gd name="T41" fmla="*/ 15 h 15"/>
                <a:gd name="T42" fmla="*/ 15 w 53"/>
                <a:gd name="T43" fmla="*/ 13 h 15"/>
                <a:gd name="T44" fmla="*/ 46 w 53"/>
                <a:gd name="T45" fmla="*/ 10 h 1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53"/>
                <a:gd name="T70" fmla="*/ 0 h 15"/>
                <a:gd name="T71" fmla="*/ 53 w 53"/>
                <a:gd name="T72" fmla="*/ 15 h 1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53" h="15">
                  <a:moveTo>
                    <a:pt x="46" y="10"/>
                  </a:moveTo>
                  <a:lnTo>
                    <a:pt x="48" y="10"/>
                  </a:lnTo>
                  <a:lnTo>
                    <a:pt x="50" y="10"/>
                  </a:lnTo>
                  <a:lnTo>
                    <a:pt x="51" y="8"/>
                  </a:lnTo>
                  <a:lnTo>
                    <a:pt x="53" y="6"/>
                  </a:lnTo>
                  <a:lnTo>
                    <a:pt x="53" y="5"/>
                  </a:lnTo>
                  <a:lnTo>
                    <a:pt x="51" y="3"/>
                  </a:lnTo>
                  <a:lnTo>
                    <a:pt x="50" y="1"/>
                  </a:lnTo>
                  <a:lnTo>
                    <a:pt x="48" y="0"/>
                  </a:lnTo>
                  <a:lnTo>
                    <a:pt x="46" y="0"/>
                  </a:lnTo>
                  <a:lnTo>
                    <a:pt x="45" y="0"/>
                  </a:lnTo>
                  <a:lnTo>
                    <a:pt x="13" y="3"/>
                  </a:lnTo>
                  <a:lnTo>
                    <a:pt x="5" y="5"/>
                  </a:lnTo>
                  <a:lnTo>
                    <a:pt x="3" y="6"/>
                  </a:lnTo>
                  <a:lnTo>
                    <a:pt x="1" y="8"/>
                  </a:lnTo>
                  <a:lnTo>
                    <a:pt x="0" y="10"/>
                  </a:lnTo>
                  <a:lnTo>
                    <a:pt x="0" y="11"/>
                  </a:lnTo>
                  <a:lnTo>
                    <a:pt x="1" y="13"/>
                  </a:lnTo>
                  <a:lnTo>
                    <a:pt x="3" y="15"/>
                  </a:lnTo>
                  <a:lnTo>
                    <a:pt x="5" y="15"/>
                  </a:lnTo>
                  <a:lnTo>
                    <a:pt x="6" y="15"/>
                  </a:lnTo>
                  <a:lnTo>
                    <a:pt x="15" y="13"/>
                  </a:lnTo>
                  <a:lnTo>
                    <a:pt x="46" y="10"/>
                  </a:lnTo>
                  <a:close/>
                </a:path>
              </a:pathLst>
            </a:custGeom>
            <a:solidFill>
              <a:srgbClr val="000000"/>
            </a:solidFill>
            <a:ln w="9525">
              <a:solidFill>
                <a:srgbClr val="D60093"/>
              </a:solidFill>
              <a:round/>
              <a:headEnd/>
              <a:tailEnd/>
            </a:ln>
          </p:spPr>
          <p:txBody>
            <a:bodyPr/>
            <a:lstStyle/>
            <a:p>
              <a:endParaRPr lang="zh-CN" altLang="en-US"/>
            </a:p>
          </p:txBody>
        </p:sp>
        <p:sp>
          <p:nvSpPr>
            <p:cNvPr id="145440" name="Freeform 61"/>
            <p:cNvSpPr>
              <a:spLocks/>
            </p:cNvSpPr>
            <p:nvPr/>
          </p:nvSpPr>
          <p:spPr bwMode="auto">
            <a:xfrm>
              <a:off x="2546" y="2079"/>
              <a:ext cx="43" cy="32"/>
            </a:xfrm>
            <a:custGeom>
              <a:avLst/>
              <a:gdLst>
                <a:gd name="T0" fmla="*/ 42 w 43"/>
                <a:gd name="T1" fmla="*/ 9 h 32"/>
                <a:gd name="T2" fmla="*/ 43 w 43"/>
                <a:gd name="T3" fmla="*/ 7 h 32"/>
                <a:gd name="T4" fmla="*/ 43 w 43"/>
                <a:gd name="T5" fmla="*/ 5 h 32"/>
                <a:gd name="T6" fmla="*/ 43 w 43"/>
                <a:gd name="T7" fmla="*/ 4 h 32"/>
                <a:gd name="T8" fmla="*/ 43 w 43"/>
                <a:gd name="T9" fmla="*/ 2 h 32"/>
                <a:gd name="T10" fmla="*/ 42 w 43"/>
                <a:gd name="T11" fmla="*/ 0 h 32"/>
                <a:gd name="T12" fmla="*/ 40 w 43"/>
                <a:gd name="T13" fmla="*/ 0 h 32"/>
                <a:gd name="T14" fmla="*/ 38 w 43"/>
                <a:gd name="T15" fmla="*/ 0 h 32"/>
                <a:gd name="T16" fmla="*/ 37 w 43"/>
                <a:gd name="T17" fmla="*/ 0 h 32"/>
                <a:gd name="T18" fmla="*/ 17 w 43"/>
                <a:gd name="T19" fmla="*/ 12 h 32"/>
                <a:gd name="T20" fmla="*/ 3 w 43"/>
                <a:gd name="T21" fmla="*/ 22 h 32"/>
                <a:gd name="T22" fmla="*/ 2 w 43"/>
                <a:gd name="T23" fmla="*/ 24 h 32"/>
                <a:gd name="T24" fmla="*/ 0 w 43"/>
                <a:gd name="T25" fmla="*/ 25 h 32"/>
                <a:gd name="T26" fmla="*/ 0 w 43"/>
                <a:gd name="T27" fmla="*/ 27 h 32"/>
                <a:gd name="T28" fmla="*/ 2 w 43"/>
                <a:gd name="T29" fmla="*/ 29 h 32"/>
                <a:gd name="T30" fmla="*/ 3 w 43"/>
                <a:gd name="T31" fmla="*/ 30 h 32"/>
                <a:gd name="T32" fmla="*/ 5 w 43"/>
                <a:gd name="T33" fmla="*/ 32 h 32"/>
                <a:gd name="T34" fmla="*/ 7 w 43"/>
                <a:gd name="T35" fmla="*/ 32 h 32"/>
                <a:gd name="T36" fmla="*/ 8 w 43"/>
                <a:gd name="T37" fmla="*/ 30 h 32"/>
                <a:gd name="T38" fmla="*/ 22 w 43"/>
                <a:gd name="T39" fmla="*/ 20 h 32"/>
                <a:gd name="T40" fmla="*/ 42 w 43"/>
                <a:gd name="T41" fmla="*/ 9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3"/>
                <a:gd name="T64" fmla="*/ 0 h 32"/>
                <a:gd name="T65" fmla="*/ 43 w 43"/>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3" h="32">
                  <a:moveTo>
                    <a:pt x="42" y="9"/>
                  </a:moveTo>
                  <a:lnTo>
                    <a:pt x="43" y="7"/>
                  </a:lnTo>
                  <a:lnTo>
                    <a:pt x="43" y="5"/>
                  </a:lnTo>
                  <a:lnTo>
                    <a:pt x="43" y="4"/>
                  </a:lnTo>
                  <a:lnTo>
                    <a:pt x="43" y="2"/>
                  </a:lnTo>
                  <a:lnTo>
                    <a:pt x="42" y="0"/>
                  </a:lnTo>
                  <a:lnTo>
                    <a:pt x="40" y="0"/>
                  </a:lnTo>
                  <a:lnTo>
                    <a:pt x="38" y="0"/>
                  </a:lnTo>
                  <a:lnTo>
                    <a:pt x="37" y="0"/>
                  </a:lnTo>
                  <a:lnTo>
                    <a:pt x="17" y="12"/>
                  </a:lnTo>
                  <a:lnTo>
                    <a:pt x="3" y="22"/>
                  </a:lnTo>
                  <a:lnTo>
                    <a:pt x="2" y="24"/>
                  </a:lnTo>
                  <a:lnTo>
                    <a:pt x="0" y="25"/>
                  </a:lnTo>
                  <a:lnTo>
                    <a:pt x="0" y="27"/>
                  </a:lnTo>
                  <a:lnTo>
                    <a:pt x="2" y="29"/>
                  </a:lnTo>
                  <a:lnTo>
                    <a:pt x="3" y="30"/>
                  </a:lnTo>
                  <a:lnTo>
                    <a:pt x="5" y="32"/>
                  </a:lnTo>
                  <a:lnTo>
                    <a:pt x="7" y="32"/>
                  </a:lnTo>
                  <a:lnTo>
                    <a:pt x="8" y="30"/>
                  </a:lnTo>
                  <a:lnTo>
                    <a:pt x="22" y="20"/>
                  </a:lnTo>
                  <a:lnTo>
                    <a:pt x="42" y="9"/>
                  </a:lnTo>
                  <a:close/>
                </a:path>
              </a:pathLst>
            </a:custGeom>
            <a:solidFill>
              <a:srgbClr val="000000"/>
            </a:solidFill>
            <a:ln w="9525">
              <a:solidFill>
                <a:srgbClr val="D60093"/>
              </a:solidFill>
              <a:round/>
              <a:headEnd/>
              <a:tailEnd/>
            </a:ln>
          </p:spPr>
          <p:txBody>
            <a:bodyPr/>
            <a:lstStyle/>
            <a:p>
              <a:endParaRPr lang="zh-CN" altLang="en-US"/>
            </a:p>
          </p:txBody>
        </p:sp>
        <p:sp>
          <p:nvSpPr>
            <p:cNvPr id="145441" name="Freeform 62"/>
            <p:cNvSpPr>
              <a:spLocks/>
            </p:cNvSpPr>
            <p:nvPr/>
          </p:nvSpPr>
          <p:spPr bwMode="auto">
            <a:xfrm>
              <a:off x="2504" y="2121"/>
              <a:ext cx="32" cy="45"/>
            </a:xfrm>
            <a:custGeom>
              <a:avLst/>
              <a:gdLst>
                <a:gd name="T0" fmla="*/ 30 w 32"/>
                <a:gd name="T1" fmla="*/ 8 h 45"/>
                <a:gd name="T2" fmla="*/ 32 w 32"/>
                <a:gd name="T3" fmla="*/ 7 h 45"/>
                <a:gd name="T4" fmla="*/ 32 w 32"/>
                <a:gd name="T5" fmla="*/ 5 h 45"/>
                <a:gd name="T6" fmla="*/ 30 w 32"/>
                <a:gd name="T7" fmla="*/ 3 h 45"/>
                <a:gd name="T8" fmla="*/ 29 w 32"/>
                <a:gd name="T9" fmla="*/ 2 h 45"/>
                <a:gd name="T10" fmla="*/ 27 w 32"/>
                <a:gd name="T11" fmla="*/ 0 h 45"/>
                <a:gd name="T12" fmla="*/ 25 w 32"/>
                <a:gd name="T13" fmla="*/ 0 h 45"/>
                <a:gd name="T14" fmla="*/ 24 w 32"/>
                <a:gd name="T15" fmla="*/ 2 h 45"/>
                <a:gd name="T16" fmla="*/ 22 w 32"/>
                <a:gd name="T17" fmla="*/ 3 h 45"/>
                <a:gd name="T18" fmla="*/ 15 w 32"/>
                <a:gd name="T19" fmla="*/ 13 h 45"/>
                <a:gd name="T20" fmla="*/ 2 w 32"/>
                <a:gd name="T21" fmla="*/ 36 h 45"/>
                <a:gd name="T22" fmla="*/ 0 w 32"/>
                <a:gd name="T23" fmla="*/ 38 h 45"/>
                <a:gd name="T24" fmla="*/ 0 w 32"/>
                <a:gd name="T25" fmla="*/ 40 h 45"/>
                <a:gd name="T26" fmla="*/ 2 w 32"/>
                <a:gd name="T27" fmla="*/ 41 h 45"/>
                <a:gd name="T28" fmla="*/ 4 w 32"/>
                <a:gd name="T29" fmla="*/ 43 h 45"/>
                <a:gd name="T30" fmla="*/ 5 w 32"/>
                <a:gd name="T31" fmla="*/ 45 h 45"/>
                <a:gd name="T32" fmla="*/ 7 w 32"/>
                <a:gd name="T33" fmla="*/ 45 h 45"/>
                <a:gd name="T34" fmla="*/ 9 w 32"/>
                <a:gd name="T35" fmla="*/ 43 h 45"/>
                <a:gd name="T36" fmla="*/ 10 w 32"/>
                <a:gd name="T37" fmla="*/ 41 h 45"/>
                <a:gd name="T38" fmla="*/ 24 w 32"/>
                <a:gd name="T39" fmla="*/ 18 h 45"/>
                <a:gd name="T40" fmla="*/ 30 w 32"/>
                <a:gd name="T41" fmla="*/ 8 h 4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2"/>
                <a:gd name="T64" fmla="*/ 0 h 45"/>
                <a:gd name="T65" fmla="*/ 32 w 32"/>
                <a:gd name="T66" fmla="*/ 45 h 4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2" h="45">
                  <a:moveTo>
                    <a:pt x="30" y="8"/>
                  </a:moveTo>
                  <a:lnTo>
                    <a:pt x="32" y="7"/>
                  </a:lnTo>
                  <a:lnTo>
                    <a:pt x="32" y="5"/>
                  </a:lnTo>
                  <a:lnTo>
                    <a:pt x="30" y="3"/>
                  </a:lnTo>
                  <a:lnTo>
                    <a:pt x="29" y="2"/>
                  </a:lnTo>
                  <a:lnTo>
                    <a:pt x="27" y="0"/>
                  </a:lnTo>
                  <a:lnTo>
                    <a:pt x="25" y="0"/>
                  </a:lnTo>
                  <a:lnTo>
                    <a:pt x="24" y="2"/>
                  </a:lnTo>
                  <a:lnTo>
                    <a:pt x="22" y="3"/>
                  </a:lnTo>
                  <a:lnTo>
                    <a:pt x="15" y="13"/>
                  </a:lnTo>
                  <a:lnTo>
                    <a:pt x="2" y="36"/>
                  </a:lnTo>
                  <a:lnTo>
                    <a:pt x="0" y="38"/>
                  </a:lnTo>
                  <a:lnTo>
                    <a:pt x="0" y="40"/>
                  </a:lnTo>
                  <a:lnTo>
                    <a:pt x="2" y="41"/>
                  </a:lnTo>
                  <a:lnTo>
                    <a:pt x="4" y="43"/>
                  </a:lnTo>
                  <a:lnTo>
                    <a:pt x="5" y="45"/>
                  </a:lnTo>
                  <a:lnTo>
                    <a:pt x="7" y="45"/>
                  </a:lnTo>
                  <a:lnTo>
                    <a:pt x="9" y="43"/>
                  </a:lnTo>
                  <a:lnTo>
                    <a:pt x="10" y="41"/>
                  </a:lnTo>
                  <a:lnTo>
                    <a:pt x="24" y="18"/>
                  </a:lnTo>
                  <a:lnTo>
                    <a:pt x="30" y="8"/>
                  </a:lnTo>
                  <a:close/>
                </a:path>
              </a:pathLst>
            </a:custGeom>
            <a:solidFill>
              <a:srgbClr val="000000"/>
            </a:solidFill>
            <a:ln w="9525">
              <a:solidFill>
                <a:srgbClr val="D60093"/>
              </a:solidFill>
              <a:round/>
              <a:headEnd/>
              <a:tailEnd/>
            </a:ln>
          </p:spPr>
          <p:txBody>
            <a:bodyPr/>
            <a:lstStyle/>
            <a:p>
              <a:endParaRPr lang="zh-CN" altLang="en-US"/>
            </a:p>
          </p:txBody>
        </p:sp>
        <p:sp>
          <p:nvSpPr>
            <p:cNvPr id="145442" name="Freeform 63"/>
            <p:cNvSpPr>
              <a:spLocks/>
            </p:cNvSpPr>
            <p:nvPr/>
          </p:nvSpPr>
          <p:spPr bwMode="auto">
            <a:xfrm>
              <a:off x="2491" y="2184"/>
              <a:ext cx="15" cy="50"/>
            </a:xfrm>
            <a:custGeom>
              <a:avLst/>
              <a:gdLst>
                <a:gd name="T0" fmla="*/ 15 w 15"/>
                <a:gd name="T1" fmla="*/ 5 h 50"/>
                <a:gd name="T2" fmla="*/ 15 w 15"/>
                <a:gd name="T3" fmla="*/ 3 h 50"/>
                <a:gd name="T4" fmla="*/ 13 w 15"/>
                <a:gd name="T5" fmla="*/ 2 h 50"/>
                <a:gd name="T6" fmla="*/ 12 w 15"/>
                <a:gd name="T7" fmla="*/ 0 h 50"/>
                <a:gd name="T8" fmla="*/ 10 w 15"/>
                <a:gd name="T9" fmla="*/ 0 h 50"/>
                <a:gd name="T10" fmla="*/ 8 w 15"/>
                <a:gd name="T11" fmla="*/ 0 h 50"/>
                <a:gd name="T12" fmla="*/ 7 w 15"/>
                <a:gd name="T13" fmla="*/ 0 h 50"/>
                <a:gd name="T14" fmla="*/ 5 w 15"/>
                <a:gd name="T15" fmla="*/ 2 h 50"/>
                <a:gd name="T16" fmla="*/ 5 w 15"/>
                <a:gd name="T17" fmla="*/ 3 h 50"/>
                <a:gd name="T18" fmla="*/ 3 w 15"/>
                <a:gd name="T19" fmla="*/ 8 h 50"/>
                <a:gd name="T20" fmla="*/ 0 w 15"/>
                <a:gd name="T21" fmla="*/ 40 h 50"/>
                <a:gd name="T22" fmla="*/ 0 w 15"/>
                <a:gd name="T23" fmla="*/ 43 h 50"/>
                <a:gd name="T24" fmla="*/ 0 w 15"/>
                <a:gd name="T25" fmla="*/ 45 h 50"/>
                <a:gd name="T26" fmla="*/ 2 w 15"/>
                <a:gd name="T27" fmla="*/ 47 h 50"/>
                <a:gd name="T28" fmla="*/ 3 w 15"/>
                <a:gd name="T29" fmla="*/ 48 h 50"/>
                <a:gd name="T30" fmla="*/ 5 w 15"/>
                <a:gd name="T31" fmla="*/ 50 h 50"/>
                <a:gd name="T32" fmla="*/ 7 w 15"/>
                <a:gd name="T33" fmla="*/ 50 h 50"/>
                <a:gd name="T34" fmla="*/ 8 w 15"/>
                <a:gd name="T35" fmla="*/ 48 h 50"/>
                <a:gd name="T36" fmla="*/ 10 w 15"/>
                <a:gd name="T37" fmla="*/ 47 h 50"/>
                <a:gd name="T38" fmla="*/ 10 w 15"/>
                <a:gd name="T39" fmla="*/ 45 h 50"/>
                <a:gd name="T40" fmla="*/ 10 w 15"/>
                <a:gd name="T41" fmla="*/ 42 h 50"/>
                <a:gd name="T42" fmla="*/ 13 w 15"/>
                <a:gd name="T43" fmla="*/ 10 h 50"/>
                <a:gd name="T44" fmla="*/ 15 w 15"/>
                <a:gd name="T45" fmla="*/ 5 h 50"/>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
                <a:gd name="T70" fmla="*/ 0 h 50"/>
                <a:gd name="T71" fmla="*/ 15 w 15"/>
                <a:gd name="T72" fmla="*/ 50 h 50"/>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 h="50">
                  <a:moveTo>
                    <a:pt x="15" y="5"/>
                  </a:moveTo>
                  <a:lnTo>
                    <a:pt x="15" y="3"/>
                  </a:lnTo>
                  <a:lnTo>
                    <a:pt x="13" y="2"/>
                  </a:lnTo>
                  <a:lnTo>
                    <a:pt x="12" y="0"/>
                  </a:lnTo>
                  <a:lnTo>
                    <a:pt x="10" y="0"/>
                  </a:lnTo>
                  <a:lnTo>
                    <a:pt x="8" y="0"/>
                  </a:lnTo>
                  <a:lnTo>
                    <a:pt x="7" y="0"/>
                  </a:lnTo>
                  <a:lnTo>
                    <a:pt x="5" y="2"/>
                  </a:lnTo>
                  <a:lnTo>
                    <a:pt x="5" y="3"/>
                  </a:lnTo>
                  <a:lnTo>
                    <a:pt x="3" y="8"/>
                  </a:lnTo>
                  <a:lnTo>
                    <a:pt x="0" y="40"/>
                  </a:lnTo>
                  <a:lnTo>
                    <a:pt x="0" y="43"/>
                  </a:lnTo>
                  <a:lnTo>
                    <a:pt x="0" y="45"/>
                  </a:lnTo>
                  <a:lnTo>
                    <a:pt x="2" y="47"/>
                  </a:lnTo>
                  <a:lnTo>
                    <a:pt x="3" y="48"/>
                  </a:lnTo>
                  <a:lnTo>
                    <a:pt x="5" y="50"/>
                  </a:lnTo>
                  <a:lnTo>
                    <a:pt x="7" y="50"/>
                  </a:lnTo>
                  <a:lnTo>
                    <a:pt x="8" y="48"/>
                  </a:lnTo>
                  <a:lnTo>
                    <a:pt x="10" y="47"/>
                  </a:lnTo>
                  <a:lnTo>
                    <a:pt x="10" y="45"/>
                  </a:lnTo>
                  <a:lnTo>
                    <a:pt x="10" y="42"/>
                  </a:lnTo>
                  <a:lnTo>
                    <a:pt x="13" y="10"/>
                  </a:lnTo>
                  <a:lnTo>
                    <a:pt x="15" y="5"/>
                  </a:lnTo>
                  <a:close/>
                </a:path>
              </a:pathLst>
            </a:custGeom>
            <a:solidFill>
              <a:srgbClr val="000000"/>
            </a:solidFill>
            <a:ln w="9525">
              <a:solidFill>
                <a:srgbClr val="D60093"/>
              </a:solidFill>
              <a:round/>
              <a:headEnd/>
              <a:tailEnd/>
            </a:ln>
          </p:spPr>
          <p:txBody>
            <a:bodyPr/>
            <a:lstStyle/>
            <a:p>
              <a:endParaRPr lang="zh-CN" altLang="en-US"/>
            </a:p>
          </p:txBody>
        </p:sp>
        <p:sp>
          <p:nvSpPr>
            <p:cNvPr id="145443" name="Freeform 64"/>
            <p:cNvSpPr>
              <a:spLocks/>
            </p:cNvSpPr>
            <p:nvPr/>
          </p:nvSpPr>
          <p:spPr bwMode="auto">
            <a:xfrm>
              <a:off x="2494" y="2252"/>
              <a:ext cx="25" cy="49"/>
            </a:xfrm>
            <a:custGeom>
              <a:avLst/>
              <a:gdLst>
                <a:gd name="T0" fmla="*/ 10 w 25"/>
                <a:gd name="T1" fmla="*/ 5 h 49"/>
                <a:gd name="T2" fmla="*/ 10 w 25"/>
                <a:gd name="T3" fmla="*/ 4 h 49"/>
                <a:gd name="T4" fmla="*/ 9 w 25"/>
                <a:gd name="T5" fmla="*/ 2 h 49"/>
                <a:gd name="T6" fmla="*/ 7 w 25"/>
                <a:gd name="T7" fmla="*/ 0 h 49"/>
                <a:gd name="T8" fmla="*/ 5 w 25"/>
                <a:gd name="T9" fmla="*/ 0 h 49"/>
                <a:gd name="T10" fmla="*/ 4 w 25"/>
                <a:gd name="T11" fmla="*/ 2 h 49"/>
                <a:gd name="T12" fmla="*/ 2 w 25"/>
                <a:gd name="T13" fmla="*/ 4 h 49"/>
                <a:gd name="T14" fmla="*/ 0 w 25"/>
                <a:gd name="T15" fmla="*/ 5 h 49"/>
                <a:gd name="T16" fmla="*/ 0 w 25"/>
                <a:gd name="T17" fmla="*/ 7 h 49"/>
                <a:gd name="T18" fmla="*/ 9 w 25"/>
                <a:gd name="T19" fmla="*/ 34 h 49"/>
                <a:gd name="T20" fmla="*/ 10 w 25"/>
                <a:gd name="T21" fmla="*/ 35 h 49"/>
                <a:gd name="T22" fmla="*/ 15 w 25"/>
                <a:gd name="T23" fmla="*/ 45 h 49"/>
                <a:gd name="T24" fmla="*/ 17 w 25"/>
                <a:gd name="T25" fmla="*/ 47 h 49"/>
                <a:gd name="T26" fmla="*/ 19 w 25"/>
                <a:gd name="T27" fmla="*/ 49 h 49"/>
                <a:gd name="T28" fmla="*/ 20 w 25"/>
                <a:gd name="T29" fmla="*/ 49 h 49"/>
                <a:gd name="T30" fmla="*/ 22 w 25"/>
                <a:gd name="T31" fmla="*/ 47 h 49"/>
                <a:gd name="T32" fmla="*/ 24 w 25"/>
                <a:gd name="T33" fmla="*/ 45 h 49"/>
                <a:gd name="T34" fmla="*/ 25 w 25"/>
                <a:gd name="T35" fmla="*/ 44 h 49"/>
                <a:gd name="T36" fmla="*/ 25 w 25"/>
                <a:gd name="T37" fmla="*/ 42 h 49"/>
                <a:gd name="T38" fmla="*/ 24 w 25"/>
                <a:gd name="T39" fmla="*/ 40 h 49"/>
                <a:gd name="T40" fmla="*/ 19 w 25"/>
                <a:gd name="T41" fmla="*/ 30 h 49"/>
                <a:gd name="T42" fmla="*/ 14 w 25"/>
                <a:gd name="T43" fmla="*/ 34 h 49"/>
                <a:gd name="T44" fmla="*/ 19 w 25"/>
                <a:gd name="T45" fmla="*/ 32 h 49"/>
                <a:gd name="T46" fmla="*/ 10 w 25"/>
                <a:gd name="T47" fmla="*/ 5 h 49"/>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5"/>
                <a:gd name="T73" fmla="*/ 0 h 49"/>
                <a:gd name="T74" fmla="*/ 25 w 25"/>
                <a:gd name="T75" fmla="*/ 49 h 49"/>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5" h="49">
                  <a:moveTo>
                    <a:pt x="10" y="5"/>
                  </a:moveTo>
                  <a:lnTo>
                    <a:pt x="10" y="4"/>
                  </a:lnTo>
                  <a:lnTo>
                    <a:pt x="9" y="2"/>
                  </a:lnTo>
                  <a:lnTo>
                    <a:pt x="7" y="0"/>
                  </a:lnTo>
                  <a:lnTo>
                    <a:pt x="5" y="0"/>
                  </a:lnTo>
                  <a:lnTo>
                    <a:pt x="4" y="2"/>
                  </a:lnTo>
                  <a:lnTo>
                    <a:pt x="2" y="4"/>
                  </a:lnTo>
                  <a:lnTo>
                    <a:pt x="0" y="5"/>
                  </a:lnTo>
                  <a:lnTo>
                    <a:pt x="0" y="7"/>
                  </a:lnTo>
                  <a:lnTo>
                    <a:pt x="9" y="34"/>
                  </a:lnTo>
                  <a:lnTo>
                    <a:pt x="10" y="35"/>
                  </a:lnTo>
                  <a:lnTo>
                    <a:pt x="15" y="45"/>
                  </a:lnTo>
                  <a:lnTo>
                    <a:pt x="17" y="47"/>
                  </a:lnTo>
                  <a:lnTo>
                    <a:pt x="19" y="49"/>
                  </a:lnTo>
                  <a:lnTo>
                    <a:pt x="20" y="49"/>
                  </a:lnTo>
                  <a:lnTo>
                    <a:pt x="22" y="47"/>
                  </a:lnTo>
                  <a:lnTo>
                    <a:pt x="24" y="45"/>
                  </a:lnTo>
                  <a:lnTo>
                    <a:pt x="25" y="44"/>
                  </a:lnTo>
                  <a:lnTo>
                    <a:pt x="25" y="42"/>
                  </a:lnTo>
                  <a:lnTo>
                    <a:pt x="24" y="40"/>
                  </a:lnTo>
                  <a:lnTo>
                    <a:pt x="19" y="30"/>
                  </a:lnTo>
                  <a:lnTo>
                    <a:pt x="14" y="34"/>
                  </a:lnTo>
                  <a:lnTo>
                    <a:pt x="19" y="32"/>
                  </a:lnTo>
                  <a:lnTo>
                    <a:pt x="10" y="5"/>
                  </a:lnTo>
                  <a:close/>
                </a:path>
              </a:pathLst>
            </a:custGeom>
            <a:solidFill>
              <a:srgbClr val="000000"/>
            </a:solidFill>
            <a:ln w="9525">
              <a:solidFill>
                <a:srgbClr val="D60093"/>
              </a:solidFill>
              <a:round/>
              <a:headEnd/>
              <a:tailEnd/>
            </a:ln>
          </p:spPr>
          <p:txBody>
            <a:bodyPr/>
            <a:lstStyle/>
            <a:p>
              <a:endParaRPr lang="zh-CN" altLang="en-US"/>
            </a:p>
          </p:txBody>
        </p:sp>
        <p:sp>
          <p:nvSpPr>
            <p:cNvPr id="145444" name="Freeform 65"/>
            <p:cNvSpPr>
              <a:spLocks/>
            </p:cNvSpPr>
            <p:nvPr/>
          </p:nvSpPr>
          <p:spPr bwMode="auto">
            <a:xfrm>
              <a:off x="2524" y="2316"/>
              <a:ext cx="39" cy="38"/>
            </a:xfrm>
            <a:custGeom>
              <a:avLst/>
              <a:gdLst>
                <a:gd name="T0" fmla="*/ 10 w 39"/>
                <a:gd name="T1" fmla="*/ 1 h 38"/>
                <a:gd name="T2" fmla="*/ 9 w 39"/>
                <a:gd name="T3" fmla="*/ 0 h 38"/>
                <a:gd name="T4" fmla="*/ 7 w 39"/>
                <a:gd name="T5" fmla="*/ 0 h 38"/>
                <a:gd name="T6" fmla="*/ 5 w 39"/>
                <a:gd name="T7" fmla="*/ 0 h 38"/>
                <a:gd name="T8" fmla="*/ 4 w 39"/>
                <a:gd name="T9" fmla="*/ 0 h 38"/>
                <a:gd name="T10" fmla="*/ 2 w 39"/>
                <a:gd name="T11" fmla="*/ 1 h 38"/>
                <a:gd name="T12" fmla="*/ 0 w 39"/>
                <a:gd name="T13" fmla="*/ 3 h 38"/>
                <a:gd name="T14" fmla="*/ 0 w 39"/>
                <a:gd name="T15" fmla="*/ 5 h 38"/>
                <a:gd name="T16" fmla="*/ 2 w 39"/>
                <a:gd name="T17" fmla="*/ 6 h 38"/>
                <a:gd name="T18" fmla="*/ 14 w 39"/>
                <a:gd name="T19" fmla="*/ 21 h 38"/>
                <a:gd name="T20" fmla="*/ 15 w 39"/>
                <a:gd name="T21" fmla="*/ 23 h 38"/>
                <a:gd name="T22" fmla="*/ 32 w 39"/>
                <a:gd name="T23" fmla="*/ 36 h 38"/>
                <a:gd name="T24" fmla="*/ 34 w 39"/>
                <a:gd name="T25" fmla="*/ 38 h 38"/>
                <a:gd name="T26" fmla="*/ 35 w 39"/>
                <a:gd name="T27" fmla="*/ 38 h 38"/>
                <a:gd name="T28" fmla="*/ 37 w 39"/>
                <a:gd name="T29" fmla="*/ 36 h 38"/>
                <a:gd name="T30" fmla="*/ 39 w 39"/>
                <a:gd name="T31" fmla="*/ 35 h 38"/>
                <a:gd name="T32" fmla="*/ 39 w 39"/>
                <a:gd name="T33" fmla="*/ 33 h 38"/>
                <a:gd name="T34" fmla="*/ 39 w 39"/>
                <a:gd name="T35" fmla="*/ 31 h 38"/>
                <a:gd name="T36" fmla="*/ 39 w 39"/>
                <a:gd name="T37" fmla="*/ 30 h 38"/>
                <a:gd name="T38" fmla="*/ 37 w 39"/>
                <a:gd name="T39" fmla="*/ 28 h 38"/>
                <a:gd name="T40" fmla="*/ 20 w 39"/>
                <a:gd name="T41" fmla="*/ 15 h 38"/>
                <a:gd name="T42" fmla="*/ 19 w 39"/>
                <a:gd name="T43" fmla="*/ 20 h 38"/>
                <a:gd name="T44" fmla="*/ 22 w 39"/>
                <a:gd name="T45" fmla="*/ 16 h 38"/>
                <a:gd name="T46" fmla="*/ 10 w 39"/>
                <a:gd name="T47" fmla="*/ 1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9"/>
                <a:gd name="T73" fmla="*/ 0 h 38"/>
                <a:gd name="T74" fmla="*/ 39 w 39"/>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9" h="38">
                  <a:moveTo>
                    <a:pt x="10" y="1"/>
                  </a:moveTo>
                  <a:lnTo>
                    <a:pt x="9" y="0"/>
                  </a:lnTo>
                  <a:lnTo>
                    <a:pt x="7" y="0"/>
                  </a:lnTo>
                  <a:lnTo>
                    <a:pt x="5" y="0"/>
                  </a:lnTo>
                  <a:lnTo>
                    <a:pt x="4" y="0"/>
                  </a:lnTo>
                  <a:lnTo>
                    <a:pt x="2" y="1"/>
                  </a:lnTo>
                  <a:lnTo>
                    <a:pt x="0" y="3"/>
                  </a:lnTo>
                  <a:lnTo>
                    <a:pt x="0" y="5"/>
                  </a:lnTo>
                  <a:lnTo>
                    <a:pt x="2" y="6"/>
                  </a:lnTo>
                  <a:lnTo>
                    <a:pt x="14" y="21"/>
                  </a:lnTo>
                  <a:lnTo>
                    <a:pt x="15" y="23"/>
                  </a:lnTo>
                  <a:lnTo>
                    <a:pt x="32" y="36"/>
                  </a:lnTo>
                  <a:lnTo>
                    <a:pt x="34" y="38"/>
                  </a:lnTo>
                  <a:lnTo>
                    <a:pt x="35" y="38"/>
                  </a:lnTo>
                  <a:lnTo>
                    <a:pt x="37" y="36"/>
                  </a:lnTo>
                  <a:lnTo>
                    <a:pt x="39" y="35"/>
                  </a:lnTo>
                  <a:lnTo>
                    <a:pt x="39" y="33"/>
                  </a:lnTo>
                  <a:lnTo>
                    <a:pt x="39" y="31"/>
                  </a:lnTo>
                  <a:lnTo>
                    <a:pt x="39" y="30"/>
                  </a:lnTo>
                  <a:lnTo>
                    <a:pt x="37" y="28"/>
                  </a:lnTo>
                  <a:lnTo>
                    <a:pt x="20" y="15"/>
                  </a:lnTo>
                  <a:lnTo>
                    <a:pt x="19" y="20"/>
                  </a:lnTo>
                  <a:lnTo>
                    <a:pt x="22" y="16"/>
                  </a:lnTo>
                  <a:lnTo>
                    <a:pt x="10" y="1"/>
                  </a:lnTo>
                  <a:close/>
                </a:path>
              </a:pathLst>
            </a:custGeom>
            <a:solidFill>
              <a:srgbClr val="000000"/>
            </a:solidFill>
            <a:ln w="9525">
              <a:solidFill>
                <a:srgbClr val="D60093"/>
              </a:solidFill>
              <a:round/>
              <a:headEnd/>
              <a:tailEnd/>
            </a:ln>
          </p:spPr>
          <p:txBody>
            <a:bodyPr/>
            <a:lstStyle/>
            <a:p>
              <a:endParaRPr lang="zh-CN" altLang="en-US"/>
            </a:p>
          </p:txBody>
        </p:sp>
        <p:sp>
          <p:nvSpPr>
            <p:cNvPr id="145445" name="Freeform 66"/>
            <p:cNvSpPr>
              <a:spLocks/>
            </p:cNvSpPr>
            <p:nvPr/>
          </p:nvSpPr>
          <p:spPr bwMode="auto">
            <a:xfrm>
              <a:off x="2579" y="2359"/>
              <a:ext cx="47" cy="23"/>
            </a:xfrm>
            <a:custGeom>
              <a:avLst/>
              <a:gdLst>
                <a:gd name="T0" fmla="*/ 7 w 47"/>
                <a:gd name="T1" fmla="*/ 2 h 23"/>
                <a:gd name="T2" fmla="*/ 5 w 47"/>
                <a:gd name="T3" fmla="*/ 0 h 23"/>
                <a:gd name="T4" fmla="*/ 4 w 47"/>
                <a:gd name="T5" fmla="*/ 0 h 23"/>
                <a:gd name="T6" fmla="*/ 2 w 47"/>
                <a:gd name="T7" fmla="*/ 2 h 23"/>
                <a:gd name="T8" fmla="*/ 0 w 47"/>
                <a:gd name="T9" fmla="*/ 3 h 23"/>
                <a:gd name="T10" fmla="*/ 0 w 47"/>
                <a:gd name="T11" fmla="*/ 5 h 23"/>
                <a:gd name="T12" fmla="*/ 0 w 47"/>
                <a:gd name="T13" fmla="*/ 7 h 23"/>
                <a:gd name="T14" fmla="*/ 0 w 47"/>
                <a:gd name="T15" fmla="*/ 8 h 23"/>
                <a:gd name="T16" fmla="*/ 2 w 47"/>
                <a:gd name="T17" fmla="*/ 10 h 23"/>
                <a:gd name="T18" fmla="*/ 10 w 47"/>
                <a:gd name="T19" fmla="*/ 13 h 23"/>
                <a:gd name="T20" fmla="*/ 12 w 47"/>
                <a:gd name="T21" fmla="*/ 15 h 23"/>
                <a:gd name="T22" fmla="*/ 42 w 47"/>
                <a:gd name="T23" fmla="*/ 23 h 23"/>
                <a:gd name="T24" fmla="*/ 42 w 47"/>
                <a:gd name="T25" fmla="*/ 23 h 23"/>
                <a:gd name="T26" fmla="*/ 44 w 47"/>
                <a:gd name="T27" fmla="*/ 23 h 23"/>
                <a:gd name="T28" fmla="*/ 45 w 47"/>
                <a:gd name="T29" fmla="*/ 23 h 23"/>
                <a:gd name="T30" fmla="*/ 47 w 47"/>
                <a:gd name="T31" fmla="*/ 22 h 23"/>
                <a:gd name="T32" fmla="*/ 47 w 47"/>
                <a:gd name="T33" fmla="*/ 20 h 23"/>
                <a:gd name="T34" fmla="*/ 47 w 47"/>
                <a:gd name="T35" fmla="*/ 18 h 23"/>
                <a:gd name="T36" fmla="*/ 47 w 47"/>
                <a:gd name="T37" fmla="*/ 17 h 23"/>
                <a:gd name="T38" fmla="*/ 45 w 47"/>
                <a:gd name="T39" fmla="*/ 15 h 23"/>
                <a:gd name="T40" fmla="*/ 44 w 47"/>
                <a:gd name="T41" fmla="*/ 13 h 23"/>
                <a:gd name="T42" fmla="*/ 44 w 47"/>
                <a:gd name="T43" fmla="*/ 13 h 23"/>
                <a:gd name="T44" fmla="*/ 14 w 47"/>
                <a:gd name="T45" fmla="*/ 5 h 23"/>
                <a:gd name="T46" fmla="*/ 12 w 47"/>
                <a:gd name="T47" fmla="*/ 10 h 23"/>
                <a:gd name="T48" fmla="*/ 15 w 47"/>
                <a:gd name="T49" fmla="*/ 5 h 23"/>
                <a:gd name="T50" fmla="*/ 7 w 47"/>
                <a:gd name="T51" fmla="*/ 2 h 2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47"/>
                <a:gd name="T79" fmla="*/ 0 h 23"/>
                <a:gd name="T80" fmla="*/ 47 w 47"/>
                <a:gd name="T81" fmla="*/ 23 h 2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47" h="23">
                  <a:moveTo>
                    <a:pt x="7" y="2"/>
                  </a:moveTo>
                  <a:lnTo>
                    <a:pt x="5" y="0"/>
                  </a:lnTo>
                  <a:lnTo>
                    <a:pt x="4" y="0"/>
                  </a:lnTo>
                  <a:lnTo>
                    <a:pt x="2" y="2"/>
                  </a:lnTo>
                  <a:lnTo>
                    <a:pt x="0" y="3"/>
                  </a:lnTo>
                  <a:lnTo>
                    <a:pt x="0" y="5"/>
                  </a:lnTo>
                  <a:lnTo>
                    <a:pt x="0" y="7"/>
                  </a:lnTo>
                  <a:lnTo>
                    <a:pt x="0" y="8"/>
                  </a:lnTo>
                  <a:lnTo>
                    <a:pt x="2" y="10"/>
                  </a:lnTo>
                  <a:lnTo>
                    <a:pt x="10" y="13"/>
                  </a:lnTo>
                  <a:lnTo>
                    <a:pt x="12" y="15"/>
                  </a:lnTo>
                  <a:lnTo>
                    <a:pt x="42" y="23"/>
                  </a:lnTo>
                  <a:lnTo>
                    <a:pt x="44" y="23"/>
                  </a:lnTo>
                  <a:lnTo>
                    <a:pt x="45" y="23"/>
                  </a:lnTo>
                  <a:lnTo>
                    <a:pt x="47" y="22"/>
                  </a:lnTo>
                  <a:lnTo>
                    <a:pt x="47" y="20"/>
                  </a:lnTo>
                  <a:lnTo>
                    <a:pt x="47" y="18"/>
                  </a:lnTo>
                  <a:lnTo>
                    <a:pt x="47" y="17"/>
                  </a:lnTo>
                  <a:lnTo>
                    <a:pt x="45" y="15"/>
                  </a:lnTo>
                  <a:lnTo>
                    <a:pt x="44" y="13"/>
                  </a:lnTo>
                  <a:lnTo>
                    <a:pt x="14" y="5"/>
                  </a:lnTo>
                  <a:lnTo>
                    <a:pt x="12" y="10"/>
                  </a:lnTo>
                  <a:lnTo>
                    <a:pt x="15" y="5"/>
                  </a:lnTo>
                  <a:lnTo>
                    <a:pt x="7" y="2"/>
                  </a:lnTo>
                  <a:close/>
                </a:path>
              </a:pathLst>
            </a:custGeom>
            <a:solidFill>
              <a:srgbClr val="000000"/>
            </a:solidFill>
            <a:ln w="9525">
              <a:solidFill>
                <a:srgbClr val="D60093"/>
              </a:solidFill>
              <a:round/>
              <a:headEnd/>
              <a:tailEnd/>
            </a:ln>
          </p:spPr>
          <p:txBody>
            <a:bodyPr/>
            <a:lstStyle/>
            <a:p>
              <a:endParaRPr lang="zh-CN" altLang="en-US"/>
            </a:p>
          </p:txBody>
        </p:sp>
        <p:sp>
          <p:nvSpPr>
            <p:cNvPr id="145446" name="Freeform 67"/>
            <p:cNvSpPr>
              <a:spLocks/>
            </p:cNvSpPr>
            <p:nvPr/>
          </p:nvSpPr>
          <p:spPr bwMode="auto">
            <a:xfrm>
              <a:off x="2646" y="2371"/>
              <a:ext cx="50" cy="15"/>
            </a:xfrm>
            <a:custGeom>
              <a:avLst/>
              <a:gdLst>
                <a:gd name="T0" fmla="*/ 7 w 50"/>
                <a:gd name="T1" fmla="*/ 5 h 15"/>
                <a:gd name="T2" fmla="*/ 5 w 50"/>
                <a:gd name="T3" fmla="*/ 5 h 15"/>
                <a:gd name="T4" fmla="*/ 3 w 50"/>
                <a:gd name="T5" fmla="*/ 5 h 15"/>
                <a:gd name="T6" fmla="*/ 2 w 50"/>
                <a:gd name="T7" fmla="*/ 6 h 15"/>
                <a:gd name="T8" fmla="*/ 0 w 50"/>
                <a:gd name="T9" fmla="*/ 8 h 15"/>
                <a:gd name="T10" fmla="*/ 0 w 50"/>
                <a:gd name="T11" fmla="*/ 10 h 15"/>
                <a:gd name="T12" fmla="*/ 2 w 50"/>
                <a:gd name="T13" fmla="*/ 11 h 15"/>
                <a:gd name="T14" fmla="*/ 3 w 50"/>
                <a:gd name="T15" fmla="*/ 13 h 15"/>
                <a:gd name="T16" fmla="*/ 5 w 50"/>
                <a:gd name="T17" fmla="*/ 15 h 15"/>
                <a:gd name="T18" fmla="*/ 7 w 50"/>
                <a:gd name="T19" fmla="*/ 15 h 15"/>
                <a:gd name="T20" fmla="*/ 38 w 50"/>
                <a:gd name="T21" fmla="*/ 11 h 15"/>
                <a:gd name="T22" fmla="*/ 40 w 50"/>
                <a:gd name="T23" fmla="*/ 11 h 15"/>
                <a:gd name="T24" fmla="*/ 45 w 50"/>
                <a:gd name="T25" fmla="*/ 10 h 15"/>
                <a:gd name="T26" fmla="*/ 47 w 50"/>
                <a:gd name="T27" fmla="*/ 8 h 15"/>
                <a:gd name="T28" fmla="*/ 48 w 50"/>
                <a:gd name="T29" fmla="*/ 6 h 15"/>
                <a:gd name="T30" fmla="*/ 50 w 50"/>
                <a:gd name="T31" fmla="*/ 5 h 15"/>
                <a:gd name="T32" fmla="*/ 50 w 50"/>
                <a:gd name="T33" fmla="*/ 3 h 15"/>
                <a:gd name="T34" fmla="*/ 48 w 50"/>
                <a:gd name="T35" fmla="*/ 1 h 15"/>
                <a:gd name="T36" fmla="*/ 47 w 50"/>
                <a:gd name="T37" fmla="*/ 0 h 15"/>
                <a:gd name="T38" fmla="*/ 45 w 50"/>
                <a:gd name="T39" fmla="*/ 0 h 15"/>
                <a:gd name="T40" fmla="*/ 43 w 50"/>
                <a:gd name="T41" fmla="*/ 0 h 15"/>
                <a:gd name="T42" fmla="*/ 38 w 50"/>
                <a:gd name="T43" fmla="*/ 1 h 15"/>
                <a:gd name="T44" fmla="*/ 38 w 50"/>
                <a:gd name="T45" fmla="*/ 6 h 15"/>
                <a:gd name="T46" fmla="*/ 40 w 50"/>
                <a:gd name="T47" fmla="*/ 1 h 15"/>
                <a:gd name="T48" fmla="*/ 8 w 50"/>
                <a:gd name="T49" fmla="*/ 5 h 15"/>
                <a:gd name="T50" fmla="*/ 7 w 50"/>
                <a:gd name="T51" fmla="*/ 5 h 1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0"/>
                <a:gd name="T79" fmla="*/ 0 h 15"/>
                <a:gd name="T80" fmla="*/ 50 w 50"/>
                <a:gd name="T81" fmla="*/ 15 h 1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0" h="15">
                  <a:moveTo>
                    <a:pt x="7" y="5"/>
                  </a:moveTo>
                  <a:lnTo>
                    <a:pt x="5" y="5"/>
                  </a:lnTo>
                  <a:lnTo>
                    <a:pt x="3" y="5"/>
                  </a:lnTo>
                  <a:lnTo>
                    <a:pt x="2" y="6"/>
                  </a:lnTo>
                  <a:lnTo>
                    <a:pt x="0" y="8"/>
                  </a:lnTo>
                  <a:lnTo>
                    <a:pt x="0" y="10"/>
                  </a:lnTo>
                  <a:lnTo>
                    <a:pt x="2" y="11"/>
                  </a:lnTo>
                  <a:lnTo>
                    <a:pt x="3" y="13"/>
                  </a:lnTo>
                  <a:lnTo>
                    <a:pt x="5" y="15"/>
                  </a:lnTo>
                  <a:lnTo>
                    <a:pt x="7" y="15"/>
                  </a:lnTo>
                  <a:lnTo>
                    <a:pt x="38" y="11"/>
                  </a:lnTo>
                  <a:lnTo>
                    <a:pt x="40" y="11"/>
                  </a:lnTo>
                  <a:lnTo>
                    <a:pt x="45" y="10"/>
                  </a:lnTo>
                  <a:lnTo>
                    <a:pt x="47" y="8"/>
                  </a:lnTo>
                  <a:lnTo>
                    <a:pt x="48" y="6"/>
                  </a:lnTo>
                  <a:lnTo>
                    <a:pt x="50" y="5"/>
                  </a:lnTo>
                  <a:lnTo>
                    <a:pt x="50" y="3"/>
                  </a:lnTo>
                  <a:lnTo>
                    <a:pt x="48" y="1"/>
                  </a:lnTo>
                  <a:lnTo>
                    <a:pt x="47" y="0"/>
                  </a:lnTo>
                  <a:lnTo>
                    <a:pt x="45" y="0"/>
                  </a:lnTo>
                  <a:lnTo>
                    <a:pt x="43" y="0"/>
                  </a:lnTo>
                  <a:lnTo>
                    <a:pt x="38" y="1"/>
                  </a:lnTo>
                  <a:lnTo>
                    <a:pt x="38" y="6"/>
                  </a:lnTo>
                  <a:lnTo>
                    <a:pt x="40" y="1"/>
                  </a:lnTo>
                  <a:lnTo>
                    <a:pt x="8" y="5"/>
                  </a:lnTo>
                  <a:lnTo>
                    <a:pt x="7" y="5"/>
                  </a:lnTo>
                  <a:close/>
                </a:path>
              </a:pathLst>
            </a:custGeom>
            <a:solidFill>
              <a:srgbClr val="000000"/>
            </a:solidFill>
            <a:ln w="9525">
              <a:solidFill>
                <a:srgbClr val="D60093"/>
              </a:solidFill>
              <a:round/>
              <a:headEnd/>
              <a:tailEnd/>
            </a:ln>
          </p:spPr>
          <p:txBody>
            <a:bodyPr/>
            <a:lstStyle/>
            <a:p>
              <a:endParaRPr lang="zh-CN" altLang="en-US"/>
            </a:p>
          </p:txBody>
        </p:sp>
        <p:sp>
          <p:nvSpPr>
            <p:cNvPr id="145447" name="Freeform 68"/>
            <p:cNvSpPr>
              <a:spLocks/>
            </p:cNvSpPr>
            <p:nvPr/>
          </p:nvSpPr>
          <p:spPr bwMode="auto">
            <a:xfrm>
              <a:off x="2714" y="2339"/>
              <a:ext cx="44" cy="32"/>
            </a:xfrm>
            <a:custGeom>
              <a:avLst/>
              <a:gdLst>
                <a:gd name="T0" fmla="*/ 2 w 44"/>
                <a:gd name="T1" fmla="*/ 22 h 32"/>
                <a:gd name="T2" fmla="*/ 0 w 44"/>
                <a:gd name="T3" fmla="*/ 23 h 32"/>
                <a:gd name="T4" fmla="*/ 0 w 44"/>
                <a:gd name="T5" fmla="*/ 25 h 32"/>
                <a:gd name="T6" fmla="*/ 0 w 44"/>
                <a:gd name="T7" fmla="*/ 27 h 32"/>
                <a:gd name="T8" fmla="*/ 0 w 44"/>
                <a:gd name="T9" fmla="*/ 28 h 32"/>
                <a:gd name="T10" fmla="*/ 2 w 44"/>
                <a:gd name="T11" fmla="*/ 30 h 32"/>
                <a:gd name="T12" fmla="*/ 4 w 44"/>
                <a:gd name="T13" fmla="*/ 32 h 32"/>
                <a:gd name="T14" fmla="*/ 5 w 44"/>
                <a:gd name="T15" fmla="*/ 32 h 32"/>
                <a:gd name="T16" fmla="*/ 7 w 44"/>
                <a:gd name="T17" fmla="*/ 30 h 32"/>
                <a:gd name="T18" fmla="*/ 29 w 44"/>
                <a:gd name="T19" fmla="*/ 20 h 32"/>
                <a:gd name="T20" fmla="*/ 40 w 44"/>
                <a:gd name="T21" fmla="*/ 10 h 32"/>
                <a:gd name="T22" fmla="*/ 42 w 44"/>
                <a:gd name="T23" fmla="*/ 8 h 32"/>
                <a:gd name="T24" fmla="*/ 44 w 44"/>
                <a:gd name="T25" fmla="*/ 7 h 32"/>
                <a:gd name="T26" fmla="*/ 44 w 44"/>
                <a:gd name="T27" fmla="*/ 5 h 32"/>
                <a:gd name="T28" fmla="*/ 42 w 44"/>
                <a:gd name="T29" fmla="*/ 3 h 32"/>
                <a:gd name="T30" fmla="*/ 40 w 44"/>
                <a:gd name="T31" fmla="*/ 2 h 32"/>
                <a:gd name="T32" fmla="*/ 39 w 44"/>
                <a:gd name="T33" fmla="*/ 0 h 32"/>
                <a:gd name="T34" fmla="*/ 37 w 44"/>
                <a:gd name="T35" fmla="*/ 0 h 32"/>
                <a:gd name="T36" fmla="*/ 35 w 44"/>
                <a:gd name="T37" fmla="*/ 2 h 32"/>
                <a:gd name="T38" fmla="*/ 24 w 44"/>
                <a:gd name="T39" fmla="*/ 12 h 32"/>
                <a:gd name="T40" fmla="*/ 2 w 44"/>
                <a:gd name="T41" fmla="*/ 22 h 3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4"/>
                <a:gd name="T64" fmla="*/ 0 h 32"/>
                <a:gd name="T65" fmla="*/ 44 w 44"/>
                <a:gd name="T66" fmla="*/ 32 h 3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4" h="32">
                  <a:moveTo>
                    <a:pt x="2" y="22"/>
                  </a:moveTo>
                  <a:lnTo>
                    <a:pt x="0" y="23"/>
                  </a:lnTo>
                  <a:lnTo>
                    <a:pt x="0" y="25"/>
                  </a:lnTo>
                  <a:lnTo>
                    <a:pt x="0" y="27"/>
                  </a:lnTo>
                  <a:lnTo>
                    <a:pt x="0" y="28"/>
                  </a:lnTo>
                  <a:lnTo>
                    <a:pt x="2" y="30"/>
                  </a:lnTo>
                  <a:lnTo>
                    <a:pt x="4" y="32"/>
                  </a:lnTo>
                  <a:lnTo>
                    <a:pt x="5" y="32"/>
                  </a:lnTo>
                  <a:lnTo>
                    <a:pt x="7" y="30"/>
                  </a:lnTo>
                  <a:lnTo>
                    <a:pt x="29" y="20"/>
                  </a:lnTo>
                  <a:lnTo>
                    <a:pt x="40" y="10"/>
                  </a:lnTo>
                  <a:lnTo>
                    <a:pt x="42" y="8"/>
                  </a:lnTo>
                  <a:lnTo>
                    <a:pt x="44" y="7"/>
                  </a:lnTo>
                  <a:lnTo>
                    <a:pt x="44" y="5"/>
                  </a:lnTo>
                  <a:lnTo>
                    <a:pt x="42" y="3"/>
                  </a:lnTo>
                  <a:lnTo>
                    <a:pt x="40" y="2"/>
                  </a:lnTo>
                  <a:lnTo>
                    <a:pt x="39" y="0"/>
                  </a:lnTo>
                  <a:lnTo>
                    <a:pt x="37" y="0"/>
                  </a:lnTo>
                  <a:lnTo>
                    <a:pt x="35" y="2"/>
                  </a:lnTo>
                  <a:lnTo>
                    <a:pt x="24" y="12"/>
                  </a:lnTo>
                  <a:lnTo>
                    <a:pt x="2" y="22"/>
                  </a:lnTo>
                  <a:close/>
                </a:path>
              </a:pathLst>
            </a:custGeom>
            <a:solidFill>
              <a:srgbClr val="000000"/>
            </a:solidFill>
            <a:ln w="9525">
              <a:solidFill>
                <a:srgbClr val="D60093"/>
              </a:solidFill>
              <a:round/>
              <a:headEnd/>
              <a:tailEnd/>
            </a:ln>
          </p:spPr>
          <p:txBody>
            <a:bodyPr/>
            <a:lstStyle/>
            <a:p>
              <a:endParaRPr lang="zh-CN" altLang="en-US"/>
            </a:p>
          </p:txBody>
        </p:sp>
        <p:sp>
          <p:nvSpPr>
            <p:cNvPr id="145448" name="Freeform 69"/>
            <p:cNvSpPr>
              <a:spLocks/>
            </p:cNvSpPr>
            <p:nvPr/>
          </p:nvSpPr>
          <p:spPr bwMode="auto">
            <a:xfrm>
              <a:off x="2768" y="2284"/>
              <a:ext cx="31" cy="43"/>
            </a:xfrm>
            <a:custGeom>
              <a:avLst/>
              <a:gdLst>
                <a:gd name="T0" fmla="*/ 1 w 31"/>
                <a:gd name="T1" fmla="*/ 37 h 43"/>
                <a:gd name="T2" fmla="*/ 0 w 31"/>
                <a:gd name="T3" fmla="*/ 38 h 43"/>
                <a:gd name="T4" fmla="*/ 0 w 31"/>
                <a:gd name="T5" fmla="*/ 40 h 43"/>
                <a:gd name="T6" fmla="*/ 1 w 31"/>
                <a:gd name="T7" fmla="*/ 42 h 43"/>
                <a:gd name="T8" fmla="*/ 3 w 31"/>
                <a:gd name="T9" fmla="*/ 43 h 43"/>
                <a:gd name="T10" fmla="*/ 5 w 31"/>
                <a:gd name="T11" fmla="*/ 43 h 43"/>
                <a:gd name="T12" fmla="*/ 6 w 31"/>
                <a:gd name="T13" fmla="*/ 43 h 43"/>
                <a:gd name="T14" fmla="*/ 8 w 31"/>
                <a:gd name="T15" fmla="*/ 43 h 43"/>
                <a:gd name="T16" fmla="*/ 10 w 31"/>
                <a:gd name="T17" fmla="*/ 42 h 43"/>
                <a:gd name="T18" fmla="*/ 20 w 31"/>
                <a:gd name="T19" fmla="*/ 30 h 43"/>
                <a:gd name="T20" fmla="*/ 31 w 31"/>
                <a:gd name="T21" fmla="*/ 8 h 43"/>
                <a:gd name="T22" fmla="*/ 31 w 31"/>
                <a:gd name="T23" fmla="*/ 7 h 43"/>
                <a:gd name="T24" fmla="*/ 31 w 31"/>
                <a:gd name="T25" fmla="*/ 5 h 43"/>
                <a:gd name="T26" fmla="*/ 31 w 31"/>
                <a:gd name="T27" fmla="*/ 3 h 43"/>
                <a:gd name="T28" fmla="*/ 30 w 31"/>
                <a:gd name="T29" fmla="*/ 2 h 43"/>
                <a:gd name="T30" fmla="*/ 28 w 31"/>
                <a:gd name="T31" fmla="*/ 0 h 43"/>
                <a:gd name="T32" fmla="*/ 26 w 31"/>
                <a:gd name="T33" fmla="*/ 0 h 43"/>
                <a:gd name="T34" fmla="*/ 25 w 31"/>
                <a:gd name="T35" fmla="*/ 2 h 43"/>
                <a:gd name="T36" fmla="*/ 23 w 31"/>
                <a:gd name="T37" fmla="*/ 3 h 43"/>
                <a:gd name="T38" fmla="*/ 11 w 31"/>
                <a:gd name="T39" fmla="*/ 25 h 43"/>
                <a:gd name="T40" fmla="*/ 1 w 31"/>
                <a:gd name="T41" fmla="*/ 37 h 43"/>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31"/>
                <a:gd name="T64" fmla="*/ 0 h 43"/>
                <a:gd name="T65" fmla="*/ 31 w 31"/>
                <a:gd name="T66" fmla="*/ 43 h 43"/>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31" h="43">
                  <a:moveTo>
                    <a:pt x="1" y="37"/>
                  </a:moveTo>
                  <a:lnTo>
                    <a:pt x="0" y="38"/>
                  </a:lnTo>
                  <a:lnTo>
                    <a:pt x="0" y="40"/>
                  </a:lnTo>
                  <a:lnTo>
                    <a:pt x="1" y="42"/>
                  </a:lnTo>
                  <a:lnTo>
                    <a:pt x="3" y="43"/>
                  </a:lnTo>
                  <a:lnTo>
                    <a:pt x="5" y="43"/>
                  </a:lnTo>
                  <a:lnTo>
                    <a:pt x="6" y="43"/>
                  </a:lnTo>
                  <a:lnTo>
                    <a:pt x="8" y="43"/>
                  </a:lnTo>
                  <a:lnTo>
                    <a:pt x="10" y="42"/>
                  </a:lnTo>
                  <a:lnTo>
                    <a:pt x="20" y="30"/>
                  </a:lnTo>
                  <a:lnTo>
                    <a:pt x="31" y="8"/>
                  </a:lnTo>
                  <a:lnTo>
                    <a:pt x="31" y="7"/>
                  </a:lnTo>
                  <a:lnTo>
                    <a:pt x="31" y="5"/>
                  </a:lnTo>
                  <a:lnTo>
                    <a:pt x="31" y="3"/>
                  </a:lnTo>
                  <a:lnTo>
                    <a:pt x="30" y="2"/>
                  </a:lnTo>
                  <a:lnTo>
                    <a:pt x="28" y="0"/>
                  </a:lnTo>
                  <a:lnTo>
                    <a:pt x="26" y="0"/>
                  </a:lnTo>
                  <a:lnTo>
                    <a:pt x="25" y="2"/>
                  </a:lnTo>
                  <a:lnTo>
                    <a:pt x="23" y="3"/>
                  </a:lnTo>
                  <a:lnTo>
                    <a:pt x="11" y="25"/>
                  </a:lnTo>
                  <a:lnTo>
                    <a:pt x="1" y="37"/>
                  </a:lnTo>
                  <a:close/>
                </a:path>
              </a:pathLst>
            </a:custGeom>
            <a:solidFill>
              <a:srgbClr val="000000"/>
            </a:solidFill>
            <a:ln w="9525">
              <a:solidFill>
                <a:srgbClr val="D60093"/>
              </a:solidFill>
              <a:round/>
              <a:headEnd/>
              <a:tailEnd/>
            </a:ln>
          </p:spPr>
          <p:txBody>
            <a:bodyPr/>
            <a:lstStyle/>
            <a:p>
              <a:endParaRPr lang="zh-CN" altLang="en-US"/>
            </a:p>
          </p:txBody>
        </p:sp>
        <p:sp>
          <p:nvSpPr>
            <p:cNvPr id="145449" name="Freeform 70"/>
            <p:cNvSpPr>
              <a:spLocks/>
            </p:cNvSpPr>
            <p:nvPr/>
          </p:nvSpPr>
          <p:spPr bwMode="auto">
            <a:xfrm>
              <a:off x="2799" y="2216"/>
              <a:ext cx="15" cy="50"/>
            </a:xfrm>
            <a:custGeom>
              <a:avLst/>
              <a:gdLst>
                <a:gd name="T0" fmla="*/ 0 w 15"/>
                <a:gd name="T1" fmla="*/ 45 h 50"/>
                <a:gd name="T2" fmla="*/ 0 w 15"/>
                <a:gd name="T3" fmla="*/ 46 h 50"/>
                <a:gd name="T4" fmla="*/ 2 w 15"/>
                <a:gd name="T5" fmla="*/ 48 h 50"/>
                <a:gd name="T6" fmla="*/ 4 w 15"/>
                <a:gd name="T7" fmla="*/ 50 h 50"/>
                <a:gd name="T8" fmla="*/ 5 w 15"/>
                <a:gd name="T9" fmla="*/ 50 h 50"/>
                <a:gd name="T10" fmla="*/ 7 w 15"/>
                <a:gd name="T11" fmla="*/ 50 h 50"/>
                <a:gd name="T12" fmla="*/ 9 w 15"/>
                <a:gd name="T13" fmla="*/ 50 h 50"/>
                <a:gd name="T14" fmla="*/ 10 w 15"/>
                <a:gd name="T15" fmla="*/ 48 h 50"/>
                <a:gd name="T16" fmla="*/ 10 w 15"/>
                <a:gd name="T17" fmla="*/ 46 h 50"/>
                <a:gd name="T18" fmla="*/ 12 w 15"/>
                <a:gd name="T19" fmla="*/ 41 h 50"/>
                <a:gd name="T20" fmla="*/ 12 w 15"/>
                <a:gd name="T21" fmla="*/ 40 h 50"/>
                <a:gd name="T22" fmla="*/ 15 w 15"/>
                <a:gd name="T23" fmla="*/ 8 h 50"/>
                <a:gd name="T24" fmla="*/ 15 w 15"/>
                <a:gd name="T25" fmla="*/ 5 h 50"/>
                <a:gd name="T26" fmla="*/ 14 w 15"/>
                <a:gd name="T27" fmla="*/ 3 h 50"/>
                <a:gd name="T28" fmla="*/ 12 w 15"/>
                <a:gd name="T29" fmla="*/ 1 h 50"/>
                <a:gd name="T30" fmla="*/ 10 w 15"/>
                <a:gd name="T31" fmla="*/ 0 h 50"/>
                <a:gd name="T32" fmla="*/ 9 w 15"/>
                <a:gd name="T33" fmla="*/ 0 h 50"/>
                <a:gd name="T34" fmla="*/ 7 w 15"/>
                <a:gd name="T35" fmla="*/ 1 h 50"/>
                <a:gd name="T36" fmla="*/ 5 w 15"/>
                <a:gd name="T37" fmla="*/ 3 h 50"/>
                <a:gd name="T38" fmla="*/ 5 w 15"/>
                <a:gd name="T39" fmla="*/ 5 h 50"/>
                <a:gd name="T40" fmla="*/ 5 w 15"/>
                <a:gd name="T41" fmla="*/ 6 h 50"/>
                <a:gd name="T42" fmla="*/ 5 w 15"/>
                <a:gd name="T43" fmla="*/ 10 h 50"/>
                <a:gd name="T44" fmla="*/ 2 w 15"/>
                <a:gd name="T45" fmla="*/ 41 h 50"/>
                <a:gd name="T46" fmla="*/ 7 w 15"/>
                <a:gd name="T47" fmla="*/ 40 h 50"/>
                <a:gd name="T48" fmla="*/ 2 w 15"/>
                <a:gd name="T49" fmla="*/ 40 h 50"/>
                <a:gd name="T50" fmla="*/ 0 w 15"/>
                <a:gd name="T51" fmla="*/ 45 h 5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5"/>
                <a:gd name="T79" fmla="*/ 0 h 50"/>
                <a:gd name="T80" fmla="*/ 15 w 15"/>
                <a:gd name="T81" fmla="*/ 50 h 5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5" h="50">
                  <a:moveTo>
                    <a:pt x="0" y="45"/>
                  </a:moveTo>
                  <a:lnTo>
                    <a:pt x="0" y="46"/>
                  </a:lnTo>
                  <a:lnTo>
                    <a:pt x="2" y="48"/>
                  </a:lnTo>
                  <a:lnTo>
                    <a:pt x="4" y="50"/>
                  </a:lnTo>
                  <a:lnTo>
                    <a:pt x="5" y="50"/>
                  </a:lnTo>
                  <a:lnTo>
                    <a:pt x="7" y="50"/>
                  </a:lnTo>
                  <a:lnTo>
                    <a:pt x="9" y="50"/>
                  </a:lnTo>
                  <a:lnTo>
                    <a:pt x="10" y="48"/>
                  </a:lnTo>
                  <a:lnTo>
                    <a:pt x="10" y="46"/>
                  </a:lnTo>
                  <a:lnTo>
                    <a:pt x="12" y="41"/>
                  </a:lnTo>
                  <a:lnTo>
                    <a:pt x="12" y="40"/>
                  </a:lnTo>
                  <a:lnTo>
                    <a:pt x="15" y="8"/>
                  </a:lnTo>
                  <a:lnTo>
                    <a:pt x="15" y="5"/>
                  </a:lnTo>
                  <a:lnTo>
                    <a:pt x="14" y="3"/>
                  </a:lnTo>
                  <a:lnTo>
                    <a:pt x="12" y="1"/>
                  </a:lnTo>
                  <a:lnTo>
                    <a:pt x="10" y="0"/>
                  </a:lnTo>
                  <a:lnTo>
                    <a:pt x="9" y="0"/>
                  </a:lnTo>
                  <a:lnTo>
                    <a:pt x="7" y="1"/>
                  </a:lnTo>
                  <a:lnTo>
                    <a:pt x="5" y="3"/>
                  </a:lnTo>
                  <a:lnTo>
                    <a:pt x="5" y="5"/>
                  </a:lnTo>
                  <a:lnTo>
                    <a:pt x="5" y="6"/>
                  </a:lnTo>
                  <a:lnTo>
                    <a:pt x="5" y="10"/>
                  </a:lnTo>
                  <a:lnTo>
                    <a:pt x="2" y="41"/>
                  </a:lnTo>
                  <a:lnTo>
                    <a:pt x="7" y="40"/>
                  </a:lnTo>
                  <a:lnTo>
                    <a:pt x="2" y="40"/>
                  </a:lnTo>
                  <a:lnTo>
                    <a:pt x="0" y="45"/>
                  </a:lnTo>
                  <a:close/>
                </a:path>
              </a:pathLst>
            </a:custGeom>
            <a:solidFill>
              <a:srgbClr val="000000"/>
            </a:solidFill>
            <a:ln w="9525">
              <a:solidFill>
                <a:srgbClr val="D60093"/>
              </a:solidFill>
              <a:round/>
              <a:headEnd/>
              <a:tailEnd/>
            </a:ln>
          </p:spPr>
          <p:txBody>
            <a:bodyPr/>
            <a:lstStyle/>
            <a:p>
              <a:endParaRPr lang="zh-CN" altLang="en-US"/>
            </a:p>
          </p:txBody>
        </p:sp>
        <p:sp>
          <p:nvSpPr>
            <p:cNvPr id="145450" name="Freeform 71"/>
            <p:cNvSpPr>
              <a:spLocks/>
            </p:cNvSpPr>
            <p:nvPr/>
          </p:nvSpPr>
          <p:spPr bwMode="auto">
            <a:xfrm>
              <a:off x="2788" y="2149"/>
              <a:ext cx="23" cy="48"/>
            </a:xfrm>
            <a:custGeom>
              <a:avLst/>
              <a:gdLst>
                <a:gd name="T0" fmla="*/ 13 w 23"/>
                <a:gd name="T1" fmla="*/ 43 h 48"/>
                <a:gd name="T2" fmla="*/ 13 w 23"/>
                <a:gd name="T3" fmla="*/ 45 h 48"/>
                <a:gd name="T4" fmla="*/ 15 w 23"/>
                <a:gd name="T5" fmla="*/ 47 h 48"/>
                <a:gd name="T6" fmla="*/ 16 w 23"/>
                <a:gd name="T7" fmla="*/ 48 h 48"/>
                <a:gd name="T8" fmla="*/ 18 w 23"/>
                <a:gd name="T9" fmla="*/ 48 h 48"/>
                <a:gd name="T10" fmla="*/ 20 w 23"/>
                <a:gd name="T11" fmla="*/ 47 h 48"/>
                <a:gd name="T12" fmla="*/ 21 w 23"/>
                <a:gd name="T13" fmla="*/ 45 h 48"/>
                <a:gd name="T14" fmla="*/ 23 w 23"/>
                <a:gd name="T15" fmla="*/ 43 h 48"/>
                <a:gd name="T16" fmla="*/ 23 w 23"/>
                <a:gd name="T17" fmla="*/ 42 h 48"/>
                <a:gd name="T18" fmla="*/ 15 w 23"/>
                <a:gd name="T19" fmla="*/ 13 h 48"/>
                <a:gd name="T20" fmla="*/ 13 w 23"/>
                <a:gd name="T21" fmla="*/ 12 h 48"/>
                <a:gd name="T22" fmla="*/ 8 w 23"/>
                <a:gd name="T23" fmla="*/ 3 h 48"/>
                <a:gd name="T24" fmla="*/ 6 w 23"/>
                <a:gd name="T25" fmla="*/ 2 h 48"/>
                <a:gd name="T26" fmla="*/ 5 w 23"/>
                <a:gd name="T27" fmla="*/ 0 h 48"/>
                <a:gd name="T28" fmla="*/ 3 w 23"/>
                <a:gd name="T29" fmla="*/ 0 h 48"/>
                <a:gd name="T30" fmla="*/ 1 w 23"/>
                <a:gd name="T31" fmla="*/ 2 h 48"/>
                <a:gd name="T32" fmla="*/ 0 w 23"/>
                <a:gd name="T33" fmla="*/ 3 h 48"/>
                <a:gd name="T34" fmla="*/ 0 w 23"/>
                <a:gd name="T35" fmla="*/ 5 h 48"/>
                <a:gd name="T36" fmla="*/ 0 w 23"/>
                <a:gd name="T37" fmla="*/ 7 h 48"/>
                <a:gd name="T38" fmla="*/ 0 w 23"/>
                <a:gd name="T39" fmla="*/ 8 h 48"/>
                <a:gd name="T40" fmla="*/ 5 w 23"/>
                <a:gd name="T41" fmla="*/ 17 h 48"/>
                <a:gd name="T42" fmla="*/ 10 w 23"/>
                <a:gd name="T43" fmla="*/ 13 h 48"/>
                <a:gd name="T44" fmla="*/ 5 w 23"/>
                <a:gd name="T45" fmla="*/ 15 h 48"/>
                <a:gd name="T46" fmla="*/ 13 w 23"/>
                <a:gd name="T47" fmla="*/ 43 h 4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23"/>
                <a:gd name="T73" fmla="*/ 0 h 48"/>
                <a:gd name="T74" fmla="*/ 23 w 23"/>
                <a:gd name="T75" fmla="*/ 48 h 4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23" h="48">
                  <a:moveTo>
                    <a:pt x="13" y="43"/>
                  </a:moveTo>
                  <a:lnTo>
                    <a:pt x="13" y="45"/>
                  </a:lnTo>
                  <a:lnTo>
                    <a:pt x="15" y="47"/>
                  </a:lnTo>
                  <a:lnTo>
                    <a:pt x="16" y="48"/>
                  </a:lnTo>
                  <a:lnTo>
                    <a:pt x="18" y="48"/>
                  </a:lnTo>
                  <a:lnTo>
                    <a:pt x="20" y="47"/>
                  </a:lnTo>
                  <a:lnTo>
                    <a:pt x="21" y="45"/>
                  </a:lnTo>
                  <a:lnTo>
                    <a:pt x="23" y="43"/>
                  </a:lnTo>
                  <a:lnTo>
                    <a:pt x="23" y="42"/>
                  </a:lnTo>
                  <a:lnTo>
                    <a:pt x="15" y="13"/>
                  </a:lnTo>
                  <a:lnTo>
                    <a:pt x="13" y="12"/>
                  </a:lnTo>
                  <a:lnTo>
                    <a:pt x="8" y="3"/>
                  </a:lnTo>
                  <a:lnTo>
                    <a:pt x="6" y="2"/>
                  </a:lnTo>
                  <a:lnTo>
                    <a:pt x="5" y="0"/>
                  </a:lnTo>
                  <a:lnTo>
                    <a:pt x="3" y="0"/>
                  </a:lnTo>
                  <a:lnTo>
                    <a:pt x="1" y="2"/>
                  </a:lnTo>
                  <a:lnTo>
                    <a:pt x="0" y="3"/>
                  </a:lnTo>
                  <a:lnTo>
                    <a:pt x="0" y="5"/>
                  </a:lnTo>
                  <a:lnTo>
                    <a:pt x="0" y="7"/>
                  </a:lnTo>
                  <a:lnTo>
                    <a:pt x="0" y="8"/>
                  </a:lnTo>
                  <a:lnTo>
                    <a:pt x="5" y="17"/>
                  </a:lnTo>
                  <a:lnTo>
                    <a:pt x="10" y="13"/>
                  </a:lnTo>
                  <a:lnTo>
                    <a:pt x="5" y="15"/>
                  </a:lnTo>
                  <a:lnTo>
                    <a:pt x="13" y="43"/>
                  </a:lnTo>
                  <a:close/>
                </a:path>
              </a:pathLst>
            </a:custGeom>
            <a:solidFill>
              <a:srgbClr val="000000"/>
            </a:solidFill>
            <a:ln w="9525">
              <a:solidFill>
                <a:srgbClr val="D60093"/>
              </a:solidFill>
              <a:round/>
              <a:headEnd/>
              <a:tailEnd/>
            </a:ln>
          </p:spPr>
          <p:txBody>
            <a:bodyPr/>
            <a:lstStyle/>
            <a:p>
              <a:endParaRPr lang="zh-CN" altLang="en-US"/>
            </a:p>
          </p:txBody>
        </p:sp>
        <p:sp>
          <p:nvSpPr>
            <p:cNvPr id="145451" name="Freeform 72"/>
            <p:cNvSpPr>
              <a:spLocks/>
            </p:cNvSpPr>
            <p:nvPr/>
          </p:nvSpPr>
          <p:spPr bwMode="auto">
            <a:xfrm>
              <a:off x="2743" y="2096"/>
              <a:ext cx="38" cy="38"/>
            </a:xfrm>
            <a:custGeom>
              <a:avLst/>
              <a:gdLst>
                <a:gd name="T0" fmla="*/ 30 w 38"/>
                <a:gd name="T1" fmla="*/ 35 h 38"/>
                <a:gd name="T2" fmla="*/ 31 w 38"/>
                <a:gd name="T3" fmla="*/ 36 h 38"/>
                <a:gd name="T4" fmla="*/ 33 w 38"/>
                <a:gd name="T5" fmla="*/ 38 h 38"/>
                <a:gd name="T6" fmla="*/ 35 w 38"/>
                <a:gd name="T7" fmla="*/ 38 h 38"/>
                <a:gd name="T8" fmla="*/ 36 w 38"/>
                <a:gd name="T9" fmla="*/ 36 h 38"/>
                <a:gd name="T10" fmla="*/ 38 w 38"/>
                <a:gd name="T11" fmla="*/ 35 h 38"/>
                <a:gd name="T12" fmla="*/ 38 w 38"/>
                <a:gd name="T13" fmla="*/ 33 h 38"/>
                <a:gd name="T14" fmla="*/ 38 w 38"/>
                <a:gd name="T15" fmla="*/ 32 h 38"/>
                <a:gd name="T16" fmla="*/ 38 w 38"/>
                <a:gd name="T17" fmla="*/ 30 h 38"/>
                <a:gd name="T18" fmla="*/ 25 w 38"/>
                <a:gd name="T19" fmla="*/ 15 h 38"/>
                <a:gd name="T20" fmla="*/ 23 w 38"/>
                <a:gd name="T21" fmla="*/ 13 h 38"/>
                <a:gd name="T22" fmla="*/ 8 w 38"/>
                <a:gd name="T23" fmla="*/ 0 h 38"/>
                <a:gd name="T24" fmla="*/ 6 w 38"/>
                <a:gd name="T25" fmla="*/ 0 h 38"/>
                <a:gd name="T26" fmla="*/ 5 w 38"/>
                <a:gd name="T27" fmla="*/ 0 h 38"/>
                <a:gd name="T28" fmla="*/ 3 w 38"/>
                <a:gd name="T29" fmla="*/ 0 h 38"/>
                <a:gd name="T30" fmla="*/ 1 w 38"/>
                <a:gd name="T31" fmla="*/ 2 h 38"/>
                <a:gd name="T32" fmla="*/ 0 w 38"/>
                <a:gd name="T33" fmla="*/ 3 h 38"/>
                <a:gd name="T34" fmla="*/ 0 w 38"/>
                <a:gd name="T35" fmla="*/ 5 h 38"/>
                <a:gd name="T36" fmla="*/ 1 w 38"/>
                <a:gd name="T37" fmla="*/ 7 h 38"/>
                <a:gd name="T38" fmla="*/ 3 w 38"/>
                <a:gd name="T39" fmla="*/ 8 h 38"/>
                <a:gd name="T40" fmla="*/ 18 w 38"/>
                <a:gd name="T41" fmla="*/ 22 h 38"/>
                <a:gd name="T42" fmla="*/ 21 w 38"/>
                <a:gd name="T43" fmla="*/ 18 h 38"/>
                <a:gd name="T44" fmla="*/ 16 w 38"/>
                <a:gd name="T45" fmla="*/ 20 h 38"/>
                <a:gd name="T46" fmla="*/ 30 w 38"/>
                <a:gd name="T47" fmla="*/ 35 h 3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38"/>
                <a:gd name="T73" fmla="*/ 0 h 38"/>
                <a:gd name="T74" fmla="*/ 38 w 38"/>
                <a:gd name="T75" fmla="*/ 38 h 3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38" h="38">
                  <a:moveTo>
                    <a:pt x="30" y="35"/>
                  </a:moveTo>
                  <a:lnTo>
                    <a:pt x="31" y="36"/>
                  </a:lnTo>
                  <a:lnTo>
                    <a:pt x="33" y="38"/>
                  </a:lnTo>
                  <a:lnTo>
                    <a:pt x="35" y="38"/>
                  </a:lnTo>
                  <a:lnTo>
                    <a:pt x="36" y="36"/>
                  </a:lnTo>
                  <a:lnTo>
                    <a:pt x="38" y="35"/>
                  </a:lnTo>
                  <a:lnTo>
                    <a:pt x="38" y="33"/>
                  </a:lnTo>
                  <a:lnTo>
                    <a:pt x="38" y="32"/>
                  </a:lnTo>
                  <a:lnTo>
                    <a:pt x="38" y="30"/>
                  </a:lnTo>
                  <a:lnTo>
                    <a:pt x="25" y="15"/>
                  </a:lnTo>
                  <a:lnTo>
                    <a:pt x="23" y="13"/>
                  </a:lnTo>
                  <a:lnTo>
                    <a:pt x="8" y="0"/>
                  </a:lnTo>
                  <a:lnTo>
                    <a:pt x="6" y="0"/>
                  </a:lnTo>
                  <a:lnTo>
                    <a:pt x="5" y="0"/>
                  </a:lnTo>
                  <a:lnTo>
                    <a:pt x="3" y="0"/>
                  </a:lnTo>
                  <a:lnTo>
                    <a:pt x="1" y="2"/>
                  </a:lnTo>
                  <a:lnTo>
                    <a:pt x="0" y="3"/>
                  </a:lnTo>
                  <a:lnTo>
                    <a:pt x="0" y="5"/>
                  </a:lnTo>
                  <a:lnTo>
                    <a:pt x="1" y="7"/>
                  </a:lnTo>
                  <a:lnTo>
                    <a:pt x="3" y="8"/>
                  </a:lnTo>
                  <a:lnTo>
                    <a:pt x="18" y="22"/>
                  </a:lnTo>
                  <a:lnTo>
                    <a:pt x="21" y="18"/>
                  </a:lnTo>
                  <a:lnTo>
                    <a:pt x="16" y="20"/>
                  </a:lnTo>
                  <a:lnTo>
                    <a:pt x="30" y="35"/>
                  </a:lnTo>
                  <a:close/>
                </a:path>
              </a:pathLst>
            </a:custGeom>
            <a:solidFill>
              <a:srgbClr val="000000"/>
            </a:solidFill>
            <a:ln w="9525">
              <a:solidFill>
                <a:srgbClr val="D60093"/>
              </a:solidFill>
              <a:round/>
              <a:headEnd/>
              <a:tailEnd/>
            </a:ln>
          </p:spPr>
          <p:txBody>
            <a:bodyPr/>
            <a:lstStyle/>
            <a:p>
              <a:endParaRPr lang="zh-CN" altLang="en-US"/>
            </a:p>
          </p:txBody>
        </p:sp>
        <p:sp>
          <p:nvSpPr>
            <p:cNvPr id="145452" name="Freeform 73"/>
            <p:cNvSpPr>
              <a:spLocks/>
            </p:cNvSpPr>
            <p:nvPr/>
          </p:nvSpPr>
          <p:spPr bwMode="auto">
            <a:xfrm>
              <a:off x="2681" y="2066"/>
              <a:ext cx="47" cy="23"/>
            </a:xfrm>
            <a:custGeom>
              <a:avLst/>
              <a:gdLst>
                <a:gd name="T0" fmla="*/ 40 w 47"/>
                <a:gd name="T1" fmla="*/ 23 h 23"/>
                <a:gd name="T2" fmla="*/ 42 w 47"/>
                <a:gd name="T3" fmla="*/ 23 h 23"/>
                <a:gd name="T4" fmla="*/ 43 w 47"/>
                <a:gd name="T5" fmla="*/ 23 h 23"/>
                <a:gd name="T6" fmla="*/ 45 w 47"/>
                <a:gd name="T7" fmla="*/ 23 h 23"/>
                <a:gd name="T8" fmla="*/ 47 w 47"/>
                <a:gd name="T9" fmla="*/ 22 h 23"/>
                <a:gd name="T10" fmla="*/ 47 w 47"/>
                <a:gd name="T11" fmla="*/ 20 h 23"/>
                <a:gd name="T12" fmla="*/ 47 w 47"/>
                <a:gd name="T13" fmla="*/ 18 h 23"/>
                <a:gd name="T14" fmla="*/ 47 w 47"/>
                <a:gd name="T15" fmla="*/ 17 h 23"/>
                <a:gd name="T16" fmla="*/ 45 w 47"/>
                <a:gd name="T17" fmla="*/ 15 h 23"/>
                <a:gd name="T18" fmla="*/ 35 w 47"/>
                <a:gd name="T19" fmla="*/ 10 h 23"/>
                <a:gd name="T20" fmla="*/ 33 w 47"/>
                <a:gd name="T21" fmla="*/ 8 h 23"/>
                <a:gd name="T22" fmla="*/ 5 w 47"/>
                <a:gd name="T23" fmla="*/ 0 h 23"/>
                <a:gd name="T24" fmla="*/ 3 w 47"/>
                <a:gd name="T25" fmla="*/ 0 h 23"/>
                <a:gd name="T26" fmla="*/ 2 w 47"/>
                <a:gd name="T27" fmla="*/ 2 h 23"/>
                <a:gd name="T28" fmla="*/ 0 w 47"/>
                <a:gd name="T29" fmla="*/ 3 h 23"/>
                <a:gd name="T30" fmla="*/ 0 w 47"/>
                <a:gd name="T31" fmla="*/ 5 h 23"/>
                <a:gd name="T32" fmla="*/ 0 w 47"/>
                <a:gd name="T33" fmla="*/ 7 h 23"/>
                <a:gd name="T34" fmla="*/ 0 w 47"/>
                <a:gd name="T35" fmla="*/ 8 h 23"/>
                <a:gd name="T36" fmla="*/ 2 w 47"/>
                <a:gd name="T37" fmla="*/ 10 h 23"/>
                <a:gd name="T38" fmla="*/ 3 w 47"/>
                <a:gd name="T39" fmla="*/ 10 h 23"/>
                <a:gd name="T40" fmla="*/ 32 w 47"/>
                <a:gd name="T41" fmla="*/ 18 h 23"/>
                <a:gd name="T42" fmla="*/ 33 w 47"/>
                <a:gd name="T43" fmla="*/ 13 h 23"/>
                <a:gd name="T44" fmla="*/ 30 w 47"/>
                <a:gd name="T45" fmla="*/ 18 h 23"/>
                <a:gd name="T46" fmla="*/ 40 w 47"/>
                <a:gd name="T47" fmla="*/ 23 h 23"/>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47"/>
                <a:gd name="T73" fmla="*/ 0 h 23"/>
                <a:gd name="T74" fmla="*/ 47 w 47"/>
                <a:gd name="T75" fmla="*/ 23 h 23"/>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47" h="23">
                  <a:moveTo>
                    <a:pt x="40" y="23"/>
                  </a:moveTo>
                  <a:lnTo>
                    <a:pt x="42" y="23"/>
                  </a:lnTo>
                  <a:lnTo>
                    <a:pt x="43" y="23"/>
                  </a:lnTo>
                  <a:lnTo>
                    <a:pt x="45" y="23"/>
                  </a:lnTo>
                  <a:lnTo>
                    <a:pt x="47" y="22"/>
                  </a:lnTo>
                  <a:lnTo>
                    <a:pt x="47" y="20"/>
                  </a:lnTo>
                  <a:lnTo>
                    <a:pt x="47" y="18"/>
                  </a:lnTo>
                  <a:lnTo>
                    <a:pt x="47" y="17"/>
                  </a:lnTo>
                  <a:lnTo>
                    <a:pt x="45" y="15"/>
                  </a:lnTo>
                  <a:lnTo>
                    <a:pt x="35" y="10"/>
                  </a:lnTo>
                  <a:lnTo>
                    <a:pt x="33" y="8"/>
                  </a:lnTo>
                  <a:lnTo>
                    <a:pt x="5" y="0"/>
                  </a:lnTo>
                  <a:lnTo>
                    <a:pt x="3" y="0"/>
                  </a:lnTo>
                  <a:lnTo>
                    <a:pt x="2" y="2"/>
                  </a:lnTo>
                  <a:lnTo>
                    <a:pt x="0" y="3"/>
                  </a:lnTo>
                  <a:lnTo>
                    <a:pt x="0" y="5"/>
                  </a:lnTo>
                  <a:lnTo>
                    <a:pt x="0" y="7"/>
                  </a:lnTo>
                  <a:lnTo>
                    <a:pt x="0" y="8"/>
                  </a:lnTo>
                  <a:lnTo>
                    <a:pt x="2" y="10"/>
                  </a:lnTo>
                  <a:lnTo>
                    <a:pt x="3" y="10"/>
                  </a:lnTo>
                  <a:lnTo>
                    <a:pt x="32" y="18"/>
                  </a:lnTo>
                  <a:lnTo>
                    <a:pt x="33" y="13"/>
                  </a:lnTo>
                  <a:lnTo>
                    <a:pt x="30" y="18"/>
                  </a:lnTo>
                  <a:lnTo>
                    <a:pt x="40" y="23"/>
                  </a:lnTo>
                  <a:close/>
                </a:path>
              </a:pathLst>
            </a:custGeom>
            <a:solidFill>
              <a:srgbClr val="000000"/>
            </a:solidFill>
            <a:ln w="9525">
              <a:solidFill>
                <a:srgbClr val="D60093"/>
              </a:solidFill>
              <a:round/>
              <a:headEnd/>
              <a:tailEnd/>
            </a:ln>
          </p:spPr>
          <p:txBody>
            <a:bodyPr/>
            <a:lstStyle/>
            <a:p>
              <a:endParaRPr lang="zh-CN" altLang="en-US"/>
            </a:p>
          </p:txBody>
        </p:sp>
      </p:grpSp>
      <p:sp>
        <p:nvSpPr>
          <p:cNvPr id="1199178" name="Rectangle 74"/>
          <p:cNvSpPr>
            <a:spLocks noChangeArrowheads="1"/>
          </p:cNvSpPr>
          <p:nvPr/>
        </p:nvSpPr>
        <p:spPr bwMode="auto">
          <a:xfrm>
            <a:off x="6902450" y="3495675"/>
            <a:ext cx="650875" cy="242888"/>
          </a:xfrm>
          <a:prstGeom prst="rect">
            <a:avLst/>
          </a:prstGeom>
          <a:noFill/>
          <a:ln w="9525">
            <a:noFill/>
            <a:miter lim="800000"/>
            <a:headEnd/>
            <a:tailEnd/>
          </a:ln>
        </p:spPr>
        <p:txBody>
          <a:bodyPr/>
          <a:lstStyle/>
          <a:p>
            <a:pPr algn="r"/>
            <a:endParaRPr lang="zh-CN" altLang="en-US"/>
          </a:p>
        </p:txBody>
      </p:sp>
      <p:sp>
        <p:nvSpPr>
          <p:cNvPr id="1199179" name="Rectangle 75"/>
          <p:cNvSpPr>
            <a:spLocks noChangeArrowheads="1"/>
          </p:cNvSpPr>
          <p:nvPr/>
        </p:nvSpPr>
        <p:spPr bwMode="auto">
          <a:xfrm>
            <a:off x="7283450" y="351631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0" name="Rectangle 76"/>
          <p:cNvSpPr>
            <a:spLocks noChangeArrowheads="1"/>
          </p:cNvSpPr>
          <p:nvPr/>
        </p:nvSpPr>
        <p:spPr bwMode="auto">
          <a:xfrm>
            <a:off x="7534275" y="3511550"/>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1" name="Rectangle 77"/>
          <p:cNvSpPr>
            <a:spLocks noChangeArrowheads="1"/>
          </p:cNvSpPr>
          <p:nvPr/>
        </p:nvSpPr>
        <p:spPr bwMode="auto">
          <a:xfrm>
            <a:off x="7788275" y="4254500"/>
            <a:ext cx="341313" cy="239713"/>
          </a:xfrm>
          <a:prstGeom prst="rect">
            <a:avLst/>
          </a:prstGeom>
          <a:noFill/>
          <a:ln w="9525">
            <a:noFill/>
            <a:miter lim="800000"/>
            <a:headEnd/>
            <a:tailEnd/>
          </a:ln>
        </p:spPr>
        <p:txBody>
          <a:bodyPr/>
          <a:lstStyle/>
          <a:p>
            <a:pPr algn="r"/>
            <a:endParaRPr lang="zh-CN" altLang="en-US"/>
          </a:p>
        </p:txBody>
      </p:sp>
      <p:sp>
        <p:nvSpPr>
          <p:cNvPr id="1199182" name="Rectangle 78"/>
          <p:cNvSpPr>
            <a:spLocks noChangeArrowheads="1"/>
          </p:cNvSpPr>
          <p:nvPr/>
        </p:nvSpPr>
        <p:spPr bwMode="auto">
          <a:xfrm>
            <a:off x="7994650" y="4259263"/>
            <a:ext cx="1588"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3" name="Rectangle 79"/>
          <p:cNvSpPr>
            <a:spLocks noChangeArrowheads="1"/>
          </p:cNvSpPr>
          <p:nvPr/>
        </p:nvSpPr>
        <p:spPr bwMode="auto">
          <a:xfrm>
            <a:off x="8072438" y="4259263"/>
            <a:ext cx="1587" cy="330200"/>
          </a:xfrm>
          <a:prstGeom prst="rect">
            <a:avLst/>
          </a:prstGeom>
          <a:noFill/>
          <a:ln w="9525">
            <a:noFill/>
            <a:miter lim="800000"/>
            <a:headEnd/>
            <a:tailEnd/>
          </a:ln>
        </p:spPr>
        <p:txBody>
          <a:bodyPr wrap="none" lIns="0" tIns="0" rIns="0" bIns="0">
            <a:spAutoFit/>
          </a:bodyPr>
          <a:lstStyle/>
          <a:p>
            <a:pPr algn="r">
              <a:lnSpc>
                <a:spcPct val="120000"/>
              </a:lnSpc>
              <a:spcBef>
                <a:spcPct val="20000"/>
              </a:spcBef>
              <a:buClr>
                <a:schemeClr val="accent2"/>
              </a:buClr>
              <a:buFont typeface="Wingdings" pitchFamily="2" charset="2"/>
              <a:buNone/>
            </a:pPr>
            <a:endParaRPr lang="zh-CN" altLang="zh-CN" b="1">
              <a:latin typeface="Verdana" pitchFamily="34" charset="0"/>
            </a:endParaRPr>
          </a:p>
        </p:txBody>
      </p:sp>
      <p:sp>
        <p:nvSpPr>
          <p:cNvPr id="1199184" name="Rectangle 80"/>
          <p:cNvSpPr>
            <a:spLocks noChangeArrowheads="1"/>
          </p:cNvSpPr>
          <p:nvPr/>
        </p:nvSpPr>
        <p:spPr bwMode="auto">
          <a:xfrm>
            <a:off x="6224588" y="3079750"/>
            <a:ext cx="236537" cy="82550"/>
          </a:xfrm>
          <a:prstGeom prst="rect">
            <a:avLst/>
          </a:prstGeom>
          <a:solidFill>
            <a:srgbClr val="FFFFFF"/>
          </a:solidFill>
          <a:ln w="9525">
            <a:noFill/>
            <a:miter lim="800000"/>
            <a:headEnd/>
            <a:tailEnd/>
          </a:ln>
        </p:spPr>
        <p:txBody>
          <a:bodyPr/>
          <a:lstStyle/>
          <a:p>
            <a:pPr algn="r"/>
            <a:endParaRPr lang="zh-CN" altLang="en-US"/>
          </a:p>
        </p:txBody>
      </p:sp>
      <p:grpSp>
        <p:nvGrpSpPr>
          <p:cNvPr id="4" name="Group 81"/>
          <p:cNvGrpSpPr>
            <a:grpSpLocks/>
          </p:cNvGrpSpPr>
          <p:nvPr/>
        </p:nvGrpSpPr>
        <p:grpSpPr bwMode="auto">
          <a:xfrm>
            <a:off x="6200775" y="3062288"/>
            <a:ext cx="284163" cy="115887"/>
            <a:chOff x="2004" y="2136"/>
            <a:chExt cx="179" cy="73"/>
          </a:xfrm>
        </p:grpSpPr>
        <p:sp>
          <p:nvSpPr>
            <p:cNvPr id="145437" name="Rectangle 82"/>
            <p:cNvSpPr>
              <a:spLocks noChangeArrowheads="1"/>
            </p:cNvSpPr>
            <p:nvPr/>
          </p:nvSpPr>
          <p:spPr bwMode="auto">
            <a:xfrm>
              <a:off x="2004" y="2191"/>
              <a:ext cx="179" cy="18"/>
            </a:xfrm>
            <a:prstGeom prst="rect">
              <a:avLst/>
            </a:prstGeom>
            <a:solidFill>
              <a:srgbClr val="000000"/>
            </a:solidFill>
            <a:ln w="9525">
              <a:noFill/>
              <a:miter lim="800000"/>
              <a:headEnd/>
              <a:tailEnd/>
            </a:ln>
          </p:spPr>
          <p:txBody>
            <a:bodyPr/>
            <a:lstStyle/>
            <a:p>
              <a:pPr algn="r"/>
              <a:endParaRPr lang="zh-CN" altLang="en-US"/>
            </a:p>
          </p:txBody>
        </p:sp>
        <p:sp>
          <p:nvSpPr>
            <p:cNvPr id="145438" name="Rectangle 83"/>
            <p:cNvSpPr>
              <a:spLocks noChangeArrowheads="1"/>
            </p:cNvSpPr>
            <p:nvPr/>
          </p:nvSpPr>
          <p:spPr bwMode="auto">
            <a:xfrm>
              <a:off x="2041"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88" name="Rectangle 84"/>
          <p:cNvSpPr>
            <a:spLocks noChangeArrowheads="1"/>
          </p:cNvSpPr>
          <p:nvPr/>
        </p:nvSpPr>
        <p:spPr bwMode="auto">
          <a:xfrm>
            <a:off x="7119938" y="3079750"/>
            <a:ext cx="238125" cy="82550"/>
          </a:xfrm>
          <a:prstGeom prst="rect">
            <a:avLst/>
          </a:prstGeom>
          <a:solidFill>
            <a:srgbClr val="FFFFFF"/>
          </a:solidFill>
          <a:ln w="9525">
            <a:noFill/>
            <a:miter lim="800000"/>
            <a:headEnd/>
            <a:tailEnd/>
          </a:ln>
        </p:spPr>
        <p:txBody>
          <a:bodyPr/>
          <a:lstStyle/>
          <a:p>
            <a:pPr algn="r"/>
            <a:endParaRPr lang="zh-CN" altLang="en-US"/>
          </a:p>
        </p:txBody>
      </p:sp>
      <p:grpSp>
        <p:nvGrpSpPr>
          <p:cNvPr id="5" name="Group 85"/>
          <p:cNvGrpSpPr>
            <a:grpSpLocks/>
          </p:cNvGrpSpPr>
          <p:nvPr/>
        </p:nvGrpSpPr>
        <p:grpSpPr bwMode="auto">
          <a:xfrm>
            <a:off x="7097713" y="3062288"/>
            <a:ext cx="280987" cy="115887"/>
            <a:chOff x="2569" y="2136"/>
            <a:chExt cx="177" cy="73"/>
          </a:xfrm>
        </p:grpSpPr>
        <p:sp>
          <p:nvSpPr>
            <p:cNvPr id="145435" name="Rectangle 86"/>
            <p:cNvSpPr>
              <a:spLocks noChangeArrowheads="1"/>
            </p:cNvSpPr>
            <p:nvPr/>
          </p:nvSpPr>
          <p:spPr bwMode="auto">
            <a:xfrm>
              <a:off x="2569" y="2191"/>
              <a:ext cx="177" cy="18"/>
            </a:xfrm>
            <a:prstGeom prst="rect">
              <a:avLst/>
            </a:prstGeom>
            <a:solidFill>
              <a:srgbClr val="000000"/>
            </a:solidFill>
            <a:ln w="9525">
              <a:noFill/>
              <a:miter lim="800000"/>
              <a:headEnd/>
              <a:tailEnd/>
            </a:ln>
          </p:spPr>
          <p:txBody>
            <a:bodyPr/>
            <a:lstStyle/>
            <a:p>
              <a:pPr algn="r"/>
              <a:endParaRPr lang="zh-CN" altLang="en-US"/>
            </a:p>
          </p:txBody>
        </p:sp>
        <p:sp>
          <p:nvSpPr>
            <p:cNvPr id="145436" name="Rectangle 87"/>
            <p:cNvSpPr>
              <a:spLocks noChangeArrowheads="1"/>
            </p:cNvSpPr>
            <p:nvPr/>
          </p:nvSpPr>
          <p:spPr bwMode="auto">
            <a:xfrm>
              <a:off x="2606" y="2136"/>
              <a:ext cx="103" cy="18"/>
            </a:xfrm>
            <a:prstGeom prst="rect">
              <a:avLst/>
            </a:prstGeom>
            <a:solidFill>
              <a:srgbClr val="000000"/>
            </a:solidFill>
            <a:ln w="9525">
              <a:noFill/>
              <a:miter lim="800000"/>
              <a:headEnd/>
              <a:tailEnd/>
            </a:ln>
          </p:spPr>
          <p:txBody>
            <a:bodyPr/>
            <a:lstStyle/>
            <a:p>
              <a:pPr algn="r"/>
              <a:endParaRPr lang="zh-CN" altLang="en-US"/>
            </a:p>
          </p:txBody>
        </p:sp>
      </p:grpSp>
      <p:sp>
        <p:nvSpPr>
          <p:cNvPr id="1199192" name="Line 88"/>
          <p:cNvSpPr>
            <a:spLocks noChangeShapeType="1"/>
          </p:cNvSpPr>
          <p:nvPr/>
        </p:nvSpPr>
        <p:spPr bwMode="auto">
          <a:xfrm flipV="1">
            <a:off x="6338888" y="2641600"/>
            <a:ext cx="1587" cy="414338"/>
          </a:xfrm>
          <a:prstGeom prst="line">
            <a:avLst/>
          </a:prstGeom>
          <a:noFill/>
          <a:ln w="15875">
            <a:solidFill>
              <a:srgbClr val="000000"/>
            </a:solidFill>
            <a:round/>
            <a:headEnd/>
            <a:tailEnd/>
          </a:ln>
        </p:spPr>
        <p:txBody>
          <a:bodyPr/>
          <a:lstStyle/>
          <a:p>
            <a:endParaRPr lang="zh-CN" altLang="en-US"/>
          </a:p>
        </p:txBody>
      </p:sp>
      <p:sp>
        <p:nvSpPr>
          <p:cNvPr id="1454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EC38C3E-DC20-419A-93A2-2EF9BCECFBF8}" type="slidenum">
              <a:rPr lang="en-US" altLang="zh-CN">
                <a:latin typeface="Arial" charset="0"/>
              </a:rPr>
              <a:pPr/>
              <a:t>58</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99122"/>
                                        </p:tgtEl>
                                        <p:attrNameLst>
                                          <p:attrName>style.visibility</p:attrName>
                                        </p:attrNameLst>
                                      </p:cBhvr>
                                      <p:to>
                                        <p:strVal val="visible"/>
                                      </p:to>
                                    </p:set>
                                    <p:anim calcmode="lin" valueType="num">
                                      <p:cBhvr additive="base">
                                        <p:cTn id="13" dur="500" fill="hold"/>
                                        <p:tgtEl>
                                          <p:spTgt spid="1199122"/>
                                        </p:tgtEl>
                                        <p:attrNameLst>
                                          <p:attrName>ppt_x</p:attrName>
                                        </p:attrNameLst>
                                      </p:cBhvr>
                                      <p:tavLst>
                                        <p:tav tm="0">
                                          <p:val>
                                            <p:strVal val="#ppt_x"/>
                                          </p:val>
                                        </p:tav>
                                        <p:tav tm="100000">
                                          <p:val>
                                            <p:strVal val="#ppt_x"/>
                                          </p:val>
                                        </p:tav>
                                      </p:tavLst>
                                    </p:anim>
                                    <p:anim calcmode="lin" valueType="num">
                                      <p:cBhvr additive="base">
                                        <p:cTn id="14" dur="500" fill="hold"/>
                                        <p:tgtEl>
                                          <p:spTgt spid="1199122"/>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nodePh="1">
                                  <p:stCondLst>
                                    <p:cond delay="0"/>
                                  </p:stCondLst>
                                  <p:endCondLst>
                                    <p:cond evt="begin" delay="0">
                                      <p:tn val="15"/>
                                    </p:cond>
                                  </p:endCondLst>
                                  <p:childTnLst>
                                    <p:set>
                                      <p:cBhvr>
                                        <p:cTn id="16" dur="1" fill="hold">
                                          <p:stCondLst>
                                            <p:cond delay="0"/>
                                          </p:stCondLst>
                                        </p:cTn>
                                        <p:tgtEl>
                                          <p:spTgt spid="1199153"/>
                                        </p:tgtEl>
                                        <p:attrNameLst>
                                          <p:attrName>style.visibility</p:attrName>
                                        </p:attrNameLst>
                                      </p:cBhvr>
                                      <p:to>
                                        <p:strVal val="visible"/>
                                      </p:to>
                                    </p:set>
                                    <p:anim calcmode="lin" valueType="num">
                                      <p:cBhvr additive="base">
                                        <p:cTn id="17" dur="500" fill="hold"/>
                                        <p:tgtEl>
                                          <p:spTgt spid="1199153"/>
                                        </p:tgtEl>
                                        <p:attrNameLst>
                                          <p:attrName>ppt_x</p:attrName>
                                        </p:attrNameLst>
                                      </p:cBhvr>
                                      <p:tavLst>
                                        <p:tav tm="0">
                                          <p:val>
                                            <p:strVal val="#ppt_x"/>
                                          </p:val>
                                        </p:tav>
                                        <p:tav tm="100000">
                                          <p:val>
                                            <p:strVal val="#ppt_x"/>
                                          </p:val>
                                        </p:tav>
                                      </p:tavLst>
                                    </p:anim>
                                    <p:anim calcmode="lin" valueType="num">
                                      <p:cBhvr additive="base">
                                        <p:cTn id="18" dur="500" fill="hold"/>
                                        <p:tgtEl>
                                          <p:spTgt spid="119915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99154"/>
                                        </p:tgtEl>
                                        <p:attrNameLst>
                                          <p:attrName>style.visibility</p:attrName>
                                        </p:attrNameLst>
                                      </p:cBhvr>
                                      <p:to>
                                        <p:strVal val="visible"/>
                                      </p:to>
                                    </p:set>
                                    <p:anim calcmode="lin" valueType="num">
                                      <p:cBhvr additive="base">
                                        <p:cTn id="21" dur="500" fill="hold"/>
                                        <p:tgtEl>
                                          <p:spTgt spid="1199154"/>
                                        </p:tgtEl>
                                        <p:attrNameLst>
                                          <p:attrName>ppt_x</p:attrName>
                                        </p:attrNameLst>
                                      </p:cBhvr>
                                      <p:tavLst>
                                        <p:tav tm="0">
                                          <p:val>
                                            <p:strVal val="#ppt_x"/>
                                          </p:val>
                                        </p:tav>
                                        <p:tav tm="100000">
                                          <p:val>
                                            <p:strVal val="#ppt_x"/>
                                          </p:val>
                                        </p:tav>
                                      </p:tavLst>
                                    </p:anim>
                                    <p:anim calcmode="lin" valueType="num">
                                      <p:cBhvr additive="base">
                                        <p:cTn id="22" dur="500" fill="hold"/>
                                        <p:tgtEl>
                                          <p:spTgt spid="119915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199155"/>
                                        </p:tgtEl>
                                        <p:attrNameLst>
                                          <p:attrName>style.visibility</p:attrName>
                                        </p:attrNameLst>
                                      </p:cBhvr>
                                      <p:to>
                                        <p:strVal val="visible"/>
                                      </p:to>
                                    </p:set>
                                    <p:anim calcmode="lin" valueType="num">
                                      <p:cBhvr additive="base">
                                        <p:cTn id="25" dur="500" fill="hold"/>
                                        <p:tgtEl>
                                          <p:spTgt spid="1199155"/>
                                        </p:tgtEl>
                                        <p:attrNameLst>
                                          <p:attrName>ppt_x</p:attrName>
                                        </p:attrNameLst>
                                      </p:cBhvr>
                                      <p:tavLst>
                                        <p:tav tm="0">
                                          <p:val>
                                            <p:strVal val="#ppt_x"/>
                                          </p:val>
                                        </p:tav>
                                        <p:tav tm="100000">
                                          <p:val>
                                            <p:strVal val="#ppt_x"/>
                                          </p:val>
                                        </p:tav>
                                      </p:tavLst>
                                    </p:anim>
                                    <p:anim calcmode="lin" valueType="num">
                                      <p:cBhvr additive="base">
                                        <p:cTn id="26" dur="500" fill="hold"/>
                                        <p:tgtEl>
                                          <p:spTgt spid="119915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nodePh="1">
                                  <p:stCondLst>
                                    <p:cond delay="0"/>
                                  </p:stCondLst>
                                  <p:endCondLst>
                                    <p:cond evt="begin" delay="0">
                                      <p:tn val="27"/>
                                    </p:cond>
                                  </p:endCondLst>
                                  <p:childTnLst>
                                    <p:set>
                                      <p:cBhvr>
                                        <p:cTn id="28" dur="1" fill="hold">
                                          <p:stCondLst>
                                            <p:cond delay="0"/>
                                          </p:stCondLst>
                                        </p:cTn>
                                        <p:tgtEl>
                                          <p:spTgt spid="1199156"/>
                                        </p:tgtEl>
                                        <p:attrNameLst>
                                          <p:attrName>style.visibility</p:attrName>
                                        </p:attrNameLst>
                                      </p:cBhvr>
                                      <p:to>
                                        <p:strVal val="visible"/>
                                      </p:to>
                                    </p:set>
                                    <p:anim calcmode="lin" valueType="num">
                                      <p:cBhvr additive="base">
                                        <p:cTn id="29" dur="500" fill="hold"/>
                                        <p:tgtEl>
                                          <p:spTgt spid="1199156"/>
                                        </p:tgtEl>
                                        <p:attrNameLst>
                                          <p:attrName>ppt_x</p:attrName>
                                        </p:attrNameLst>
                                      </p:cBhvr>
                                      <p:tavLst>
                                        <p:tav tm="0">
                                          <p:val>
                                            <p:strVal val="#ppt_x"/>
                                          </p:val>
                                        </p:tav>
                                        <p:tav tm="100000">
                                          <p:val>
                                            <p:strVal val="#ppt_x"/>
                                          </p:val>
                                        </p:tav>
                                      </p:tavLst>
                                    </p:anim>
                                    <p:anim calcmode="lin" valueType="num">
                                      <p:cBhvr additive="base">
                                        <p:cTn id="30" dur="500" fill="hold"/>
                                        <p:tgtEl>
                                          <p:spTgt spid="1199156"/>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nodePh="1">
                                  <p:stCondLst>
                                    <p:cond delay="0"/>
                                  </p:stCondLst>
                                  <p:endCondLst>
                                    <p:cond evt="begin" delay="0">
                                      <p:tn val="31"/>
                                    </p:cond>
                                  </p:endCondLst>
                                  <p:childTnLst>
                                    <p:set>
                                      <p:cBhvr>
                                        <p:cTn id="32" dur="1" fill="hold">
                                          <p:stCondLst>
                                            <p:cond delay="0"/>
                                          </p:stCondLst>
                                        </p:cTn>
                                        <p:tgtEl>
                                          <p:spTgt spid="1199157"/>
                                        </p:tgtEl>
                                        <p:attrNameLst>
                                          <p:attrName>style.visibility</p:attrName>
                                        </p:attrNameLst>
                                      </p:cBhvr>
                                      <p:to>
                                        <p:strVal val="visible"/>
                                      </p:to>
                                    </p:set>
                                    <p:anim calcmode="lin" valueType="num">
                                      <p:cBhvr additive="base">
                                        <p:cTn id="33" dur="500" fill="hold"/>
                                        <p:tgtEl>
                                          <p:spTgt spid="1199157"/>
                                        </p:tgtEl>
                                        <p:attrNameLst>
                                          <p:attrName>ppt_x</p:attrName>
                                        </p:attrNameLst>
                                      </p:cBhvr>
                                      <p:tavLst>
                                        <p:tav tm="0">
                                          <p:val>
                                            <p:strVal val="#ppt_x"/>
                                          </p:val>
                                        </p:tav>
                                        <p:tav tm="100000">
                                          <p:val>
                                            <p:strVal val="#ppt_x"/>
                                          </p:val>
                                        </p:tav>
                                      </p:tavLst>
                                    </p:anim>
                                    <p:anim calcmode="lin" valueType="num">
                                      <p:cBhvr additive="base">
                                        <p:cTn id="34" dur="500" fill="hold"/>
                                        <p:tgtEl>
                                          <p:spTgt spid="1199157"/>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nodePh="1">
                                  <p:stCondLst>
                                    <p:cond delay="0"/>
                                  </p:stCondLst>
                                  <p:endCondLst>
                                    <p:cond evt="begin" delay="0">
                                      <p:tn val="35"/>
                                    </p:cond>
                                  </p:endCondLst>
                                  <p:childTnLst>
                                    <p:set>
                                      <p:cBhvr>
                                        <p:cTn id="36" dur="1" fill="hold">
                                          <p:stCondLst>
                                            <p:cond delay="0"/>
                                          </p:stCondLst>
                                        </p:cTn>
                                        <p:tgtEl>
                                          <p:spTgt spid="1199158"/>
                                        </p:tgtEl>
                                        <p:attrNameLst>
                                          <p:attrName>style.visibility</p:attrName>
                                        </p:attrNameLst>
                                      </p:cBhvr>
                                      <p:to>
                                        <p:strVal val="visible"/>
                                      </p:to>
                                    </p:set>
                                    <p:anim calcmode="lin" valueType="num">
                                      <p:cBhvr additive="base">
                                        <p:cTn id="37" dur="500" fill="hold"/>
                                        <p:tgtEl>
                                          <p:spTgt spid="1199158"/>
                                        </p:tgtEl>
                                        <p:attrNameLst>
                                          <p:attrName>ppt_x</p:attrName>
                                        </p:attrNameLst>
                                      </p:cBhvr>
                                      <p:tavLst>
                                        <p:tav tm="0">
                                          <p:val>
                                            <p:strVal val="#ppt_x"/>
                                          </p:val>
                                        </p:tav>
                                        <p:tav tm="100000">
                                          <p:val>
                                            <p:strVal val="#ppt_x"/>
                                          </p:val>
                                        </p:tav>
                                      </p:tavLst>
                                    </p:anim>
                                    <p:anim calcmode="lin" valueType="num">
                                      <p:cBhvr additive="base">
                                        <p:cTn id="38" dur="500" fill="hold"/>
                                        <p:tgtEl>
                                          <p:spTgt spid="119915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199159"/>
                                        </p:tgtEl>
                                        <p:attrNameLst>
                                          <p:attrName>style.visibility</p:attrName>
                                        </p:attrNameLst>
                                      </p:cBhvr>
                                      <p:to>
                                        <p:strVal val="visible"/>
                                      </p:to>
                                    </p:set>
                                    <p:anim calcmode="lin" valueType="num">
                                      <p:cBhvr additive="base">
                                        <p:cTn id="41" dur="500" fill="hold"/>
                                        <p:tgtEl>
                                          <p:spTgt spid="1199159"/>
                                        </p:tgtEl>
                                        <p:attrNameLst>
                                          <p:attrName>ppt_x</p:attrName>
                                        </p:attrNameLst>
                                      </p:cBhvr>
                                      <p:tavLst>
                                        <p:tav tm="0">
                                          <p:val>
                                            <p:strVal val="#ppt_x"/>
                                          </p:val>
                                        </p:tav>
                                        <p:tav tm="100000">
                                          <p:val>
                                            <p:strVal val="#ppt_x"/>
                                          </p:val>
                                        </p:tav>
                                      </p:tavLst>
                                    </p:anim>
                                    <p:anim calcmode="lin" valueType="num">
                                      <p:cBhvr additive="base">
                                        <p:cTn id="42" dur="500" fill="hold"/>
                                        <p:tgtEl>
                                          <p:spTgt spid="1199159"/>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199160"/>
                                        </p:tgtEl>
                                        <p:attrNameLst>
                                          <p:attrName>style.visibility</p:attrName>
                                        </p:attrNameLst>
                                      </p:cBhvr>
                                      <p:to>
                                        <p:strVal val="visible"/>
                                      </p:to>
                                    </p:set>
                                    <p:anim calcmode="lin" valueType="num">
                                      <p:cBhvr additive="base">
                                        <p:cTn id="45" dur="500" fill="hold"/>
                                        <p:tgtEl>
                                          <p:spTgt spid="1199160"/>
                                        </p:tgtEl>
                                        <p:attrNameLst>
                                          <p:attrName>ppt_x</p:attrName>
                                        </p:attrNameLst>
                                      </p:cBhvr>
                                      <p:tavLst>
                                        <p:tav tm="0">
                                          <p:val>
                                            <p:strVal val="#ppt_x"/>
                                          </p:val>
                                        </p:tav>
                                        <p:tav tm="100000">
                                          <p:val>
                                            <p:strVal val="#ppt_x"/>
                                          </p:val>
                                        </p:tav>
                                      </p:tavLst>
                                    </p:anim>
                                    <p:anim calcmode="lin" valueType="num">
                                      <p:cBhvr additive="base">
                                        <p:cTn id="46" dur="500" fill="hold"/>
                                        <p:tgtEl>
                                          <p:spTgt spid="1199160"/>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199161"/>
                                        </p:tgtEl>
                                        <p:attrNameLst>
                                          <p:attrName>style.visibility</p:attrName>
                                        </p:attrNameLst>
                                      </p:cBhvr>
                                      <p:to>
                                        <p:strVal val="visible"/>
                                      </p:to>
                                    </p:set>
                                    <p:anim calcmode="lin" valueType="num">
                                      <p:cBhvr additive="base">
                                        <p:cTn id="49" dur="500" fill="hold"/>
                                        <p:tgtEl>
                                          <p:spTgt spid="1199161"/>
                                        </p:tgtEl>
                                        <p:attrNameLst>
                                          <p:attrName>ppt_x</p:attrName>
                                        </p:attrNameLst>
                                      </p:cBhvr>
                                      <p:tavLst>
                                        <p:tav tm="0">
                                          <p:val>
                                            <p:strVal val="#ppt_x"/>
                                          </p:val>
                                        </p:tav>
                                        <p:tav tm="100000">
                                          <p:val>
                                            <p:strVal val="#ppt_x"/>
                                          </p:val>
                                        </p:tav>
                                      </p:tavLst>
                                    </p:anim>
                                    <p:anim calcmode="lin" valueType="num">
                                      <p:cBhvr additive="base">
                                        <p:cTn id="50" dur="500" fill="hold"/>
                                        <p:tgtEl>
                                          <p:spTgt spid="1199161"/>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199162"/>
                                        </p:tgtEl>
                                        <p:attrNameLst>
                                          <p:attrName>style.visibility</p:attrName>
                                        </p:attrNameLst>
                                      </p:cBhvr>
                                      <p:to>
                                        <p:strVal val="visible"/>
                                      </p:to>
                                    </p:set>
                                    <p:anim calcmode="lin" valueType="num">
                                      <p:cBhvr additive="base">
                                        <p:cTn id="53" dur="500" fill="hold"/>
                                        <p:tgtEl>
                                          <p:spTgt spid="1199162"/>
                                        </p:tgtEl>
                                        <p:attrNameLst>
                                          <p:attrName>ppt_x</p:attrName>
                                        </p:attrNameLst>
                                      </p:cBhvr>
                                      <p:tavLst>
                                        <p:tav tm="0">
                                          <p:val>
                                            <p:strVal val="#ppt_x"/>
                                          </p:val>
                                        </p:tav>
                                        <p:tav tm="100000">
                                          <p:val>
                                            <p:strVal val="#ppt_x"/>
                                          </p:val>
                                        </p:tav>
                                      </p:tavLst>
                                    </p:anim>
                                    <p:anim calcmode="lin" valueType="num">
                                      <p:cBhvr additive="base">
                                        <p:cTn id="54" dur="500" fill="hold"/>
                                        <p:tgtEl>
                                          <p:spTgt spid="119916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nodePh="1">
                                  <p:stCondLst>
                                    <p:cond delay="0"/>
                                  </p:stCondLst>
                                  <p:endCondLst>
                                    <p:cond evt="begin" delay="0">
                                      <p:tn val="55"/>
                                    </p:cond>
                                  </p:endCondLst>
                                  <p:childTnLst>
                                    <p:set>
                                      <p:cBhvr>
                                        <p:cTn id="56" dur="1" fill="hold">
                                          <p:stCondLst>
                                            <p:cond delay="0"/>
                                          </p:stCondLst>
                                        </p:cTn>
                                        <p:tgtEl>
                                          <p:spTgt spid="1199178"/>
                                        </p:tgtEl>
                                        <p:attrNameLst>
                                          <p:attrName>style.visibility</p:attrName>
                                        </p:attrNameLst>
                                      </p:cBhvr>
                                      <p:to>
                                        <p:strVal val="visible"/>
                                      </p:to>
                                    </p:set>
                                    <p:anim calcmode="lin" valueType="num">
                                      <p:cBhvr additive="base">
                                        <p:cTn id="57" dur="500" fill="hold"/>
                                        <p:tgtEl>
                                          <p:spTgt spid="1199178"/>
                                        </p:tgtEl>
                                        <p:attrNameLst>
                                          <p:attrName>ppt_x</p:attrName>
                                        </p:attrNameLst>
                                      </p:cBhvr>
                                      <p:tavLst>
                                        <p:tav tm="0">
                                          <p:val>
                                            <p:strVal val="#ppt_x"/>
                                          </p:val>
                                        </p:tav>
                                        <p:tav tm="100000">
                                          <p:val>
                                            <p:strVal val="#ppt_x"/>
                                          </p:val>
                                        </p:tav>
                                      </p:tavLst>
                                    </p:anim>
                                    <p:anim calcmode="lin" valueType="num">
                                      <p:cBhvr additive="base">
                                        <p:cTn id="58" dur="500" fill="hold"/>
                                        <p:tgtEl>
                                          <p:spTgt spid="1199178"/>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nodePh="1">
                                  <p:stCondLst>
                                    <p:cond delay="0"/>
                                  </p:stCondLst>
                                  <p:endCondLst>
                                    <p:cond evt="begin" delay="0">
                                      <p:tn val="59"/>
                                    </p:cond>
                                  </p:endCondLst>
                                  <p:childTnLst>
                                    <p:set>
                                      <p:cBhvr>
                                        <p:cTn id="60" dur="1" fill="hold">
                                          <p:stCondLst>
                                            <p:cond delay="0"/>
                                          </p:stCondLst>
                                        </p:cTn>
                                        <p:tgtEl>
                                          <p:spTgt spid="1199179"/>
                                        </p:tgtEl>
                                        <p:attrNameLst>
                                          <p:attrName>style.visibility</p:attrName>
                                        </p:attrNameLst>
                                      </p:cBhvr>
                                      <p:to>
                                        <p:strVal val="visible"/>
                                      </p:to>
                                    </p:set>
                                    <p:anim calcmode="lin" valueType="num">
                                      <p:cBhvr additive="base">
                                        <p:cTn id="61" dur="500" fill="hold"/>
                                        <p:tgtEl>
                                          <p:spTgt spid="1199179"/>
                                        </p:tgtEl>
                                        <p:attrNameLst>
                                          <p:attrName>ppt_x</p:attrName>
                                        </p:attrNameLst>
                                      </p:cBhvr>
                                      <p:tavLst>
                                        <p:tav tm="0">
                                          <p:val>
                                            <p:strVal val="#ppt_x"/>
                                          </p:val>
                                        </p:tav>
                                        <p:tav tm="100000">
                                          <p:val>
                                            <p:strVal val="#ppt_x"/>
                                          </p:val>
                                        </p:tav>
                                      </p:tavLst>
                                    </p:anim>
                                    <p:anim calcmode="lin" valueType="num">
                                      <p:cBhvr additive="base">
                                        <p:cTn id="62" dur="500" fill="hold"/>
                                        <p:tgtEl>
                                          <p:spTgt spid="1199179"/>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nodePh="1">
                                  <p:stCondLst>
                                    <p:cond delay="0"/>
                                  </p:stCondLst>
                                  <p:endCondLst>
                                    <p:cond evt="begin" delay="0">
                                      <p:tn val="63"/>
                                    </p:cond>
                                  </p:endCondLst>
                                  <p:childTnLst>
                                    <p:set>
                                      <p:cBhvr>
                                        <p:cTn id="64" dur="1" fill="hold">
                                          <p:stCondLst>
                                            <p:cond delay="0"/>
                                          </p:stCondLst>
                                        </p:cTn>
                                        <p:tgtEl>
                                          <p:spTgt spid="1199180"/>
                                        </p:tgtEl>
                                        <p:attrNameLst>
                                          <p:attrName>style.visibility</p:attrName>
                                        </p:attrNameLst>
                                      </p:cBhvr>
                                      <p:to>
                                        <p:strVal val="visible"/>
                                      </p:to>
                                    </p:set>
                                    <p:anim calcmode="lin" valueType="num">
                                      <p:cBhvr additive="base">
                                        <p:cTn id="65" dur="500" fill="hold"/>
                                        <p:tgtEl>
                                          <p:spTgt spid="1199180"/>
                                        </p:tgtEl>
                                        <p:attrNameLst>
                                          <p:attrName>ppt_x</p:attrName>
                                        </p:attrNameLst>
                                      </p:cBhvr>
                                      <p:tavLst>
                                        <p:tav tm="0">
                                          <p:val>
                                            <p:strVal val="#ppt_x"/>
                                          </p:val>
                                        </p:tav>
                                        <p:tav tm="100000">
                                          <p:val>
                                            <p:strVal val="#ppt_x"/>
                                          </p:val>
                                        </p:tav>
                                      </p:tavLst>
                                    </p:anim>
                                    <p:anim calcmode="lin" valueType="num">
                                      <p:cBhvr additive="base">
                                        <p:cTn id="66" dur="500" fill="hold"/>
                                        <p:tgtEl>
                                          <p:spTgt spid="1199180"/>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nodePh="1">
                                  <p:stCondLst>
                                    <p:cond delay="0"/>
                                  </p:stCondLst>
                                  <p:endCondLst>
                                    <p:cond evt="begin" delay="0">
                                      <p:tn val="67"/>
                                    </p:cond>
                                  </p:endCondLst>
                                  <p:childTnLst>
                                    <p:set>
                                      <p:cBhvr>
                                        <p:cTn id="68" dur="1" fill="hold">
                                          <p:stCondLst>
                                            <p:cond delay="0"/>
                                          </p:stCondLst>
                                        </p:cTn>
                                        <p:tgtEl>
                                          <p:spTgt spid="1199181"/>
                                        </p:tgtEl>
                                        <p:attrNameLst>
                                          <p:attrName>style.visibility</p:attrName>
                                        </p:attrNameLst>
                                      </p:cBhvr>
                                      <p:to>
                                        <p:strVal val="visible"/>
                                      </p:to>
                                    </p:set>
                                    <p:anim calcmode="lin" valueType="num">
                                      <p:cBhvr additive="base">
                                        <p:cTn id="69" dur="500" fill="hold"/>
                                        <p:tgtEl>
                                          <p:spTgt spid="1199181"/>
                                        </p:tgtEl>
                                        <p:attrNameLst>
                                          <p:attrName>ppt_x</p:attrName>
                                        </p:attrNameLst>
                                      </p:cBhvr>
                                      <p:tavLst>
                                        <p:tav tm="0">
                                          <p:val>
                                            <p:strVal val="#ppt_x"/>
                                          </p:val>
                                        </p:tav>
                                        <p:tav tm="100000">
                                          <p:val>
                                            <p:strVal val="#ppt_x"/>
                                          </p:val>
                                        </p:tav>
                                      </p:tavLst>
                                    </p:anim>
                                    <p:anim calcmode="lin" valueType="num">
                                      <p:cBhvr additive="base">
                                        <p:cTn id="70" dur="500" fill="hold"/>
                                        <p:tgtEl>
                                          <p:spTgt spid="119918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nodePh="1">
                                  <p:stCondLst>
                                    <p:cond delay="0"/>
                                  </p:stCondLst>
                                  <p:endCondLst>
                                    <p:cond evt="begin" delay="0">
                                      <p:tn val="71"/>
                                    </p:cond>
                                  </p:endCondLst>
                                  <p:childTnLst>
                                    <p:set>
                                      <p:cBhvr>
                                        <p:cTn id="72" dur="1" fill="hold">
                                          <p:stCondLst>
                                            <p:cond delay="0"/>
                                          </p:stCondLst>
                                        </p:cTn>
                                        <p:tgtEl>
                                          <p:spTgt spid="1199182"/>
                                        </p:tgtEl>
                                        <p:attrNameLst>
                                          <p:attrName>style.visibility</p:attrName>
                                        </p:attrNameLst>
                                      </p:cBhvr>
                                      <p:to>
                                        <p:strVal val="visible"/>
                                      </p:to>
                                    </p:set>
                                    <p:anim calcmode="lin" valueType="num">
                                      <p:cBhvr additive="base">
                                        <p:cTn id="73" dur="500" fill="hold"/>
                                        <p:tgtEl>
                                          <p:spTgt spid="1199182"/>
                                        </p:tgtEl>
                                        <p:attrNameLst>
                                          <p:attrName>ppt_x</p:attrName>
                                        </p:attrNameLst>
                                      </p:cBhvr>
                                      <p:tavLst>
                                        <p:tav tm="0">
                                          <p:val>
                                            <p:strVal val="#ppt_x"/>
                                          </p:val>
                                        </p:tav>
                                        <p:tav tm="100000">
                                          <p:val>
                                            <p:strVal val="#ppt_x"/>
                                          </p:val>
                                        </p:tav>
                                      </p:tavLst>
                                    </p:anim>
                                    <p:anim calcmode="lin" valueType="num">
                                      <p:cBhvr additive="base">
                                        <p:cTn id="74" dur="500" fill="hold"/>
                                        <p:tgtEl>
                                          <p:spTgt spid="1199182"/>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nodePh="1">
                                  <p:stCondLst>
                                    <p:cond delay="0"/>
                                  </p:stCondLst>
                                  <p:endCondLst>
                                    <p:cond evt="begin" delay="0">
                                      <p:tn val="75"/>
                                    </p:cond>
                                  </p:endCondLst>
                                  <p:childTnLst>
                                    <p:set>
                                      <p:cBhvr>
                                        <p:cTn id="76" dur="1" fill="hold">
                                          <p:stCondLst>
                                            <p:cond delay="0"/>
                                          </p:stCondLst>
                                        </p:cTn>
                                        <p:tgtEl>
                                          <p:spTgt spid="1199183"/>
                                        </p:tgtEl>
                                        <p:attrNameLst>
                                          <p:attrName>style.visibility</p:attrName>
                                        </p:attrNameLst>
                                      </p:cBhvr>
                                      <p:to>
                                        <p:strVal val="visible"/>
                                      </p:to>
                                    </p:set>
                                    <p:anim calcmode="lin" valueType="num">
                                      <p:cBhvr additive="base">
                                        <p:cTn id="77" dur="500" fill="hold"/>
                                        <p:tgtEl>
                                          <p:spTgt spid="1199183"/>
                                        </p:tgtEl>
                                        <p:attrNameLst>
                                          <p:attrName>ppt_x</p:attrName>
                                        </p:attrNameLst>
                                      </p:cBhvr>
                                      <p:tavLst>
                                        <p:tav tm="0">
                                          <p:val>
                                            <p:strVal val="#ppt_x"/>
                                          </p:val>
                                        </p:tav>
                                        <p:tav tm="100000">
                                          <p:val>
                                            <p:strVal val="#ppt_x"/>
                                          </p:val>
                                        </p:tav>
                                      </p:tavLst>
                                    </p:anim>
                                    <p:anim calcmode="lin" valueType="num">
                                      <p:cBhvr additive="base">
                                        <p:cTn id="78" dur="500" fill="hold"/>
                                        <p:tgtEl>
                                          <p:spTgt spid="1199183"/>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199184"/>
                                        </p:tgtEl>
                                        <p:attrNameLst>
                                          <p:attrName>style.visibility</p:attrName>
                                        </p:attrNameLst>
                                      </p:cBhvr>
                                      <p:to>
                                        <p:strVal val="visible"/>
                                      </p:to>
                                    </p:set>
                                    <p:anim calcmode="lin" valueType="num">
                                      <p:cBhvr additive="base">
                                        <p:cTn id="81" dur="500" fill="hold"/>
                                        <p:tgtEl>
                                          <p:spTgt spid="1199184"/>
                                        </p:tgtEl>
                                        <p:attrNameLst>
                                          <p:attrName>ppt_x</p:attrName>
                                        </p:attrNameLst>
                                      </p:cBhvr>
                                      <p:tavLst>
                                        <p:tav tm="0">
                                          <p:val>
                                            <p:strVal val="#ppt_x"/>
                                          </p:val>
                                        </p:tav>
                                        <p:tav tm="100000">
                                          <p:val>
                                            <p:strVal val="#ppt_x"/>
                                          </p:val>
                                        </p:tav>
                                      </p:tavLst>
                                    </p:anim>
                                    <p:anim calcmode="lin" valueType="num">
                                      <p:cBhvr additive="base">
                                        <p:cTn id="82" dur="500" fill="hold"/>
                                        <p:tgtEl>
                                          <p:spTgt spid="1199184"/>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4"/>
                                        </p:tgtEl>
                                        <p:attrNameLst>
                                          <p:attrName>style.visibility</p:attrName>
                                        </p:attrNameLst>
                                      </p:cBhvr>
                                      <p:to>
                                        <p:strVal val="visible"/>
                                      </p:to>
                                    </p:set>
                                    <p:anim calcmode="lin" valueType="num">
                                      <p:cBhvr additive="base">
                                        <p:cTn id="85" dur="500" fill="hold"/>
                                        <p:tgtEl>
                                          <p:spTgt spid="4"/>
                                        </p:tgtEl>
                                        <p:attrNameLst>
                                          <p:attrName>ppt_x</p:attrName>
                                        </p:attrNameLst>
                                      </p:cBhvr>
                                      <p:tavLst>
                                        <p:tav tm="0">
                                          <p:val>
                                            <p:strVal val="#ppt_x"/>
                                          </p:val>
                                        </p:tav>
                                        <p:tav tm="100000">
                                          <p:val>
                                            <p:strVal val="#ppt_x"/>
                                          </p:val>
                                        </p:tav>
                                      </p:tavLst>
                                    </p:anim>
                                    <p:anim calcmode="lin" valueType="num">
                                      <p:cBhvr additive="base">
                                        <p:cTn id="86" dur="500" fill="hold"/>
                                        <p:tgtEl>
                                          <p:spTgt spid="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1199188"/>
                                        </p:tgtEl>
                                        <p:attrNameLst>
                                          <p:attrName>style.visibility</p:attrName>
                                        </p:attrNameLst>
                                      </p:cBhvr>
                                      <p:to>
                                        <p:strVal val="visible"/>
                                      </p:to>
                                    </p:set>
                                    <p:anim calcmode="lin" valueType="num">
                                      <p:cBhvr additive="base">
                                        <p:cTn id="89" dur="500" fill="hold"/>
                                        <p:tgtEl>
                                          <p:spTgt spid="1199188"/>
                                        </p:tgtEl>
                                        <p:attrNameLst>
                                          <p:attrName>ppt_x</p:attrName>
                                        </p:attrNameLst>
                                      </p:cBhvr>
                                      <p:tavLst>
                                        <p:tav tm="0">
                                          <p:val>
                                            <p:strVal val="#ppt_x"/>
                                          </p:val>
                                        </p:tav>
                                        <p:tav tm="100000">
                                          <p:val>
                                            <p:strVal val="#ppt_x"/>
                                          </p:val>
                                        </p:tav>
                                      </p:tavLst>
                                    </p:anim>
                                    <p:anim calcmode="lin" valueType="num">
                                      <p:cBhvr additive="base">
                                        <p:cTn id="90" dur="500" fill="hold"/>
                                        <p:tgtEl>
                                          <p:spTgt spid="1199188"/>
                                        </p:tgtEl>
                                        <p:attrNameLst>
                                          <p:attrName>ppt_y</p:attrName>
                                        </p:attrNameLst>
                                      </p:cBhvr>
                                      <p:tavLst>
                                        <p:tav tm="0">
                                          <p:val>
                                            <p:strVal val="1+#ppt_h/2"/>
                                          </p:val>
                                        </p:tav>
                                        <p:tav tm="100000">
                                          <p:val>
                                            <p:strVal val="#ppt_y"/>
                                          </p:val>
                                        </p:tav>
                                      </p:tavLst>
                                    </p:anim>
                                  </p:childTnLst>
                                </p:cTn>
                              </p:par>
                              <p:par>
                                <p:cTn id="91" presetID="2" presetClass="entr" presetSubtype="4" fill="hold" nodeType="withEffect">
                                  <p:stCondLst>
                                    <p:cond delay="0"/>
                                  </p:stCondLst>
                                  <p:childTnLst>
                                    <p:set>
                                      <p:cBhvr>
                                        <p:cTn id="92" dur="1" fill="hold">
                                          <p:stCondLst>
                                            <p:cond delay="0"/>
                                          </p:stCondLst>
                                        </p:cTn>
                                        <p:tgtEl>
                                          <p:spTgt spid="5"/>
                                        </p:tgtEl>
                                        <p:attrNameLst>
                                          <p:attrName>style.visibility</p:attrName>
                                        </p:attrNameLst>
                                      </p:cBhvr>
                                      <p:to>
                                        <p:strVal val="visible"/>
                                      </p:to>
                                    </p:set>
                                    <p:anim calcmode="lin" valueType="num">
                                      <p:cBhvr additive="base">
                                        <p:cTn id="93" dur="500" fill="hold"/>
                                        <p:tgtEl>
                                          <p:spTgt spid="5"/>
                                        </p:tgtEl>
                                        <p:attrNameLst>
                                          <p:attrName>ppt_x</p:attrName>
                                        </p:attrNameLst>
                                      </p:cBhvr>
                                      <p:tavLst>
                                        <p:tav tm="0">
                                          <p:val>
                                            <p:strVal val="#ppt_x"/>
                                          </p:val>
                                        </p:tav>
                                        <p:tav tm="100000">
                                          <p:val>
                                            <p:strVal val="#ppt_x"/>
                                          </p:val>
                                        </p:tav>
                                      </p:tavLst>
                                    </p:anim>
                                    <p:anim calcmode="lin" valueType="num">
                                      <p:cBhvr additive="base">
                                        <p:cTn id="94" dur="500" fill="hold"/>
                                        <p:tgtEl>
                                          <p:spTgt spid="5"/>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1199192"/>
                                        </p:tgtEl>
                                        <p:attrNameLst>
                                          <p:attrName>style.visibility</p:attrName>
                                        </p:attrNameLst>
                                      </p:cBhvr>
                                      <p:to>
                                        <p:strVal val="visible"/>
                                      </p:to>
                                    </p:set>
                                    <p:anim calcmode="lin" valueType="num">
                                      <p:cBhvr additive="base">
                                        <p:cTn id="97" dur="500" fill="hold"/>
                                        <p:tgtEl>
                                          <p:spTgt spid="1199192"/>
                                        </p:tgtEl>
                                        <p:attrNameLst>
                                          <p:attrName>ppt_x</p:attrName>
                                        </p:attrNameLst>
                                      </p:cBhvr>
                                      <p:tavLst>
                                        <p:tav tm="0">
                                          <p:val>
                                            <p:strVal val="#ppt_x"/>
                                          </p:val>
                                        </p:tav>
                                        <p:tav tm="100000">
                                          <p:val>
                                            <p:strVal val="#ppt_x"/>
                                          </p:val>
                                        </p:tav>
                                      </p:tavLst>
                                    </p:anim>
                                    <p:anim calcmode="lin" valueType="num">
                                      <p:cBhvr additive="base">
                                        <p:cTn id="98" dur="500" fill="hold"/>
                                        <p:tgtEl>
                                          <p:spTgt spid="1199192"/>
                                        </p:tgtEl>
                                        <p:attrNameLst>
                                          <p:attrName>ppt_y</p:attrName>
                                        </p:attrNameLst>
                                      </p:cBhvr>
                                      <p:tavLst>
                                        <p:tav tm="0">
                                          <p:val>
                                            <p:strVal val="1+#ppt_h/2"/>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nodeType="clickEffect">
                                  <p:stCondLst>
                                    <p:cond delay="0"/>
                                  </p:stCondLst>
                                  <p:childTnLst>
                                    <p:set>
                                      <p:cBhvr>
                                        <p:cTn id="102" dur="1" fill="hold">
                                          <p:stCondLst>
                                            <p:cond delay="0"/>
                                          </p:stCondLst>
                                        </p:cTn>
                                        <p:tgtEl>
                                          <p:spTgt spid="3"/>
                                        </p:tgtEl>
                                        <p:attrNameLst>
                                          <p:attrName>style.visibility</p:attrName>
                                        </p:attrNameLst>
                                      </p:cBhvr>
                                      <p:to>
                                        <p:strVal val="visible"/>
                                      </p:to>
                                    </p:set>
                                    <p:animEffect transition="in" filter="wipe(left)">
                                      <p:cBhvr>
                                        <p:cTn id="103" dur="500"/>
                                        <p:tgtEl>
                                          <p:spTgt spid="3"/>
                                        </p:tgtEl>
                                      </p:cBhvr>
                                    </p:animEffect>
                                  </p:childTnLst>
                                </p:cTn>
                              </p:par>
                            </p:childTnLst>
                          </p:cTn>
                        </p:par>
                      </p:childTnLst>
                    </p:cTn>
                  </p:par>
                  <p:par>
                    <p:cTn id="104" fill="hold">
                      <p:stCondLst>
                        <p:cond delay="indefinite"/>
                      </p:stCondLst>
                      <p:childTnLst>
                        <p:par>
                          <p:cTn id="105" fill="hold">
                            <p:stCondLst>
                              <p:cond delay="0"/>
                            </p:stCondLst>
                            <p:childTnLst>
                              <p:par>
                                <p:cTn id="106" presetID="35" presetClass="emph" presetSubtype="0" repeatCount="4000" fill="hold" nodeType="clickEffect">
                                  <p:stCondLst>
                                    <p:cond delay="0"/>
                                  </p:stCondLst>
                                  <p:childTnLst>
                                    <p:anim calcmode="discrete" valueType="str">
                                      <p:cBhvr>
                                        <p:cTn id="107"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9122" grpId="0"/>
      <p:bldP spid="1199153" grpId="0"/>
      <p:bldP spid="1199154" grpId="0" animBg="1"/>
      <p:bldP spid="1199155" grpId="0" animBg="1"/>
      <p:bldP spid="1199156" grpId="0" animBg="1"/>
      <p:bldP spid="1199157" grpId="0"/>
      <p:bldP spid="1199158" grpId="0"/>
      <p:bldP spid="1199159" grpId="0" animBg="1"/>
      <p:bldP spid="1199160" grpId="0" animBg="1"/>
      <p:bldP spid="1199161" grpId="0" animBg="1"/>
      <p:bldP spid="1199162" grpId="0" animBg="1"/>
      <p:bldP spid="1199178" grpId="0" animBg="1"/>
      <p:bldP spid="1199179" grpId="0"/>
      <p:bldP spid="1199180" grpId="0"/>
      <p:bldP spid="1199181" grpId="0" animBg="1"/>
      <p:bldP spid="1199182" grpId="0"/>
      <p:bldP spid="1199183" grpId="0"/>
      <p:bldP spid="1199184" grpId="0" animBg="1"/>
      <p:bldP spid="1199188" grpId="0" animBg="1"/>
      <p:bldP spid="1199192"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1"/>
          <p:cNvGrpSpPr>
            <a:grpSpLocks/>
          </p:cNvGrpSpPr>
          <p:nvPr/>
        </p:nvGrpSpPr>
        <p:grpSpPr bwMode="auto">
          <a:xfrm>
            <a:off x="1265238" y="1571625"/>
            <a:ext cx="3687762" cy="1997075"/>
            <a:chOff x="797" y="1165"/>
            <a:chExt cx="2323" cy="1258"/>
          </a:xfrm>
        </p:grpSpPr>
        <p:sp>
          <p:nvSpPr>
            <p:cNvPr id="146505" name="Rectangle 4"/>
            <p:cNvSpPr>
              <a:spLocks noChangeArrowheads="1"/>
            </p:cNvSpPr>
            <p:nvPr/>
          </p:nvSpPr>
          <p:spPr bwMode="auto">
            <a:xfrm>
              <a:off x="7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506" name="Rectangle 5"/>
            <p:cNvSpPr>
              <a:spLocks noChangeArrowheads="1"/>
            </p:cNvSpPr>
            <p:nvPr/>
          </p:nvSpPr>
          <p:spPr bwMode="auto">
            <a:xfrm>
              <a:off x="7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7" name="Rectangle 6"/>
            <p:cNvSpPr>
              <a:spLocks noChangeArrowheads="1"/>
            </p:cNvSpPr>
            <p:nvPr/>
          </p:nvSpPr>
          <p:spPr bwMode="auto">
            <a:xfrm>
              <a:off x="1262" y="1644"/>
              <a:ext cx="696"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8" name="Rectangle 7"/>
            <p:cNvSpPr>
              <a:spLocks noChangeArrowheads="1"/>
            </p:cNvSpPr>
            <p:nvPr/>
          </p:nvSpPr>
          <p:spPr bwMode="auto">
            <a:xfrm>
              <a:off x="2191"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509" name="Line 8"/>
            <p:cNvSpPr>
              <a:spLocks noChangeShapeType="1"/>
            </p:cNvSpPr>
            <p:nvPr/>
          </p:nvSpPr>
          <p:spPr bwMode="auto">
            <a:xfrm>
              <a:off x="1958"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10" name="Line 13"/>
            <p:cNvSpPr>
              <a:spLocks noChangeShapeType="1"/>
            </p:cNvSpPr>
            <p:nvPr/>
          </p:nvSpPr>
          <p:spPr bwMode="auto">
            <a:xfrm>
              <a:off x="20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11" name="Line 14"/>
            <p:cNvSpPr>
              <a:spLocks noChangeShapeType="1"/>
            </p:cNvSpPr>
            <p:nvPr/>
          </p:nvSpPr>
          <p:spPr bwMode="auto">
            <a:xfrm flipV="1">
              <a:off x="2036" y="1465"/>
              <a:ext cx="309" cy="24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2" name="Line 15"/>
            <p:cNvSpPr>
              <a:spLocks noChangeShapeType="1"/>
            </p:cNvSpPr>
            <p:nvPr/>
          </p:nvSpPr>
          <p:spPr bwMode="auto">
            <a:xfrm>
              <a:off x="2268" y="1704"/>
              <a:ext cx="232" cy="60"/>
            </a:xfrm>
            <a:prstGeom prst="line">
              <a:avLst/>
            </a:prstGeom>
            <a:noFill/>
            <a:ln w="3175">
              <a:solidFill>
                <a:srgbClr val="000000"/>
              </a:solidFill>
              <a:round/>
              <a:headEnd type="none" w="med" len="sm"/>
              <a:tailEnd type="none" w="med" len="sm"/>
            </a:ln>
          </p:spPr>
          <p:txBody>
            <a:bodyPr/>
            <a:lstStyle/>
            <a:p>
              <a:endParaRPr lang="zh-CN" altLang="en-US"/>
            </a:p>
          </p:txBody>
        </p:sp>
        <p:sp>
          <p:nvSpPr>
            <p:cNvPr id="146513" name="Rectangle 19"/>
            <p:cNvSpPr>
              <a:spLocks noChangeArrowheads="1"/>
            </p:cNvSpPr>
            <p:nvPr/>
          </p:nvSpPr>
          <p:spPr bwMode="auto">
            <a:xfrm>
              <a:off x="1029" y="2243"/>
              <a:ext cx="123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(a) MOS</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514" name="Rectangle 25"/>
            <p:cNvSpPr>
              <a:spLocks noChangeArrowheads="1"/>
            </p:cNvSpPr>
            <p:nvPr/>
          </p:nvSpPr>
          <p:spPr bwMode="auto">
            <a:xfrm>
              <a:off x="874" y="1225"/>
              <a:ext cx="388"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源极</a:t>
              </a:r>
              <a:endParaRPr lang="zh-CN" altLang="en-US" sz="2800" b="1">
                <a:latin typeface="Verdana" pitchFamily="34" charset="0"/>
              </a:endParaRPr>
            </a:p>
          </p:txBody>
        </p:sp>
        <p:sp>
          <p:nvSpPr>
            <p:cNvPr id="146515" name="Rectangle 26"/>
            <p:cNvSpPr>
              <a:spLocks noChangeArrowheads="1"/>
            </p:cNvSpPr>
            <p:nvPr/>
          </p:nvSpPr>
          <p:spPr bwMode="auto">
            <a:xfrm>
              <a:off x="1461" y="116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栅极</a:t>
              </a:r>
              <a:endParaRPr lang="zh-CN" altLang="en-US" sz="2800" b="1">
                <a:latin typeface="Verdana" pitchFamily="34" charset="0"/>
              </a:endParaRPr>
            </a:p>
          </p:txBody>
        </p:sp>
        <p:sp>
          <p:nvSpPr>
            <p:cNvPr id="146516" name="Rectangle 27"/>
            <p:cNvSpPr>
              <a:spLocks noChangeArrowheads="1"/>
            </p:cNvSpPr>
            <p:nvPr/>
          </p:nvSpPr>
          <p:spPr bwMode="auto">
            <a:xfrm>
              <a:off x="1958" y="1729"/>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17" name="Rectangle 28"/>
            <p:cNvSpPr>
              <a:spLocks noChangeArrowheads="1"/>
            </p:cNvSpPr>
            <p:nvPr/>
          </p:nvSpPr>
          <p:spPr bwMode="auto">
            <a:xfrm>
              <a:off x="1029" y="1724"/>
              <a:ext cx="310"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18" name="Rectangle 29"/>
            <p:cNvSpPr>
              <a:spLocks noChangeArrowheads="1"/>
            </p:cNvSpPr>
            <p:nvPr/>
          </p:nvSpPr>
          <p:spPr bwMode="auto">
            <a:xfrm>
              <a:off x="18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漏极</a:t>
              </a:r>
              <a:endParaRPr lang="zh-CN" altLang="en-US" sz="2800" b="1">
                <a:latin typeface="Verdana" pitchFamily="34" charset="0"/>
              </a:endParaRPr>
            </a:p>
          </p:txBody>
        </p:sp>
        <p:sp>
          <p:nvSpPr>
            <p:cNvPr id="146519" name="Rectangle 30"/>
            <p:cNvSpPr>
              <a:spLocks noChangeArrowheads="1"/>
            </p:cNvSpPr>
            <p:nvPr/>
          </p:nvSpPr>
          <p:spPr bwMode="auto">
            <a:xfrm>
              <a:off x="2345" y="1285"/>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电极导体</a:t>
              </a:r>
              <a:endParaRPr lang="zh-CN" altLang="en-US" sz="2800" b="1">
                <a:latin typeface="Verdana" pitchFamily="34" charset="0"/>
              </a:endParaRPr>
            </a:p>
          </p:txBody>
        </p:sp>
        <p:sp>
          <p:nvSpPr>
            <p:cNvPr id="146520" name="Rectangle 33"/>
            <p:cNvSpPr>
              <a:spLocks noChangeArrowheads="1"/>
            </p:cNvSpPr>
            <p:nvPr/>
          </p:nvSpPr>
          <p:spPr bwMode="auto">
            <a:xfrm>
              <a:off x="2500" y="1764"/>
              <a:ext cx="62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二氧化硅</a:t>
              </a:r>
              <a:endParaRPr lang="zh-CN" altLang="en-US" sz="2800" b="1">
                <a:latin typeface="Verdana" pitchFamily="34" charset="0"/>
              </a:endParaRPr>
            </a:p>
          </p:txBody>
        </p:sp>
        <p:sp>
          <p:nvSpPr>
            <p:cNvPr id="146521" name="Line 34"/>
            <p:cNvSpPr>
              <a:spLocks noChangeShapeType="1"/>
            </p:cNvSpPr>
            <p:nvPr/>
          </p:nvSpPr>
          <p:spPr bwMode="auto">
            <a:xfrm>
              <a:off x="9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2" name="Line 35"/>
            <p:cNvSpPr>
              <a:spLocks noChangeShapeType="1"/>
            </p:cNvSpPr>
            <p:nvPr/>
          </p:nvSpPr>
          <p:spPr bwMode="auto">
            <a:xfrm>
              <a:off x="1029"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3" name="Line 36"/>
            <p:cNvSpPr>
              <a:spLocks noChangeShapeType="1"/>
            </p:cNvSpPr>
            <p:nvPr/>
          </p:nvSpPr>
          <p:spPr bwMode="auto">
            <a:xfrm flipV="1">
              <a:off x="126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4" name="Line 37"/>
            <p:cNvSpPr>
              <a:spLocks noChangeShapeType="1"/>
            </p:cNvSpPr>
            <p:nvPr/>
          </p:nvSpPr>
          <p:spPr bwMode="auto">
            <a:xfrm>
              <a:off x="188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5" name="Line 38"/>
            <p:cNvSpPr>
              <a:spLocks noChangeShapeType="1"/>
            </p:cNvSpPr>
            <p:nvPr/>
          </p:nvSpPr>
          <p:spPr bwMode="auto">
            <a:xfrm>
              <a:off x="1958" y="182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6" name="Line 39"/>
            <p:cNvSpPr>
              <a:spLocks noChangeShapeType="1"/>
            </p:cNvSpPr>
            <p:nvPr/>
          </p:nvSpPr>
          <p:spPr bwMode="auto">
            <a:xfrm flipV="1">
              <a:off x="2191"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27" name="Line 45"/>
            <p:cNvSpPr>
              <a:spLocks noChangeShapeType="1"/>
            </p:cNvSpPr>
            <p:nvPr/>
          </p:nvSpPr>
          <p:spPr bwMode="auto">
            <a:xfrm>
              <a:off x="11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28" name="Rectangle 46"/>
            <p:cNvSpPr>
              <a:spLocks noChangeArrowheads="1"/>
            </p:cNvSpPr>
            <p:nvPr/>
          </p:nvSpPr>
          <p:spPr bwMode="auto">
            <a:xfrm>
              <a:off x="14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529" name="Line 55"/>
            <p:cNvSpPr>
              <a:spLocks noChangeShapeType="1"/>
            </p:cNvSpPr>
            <p:nvPr/>
          </p:nvSpPr>
          <p:spPr bwMode="auto">
            <a:xfrm>
              <a:off x="1589" y="1345"/>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530" name="Line 62"/>
            <p:cNvSpPr>
              <a:spLocks noChangeShapeType="1"/>
            </p:cNvSpPr>
            <p:nvPr/>
          </p:nvSpPr>
          <p:spPr bwMode="auto">
            <a:xfrm>
              <a:off x="1029" y="1644"/>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31" name="Rectangle 94"/>
            <p:cNvSpPr>
              <a:spLocks noChangeArrowheads="1"/>
            </p:cNvSpPr>
            <p:nvPr/>
          </p:nvSpPr>
          <p:spPr bwMode="auto">
            <a:xfrm>
              <a:off x="1416" y="1871"/>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3" name="Group 103"/>
          <p:cNvGrpSpPr>
            <a:grpSpLocks/>
          </p:cNvGrpSpPr>
          <p:nvPr/>
        </p:nvGrpSpPr>
        <p:grpSpPr bwMode="auto">
          <a:xfrm>
            <a:off x="1265238" y="3852863"/>
            <a:ext cx="2581275" cy="1808162"/>
            <a:chOff x="797" y="2602"/>
            <a:chExt cx="1626" cy="1139"/>
          </a:xfrm>
        </p:grpSpPr>
        <p:sp>
          <p:nvSpPr>
            <p:cNvPr id="146484" name="Line 11"/>
            <p:cNvSpPr>
              <a:spLocks noChangeShapeType="1"/>
            </p:cNvSpPr>
            <p:nvPr/>
          </p:nvSpPr>
          <p:spPr bwMode="auto">
            <a:xfrm>
              <a:off x="115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5" name="Rectangle 18"/>
            <p:cNvSpPr>
              <a:spLocks noChangeArrowheads="1"/>
            </p:cNvSpPr>
            <p:nvPr/>
          </p:nvSpPr>
          <p:spPr bwMode="auto">
            <a:xfrm>
              <a:off x="874" y="3561"/>
              <a:ext cx="1549"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(c) EPROM</a:t>
              </a:r>
              <a:r>
                <a:rPr lang="zh-CN" altLang="en-US" sz="1600">
                  <a:latin typeface="Times New Roman" pitchFamily="18" charset="0"/>
                  <a:ea typeface="宋体" charset="-122"/>
                </a:rPr>
                <a:t>晶体管结构</a:t>
              </a:r>
              <a:endParaRPr lang="zh-CN" altLang="en-US" sz="2800" b="1">
                <a:latin typeface="Verdana" pitchFamily="34" charset="0"/>
              </a:endParaRPr>
            </a:p>
          </p:txBody>
        </p:sp>
        <p:sp>
          <p:nvSpPr>
            <p:cNvPr id="146486" name="Rectangle 31"/>
            <p:cNvSpPr>
              <a:spLocks noChangeArrowheads="1"/>
            </p:cNvSpPr>
            <p:nvPr/>
          </p:nvSpPr>
          <p:spPr bwMode="auto">
            <a:xfrm>
              <a:off x="1411" y="2602"/>
              <a:ext cx="619"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浮置栅</a:t>
              </a:r>
              <a:endParaRPr lang="zh-CN" altLang="en-US" sz="2800" b="1">
                <a:latin typeface="Verdana" pitchFamily="34" charset="0"/>
              </a:endParaRPr>
            </a:p>
          </p:txBody>
        </p:sp>
        <p:sp>
          <p:nvSpPr>
            <p:cNvPr id="146487" name="Line 44"/>
            <p:cNvSpPr>
              <a:spLocks noChangeShapeType="1"/>
            </p:cNvSpPr>
            <p:nvPr/>
          </p:nvSpPr>
          <p:spPr bwMode="auto">
            <a:xfrm>
              <a:off x="1029" y="2902"/>
              <a:ext cx="233"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8" name="Rectangle 56"/>
            <p:cNvSpPr>
              <a:spLocks noChangeArrowheads="1"/>
            </p:cNvSpPr>
            <p:nvPr/>
          </p:nvSpPr>
          <p:spPr bwMode="auto">
            <a:xfrm>
              <a:off x="7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89" name="Rectangle 57"/>
            <p:cNvSpPr>
              <a:spLocks noChangeArrowheads="1"/>
            </p:cNvSpPr>
            <p:nvPr/>
          </p:nvSpPr>
          <p:spPr bwMode="auto">
            <a:xfrm>
              <a:off x="7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0" name="Rectangle 58"/>
            <p:cNvSpPr>
              <a:spLocks noChangeArrowheads="1"/>
            </p:cNvSpPr>
            <p:nvPr/>
          </p:nvSpPr>
          <p:spPr bwMode="auto">
            <a:xfrm>
              <a:off x="1262" y="2902"/>
              <a:ext cx="696"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1" name="Rectangle 59"/>
            <p:cNvSpPr>
              <a:spLocks noChangeArrowheads="1"/>
            </p:cNvSpPr>
            <p:nvPr/>
          </p:nvSpPr>
          <p:spPr bwMode="auto">
            <a:xfrm>
              <a:off x="2191"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92" name="Line 60"/>
            <p:cNvSpPr>
              <a:spLocks noChangeShapeType="1"/>
            </p:cNvSpPr>
            <p:nvPr/>
          </p:nvSpPr>
          <p:spPr bwMode="auto">
            <a:xfrm>
              <a:off x="1958" y="2902"/>
              <a:ext cx="233"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3" name="Rectangle 61"/>
            <p:cNvSpPr>
              <a:spLocks noChangeArrowheads="1"/>
            </p:cNvSpPr>
            <p:nvPr/>
          </p:nvSpPr>
          <p:spPr bwMode="auto">
            <a:xfrm>
              <a:off x="14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94" name="Line 63"/>
            <p:cNvSpPr>
              <a:spLocks noChangeShapeType="1"/>
            </p:cNvSpPr>
            <p:nvPr/>
          </p:nvSpPr>
          <p:spPr bwMode="auto">
            <a:xfrm>
              <a:off x="20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95" name="Line 64"/>
            <p:cNvSpPr>
              <a:spLocks noChangeShapeType="1"/>
            </p:cNvSpPr>
            <p:nvPr/>
          </p:nvSpPr>
          <p:spPr bwMode="auto">
            <a:xfrm>
              <a:off x="1029"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6" name="Line 65"/>
            <p:cNvSpPr>
              <a:spLocks noChangeShapeType="1"/>
            </p:cNvSpPr>
            <p:nvPr/>
          </p:nvSpPr>
          <p:spPr bwMode="auto">
            <a:xfrm>
              <a:off x="9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7" name="Line 66"/>
            <p:cNvSpPr>
              <a:spLocks noChangeShapeType="1"/>
            </p:cNvSpPr>
            <p:nvPr/>
          </p:nvSpPr>
          <p:spPr bwMode="auto">
            <a:xfrm flipV="1">
              <a:off x="126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98" name="Rectangle 67"/>
            <p:cNvSpPr>
              <a:spLocks noChangeArrowheads="1"/>
            </p:cNvSpPr>
            <p:nvPr/>
          </p:nvSpPr>
          <p:spPr bwMode="auto">
            <a:xfrm>
              <a:off x="1958" y="3048"/>
              <a:ext cx="310"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99" name="Rectangle 68"/>
            <p:cNvSpPr>
              <a:spLocks noChangeArrowheads="1"/>
            </p:cNvSpPr>
            <p:nvPr/>
          </p:nvSpPr>
          <p:spPr bwMode="auto">
            <a:xfrm>
              <a:off x="1029" y="3047"/>
              <a:ext cx="31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500" name="Line 69"/>
            <p:cNvSpPr>
              <a:spLocks noChangeShapeType="1"/>
            </p:cNvSpPr>
            <p:nvPr/>
          </p:nvSpPr>
          <p:spPr bwMode="auto">
            <a:xfrm flipV="1">
              <a:off x="219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1" name="Line 70"/>
            <p:cNvSpPr>
              <a:spLocks noChangeShapeType="1"/>
            </p:cNvSpPr>
            <p:nvPr/>
          </p:nvSpPr>
          <p:spPr bwMode="auto">
            <a:xfrm>
              <a:off x="1958" y="3142"/>
              <a:ext cx="233"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2" name="Line 71"/>
            <p:cNvSpPr>
              <a:spLocks noChangeShapeType="1"/>
            </p:cNvSpPr>
            <p:nvPr/>
          </p:nvSpPr>
          <p:spPr bwMode="auto">
            <a:xfrm>
              <a:off x="1881"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503" name="Line 91"/>
            <p:cNvSpPr>
              <a:spLocks noChangeShapeType="1"/>
            </p:cNvSpPr>
            <p:nvPr/>
          </p:nvSpPr>
          <p:spPr bwMode="auto">
            <a:xfrm flipV="1">
              <a:off x="1607"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504" name="Rectangle 96"/>
            <p:cNvSpPr>
              <a:spLocks noChangeArrowheads="1"/>
            </p:cNvSpPr>
            <p:nvPr/>
          </p:nvSpPr>
          <p:spPr bwMode="auto">
            <a:xfrm>
              <a:off x="1393" y="3192"/>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4" name="Group 102"/>
          <p:cNvGrpSpPr>
            <a:grpSpLocks/>
          </p:cNvGrpSpPr>
          <p:nvPr/>
        </p:nvGrpSpPr>
        <p:grpSpPr bwMode="auto">
          <a:xfrm>
            <a:off x="5075238" y="1666875"/>
            <a:ext cx="2949575" cy="1901825"/>
            <a:chOff x="3197" y="1225"/>
            <a:chExt cx="1858" cy="1198"/>
          </a:xfrm>
        </p:grpSpPr>
        <p:sp>
          <p:nvSpPr>
            <p:cNvPr id="146463" name="Line 9"/>
            <p:cNvSpPr>
              <a:spLocks noChangeShapeType="1"/>
            </p:cNvSpPr>
            <p:nvPr/>
          </p:nvSpPr>
          <p:spPr bwMode="auto">
            <a:xfrm>
              <a:off x="4358"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64" name="Line 10"/>
            <p:cNvSpPr>
              <a:spLocks noChangeShapeType="1"/>
            </p:cNvSpPr>
            <p:nvPr/>
          </p:nvSpPr>
          <p:spPr bwMode="auto">
            <a:xfrm>
              <a:off x="3543"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65" name="Rectangle 12"/>
            <p:cNvSpPr>
              <a:spLocks noChangeArrowheads="1"/>
            </p:cNvSpPr>
            <p:nvPr/>
          </p:nvSpPr>
          <p:spPr bwMode="auto">
            <a:xfrm>
              <a:off x="3816" y="1584"/>
              <a:ext cx="387" cy="60"/>
            </a:xfrm>
            <a:prstGeom prst="rect">
              <a:avLst/>
            </a:prstGeom>
            <a:noFill/>
            <a:ln w="12700">
              <a:solidFill>
                <a:srgbClr val="000000"/>
              </a:solidFill>
              <a:miter lim="800000"/>
              <a:headEnd/>
              <a:tailEnd/>
            </a:ln>
          </p:spPr>
          <p:txBody>
            <a:bodyPr/>
            <a:lstStyle/>
            <a:p>
              <a:pPr algn="r"/>
              <a:endParaRPr lang="zh-CN" altLang="en-US"/>
            </a:p>
          </p:txBody>
        </p:sp>
        <p:sp>
          <p:nvSpPr>
            <p:cNvPr id="146466" name="Rectangle 17"/>
            <p:cNvSpPr>
              <a:spLocks noChangeArrowheads="1"/>
            </p:cNvSpPr>
            <p:nvPr/>
          </p:nvSpPr>
          <p:spPr bwMode="auto">
            <a:xfrm>
              <a:off x="3429" y="2243"/>
              <a:ext cx="1626"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(b) MOS</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67" name="Rectangle 20"/>
            <p:cNvSpPr>
              <a:spLocks noChangeArrowheads="1"/>
            </p:cNvSpPr>
            <p:nvPr/>
          </p:nvSpPr>
          <p:spPr bwMode="auto">
            <a:xfrm>
              <a:off x="3816"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+5V</a:t>
              </a:r>
              <a:endParaRPr lang="en-US" altLang="zh-CN" sz="2800" b="1">
                <a:latin typeface="Verdana" pitchFamily="34" charset="0"/>
              </a:endParaRPr>
            </a:p>
          </p:txBody>
        </p:sp>
        <p:sp>
          <p:nvSpPr>
            <p:cNvPr id="146468" name="Rectangle 21"/>
            <p:cNvSpPr>
              <a:spLocks noChangeArrowheads="1"/>
            </p:cNvSpPr>
            <p:nvPr/>
          </p:nvSpPr>
          <p:spPr bwMode="auto">
            <a:xfrm>
              <a:off x="4281"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dd</a:t>
              </a:r>
              <a:endParaRPr lang="en-US" altLang="zh-CN" sz="2800" b="1">
                <a:latin typeface="Verdana" pitchFamily="34" charset="0"/>
              </a:endParaRPr>
            </a:p>
          </p:txBody>
        </p:sp>
        <p:sp>
          <p:nvSpPr>
            <p:cNvPr id="146469" name="Rectangle 24"/>
            <p:cNvSpPr>
              <a:spLocks noChangeArrowheads="1"/>
            </p:cNvSpPr>
            <p:nvPr/>
          </p:nvSpPr>
          <p:spPr bwMode="auto">
            <a:xfrm>
              <a:off x="3274" y="1225"/>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V</a:t>
              </a:r>
              <a:r>
                <a:rPr lang="en-US" altLang="zh-CN" sz="1600" baseline="-25000">
                  <a:latin typeface="Times New Roman" pitchFamily="18" charset="0"/>
                  <a:ea typeface="宋体" charset="-122"/>
                </a:rPr>
                <a:t>ss</a:t>
              </a:r>
              <a:endParaRPr lang="en-US" altLang="zh-CN" sz="2800" b="1">
                <a:latin typeface="Verdana" pitchFamily="34" charset="0"/>
              </a:endParaRPr>
            </a:p>
          </p:txBody>
        </p:sp>
        <p:sp>
          <p:nvSpPr>
            <p:cNvPr id="146470" name="Rectangle 40"/>
            <p:cNvSpPr>
              <a:spLocks noChangeArrowheads="1"/>
            </p:cNvSpPr>
            <p:nvPr/>
          </p:nvSpPr>
          <p:spPr bwMode="auto">
            <a:xfrm>
              <a:off x="3197" y="1764"/>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71" name="Rectangle 41"/>
            <p:cNvSpPr>
              <a:spLocks noChangeArrowheads="1"/>
            </p:cNvSpPr>
            <p:nvPr/>
          </p:nvSpPr>
          <p:spPr bwMode="auto">
            <a:xfrm>
              <a:off x="3197" y="1644"/>
              <a:ext cx="232"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2" name="Rectangle 42"/>
            <p:cNvSpPr>
              <a:spLocks noChangeArrowheads="1"/>
            </p:cNvSpPr>
            <p:nvPr/>
          </p:nvSpPr>
          <p:spPr bwMode="auto">
            <a:xfrm>
              <a:off x="3661" y="1644"/>
              <a:ext cx="697"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3" name="Rectangle 43"/>
            <p:cNvSpPr>
              <a:spLocks noChangeArrowheads="1"/>
            </p:cNvSpPr>
            <p:nvPr/>
          </p:nvSpPr>
          <p:spPr bwMode="auto">
            <a:xfrm>
              <a:off x="4590" y="1644"/>
              <a:ext cx="233" cy="120"/>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74" name="Line 47"/>
            <p:cNvSpPr>
              <a:spLocks noChangeShapeType="1"/>
            </p:cNvSpPr>
            <p:nvPr/>
          </p:nvSpPr>
          <p:spPr bwMode="auto">
            <a:xfrm>
              <a:off x="4472" y="1404"/>
              <a:ext cx="0" cy="24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75" name="Line 48"/>
            <p:cNvSpPr>
              <a:spLocks noChangeShapeType="1"/>
            </p:cNvSpPr>
            <p:nvPr/>
          </p:nvSpPr>
          <p:spPr bwMode="auto">
            <a:xfrm>
              <a:off x="3429" y="1644"/>
              <a:ext cx="232"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6" name="Line 49"/>
            <p:cNvSpPr>
              <a:spLocks noChangeShapeType="1"/>
            </p:cNvSpPr>
            <p:nvPr/>
          </p:nvSpPr>
          <p:spPr bwMode="auto">
            <a:xfrm>
              <a:off x="3429" y="1824"/>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7" name="Line 50"/>
            <p:cNvSpPr>
              <a:spLocks noChangeShapeType="1"/>
            </p:cNvSpPr>
            <p:nvPr/>
          </p:nvSpPr>
          <p:spPr bwMode="auto">
            <a:xfrm>
              <a:off x="3352" y="1764"/>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78" name="Rectangle 51"/>
            <p:cNvSpPr>
              <a:spLocks noChangeArrowheads="1"/>
            </p:cNvSpPr>
            <p:nvPr/>
          </p:nvSpPr>
          <p:spPr bwMode="auto">
            <a:xfrm>
              <a:off x="3429" y="1729"/>
              <a:ext cx="1161"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 - - - - - - - - - - - - - - -</a:t>
              </a:r>
              <a:endParaRPr lang="en-US" altLang="zh-CN" sz="2800" b="1">
                <a:latin typeface="Verdana" pitchFamily="34" charset="0"/>
              </a:endParaRPr>
            </a:p>
          </p:txBody>
        </p:sp>
        <p:sp>
          <p:nvSpPr>
            <p:cNvPr id="146479" name="Rectangle 52"/>
            <p:cNvSpPr>
              <a:spLocks noChangeArrowheads="1"/>
            </p:cNvSpPr>
            <p:nvPr/>
          </p:nvSpPr>
          <p:spPr bwMode="auto">
            <a:xfrm>
              <a:off x="3894" y="1561"/>
              <a:ext cx="309"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a:t>
              </a:r>
              <a:endParaRPr lang="en-US" altLang="zh-CN" sz="2800" b="1">
                <a:latin typeface="Verdana" pitchFamily="34" charset="0"/>
              </a:endParaRPr>
            </a:p>
          </p:txBody>
        </p:sp>
        <p:sp>
          <p:nvSpPr>
            <p:cNvPr id="146480" name="Line 54"/>
            <p:cNvSpPr>
              <a:spLocks noChangeShapeType="1"/>
            </p:cNvSpPr>
            <p:nvPr/>
          </p:nvSpPr>
          <p:spPr bwMode="auto">
            <a:xfrm flipV="1">
              <a:off x="4590" y="1764"/>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81" name="Line 73"/>
            <p:cNvSpPr>
              <a:spLocks noChangeShapeType="1"/>
            </p:cNvSpPr>
            <p:nvPr/>
          </p:nvSpPr>
          <p:spPr bwMode="auto">
            <a:xfrm>
              <a:off x="4007" y="1404"/>
              <a:ext cx="0" cy="181"/>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82" name="Line 92"/>
            <p:cNvSpPr>
              <a:spLocks noChangeShapeType="1"/>
            </p:cNvSpPr>
            <p:nvPr/>
          </p:nvSpPr>
          <p:spPr bwMode="auto">
            <a:xfrm>
              <a:off x="3584" y="1884"/>
              <a:ext cx="774" cy="1"/>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83" name="Rectangle 97"/>
            <p:cNvSpPr>
              <a:spLocks noChangeArrowheads="1"/>
            </p:cNvSpPr>
            <p:nvPr/>
          </p:nvSpPr>
          <p:spPr bwMode="auto">
            <a:xfrm>
              <a:off x="3867" y="1885"/>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grpSp>
        <p:nvGrpSpPr>
          <p:cNvPr id="5" name="Group 104"/>
          <p:cNvGrpSpPr>
            <a:grpSpLocks/>
          </p:cNvGrpSpPr>
          <p:nvPr/>
        </p:nvGrpSpPr>
        <p:grpSpPr bwMode="auto">
          <a:xfrm>
            <a:off x="4953000" y="3759200"/>
            <a:ext cx="2825750" cy="1901825"/>
            <a:chOff x="3120" y="2543"/>
            <a:chExt cx="1780" cy="1198"/>
          </a:xfrm>
        </p:grpSpPr>
        <p:sp>
          <p:nvSpPr>
            <p:cNvPr id="146439" name="Rectangle 16"/>
            <p:cNvSpPr>
              <a:spLocks noChangeArrowheads="1"/>
            </p:cNvSpPr>
            <p:nvPr/>
          </p:nvSpPr>
          <p:spPr bwMode="auto">
            <a:xfrm>
              <a:off x="3120" y="3561"/>
              <a:ext cx="1780"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(d) EPROM</a:t>
              </a:r>
              <a:r>
                <a:rPr lang="zh-CN" altLang="en-US" sz="1600">
                  <a:latin typeface="Times New Roman" pitchFamily="18" charset="0"/>
                  <a:ea typeface="宋体" charset="-122"/>
                </a:rPr>
                <a:t>晶体管导通状态</a:t>
              </a:r>
              <a:endParaRPr lang="zh-CN" altLang="en-US" sz="2800" b="1">
                <a:latin typeface="Verdana" pitchFamily="34" charset="0"/>
              </a:endParaRPr>
            </a:p>
          </p:txBody>
        </p:sp>
        <p:sp>
          <p:nvSpPr>
            <p:cNvPr id="146440" name="Rectangle 22"/>
            <p:cNvSpPr>
              <a:spLocks noChangeArrowheads="1"/>
            </p:cNvSpPr>
            <p:nvPr/>
          </p:nvSpPr>
          <p:spPr bwMode="auto">
            <a:xfrm>
              <a:off x="4281"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+25V</a:t>
              </a:r>
              <a:endParaRPr lang="en-US" altLang="zh-CN" sz="2800" b="1">
                <a:latin typeface="Verdana" pitchFamily="34" charset="0"/>
              </a:endParaRPr>
            </a:p>
          </p:txBody>
        </p:sp>
        <p:sp>
          <p:nvSpPr>
            <p:cNvPr id="146441" name="Rectangle 23"/>
            <p:cNvSpPr>
              <a:spLocks noChangeArrowheads="1"/>
            </p:cNvSpPr>
            <p:nvPr/>
          </p:nvSpPr>
          <p:spPr bwMode="auto">
            <a:xfrm>
              <a:off x="3274" y="2543"/>
              <a:ext cx="387" cy="18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0V</a:t>
              </a:r>
              <a:endParaRPr lang="en-US" altLang="zh-CN" sz="2800" b="1">
                <a:latin typeface="Verdana" pitchFamily="34" charset="0"/>
              </a:endParaRPr>
            </a:p>
          </p:txBody>
        </p:sp>
        <p:sp>
          <p:nvSpPr>
            <p:cNvPr id="146442" name="Rectangle 32"/>
            <p:cNvSpPr>
              <a:spLocks noChangeArrowheads="1"/>
            </p:cNvSpPr>
            <p:nvPr/>
          </p:nvSpPr>
          <p:spPr bwMode="auto">
            <a:xfrm>
              <a:off x="3584" y="2663"/>
              <a:ext cx="619" cy="17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zh-CN" altLang="en-US" sz="1600">
                  <a:latin typeface="Times New Roman" pitchFamily="18" charset="0"/>
                  <a:ea typeface="宋体" charset="-122"/>
                </a:rPr>
                <a:t>击穿电流</a:t>
              </a:r>
              <a:endParaRPr lang="zh-CN" altLang="en-US" sz="2800" b="1">
                <a:latin typeface="Verdana" pitchFamily="34" charset="0"/>
              </a:endParaRPr>
            </a:p>
          </p:txBody>
        </p:sp>
        <p:sp>
          <p:nvSpPr>
            <p:cNvPr id="146443" name="Rectangle 53"/>
            <p:cNvSpPr>
              <a:spLocks noChangeArrowheads="1"/>
            </p:cNvSpPr>
            <p:nvPr/>
          </p:nvSpPr>
          <p:spPr bwMode="auto">
            <a:xfrm>
              <a:off x="3894" y="2902"/>
              <a:ext cx="309" cy="120"/>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a:t>
              </a:r>
              <a:endParaRPr lang="en-US" altLang="zh-CN" sz="2800" b="1">
                <a:latin typeface="Verdana" pitchFamily="34" charset="0"/>
              </a:endParaRPr>
            </a:p>
          </p:txBody>
        </p:sp>
        <p:sp>
          <p:nvSpPr>
            <p:cNvPr id="146444" name="Rectangle 72"/>
            <p:cNvSpPr>
              <a:spLocks noChangeArrowheads="1"/>
            </p:cNvSpPr>
            <p:nvPr/>
          </p:nvSpPr>
          <p:spPr bwMode="auto">
            <a:xfrm>
              <a:off x="3197" y="3082"/>
              <a:ext cx="1626" cy="420"/>
            </a:xfrm>
            <a:prstGeom prst="rect">
              <a:avLst/>
            </a:prstGeom>
            <a:solidFill>
              <a:srgbClr val="CCFFFF"/>
            </a:solidFill>
            <a:ln w="12700">
              <a:solidFill>
                <a:srgbClr val="000000"/>
              </a:solidFill>
              <a:miter lim="800000"/>
              <a:headEnd/>
              <a:tailEnd/>
            </a:ln>
          </p:spPr>
          <p:txBody>
            <a:bodyPr/>
            <a:lstStyle/>
            <a:p>
              <a:pPr algn="r"/>
              <a:endParaRPr lang="zh-CN" altLang="en-US"/>
            </a:p>
          </p:txBody>
        </p:sp>
        <p:sp>
          <p:nvSpPr>
            <p:cNvPr id="146445" name="Rectangle 74"/>
            <p:cNvSpPr>
              <a:spLocks noChangeArrowheads="1"/>
            </p:cNvSpPr>
            <p:nvPr/>
          </p:nvSpPr>
          <p:spPr bwMode="auto">
            <a:xfrm>
              <a:off x="3197" y="2902"/>
              <a:ext cx="232"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6" name="Rectangle 75"/>
            <p:cNvSpPr>
              <a:spLocks noChangeArrowheads="1"/>
            </p:cNvSpPr>
            <p:nvPr/>
          </p:nvSpPr>
          <p:spPr bwMode="auto">
            <a:xfrm>
              <a:off x="4590" y="2902"/>
              <a:ext cx="233"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7" name="Rectangle 76"/>
            <p:cNvSpPr>
              <a:spLocks noChangeArrowheads="1"/>
            </p:cNvSpPr>
            <p:nvPr/>
          </p:nvSpPr>
          <p:spPr bwMode="auto">
            <a:xfrm>
              <a:off x="3661" y="2902"/>
              <a:ext cx="697" cy="181"/>
            </a:xfrm>
            <a:prstGeom prst="rect">
              <a:avLst/>
            </a:prstGeom>
            <a:solidFill>
              <a:srgbClr val="999999"/>
            </a:solidFill>
            <a:ln w="12700">
              <a:solidFill>
                <a:srgbClr val="000000"/>
              </a:solidFill>
              <a:miter lim="800000"/>
              <a:headEnd/>
              <a:tailEnd/>
            </a:ln>
          </p:spPr>
          <p:txBody>
            <a:bodyPr/>
            <a:lstStyle/>
            <a:p>
              <a:pPr algn="r"/>
              <a:endParaRPr lang="zh-CN" altLang="en-US"/>
            </a:p>
          </p:txBody>
        </p:sp>
        <p:sp>
          <p:nvSpPr>
            <p:cNvPr id="146448" name="Line 77"/>
            <p:cNvSpPr>
              <a:spLocks noChangeShapeType="1"/>
            </p:cNvSpPr>
            <p:nvPr/>
          </p:nvSpPr>
          <p:spPr bwMode="auto">
            <a:xfrm>
              <a:off x="3429" y="2902"/>
              <a:ext cx="232"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49" name="Line 78"/>
            <p:cNvSpPr>
              <a:spLocks noChangeShapeType="1"/>
            </p:cNvSpPr>
            <p:nvPr/>
          </p:nvSpPr>
          <p:spPr bwMode="auto">
            <a:xfrm>
              <a:off x="4358" y="2902"/>
              <a:ext cx="232" cy="1"/>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0" name="Rectangle 79"/>
            <p:cNvSpPr>
              <a:spLocks noChangeArrowheads="1"/>
            </p:cNvSpPr>
            <p:nvPr/>
          </p:nvSpPr>
          <p:spPr bwMode="auto">
            <a:xfrm>
              <a:off x="3816" y="2962"/>
              <a:ext cx="387" cy="60"/>
            </a:xfrm>
            <a:prstGeom prst="rect">
              <a:avLst/>
            </a:prstGeom>
            <a:solidFill>
              <a:srgbClr val="FFCC00"/>
            </a:solidFill>
            <a:ln w="19050" algn="ctr">
              <a:solidFill>
                <a:schemeClr val="tx1"/>
              </a:solidFill>
              <a:miter lim="800000"/>
              <a:headEnd/>
              <a:tailEnd/>
            </a:ln>
          </p:spPr>
          <p:txBody>
            <a:bodyPr/>
            <a:lstStyle/>
            <a:p>
              <a:pPr algn="r"/>
              <a:endParaRPr lang="zh-CN" altLang="en-US"/>
            </a:p>
          </p:txBody>
        </p:sp>
        <p:sp>
          <p:nvSpPr>
            <p:cNvPr id="146451" name="Line 80"/>
            <p:cNvSpPr>
              <a:spLocks noChangeShapeType="1"/>
            </p:cNvSpPr>
            <p:nvPr/>
          </p:nvSpPr>
          <p:spPr bwMode="auto">
            <a:xfrm>
              <a:off x="3352" y="3082"/>
              <a:ext cx="77"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2" name="Line 81"/>
            <p:cNvSpPr>
              <a:spLocks noChangeShapeType="1"/>
            </p:cNvSpPr>
            <p:nvPr/>
          </p:nvSpPr>
          <p:spPr bwMode="auto">
            <a:xfrm>
              <a:off x="3429" y="3142"/>
              <a:ext cx="1161" cy="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3" name="Line 82"/>
            <p:cNvSpPr>
              <a:spLocks noChangeShapeType="1"/>
            </p:cNvSpPr>
            <p:nvPr/>
          </p:nvSpPr>
          <p:spPr bwMode="auto">
            <a:xfrm flipV="1">
              <a:off x="4590" y="3082"/>
              <a:ext cx="78" cy="60"/>
            </a:xfrm>
            <a:prstGeom prst="line">
              <a:avLst/>
            </a:prstGeom>
            <a:noFill/>
            <a:ln w="12700">
              <a:solidFill>
                <a:srgbClr val="000000"/>
              </a:solidFill>
              <a:round/>
              <a:headEnd type="none" w="med" len="sm"/>
              <a:tailEnd type="none" w="med" len="sm"/>
            </a:ln>
          </p:spPr>
          <p:txBody>
            <a:bodyPr/>
            <a:lstStyle/>
            <a:p>
              <a:endParaRPr lang="zh-CN" altLang="en-US"/>
            </a:p>
          </p:txBody>
        </p:sp>
        <p:sp>
          <p:nvSpPr>
            <p:cNvPr id="146454" name="Rectangle 83"/>
            <p:cNvSpPr>
              <a:spLocks noChangeArrowheads="1"/>
            </p:cNvSpPr>
            <p:nvPr/>
          </p:nvSpPr>
          <p:spPr bwMode="auto">
            <a:xfrm>
              <a:off x="3474" y="3046"/>
              <a:ext cx="1194" cy="119"/>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 - - - - - - - - - - - - - -</a:t>
              </a:r>
              <a:endParaRPr lang="en-US" altLang="zh-CN" sz="2800" b="1">
                <a:latin typeface="Verdana" pitchFamily="34" charset="0"/>
              </a:endParaRPr>
            </a:p>
          </p:txBody>
        </p:sp>
        <p:sp>
          <p:nvSpPr>
            <p:cNvPr id="146455" name="Rectangle 84"/>
            <p:cNvSpPr>
              <a:spLocks noChangeArrowheads="1"/>
            </p:cNvSpPr>
            <p:nvPr/>
          </p:nvSpPr>
          <p:spPr bwMode="auto">
            <a:xfrm>
              <a:off x="3810" y="2930"/>
              <a:ext cx="490" cy="12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000">
                  <a:latin typeface="Times New Roman" pitchFamily="18" charset="0"/>
                  <a:ea typeface="宋体" charset="-122"/>
                </a:rPr>
                <a:t>+ + + + +</a:t>
              </a:r>
              <a:endParaRPr lang="en-US" altLang="zh-CN" sz="2800" b="1">
                <a:latin typeface="Verdana" pitchFamily="34" charset="0"/>
              </a:endParaRPr>
            </a:p>
          </p:txBody>
        </p:sp>
        <p:sp>
          <p:nvSpPr>
            <p:cNvPr id="146456" name="Line 85"/>
            <p:cNvSpPr>
              <a:spLocks noChangeShapeType="1"/>
            </p:cNvSpPr>
            <p:nvPr/>
          </p:nvSpPr>
          <p:spPr bwMode="auto">
            <a:xfrm>
              <a:off x="3661" y="3201"/>
              <a:ext cx="775" cy="1"/>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57" name="Line 86"/>
            <p:cNvSpPr>
              <a:spLocks noChangeShapeType="1"/>
            </p:cNvSpPr>
            <p:nvPr/>
          </p:nvSpPr>
          <p:spPr bwMode="auto">
            <a:xfrm>
              <a:off x="3543"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8" name="Line 87"/>
            <p:cNvSpPr>
              <a:spLocks noChangeShapeType="1"/>
            </p:cNvSpPr>
            <p:nvPr/>
          </p:nvSpPr>
          <p:spPr bwMode="auto">
            <a:xfrm>
              <a:off x="4472" y="2723"/>
              <a:ext cx="0" cy="180"/>
            </a:xfrm>
            <a:prstGeom prst="line">
              <a:avLst/>
            </a:prstGeom>
            <a:noFill/>
            <a:ln w="25400">
              <a:solidFill>
                <a:srgbClr val="000000"/>
              </a:solidFill>
              <a:round/>
              <a:headEnd type="none" w="med" len="sm"/>
              <a:tailEnd type="none" w="med" len="sm"/>
            </a:ln>
          </p:spPr>
          <p:txBody>
            <a:bodyPr/>
            <a:lstStyle/>
            <a:p>
              <a:endParaRPr lang="zh-CN" altLang="en-US"/>
            </a:p>
          </p:txBody>
        </p:sp>
        <p:sp>
          <p:nvSpPr>
            <p:cNvPr id="146459" name="Line 88"/>
            <p:cNvSpPr>
              <a:spLocks noChangeShapeType="1"/>
            </p:cNvSpPr>
            <p:nvPr/>
          </p:nvSpPr>
          <p:spPr bwMode="auto">
            <a:xfrm>
              <a:off x="3661" y="302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0" name="Line 89"/>
            <p:cNvSpPr>
              <a:spLocks noChangeShapeType="1"/>
            </p:cNvSpPr>
            <p:nvPr/>
          </p:nvSpPr>
          <p:spPr bwMode="auto">
            <a:xfrm>
              <a:off x="4203" y="3022"/>
              <a:ext cx="155" cy="0"/>
            </a:xfrm>
            <a:prstGeom prst="line">
              <a:avLst/>
            </a:prstGeom>
            <a:noFill/>
            <a:ln w="9525">
              <a:solidFill>
                <a:srgbClr val="000000"/>
              </a:solidFill>
              <a:round/>
              <a:headEnd type="none" w="med" len="sm"/>
              <a:tailEnd type="triangle" w="med" len="sm"/>
            </a:ln>
          </p:spPr>
          <p:txBody>
            <a:bodyPr/>
            <a:lstStyle/>
            <a:p>
              <a:endParaRPr lang="zh-CN" altLang="en-US"/>
            </a:p>
          </p:txBody>
        </p:sp>
        <p:sp>
          <p:nvSpPr>
            <p:cNvPr id="146461" name="Line 90"/>
            <p:cNvSpPr>
              <a:spLocks noChangeShapeType="1"/>
            </p:cNvSpPr>
            <p:nvPr/>
          </p:nvSpPr>
          <p:spPr bwMode="auto">
            <a:xfrm flipV="1">
              <a:off x="3739" y="2782"/>
              <a:ext cx="0" cy="206"/>
            </a:xfrm>
            <a:prstGeom prst="line">
              <a:avLst/>
            </a:prstGeom>
            <a:noFill/>
            <a:ln w="3175">
              <a:solidFill>
                <a:srgbClr val="000000"/>
              </a:solidFill>
              <a:round/>
              <a:headEnd type="none" w="med" len="sm"/>
              <a:tailEnd type="none" w="med" len="sm"/>
            </a:ln>
          </p:spPr>
          <p:txBody>
            <a:bodyPr/>
            <a:lstStyle/>
            <a:p>
              <a:endParaRPr lang="zh-CN" altLang="en-US"/>
            </a:p>
          </p:txBody>
        </p:sp>
        <p:sp>
          <p:nvSpPr>
            <p:cNvPr id="146462" name="Rectangle 98"/>
            <p:cNvSpPr>
              <a:spLocks noChangeArrowheads="1"/>
            </p:cNvSpPr>
            <p:nvPr/>
          </p:nvSpPr>
          <p:spPr bwMode="auto">
            <a:xfrm>
              <a:off x="3844" y="3206"/>
              <a:ext cx="620" cy="181"/>
            </a:xfrm>
            <a:prstGeom prst="rect">
              <a:avLst/>
            </a:prstGeom>
            <a:noFill/>
            <a:ln w="3175">
              <a:noFill/>
              <a:miter lim="800000"/>
              <a:headEnd/>
              <a:tailEnd/>
            </a:ln>
          </p:spPr>
          <p:txBody>
            <a:bodyPr lIns="12700" tIns="12700" rIns="12700" bIns="12700"/>
            <a:lstStyle/>
            <a:p>
              <a:pPr algn="just">
                <a:lnSpc>
                  <a:spcPct val="120000"/>
                </a:lnSpc>
                <a:spcBef>
                  <a:spcPct val="20000"/>
                </a:spcBef>
                <a:buClr>
                  <a:schemeClr val="accent2"/>
                </a:buClr>
                <a:buFont typeface="Wingdings" pitchFamily="2" charset="2"/>
                <a:buNone/>
              </a:pPr>
              <a:r>
                <a:rPr lang="en-US" altLang="zh-CN" sz="1600">
                  <a:latin typeface="Times New Roman" pitchFamily="18" charset="0"/>
                  <a:ea typeface="宋体" charset="-122"/>
                </a:rPr>
                <a:t>N</a:t>
              </a:r>
              <a:r>
                <a:rPr lang="zh-CN" altLang="en-US" sz="1600">
                  <a:latin typeface="Times New Roman" pitchFamily="18" charset="0"/>
                  <a:ea typeface="宋体" charset="-122"/>
                </a:rPr>
                <a:t>基片</a:t>
              </a:r>
              <a:endParaRPr lang="zh-CN" altLang="en-US" sz="2800" b="1">
                <a:latin typeface="Verdana" pitchFamily="34" charset="0"/>
              </a:endParaRPr>
            </a:p>
          </p:txBody>
        </p:sp>
      </p:grpSp>
      <p:sp>
        <p:nvSpPr>
          <p:cNvPr id="146437" name="Rectangle 100"/>
          <p:cNvSpPr>
            <a:spLocks noGrp="1" noChangeArrowheads="1"/>
          </p:cNvSpPr>
          <p:nvPr>
            <p:ph type="title"/>
          </p:nvPr>
        </p:nvSpPr>
        <p:spPr/>
        <p:txBody>
          <a:bodyPr/>
          <a:lstStyle/>
          <a:p>
            <a:pPr eaLnBrk="1" hangingPunct="1"/>
            <a:r>
              <a:rPr lang="en-US" altLang="zh-CN" smtClean="0"/>
              <a:t>MOS</a:t>
            </a:r>
            <a:r>
              <a:rPr lang="zh-CN" altLang="en-US" smtClean="0"/>
              <a:t>管与</a:t>
            </a:r>
            <a:r>
              <a:rPr lang="en-US" altLang="zh-CN" smtClean="0"/>
              <a:t>EPROM</a:t>
            </a:r>
            <a:r>
              <a:rPr lang="zh-CN" altLang="en-US" smtClean="0"/>
              <a:t>的两种状态</a:t>
            </a:r>
          </a:p>
        </p:txBody>
      </p:sp>
      <p:sp>
        <p:nvSpPr>
          <p:cNvPr id="14643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89750E9-EC17-4B95-89A9-414AEB1B2CB5}" type="slidenum">
              <a:rPr lang="en-US" altLang="zh-CN">
                <a:latin typeface="Arial" charset="0"/>
              </a:rPr>
              <a:pPr/>
              <a:t>59</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ppt_x"/>
                                          </p:val>
                                        </p:tav>
                                        <p:tav tm="100000">
                                          <p:val>
                                            <p:strVal val="#ppt_x"/>
                                          </p:val>
                                        </p:tav>
                                      </p:tavLst>
                                    </p:anim>
                                    <p:anim calcmode="lin" valueType="num">
                                      <p:cBhvr additive="base">
                                        <p:cTn id="20"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r>
              <a:rPr lang="zh-CN" altLang="en-US" smtClean="0">
                <a:latin typeface="华文新魏" pitchFamily="2" charset="-122"/>
              </a:rPr>
              <a:t>按存取方式分</a:t>
            </a:r>
            <a:endParaRPr lang="zh-CN" altLang="en-US" smtClean="0"/>
          </a:p>
        </p:txBody>
      </p:sp>
      <p:sp>
        <p:nvSpPr>
          <p:cNvPr id="32770" name="内容占位符 2"/>
          <p:cNvSpPr>
            <a:spLocks noGrp="1"/>
          </p:cNvSpPr>
          <p:nvPr>
            <p:ph idx="1"/>
          </p:nvPr>
        </p:nvSpPr>
        <p:spPr>
          <a:xfrm>
            <a:off x="395288" y="981075"/>
            <a:ext cx="8218487" cy="5040313"/>
          </a:xfrm>
        </p:spPr>
        <p:txBody>
          <a:bodyPr/>
          <a:lstStyle/>
          <a:p>
            <a:r>
              <a:rPr smtClean="0"/>
              <a:t>随机存储器</a:t>
            </a:r>
          </a:p>
          <a:p>
            <a:pPr lvl="1"/>
            <a:r>
              <a:rPr smtClean="0"/>
              <a:t>存储器中的任意存储单元都能随机存取</a:t>
            </a:r>
          </a:p>
          <a:p>
            <a:pPr lvl="1"/>
            <a:r>
              <a:rPr smtClean="0"/>
              <a:t>且存取时间与物理位置无关</a:t>
            </a:r>
          </a:p>
          <a:p>
            <a:pPr lvl="1"/>
            <a:r>
              <a:rPr smtClean="0"/>
              <a:t>磁芯、半导体存储器</a:t>
            </a:r>
          </a:p>
          <a:p>
            <a:r>
              <a:rPr smtClean="0"/>
              <a:t>顺序存储器</a:t>
            </a:r>
          </a:p>
          <a:p>
            <a:pPr lvl="1"/>
            <a:r>
              <a:rPr smtClean="0"/>
              <a:t>存储器存取时间与物理位置有关</a:t>
            </a:r>
          </a:p>
          <a:p>
            <a:pPr lvl="1"/>
            <a:r>
              <a:rPr smtClean="0"/>
              <a:t>磁盘、磁带、激光存储器</a:t>
            </a:r>
          </a:p>
          <a:p>
            <a:endParaRPr smtClean="0"/>
          </a:p>
        </p:txBody>
      </p:sp>
      <p:sp>
        <p:nvSpPr>
          <p:cNvPr id="32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D4BD730-8973-4645-BA12-DDA2F0D7F38A}" type="slidenum">
              <a:rPr lang="en-US" altLang="zh-CN">
                <a:latin typeface="Arial" charset="0"/>
              </a:rPr>
              <a:pPr/>
              <a:t>6</a:t>
            </a:fld>
            <a:r>
              <a:rPr lang="en-US" altLang="zh-CN">
                <a:latin typeface="Arial" charset="0"/>
              </a:rPr>
              <a:t>- </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7" name="Rectangle 2"/>
          <p:cNvSpPr>
            <a:spLocks noGrp="1" noChangeArrowheads="1"/>
          </p:cNvSpPr>
          <p:nvPr>
            <p:ph type="title"/>
          </p:nvPr>
        </p:nvSpPr>
        <p:spPr/>
        <p:txBody>
          <a:bodyPr/>
          <a:lstStyle/>
          <a:p>
            <a:pPr eaLnBrk="1" hangingPunct="1"/>
            <a:r>
              <a:rPr lang="en-US" altLang="zh-CN" smtClean="0"/>
              <a:t>EPROM</a:t>
            </a:r>
          </a:p>
        </p:txBody>
      </p:sp>
      <p:pic>
        <p:nvPicPr>
          <p:cNvPr id="1185799" name="Picture 7" descr="eprom-kontroller_mit_fenster"/>
          <p:cNvPicPr>
            <a:picLocks noChangeAspect="1" noChangeArrowheads="1"/>
          </p:cNvPicPr>
          <p:nvPr/>
        </p:nvPicPr>
        <p:blipFill>
          <a:blip r:embed="rId2" cstate="print"/>
          <a:srcRect/>
          <a:stretch>
            <a:fillRect/>
          </a:stretch>
        </p:blipFill>
        <p:spPr bwMode="auto">
          <a:xfrm>
            <a:off x="5992813" y="1960563"/>
            <a:ext cx="2263775" cy="2263775"/>
          </a:xfrm>
          <a:prstGeom prst="rect">
            <a:avLst/>
          </a:prstGeom>
          <a:noFill/>
          <a:ln w="9525">
            <a:noFill/>
            <a:miter lim="800000"/>
            <a:headEnd/>
            <a:tailEnd/>
          </a:ln>
        </p:spPr>
      </p:pic>
      <p:pic>
        <p:nvPicPr>
          <p:cNvPr id="1185802" name="Picture 10" descr="输出向导-1"/>
          <p:cNvPicPr>
            <a:picLocks noChangeAspect="1" noChangeArrowheads="1"/>
          </p:cNvPicPr>
          <p:nvPr/>
        </p:nvPicPr>
        <p:blipFill>
          <a:blip r:embed="rId3" cstate="print"/>
          <a:srcRect/>
          <a:stretch>
            <a:fillRect/>
          </a:stretch>
        </p:blipFill>
        <p:spPr bwMode="auto">
          <a:xfrm>
            <a:off x="1046163" y="1557338"/>
            <a:ext cx="3251200" cy="3128962"/>
          </a:xfrm>
          <a:prstGeom prst="rect">
            <a:avLst/>
          </a:prstGeom>
          <a:noFill/>
          <a:ln w="9525">
            <a:noFill/>
            <a:miter lim="800000"/>
            <a:headEnd/>
            <a:tailEnd/>
          </a:ln>
        </p:spPr>
      </p:pic>
      <p:sp>
        <p:nvSpPr>
          <p:cNvPr id="1185803" name="Rectangle 11"/>
          <p:cNvSpPr>
            <a:spLocks noChangeArrowheads="1"/>
          </p:cNvSpPr>
          <p:nvPr/>
        </p:nvSpPr>
        <p:spPr bwMode="auto">
          <a:xfrm>
            <a:off x="2289175" y="5391150"/>
            <a:ext cx="4565650" cy="774700"/>
          </a:xfrm>
          <a:prstGeom prst="rect">
            <a:avLst/>
          </a:prstGeom>
          <a:noFill/>
          <a:ln w="9525">
            <a:noFill/>
            <a:miter lim="800000"/>
            <a:headEnd/>
            <a:tailEnd/>
          </a:ln>
        </p:spPr>
        <p:txBody>
          <a:bodyPr/>
          <a:lstStyle/>
          <a:p>
            <a:pPr marL="342900" indent="-342900" algn="ctr">
              <a:lnSpc>
                <a:spcPct val="110000"/>
              </a:lnSpc>
              <a:spcBef>
                <a:spcPct val="20000"/>
              </a:spcBef>
              <a:buClr>
                <a:srgbClr val="FFC000"/>
              </a:buClr>
              <a:buFont typeface="Wingdings" pitchFamily="2" charset="2"/>
              <a:buChar char="n"/>
              <a:defRPr/>
            </a:pPr>
            <a:r>
              <a:rPr lang="zh-CN" altLang="en-US" sz="2400" i="0" dirty="0">
                <a:latin typeface="+mn-ea"/>
                <a:ea typeface="+mn-ea"/>
              </a:rPr>
              <a:t>高压写入      紫外线光照擦除</a:t>
            </a:r>
          </a:p>
        </p:txBody>
      </p:sp>
      <p:sp>
        <p:nvSpPr>
          <p:cNvPr id="14746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EC6796A-3F5B-4567-B6CA-B42A3C75B0D1}" type="slidenum">
              <a:rPr lang="en-US" altLang="zh-CN">
                <a:latin typeface="Arial" charset="0"/>
              </a:rPr>
              <a:pPr/>
              <a:t>60</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5802"/>
                                        </p:tgtEl>
                                        <p:attrNameLst>
                                          <p:attrName>style.visibility</p:attrName>
                                        </p:attrNameLst>
                                      </p:cBhvr>
                                      <p:to>
                                        <p:strVal val="visible"/>
                                      </p:to>
                                    </p:set>
                                    <p:anim calcmode="lin" valueType="num">
                                      <p:cBhvr additive="base">
                                        <p:cTn id="7" dur="500" fill="hold"/>
                                        <p:tgtEl>
                                          <p:spTgt spid="1185802"/>
                                        </p:tgtEl>
                                        <p:attrNameLst>
                                          <p:attrName>ppt_x</p:attrName>
                                        </p:attrNameLst>
                                      </p:cBhvr>
                                      <p:tavLst>
                                        <p:tav tm="0">
                                          <p:val>
                                            <p:strVal val="#ppt_x"/>
                                          </p:val>
                                        </p:tav>
                                        <p:tav tm="100000">
                                          <p:val>
                                            <p:strVal val="#ppt_x"/>
                                          </p:val>
                                        </p:tav>
                                      </p:tavLst>
                                    </p:anim>
                                    <p:anim calcmode="lin" valueType="num">
                                      <p:cBhvr additive="base">
                                        <p:cTn id="8" dur="500" fill="hold"/>
                                        <p:tgtEl>
                                          <p:spTgt spid="118580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5799"/>
                                        </p:tgtEl>
                                        <p:attrNameLst>
                                          <p:attrName>style.visibility</p:attrName>
                                        </p:attrNameLst>
                                      </p:cBhvr>
                                      <p:to>
                                        <p:strVal val="visible"/>
                                      </p:to>
                                    </p:set>
                                    <p:anim calcmode="lin" valueType="num">
                                      <p:cBhvr additive="base">
                                        <p:cTn id="13" dur="500" fill="hold"/>
                                        <p:tgtEl>
                                          <p:spTgt spid="1185799"/>
                                        </p:tgtEl>
                                        <p:attrNameLst>
                                          <p:attrName>ppt_x</p:attrName>
                                        </p:attrNameLst>
                                      </p:cBhvr>
                                      <p:tavLst>
                                        <p:tav tm="0">
                                          <p:val>
                                            <p:strVal val="#ppt_x"/>
                                          </p:val>
                                        </p:tav>
                                        <p:tav tm="100000">
                                          <p:val>
                                            <p:strVal val="#ppt_x"/>
                                          </p:val>
                                        </p:tav>
                                      </p:tavLst>
                                    </p:anim>
                                    <p:anim calcmode="lin" valueType="num">
                                      <p:cBhvr additive="base">
                                        <p:cTn id="14" dur="500" fill="hold"/>
                                        <p:tgtEl>
                                          <p:spTgt spid="11857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85803">
                                            <p:txEl>
                                              <p:pRg st="0" end="0"/>
                                            </p:txEl>
                                          </p:spTgt>
                                        </p:tgtEl>
                                        <p:attrNameLst>
                                          <p:attrName>style.visibility</p:attrName>
                                        </p:attrNameLst>
                                      </p:cBhvr>
                                      <p:to>
                                        <p:strVal val="visible"/>
                                      </p:to>
                                    </p:set>
                                    <p:anim calcmode="lin" valueType="num">
                                      <p:cBhvr additive="base">
                                        <p:cTn id="19" dur="500" fill="hold"/>
                                        <p:tgtEl>
                                          <p:spTgt spid="1185803">
                                            <p:txEl>
                                              <p:pRg st="0" end="0"/>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8580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2"/>
          <p:cNvSpPr>
            <a:spLocks noGrp="1" noChangeArrowheads="1"/>
          </p:cNvSpPr>
          <p:nvPr>
            <p:ph type="title"/>
          </p:nvPr>
        </p:nvSpPr>
        <p:spPr/>
        <p:txBody>
          <a:bodyPr/>
          <a:lstStyle/>
          <a:p>
            <a:pPr eaLnBrk="1" hangingPunct="1"/>
            <a:r>
              <a:rPr lang="zh-CN" altLang="en-US" smtClean="0"/>
              <a:t>编程器</a:t>
            </a:r>
          </a:p>
        </p:txBody>
      </p:sp>
      <p:pic>
        <p:nvPicPr>
          <p:cNvPr id="1183749" name="Picture 5" descr="top2000a"/>
          <p:cNvPicPr>
            <a:picLocks noChangeAspect="1" noChangeArrowheads="1"/>
          </p:cNvPicPr>
          <p:nvPr/>
        </p:nvPicPr>
        <p:blipFill>
          <a:blip r:embed="rId2" cstate="print"/>
          <a:srcRect/>
          <a:stretch>
            <a:fillRect/>
          </a:stretch>
        </p:blipFill>
        <p:spPr bwMode="auto">
          <a:xfrm>
            <a:off x="630238" y="1343695"/>
            <a:ext cx="3692525" cy="30099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183752" name="Picture 8"/>
          <p:cNvPicPr>
            <a:picLocks noChangeAspect="1" noChangeArrowheads="1"/>
          </p:cNvPicPr>
          <p:nvPr/>
        </p:nvPicPr>
        <p:blipFill>
          <a:blip r:embed="rId3" cstate="print"/>
          <a:srcRect/>
          <a:stretch>
            <a:fillRect/>
          </a:stretch>
        </p:blipFill>
        <p:spPr bwMode="auto">
          <a:xfrm>
            <a:off x="4788024" y="3284984"/>
            <a:ext cx="3643312" cy="256857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1484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E97F09B-626A-4D13-9241-B4CD448D61EF}" type="slidenum">
              <a:rPr lang="en-US" altLang="zh-CN">
                <a:latin typeface="Arial" charset="0"/>
              </a:rPr>
              <a:pPr/>
              <a:t>61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3749"/>
                                        </p:tgtEl>
                                        <p:attrNameLst>
                                          <p:attrName>style.visibility</p:attrName>
                                        </p:attrNameLst>
                                      </p:cBhvr>
                                      <p:to>
                                        <p:strVal val="visible"/>
                                      </p:to>
                                    </p:set>
                                    <p:anim calcmode="lin" valueType="num">
                                      <p:cBhvr additive="base">
                                        <p:cTn id="7" dur="500" fill="hold"/>
                                        <p:tgtEl>
                                          <p:spTgt spid="1183749"/>
                                        </p:tgtEl>
                                        <p:attrNameLst>
                                          <p:attrName>ppt_x</p:attrName>
                                        </p:attrNameLst>
                                      </p:cBhvr>
                                      <p:tavLst>
                                        <p:tav tm="0">
                                          <p:val>
                                            <p:strVal val="#ppt_x"/>
                                          </p:val>
                                        </p:tav>
                                        <p:tav tm="100000">
                                          <p:val>
                                            <p:strVal val="#ppt_x"/>
                                          </p:val>
                                        </p:tav>
                                      </p:tavLst>
                                    </p:anim>
                                    <p:anim calcmode="lin" valueType="num">
                                      <p:cBhvr additive="base">
                                        <p:cTn id="8" dur="500" fill="hold"/>
                                        <p:tgtEl>
                                          <p:spTgt spid="118374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3752"/>
                                        </p:tgtEl>
                                        <p:attrNameLst>
                                          <p:attrName>style.visibility</p:attrName>
                                        </p:attrNameLst>
                                      </p:cBhvr>
                                      <p:to>
                                        <p:strVal val="visible"/>
                                      </p:to>
                                    </p:set>
                                    <p:anim calcmode="lin" valueType="num">
                                      <p:cBhvr additive="base">
                                        <p:cTn id="13" dur="500" fill="hold"/>
                                        <p:tgtEl>
                                          <p:spTgt spid="1183752"/>
                                        </p:tgtEl>
                                        <p:attrNameLst>
                                          <p:attrName>ppt_x</p:attrName>
                                        </p:attrNameLst>
                                      </p:cBhvr>
                                      <p:tavLst>
                                        <p:tav tm="0">
                                          <p:val>
                                            <p:strVal val="#ppt_x"/>
                                          </p:val>
                                        </p:tav>
                                        <p:tav tm="100000">
                                          <p:val>
                                            <p:strVal val="#ppt_x"/>
                                          </p:val>
                                        </p:tav>
                                      </p:tavLst>
                                    </p:anim>
                                    <p:anim calcmode="lin" valueType="num">
                                      <p:cBhvr additive="base">
                                        <p:cTn id="14" dur="500" fill="hold"/>
                                        <p:tgtEl>
                                          <p:spTgt spid="118375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5" name="Rectangle 2"/>
          <p:cNvSpPr>
            <a:spLocks noGrp="1" noChangeArrowheads="1"/>
          </p:cNvSpPr>
          <p:nvPr>
            <p:ph type="title"/>
          </p:nvPr>
        </p:nvSpPr>
        <p:spPr/>
        <p:txBody>
          <a:bodyPr/>
          <a:lstStyle/>
          <a:p>
            <a:pPr eaLnBrk="1" hangingPunct="1"/>
            <a:r>
              <a:rPr lang="zh-CN" altLang="en-US" smtClean="0"/>
              <a:t>紫外线擦除器</a:t>
            </a:r>
          </a:p>
        </p:txBody>
      </p:sp>
      <p:pic>
        <p:nvPicPr>
          <p:cNvPr id="1184773" name="Picture 5" descr="eprom.jpg (39228 字节)"/>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71500" y="1412875"/>
            <a:ext cx="4143375" cy="2862263"/>
          </a:xfrm>
          <a:prstGeom prst="rect">
            <a:avLst/>
          </a:prstGeom>
          <a:noFill/>
          <a:ln w="9525">
            <a:noFill/>
            <a:miter lim="800000"/>
            <a:headEnd/>
            <a:tailEnd/>
          </a:ln>
        </p:spPr>
      </p:pic>
      <p:pic>
        <p:nvPicPr>
          <p:cNvPr id="1184777" name="Picture 9" descr="eraser.jpg (29836 字节)"/>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887913" y="3284538"/>
            <a:ext cx="3584575" cy="2565400"/>
          </a:xfrm>
          <a:prstGeom prst="rect">
            <a:avLst/>
          </a:prstGeom>
          <a:noFill/>
          <a:ln w="9525">
            <a:noFill/>
            <a:miter lim="800000"/>
            <a:headEnd/>
            <a:tailEnd/>
          </a:ln>
        </p:spPr>
      </p:pic>
      <p:sp>
        <p:nvSpPr>
          <p:cNvPr id="14950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ECF45AC-7563-4122-B17A-1AAC6DC5C342}" type="slidenum">
              <a:rPr lang="en-US" altLang="zh-CN">
                <a:latin typeface="Arial" charset="0"/>
              </a:rPr>
              <a:pPr/>
              <a:t>62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84773"/>
                                        </p:tgtEl>
                                        <p:attrNameLst>
                                          <p:attrName>style.visibility</p:attrName>
                                        </p:attrNameLst>
                                      </p:cBhvr>
                                      <p:to>
                                        <p:strVal val="visible"/>
                                      </p:to>
                                    </p:set>
                                    <p:anim calcmode="lin" valueType="num">
                                      <p:cBhvr additive="base">
                                        <p:cTn id="7" dur="500" fill="hold"/>
                                        <p:tgtEl>
                                          <p:spTgt spid="1184773"/>
                                        </p:tgtEl>
                                        <p:attrNameLst>
                                          <p:attrName>ppt_x</p:attrName>
                                        </p:attrNameLst>
                                      </p:cBhvr>
                                      <p:tavLst>
                                        <p:tav tm="0">
                                          <p:val>
                                            <p:strVal val="#ppt_x"/>
                                          </p:val>
                                        </p:tav>
                                        <p:tav tm="100000">
                                          <p:val>
                                            <p:strVal val="#ppt_x"/>
                                          </p:val>
                                        </p:tav>
                                      </p:tavLst>
                                    </p:anim>
                                    <p:anim calcmode="lin" valueType="num">
                                      <p:cBhvr additive="base">
                                        <p:cTn id="8" dur="500" fill="hold"/>
                                        <p:tgtEl>
                                          <p:spTgt spid="118477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84777"/>
                                        </p:tgtEl>
                                        <p:attrNameLst>
                                          <p:attrName>style.visibility</p:attrName>
                                        </p:attrNameLst>
                                      </p:cBhvr>
                                      <p:to>
                                        <p:strVal val="visible"/>
                                      </p:to>
                                    </p:set>
                                    <p:anim calcmode="lin" valueType="num">
                                      <p:cBhvr additive="base">
                                        <p:cTn id="13" dur="500" fill="hold"/>
                                        <p:tgtEl>
                                          <p:spTgt spid="1184777"/>
                                        </p:tgtEl>
                                        <p:attrNameLst>
                                          <p:attrName>ppt_x</p:attrName>
                                        </p:attrNameLst>
                                      </p:cBhvr>
                                      <p:tavLst>
                                        <p:tav tm="0">
                                          <p:val>
                                            <p:strVal val="#ppt_x"/>
                                          </p:val>
                                        </p:tav>
                                        <p:tav tm="100000">
                                          <p:val>
                                            <p:strVal val="#ppt_x"/>
                                          </p:val>
                                        </p:tav>
                                      </p:tavLst>
                                    </p:anim>
                                    <p:anim calcmode="lin" valueType="num">
                                      <p:cBhvr additive="base">
                                        <p:cTn id="14" dur="500" fill="hold"/>
                                        <p:tgtEl>
                                          <p:spTgt spid="11847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标题 1"/>
          <p:cNvSpPr>
            <a:spLocks noGrp="1"/>
          </p:cNvSpPr>
          <p:nvPr>
            <p:ph type="title"/>
          </p:nvPr>
        </p:nvSpPr>
        <p:spPr>
          <a:xfrm>
            <a:off x="457200" y="131763"/>
            <a:ext cx="8229600" cy="582612"/>
          </a:xfrm>
        </p:spPr>
        <p:txBody>
          <a:bodyPr/>
          <a:lstStyle/>
          <a:p>
            <a:r>
              <a:rPr lang="zh-CN" altLang="en-US" smtClean="0"/>
              <a:t>电可擦写</a:t>
            </a:r>
            <a:r>
              <a:rPr lang="en-US" altLang="zh-CN" smtClean="0"/>
              <a:t>ROM</a:t>
            </a:r>
            <a:r>
              <a:rPr lang="en-US" altLang="zh-CN" smtClean="0">
                <a:latin typeface="Arial" charset="0"/>
              </a:rPr>
              <a:t>——</a:t>
            </a:r>
            <a:r>
              <a:rPr lang="en-US" altLang="zh-CN" smtClean="0"/>
              <a:t>EEPROM</a:t>
            </a:r>
            <a:br>
              <a:rPr lang="en-US" altLang="zh-CN" smtClean="0"/>
            </a:br>
            <a:r>
              <a:rPr lang="en-US" altLang="zh-CN" smtClean="0"/>
              <a:t>Electrically</a:t>
            </a:r>
            <a:r>
              <a:rPr lang="en-US" altLang="zh-CN" smtClean="0">
                <a:latin typeface="Arial" charset="0"/>
              </a:rPr>
              <a:t> </a:t>
            </a:r>
            <a:r>
              <a:rPr lang="en-US" altLang="zh-CN" smtClean="0"/>
              <a:t>Erasable</a:t>
            </a:r>
            <a:r>
              <a:rPr lang="en-US" altLang="zh-CN" smtClean="0">
                <a:latin typeface="Arial" charset="0"/>
              </a:rPr>
              <a:t> </a:t>
            </a:r>
            <a:r>
              <a:rPr lang="en-US" altLang="zh-CN" smtClean="0"/>
              <a:t>Programmable</a:t>
            </a:r>
            <a:r>
              <a:rPr lang="en-US" altLang="zh-CN" smtClean="0">
                <a:latin typeface="Arial" charset="0"/>
              </a:rPr>
              <a:t> </a:t>
            </a:r>
            <a:r>
              <a:rPr lang="en-US" altLang="zh-CN" smtClean="0"/>
              <a:t>ROM </a:t>
            </a:r>
            <a:endParaRPr lang="zh-CN" altLang="en-US" smtClean="0"/>
          </a:p>
        </p:txBody>
      </p:sp>
      <p:sp>
        <p:nvSpPr>
          <p:cNvPr id="150530" name="Rectangle 3"/>
          <p:cNvSpPr>
            <a:spLocks noChangeArrowheads="1"/>
          </p:cNvSpPr>
          <p:nvPr/>
        </p:nvSpPr>
        <p:spPr bwMode="auto">
          <a:xfrm>
            <a:off x="2557463" y="3763963"/>
            <a:ext cx="3360737" cy="1036637"/>
          </a:xfrm>
          <a:prstGeom prst="rect">
            <a:avLst/>
          </a:prstGeom>
          <a:solidFill>
            <a:srgbClr val="99FFCC"/>
          </a:solidFill>
          <a:ln w="28575">
            <a:solidFill>
              <a:schemeClr val="tx1"/>
            </a:solidFill>
            <a:miter lim="800000"/>
            <a:headEnd/>
            <a:tailEnd/>
          </a:ln>
        </p:spPr>
        <p:txBody>
          <a:bodyPr anchor="ctr" anchorCtr="1"/>
          <a:lstStyle/>
          <a:p>
            <a:pPr algn="r"/>
            <a:r>
              <a:rPr lang="zh-CN" altLang="en-US">
                <a:solidFill>
                  <a:srgbClr val="0066FF"/>
                </a:solidFill>
                <a:latin typeface="Tahoma" pitchFamily="34" charset="0"/>
                <a:ea typeface="宋体" charset="-122"/>
              </a:rPr>
              <a:t>基片</a:t>
            </a:r>
          </a:p>
        </p:txBody>
      </p:sp>
      <p:sp>
        <p:nvSpPr>
          <p:cNvPr id="150531" name="Rectangle 4"/>
          <p:cNvSpPr>
            <a:spLocks noChangeArrowheads="1"/>
          </p:cNvSpPr>
          <p:nvPr/>
        </p:nvSpPr>
        <p:spPr bwMode="auto">
          <a:xfrm>
            <a:off x="2557463" y="3319463"/>
            <a:ext cx="479425"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2" name="Rectangle 5"/>
          <p:cNvSpPr>
            <a:spLocks noChangeArrowheads="1"/>
          </p:cNvSpPr>
          <p:nvPr/>
        </p:nvSpPr>
        <p:spPr bwMode="auto">
          <a:xfrm>
            <a:off x="3517900" y="3319463"/>
            <a:ext cx="1439863"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3" name="Rectangle 6"/>
          <p:cNvSpPr>
            <a:spLocks noChangeArrowheads="1"/>
          </p:cNvSpPr>
          <p:nvPr/>
        </p:nvSpPr>
        <p:spPr bwMode="auto">
          <a:xfrm>
            <a:off x="5437188" y="3319463"/>
            <a:ext cx="481012" cy="444500"/>
          </a:xfrm>
          <a:prstGeom prst="rect">
            <a:avLst/>
          </a:prstGeom>
          <a:solidFill>
            <a:srgbClr val="993300"/>
          </a:solidFill>
          <a:ln w="28575">
            <a:solidFill>
              <a:schemeClr val="tx1"/>
            </a:solidFill>
            <a:miter lim="800000"/>
            <a:headEnd/>
            <a:tailEnd/>
          </a:ln>
        </p:spPr>
        <p:txBody>
          <a:bodyPr/>
          <a:lstStyle/>
          <a:p>
            <a:pPr algn="r"/>
            <a:endParaRPr lang="zh-CN" altLang="en-US"/>
          </a:p>
        </p:txBody>
      </p:sp>
      <p:sp>
        <p:nvSpPr>
          <p:cNvPr id="150534" name="Line 7"/>
          <p:cNvSpPr>
            <a:spLocks noChangeShapeType="1"/>
          </p:cNvSpPr>
          <p:nvPr/>
        </p:nvSpPr>
        <p:spPr bwMode="auto">
          <a:xfrm>
            <a:off x="4957763" y="3319463"/>
            <a:ext cx="479425"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35" name="Line 8"/>
          <p:cNvSpPr>
            <a:spLocks noChangeShapeType="1"/>
          </p:cNvSpPr>
          <p:nvPr/>
        </p:nvSpPr>
        <p:spPr bwMode="auto">
          <a:xfrm>
            <a:off x="5175250"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36" name="Line 9"/>
          <p:cNvSpPr>
            <a:spLocks noChangeShapeType="1"/>
          </p:cNvSpPr>
          <p:nvPr/>
        </p:nvSpPr>
        <p:spPr bwMode="auto">
          <a:xfrm flipV="1">
            <a:off x="5118100" y="3024188"/>
            <a:ext cx="639763" cy="593725"/>
          </a:xfrm>
          <a:prstGeom prst="line">
            <a:avLst/>
          </a:prstGeom>
          <a:noFill/>
          <a:ln w="19050">
            <a:solidFill>
              <a:schemeClr val="tx1"/>
            </a:solidFill>
            <a:round/>
            <a:headEnd type="none" w="med" len="sm"/>
            <a:tailEnd type="none" w="med" len="sm"/>
          </a:ln>
        </p:spPr>
        <p:txBody>
          <a:bodyPr/>
          <a:lstStyle/>
          <a:p>
            <a:endParaRPr lang="zh-CN" altLang="en-US"/>
          </a:p>
        </p:txBody>
      </p:sp>
      <p:sp>
        <p:nvSpPr>
          <p:cNvPr id="150537" name="Line 10"/>
          <p:cNvSpPr>
            <a:spLocks noChangeShapeType="1"/>
          </p:cNvSpPr>
          <p:nvPr/>
        </p:nvSpPr>
        <p:spPr bwMode="auto">
          <a:xfrm>
            <a:off x="5597525" y="3614738"/>
            <a:ext cx="481013" cy="149225"/>
          </a:xfrm>
          <a:prstGeom prst="line">
            <a:avLst/>
          </a:prstGeom>
          <a:noFill/>
          <a:ln w="19050">
            <a:solidFill>
              <a:schemeClr val="tx1"/>
            </a:solidFill>
            <a:round/>
            <a:headEnd type="none" w="med" len="sm"/>
            <a:tailEnd type="none" w="med" len="sm"/>
          </a:ln>
        </p:spPr>
        <p:txBody>
          <a:bodyPr/>
          <a:lstStyle/>
          <a:p>
            <a:endParaRPr lang="zh-CN" altLang="en-US"/>
          </a:p>
        </p:txBody>
      </p:sp>
      <p:sp>
        <p:nvSpPr>
          <p:cNvPr id="40" name="Rectangle 11"/>
          <p:cNvSpPr>
            <a:spLocks noChangeArrowheads="1"/>
          </p:cNvSpPr>
          <p:nvPr/>
        </p:nvSpPr>
        <p:spPr bwMode="auto">
          <a:xfrm>
            <a:off x="2860675"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源极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1" name="Rectangle 12"/>
          <p:cNvSpPr>
            <a:spLocks noChangeArrowheads="1"/>
          </p:cNvSpPr>
          <p:nvPr/>
        </p:nvSpPr>
        <p:spPr bwMode="auto">
          <a:xfrm>
            <a:off x="4957763" y="3657600"/>
            <a:ext cx="639762" cy="298450"/>
          </a:xfrm>
          <a:prstGeom prst="rect">
            <a:avLst/>
          </a:prstGeom>
          <a:noFill/>
          <a:ln w="19050">
            <a:noFill/>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2" name="Rectangle 13"/>
          <p:cNvSpPr>
            <a:spLocks noChangeArrowheads="1"/>
          </p:cNvSpPr>
          <p:nvPr/>
        </p:nvSpPr>
        <p:spPr bwMode="auto">
          <a:xfrm>
            <a:off x="3036888" y="3657600"/>
            <a:ext cx="641350" cy="295275"/>
          </a:xfrm>
          <a:prstGeom prst="rect">
            <a:avLst/>
          </a:prstGeom>
          <a:noFill/>
          <a:ln w="19050">
            <a:noFill/>
            <a:prstDash val="sysDot"/>
            <a:miter lim="800000"/>
            <a:headEnd/>
            <a:tailEnd/>
          </a:ln>
          <a:effectLst/>
        </p:spPr>
        <p:txBody>
          <a:bodyPr lIns="12700" tIns="12700" rIns="12700" bIns="12700"/>
          <a:lstStyle/>
          <a:p>
            <a:pPr algn="just">
              <a:defRPr/>
            </a:pPr>
            <a:r>
              <a:rPr lang="en-US" altLang="zh-CN">
                <a:solidFill>
                  <a:srgbClr val="0066FF"/>
                </a:solidFill>
                <a:latin typeface="Times New Roman" pitchFamily="18" charset="0"/>
                <a:ea typeface="宋体" pitchFamily="2" charset="-122"/>
              </a:rPr>
              <a:t>- - - -</a:t>
            </a:r>
            <a:endParaRPr lang="en-US" altLang="zh-CN">
              <a:solidFill>
                <a:srgbClr val="0066FF"/>
              </a:solidFill>
              <a:effectLst>
                <a:outerShdw blurRad="38100" dist="38100" dir="2700000" algn="tl">
                  <a:srgbClr val="C0C0C0"/>
                </a:outerShdw>
              </a:effectLst>
              <a:latin typeface="Tahoma" pitchFamily="34" charset="0"/>
              <a:ea typeface="宋体" pitchFamily="2" charset="-122"/>
            </a:endParaRPr>
          </a:p>
        </p:txBody>
      </p:sp>
      <p:sp>
        <p:nvSpPr>
          <p:cNvPr id="43" name="Rectangle 14"/>
          <p:cNvSpPr>
            <a:spLocks noChangeArrowheads="1"/>
          </p:cNvSpPr>
          <p:nvPr/>
        </p:nvSpPr>
        <p:spPr bwMode="auto">
          <a:xfrm>
            <a:off x="4940300" y="2435225"/>
            <a:ext cx="800100" cy="444500"/>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漏极</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4" name="Rectangle 15"/>
          <p:cNvSpPr>
            <a:spLocks noChangeArrowheads="1"/>
          </p:cNvSpPr>
          <p:nvPr/>
        </p:nvSpPr>
        <p:spPr bwMode="auto">
          <a:xfrm>
            <a:off x="5757863" y="2781300"/>
            <a:ext cx="1279525" cy="442913"/>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电极导体</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45" name="Rectangle 17"/>
          <p:cNvSpPr>
            <a:spLocks noChangeArrowheads="1"/>
          </p:cNvSpPr>
          <p:nvPr/>
        </p:nvSpPr>
        <p:spPr bwMode="auto">
          <a:xfrm>
            <a:off x="6078538" y="3763963"/>
            <a:ext cx="1279525" cy="442912"/>
          </a:xfrm>
          <a:prstGeom prst="rect">
            <a:avLst/>
          </a:prstGeom>
          <a:noFill/>
          <a:ln w="3175">
            <a:noFill/>
            <a:miter lim="800000"/>
            <a:headEnd/>
            <a:tailEnd/>
          </a:ln>
          <a:effectLst/>
        </p:spPr>
        <p:txBody>
          <a:bodyPr lIns="12700" tIns="12700" rIns="12700" bIns="12700"/>
          <a:lstStyle/>
          <a:p>
            <a:pPr algn="just">
              <a:defRPr/>
            </a:pPr>
            <a:r>
              <a:rPr lang="zh-CN" altLang="en-US">
                <a:solidFill>
                  <a:schemeClr val="accent2"/>
                </a:solidFill>
                <a:latin typeface="Times New Roman" pitchFamily="18" charset="0"/>
                <a:ea typeface="宋体" pitchFamily="2" charset="-122"/>
              </a:rPr>
              <a:t>二氧化硅</a:t>
            </a:r>
            <a:endParaRPr lang="zh-CN" altLang="en-US">
              <a:solidFill>
                <a:schemeClr val="accent2"/>
              </a:solidFill>
              <a:effectLst>
                <a:outerShdw blurRad="38100" dist="38100" dir="2700000" algn="tl">
                  <a:srgbClr val="C0C0C0"/>
                </a:outerShdw>
              </a:effectLst>
              <a:latin typeface="Tahoma" pitchFamily="34" charset="0"/>
              <a:ea typeface="宋体" pitchFamily="2" charset="-122"/>
            </a:endParaRPr>
          </a:p>
        </p:txBody>
      </p:sp>
      <p:sp>
        <p:nvSpPr>
          <p:cNvPr id="150544" name="Line 18"/>
          <p:cNvSpPr>
            <a:spLocks noChangeShapeType="1"/>
          </p:cNvSpPr>
          <p:nvPr/>
        </p:nvSpPr>
        <p:spPr bwMode="auto">
          <a:xfrm>
            <a:off x="2878138" y="3763963"/>
            <a:ext cx="158750"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5" name="Line 19"/>
          <p:cNvSpPr>
            <a:spLocks noChangeShapeType="1"/>
          </p:cNvSpPr>
          <p:nvPr/>
        </p:nvSpPr>
        <p:spPr bwMode="auto">
          <a:xfrm>
            <a:off x="3036888" y="3913188"/>
            <a:ext cx="481012"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6" name="Line 20"/>
          <p:cNvSpPr>
            <a:spLocks noChangeShapeType="1"/>
          </p:cNvSpPr>
          <p:nvPr/>
        </p:nvSpPr>
        <p:spPr bwMode="auto">
          <a:xfrm flipV="1">
            <a:off x="3517900"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7" name="Line 21"/>
          <p:cNvSpPr>
            <a:spLocks noChangeShapeType="1"/>
          </p:cNvSpPr>
          <p:nvPr/>
        </p:nvSpPr>
        <p:spPr bwMode="auto">
          <a:xfrm>
            <a:off x="4797425" y="3763963"/>
            <a:ext cx="160338"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8" name="Line 22"/>
          <p:cNvSpPr>
            <a:spLocks noChangeShapeType="1"/>
          </p:cNvSpPr>
          <p:nvPr/>
        </p:nvSpPr>
        <p:spPr bwMode="auto">
          <a:xfrm>
            <a:off x="4957763" y="3913188"/>
            <a:ext cx="479425" cy="0"/>
          </a:xfrm>
          <a:prstGeom prst="line">
            <a:avLst/>
          </a:prstGeom>
          <a:noFill/>
          <a:ln w="28575">
            <a:solidFill>
              <a:schemeClr val="tx1"/>
            </a:solidFill>
            <a:round/>
            <a:headEnd type="none" w="med" len="sm"/>
            <a:tailEnd type="none" w="med" len="sm"/>
          </a:ln>
        </p:spPr>
        <p:txBody>
          <a:bodyPr/>
          <a:lstStyle/>
          <a:p>
            <a:endParaRPr lang="zh-CN" altLang="en-US"/>
          </a:p>
        </p:txBody>
      </p:sp>
      <p:sp>
        <p:nvSpPr>
          <p:cNvPr id="150549" name="Line 23"/>
          <p:cNvSpPr>
            <a:spLocks noChangeShapeType="1"/>
          </p:cNvSpPr>
          <p:nvPr/>
        </p:nvSpPr>
        <p:spPr bwMode="auto">
          <a:xfrm flipV="1">
            <a:off x="5437188" y="3763963"/>
            <a:ext cx="160337" cy="14922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0" name="Line 24"/>
          <p:cNvSpPr>
            <a:spLocks noChangeShapeType="1"/>
          </p:cNvSpPr>
          <p:nvPr/>
        </p:nvSpPr>
        <p:spPr bwMode="auto">
          <a:xfrm>
            <a:off x="3268663" y="2874963"/>
            <a:ext cx="0" cy="447675"/>
          </a:xfrm>
          <a:prstGeom prst="line">
            <a:avLst/>
          </a:prstGeom>
          <a:noFill/>
          <a:ln w="57150">
            <a:solidFill>
              <a:schemeClr val="tx1"/>
            </a:solidFill>
            <a:round/>
            <a:headEnd type="none" w="med" len="sm"/>
            <a:tailEnd type="none" w="med" len="sm"/>
          </a:ln>
        </p:spPr>
        <p:txBody>
          <a:bodyPr/>
          <a:lstStyle/>
          <a:p>
            <a:endParaRPr lang="zh-CN" altLang="en-US"/>
          </a:p>
        </p:txBody>
      </p:sp>
      <p:sp>
        <p:nvSpPr>
          <p:cNvPr id="150551" name="Line 25"/>
          <p:cNvSpPr>
            <a:spLocks noChangeShapeType="1"/>
          </p:cNvSpPr>
          <p:nvPr/>
        </p:nvSpPr>
        <p:spPr bwMode="auto">
          <a:xfrm>
            <a:off x="3036888" y="3319463"/>
            <a:ext cx="481012" cy="3175"/>
          </a:xfrm>
          <a:prstGeom prst="line">
            <a:avLst/>
          </a:prstGeom>
          <a:noFill/>
          <a:ln w="28575">
            <a:solidFill>
              <a:schemeClr val="tx1"/>
            </a:solidFill>
            <a:round/>
            <a:headEnd type="none" w="med" len="sm"/>
            <a:tailEnd type="none" w="med" len="sm"/>
          </a:ln>
        </p:spPr>
        <p:txBody>
          <a:bodyPr/>
          <a:lstStyle/>
          <a:p>
            <a:endParaRPr lang="zh-CN" altLang="en-US"/>
          </a:p>
        </p:txBody>
      </p:sp>
      <p:sp>
        <p:nvSpPr>
          <p:cNvPr id="150552" name="Rectangle 26"/>
          <p:cNvSpPr>
            <a:spLocks noChangeArrowheads="1"/>
          </p:cNvSpPr>
          <p:nvPr/>
        </p:nvSpPr>
        <p:spPr bwMode="auto">
          <a:xfrm>
            <a:off x="3836988" y="3468688"/>
            <a:ext cx="800100" cy="149225"/>
          </a:xfrm>
          <a:prstGeom prst="rect">
            <a:avLst/>
          </a:prstGeom>
          <a:solidFill>
            <a:srgbClr val="FFCC00"/>
          </a:solidFill>
          <a:ln w="19050">
            <a:solidFill>
              <a:schemeClr val="tx1"/>
            </a:solidFill>
            <a:miter lim="800000"/>
            <a:headEnd/>
            <a:tailEnd/>
          </a:ln>
        </p:spPr>
        <p:txBody>
          <a:bodyPr/>
          <a:lstStyle/>
          <a:p>
            <a:pPr algn="r"/>
            <a:endParaRPr lang="zh-CN" altLang="en-US"/>
          </a:p>
        </p:txBody>
      </p:sp>
      <p:grpSp>
        <p:nvGrpSpPr>
          <p:cNvPr id="55" name="Group 30"/>
          <p:cNvGrpSpPr>
            <a:grpSpLocks/>
          </p:cNvGrpSpPr>
          <p:nvPr/>
        </p:nvGrpSpPr>
        <p:grpSpPr bwMode="auto">
          <a:xfrm>
            <a:off x="3660775" y="2286000"/>
            <a:ext cx="1279525" cy="1036638"/>
            <a:chOff x="2296" y="1715"/>
            <a:chExt cx="806" cy="653"/>
          </a:xfrm>
        </p:grpSpPr>
        <p:sp>
          <p:nvSpPr>
            <p:cNvPr id="56" name="Rectangle 16"/>
            <p:cNvSpPr>
              <a:spLocks noChangeArrowheads="1"/>
            </p:cNvSpPr>
            <p:nvPr/>
          </p:nvSpPr>
          <p:spPr bwMode="auto">
            <a:xfrm>
              <a:off x="2296" y="1715"/>
              <a:ext cx="806" cy="280"/>
            </a:xfrm>
            <a:prstGeom prst="rect">
              <a:avLst/>
            </a:prstGeom>
            <a:noFill/>
            <a:ln w="3175">
              <a:noFill/>
              <a:miter lim="800000"/>
              <a:headEnd/>
              <a:tailEnd/>
            </a:ln>
            <a:effectLst/>
          </p:spPr>
          <p:txBody>
            <a:bodyPr lIns="12700" tIns="12700" rIns="12700" bIns="12700"/>
            <a:lstStyle/>
            <a:p>
              <a:pPr algn="just">
                <a:defRPr/>
              </a:pPr>
              <a:r>
                <a:rPr lang="zh-CN" altLang="en-US">
                  <a:solidFill>
                    <a:srgbClr val="0000FF"/>
                  </a:solidFill>
                  <a:latin typeface="Times New Roman" pitchFamily="18" charset="0"/>
                  <a:ea typeface="宋体" pitchFamily="2" charset="-122"/>
                </a:rPr>
                <a:t>控制栅极</a:t>
              </a:r>
              <a:endParaRPr lang="zh-CN" altLang="en-US">
                <a:solidFill>
                  <a:srgbClr val="0000FF"/>
                </a:solidFill>
                <a:effectLst>
                  <a:outerShdw blurRad="38100" dist="38100" dir="2700000" algn="tl">
                    <a:srgbClr val="C0C0C0"/>
                  </a:outerShdw>
                </a:effectLst>
                <a:latin typeface="Tahoma" pitchFamily="34" charset="0"/>
                <a:ea typeface="宋体" pitchFamily="2" charset="-122"/>
              </a:endParaRPr>
            </a:p>
          </p:txBody>
        </p:sp>
        <p:sp>
          <p:nvSpPr>
            <p:cNvPr id="150556" name="Rectangle 27"/>
            <p:cNvSpPr>
              <a:spLocks noChangeArrowheads="1"/>
            </p:cNvSpPr>
            <p:nvPr/>
          </p:nvSpPr>
          <p:spPr bwMode="auto">
            <a:xfrm>
              <a:off x="2407" y="2274"/>
              <a:ext cx="504" cy="94"/>
            </a:xfrm>
            <a:prstGeom prst="rect">
              <a:avLst/>
            </a:prstGeom>
            <a:solidFill>
              <a:srgbClr val="FFCC00"/>
            </a:solidFill>
            <a:ln w="19050">
              <a:solidFill>
                <a:schemeClr val="tx1"/>
              </a:solidFill>
              <a:miter lim="800000"/>
              <a:headEnd/>
              <a:tailEnd/>
            </a:ln>
          </p:spPr>
          <p:txBody>
            <a:bodyPr/>
            <a:lstStyle/>
            <a:p>
              <a:pPr algn="r"/>
              <a:endParaRPr lang="zh-CN" altLang="en-US"/>
            </a:p>
          </p:txBody>
        </p:sp>
        <p:sp>
          <p:nvSpPr>
            <p:cNvPr id="150557" name="Line 28"/>
            <p:cNvSpPr>
              <a:spLocks noChangeShapeType="1"/>
            </p:cNvSpPr>
            <p:nvPr/>
          </p:nvSpPr>
          <p:spPr bwMode="auto">
            <a:xfrm>
              <a:off x="2654" y="1995"/>
              <a:ext cx="0" cy="279"/>
            </a:xfrm>
            <a:prstGeom prst="line">
              <a:avLst/>
            </a:prstGeom>
            <a:noFill/>
            <a:ln w="57150">
              <a:solidFill>
                <a:schemeClr val="tx1"/>
              </a:solidFill>
              <a:round/>
              <a:headEnd type="none" w="med" len="sm"/>
              <a:tailEnd type="none" w="med" len="sm"/>
            </a:ln>
          </p:spPr>
          <p:txBody>
            <a:bodyPr/>
            <a:lstStyle/>
            <a:p>
              <a:endParaRPr lang="zh-CN" altLang="en-US"/>
            </a:p>
          </p:txBody>
        </p:sp>
      </p:grpSp>
      <p:sp>
        <p:nvSpPr>
          <p:cNvPr id="15055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19FC03F4-F742-422B-82FE-6F6C2AEFD72F}" type="slidenum">
              <a:rPr lang="en-US" altLang="zh-CN">
                <a:latin typeface="Arial" charset="0"/>
              </a:rPr>
              <a:pPr/>
              <a:t>63</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 calcmode="lin" valueType="num">
                                      <p:cBhvr additive="base">
                                        <p:cTn id="7" dur="500" fill="hold"/>
                                        <p:tgtEl>
                                          <p:spTgt spid="55"/>
                                        </p:tgtEl>
                                        <p:attrNameLst>
                                          <p:attrName>ppt_x</p:attrName>
                                        </p:attrNameLst>
                                      </p:cBhvr>
                                      <p:tavLst>
                                        <p:tav tm="0">
                                          <p:val>
                                            <p:strVal val="#ppt_x"/>
                                          </p:val>
                                        </p:tav>
                                        <p:tav tm="100000">
                                          <p:val>
                                            <p:strVal val="#ppt_x"/>
                                          </p:val>
                                        </p:tav>
                                      </p:tavLst>
                                    </p:anim>
                                    <p:anim calcmode="lin" valueType="num">
                                      <p:cBhvr additive="base">
                                        <p:cTn id="8" dur="500" fill="hold"/>
                                        <p:tgtEl>
                                          <p:spTgt spid="5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3" name="Rectangle 2"/>
          <p:cNvSpPr>
            <a:spLocks noGrp="1" noChangeArrowheads="1"/>
          </p:cNvSpPr>
          <p:nvPr>
            <p:ph type="title"/>
          </p:nvPr>
        </p:nvSpPr>
        <p:spPr/>
        <p:txBody>
          <a:bodyPr/>
          <a:lstStyle/>
          <a:p>
            <a:pPr eaLnBrk="1" hangingPunct="1"/>
            <a:r>
              <a:rPr lang="zh-CN" altLang="en-US" smtClean="0"/>
              <a:t>易失性半导体存储器 </a:t>
            </a:r>
            <a:r>
              <a:rPr lang="en-US" altLang="zh-CN" smtClean="0"/>
              <a:t>VOLATILE</a:t>
            </a:r>
          </a:p>
        </p:txBody>
      </p:sp>
      <p:sp>
        <p:nvSpPr>
          <p:cNvPr id="151554" name="Rectangle 3"/>
          <p:cNvSpPr>
            <a:spLocks noGrp="1" noChangeArrowheads="1"/>
          </p:cNvSpPr>
          <p:nvPr>
            <p:ph type="body" idx="1"/>
          </p:nvPr>
        </p:nvSpPr>
        <p:spPr>
          <a:xfrm>
            <a:off x="395288" y="981075"/>
            <a:ext cx="8218487" cy="5040313"/>
          </a:xfrm>
        </p:spPr>
        <p:txBody>
          <a:bodyPr/>
          <a:lstStyle/>
          <a:p>
            <a:pPr eaLnBrk="1" hangingPunct="1">
              <a:lnSpc>
                <a:spcPct val="110000"/>
              </a:lnSpc>
            </a:pPr>
            <a:r>
              <a:rPr lang="en-US" altLang="zh-CN" sz="2100" smtClean="0"/>
              <a:t>DRAM</a:t>
            </a:r>
          </a:p>
          <a:p>
            <a:pPr lvl="1" eaLnBrk="1" hangingPunct="1">
              <a:lnSpc>
                <a:spcPct val="110000"/>
              </a:lnSpc>
            </a:pPr>
            <a:r>
              <a:rPr lang="en-US" altLang="zh-CN" sz="2200" smtClean="0"/>
              <a:t>FPM DRAM    </a:t>
            </a:r>
            <a:r>
              <a:rPr lang="en-US" altLang="zh-CN" sz="2200" i="1" smtClean="0">
                <a:solidFill>
                  <a:srgbClr val="0000FF"/>
                </a:solidFill>
              </a:rPr>
              <a:t>(Fast Page Mode RAM)</a:t>
            </a:r>
          </a:p>
          <a:p>
            <a:pPr lvl="1" eaLnBrk="1" hangingPunct="1">
              <a:lnSpc>
                <a:spcPct val="110000"/>
              </a:lnSpc>
            </a:pPr>
            <a:r>
              <a:rPr lang="en-US" altLang="zh-CN" sz="2200" smtClean="0"/>
              <a:t>EDO DRAM </a:t>
            </a:r>
            <a:r>
              <a:rPr lang="en-US" altLang="zh-CN" sz="2200" i="1" smtClean="0">
                <a:solidFill>
                  <a:srgbClr val="0000FF"/>
                </a:solidFill>
              </a:rPr>
              <a:t>(Enhanced Data Out DRAM)</a:t>
            </a:r>
          </a:p>
          <a:p>
            <a:pPr lvl="1" eaLnBrk="1" hangingPunct="1">
              <a:lnSpc>
                <a:spcPct val="110000"/>
              </a:lnSpc>
            </a:pPr>
            <a:r>
              <a:rPr lang="en-US" altLang="zh-CN" sz="2200" smtClean="0"/>
              <a:t>SDRAM    </a:t>
            </a:r>
            <a:r>
              <a:rPr lang="en-US" altLang="zh-CN" sz="2200" i="1" smtClean="0">
                <a:solidFill>
                  <a:srgbClr val="0000FF"/>
                </a:solidFill>
              </a:rPr>
              <a:t>(Synchronous DRAM)</a:t>
            </a:r>
          </a:p>
          <a:p>
            <a:pPr lvl="2" eaLnBrk="1" hangingPunct="1">
              <a:lnSpc>
                <a:spcPct val="110000"/>
              </a:lnSpc>
            </a:pPr>
            <a:r>
              <a:rPr lang="en-US" altLang="zh-CN" sz="1800" i="1" smtClean="0">
                <a:solidFill>
                  <a:schemeClr val="accent2"/>
                </a:solidFill>
              </a:rPr>
              <a:t>PC66 PC100 PC133    168 pin</a:t>
            </a:r>
          </a:p>
          <a:p>
            <a:pPr lvl="1" eaLnBrk="1" hangingPunct="1">
              <a:lnSpc>
                <a:spcPct val="110000"/>
              </a:lnSpc>
            </a:pPr>
            <a:r>
              <a:rPr lang="en-US" altLang="zh-CN" sz="2200" smtClean="0"/>
              <a:t>DDR SDRAM </a:t>
            </a:r>
            <a:r>
              <a:rPr lang="en-US" altLang="zh-CN" sz="2200" i="1" smtClean="0">
                <a:solidFill>
                  <a:srgbClr val="0000FF"/>
                </a:solidFill>
              </a:rPr>
              <a:t>(double data rate synch. DRAM)</a:t>
            </a:r>
          </a:p>
          <a:p>
            <a:pPr lvl="2" eaLnBrk="1" hangingPunct="1">
              <a:lnSpc>
                <a:spcPct val="110000"/>
              </a:lnSpc>
            </a:pPr>
            <a:r>
              <a:rPr lang="en-US" altLang="zh-CN" sz="1800" i="1" smtClean="0">
                <a:solidFill>
                  <a:schemeClr val="accent2"/>
                </a:solidFill>
              </a:rPr>
              <a:t>PC1600  PC2100  PC2700  PC3200  184/240 pin</a:t>
            </a:r>
          </a:p>
          <a:p>
            <a:pPr lvl="2" eaLnBrk="1" hangingPunct="1">
              <a:lnSpc>
                <a:spcPct val="110000"/>
              </a:lnSpc>
            </a:pPr>
            <a:r>
              <a:rPr lang="en-US" altLang="zh-CN" sz="1800" i="1" smtClean="0">
                <a:solidFill>
                  <a:schemeClr val="accent2"/>
                </a:solidFill>
              </a:rPr>
              <a:t>DDR200 DDR266 DDR333 DDR400</a:t>
            </a:r>
          </a:p>
          <a:p>
            <a:pPr lvl="1" eaLnBrk="1" hangingPunct="1">
              <a:lnSpc>
                <a:spcPct val="110000"/>
              </a:lnSpc>
            </a:pPr>
            <a:r>
              <a:rPr lang="en-US" altLang="zh-CN" i="1" smtClean="0"/>
              <a:t>RDRAM (Rambus DRAM)</a:t>
            </a:r>
          </a:p>
          <a:p>
            <a:pPr eaLnBrk="1" hangingPunct="1">
              <a:lnSpc>
                <a:spcPct val="110000"/>
              </a:lnSpc>
            </a:pPr>
            <a:r>
              <a:rPr lang="en-US" altLang="zh-CN" smtClean="0"/>
              <a:t>SRAM</a:t>
            </a:r>
          </a:p>
          <a:p>
            <a:pPr lvl="1" eaLnBrk="1" hangingPunct="1">
              <a:lnSpc>
                <a:spcPct val="110000"/>
              </a:lnSpc>
            </a:pPr>
            <a:endParaRPr lang="en-US" altLang="zh-CN" smtClean="0"/>
          </a:p>
        </p:txBody>
      </p:sp>
      <p:pic>
        <p:nvPicPr>
          <p:cNvPr id="1208326" name="Picture 6" descr="image004"/>
          <p:cNvPicPr>
            <a:picLocks noChangeAspect="1" noChangeArrowheads="1"/>
          </p:cNvPicPr>
          <p:nvPr/>
        </p:nvPicPr>
        <p:blipFill>
          <a:blip r:embed="rId2" cstate="print"/>
          <a:srcRect/>
          <a:stretch>
            <a:fillRect/>
          </a:stretch>
        </p:blipFill>
        <p:spPr bwMode="auto">
          <a:xfrm>
            <a:off x="5286375" y="4429125"/>
            <a:ext cx="3449638" cy="1971675"/>
          </a:xfrm>
          <a:prstGeom prst="rect">
            <a:avLst/>
          </a:prstGeom>
          <a:noFill/>
          <a:ln w="9525">
            <a:noFill/>
            <a:miter lim="800000"/>
            <a:headEnd/>
            <a:tailEnd/>
          </a:ln>
        </p:spPr>
      </p:pic>
      <p:sp>
        <p:nvSpPr>
          <p:cNvPr id="15155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288A535-2B50-406F-9B1F-FF87F38366AF}" type="slidenum">
              <a:rPr lang="en-US" altLang="zh-CN">
                <a:latin typeface="Arial" charset="0"/>
              </a:rPr>
              <a:pPr/>
              <a:t>64</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08326"/>
                                        </p:tgtEl>
                                        <p:attrNameLst>
                                          <p:attrName>style.visibility</p:attrName>
                                        </p:attrNameLst>
                                      </p:cBhvr>
                                      <p:to>
                                        <p:strVal val="visible"/>
                                      </p:to>
                                    </p:set>
                                    <p:anim calcmode="lin" valueType="num">
                                      <p:cBhvr additive="base">
                                        <p:cTn id="7" dur="500" fill="hold"/>
                                        <p:tgtEl>
                                          <p:spTgt spid="1208326"/>
                                        </p:tgtEl>
                                        <p:attrNameLst>
                                          <p:attrName>ppt_x</p:attrName>
                                        </p:attrNameLst>
                                      </p:cBhvr>
                                      <p:tavLst>
                                        <p:tav tm="0">
                                          <p:val>
                                            <p:strVal val="#ppt_x"/>
                                          </p:val>
                                        </p:tav>
                                        <p:tav tm="100000">
                                          <p:val>
                                            <p:strVal val="#ppt_x"/>
                                          </p:val>
                                        </p:tav>
                                      </p:tavLst>
                                    </p:anim>
                                    <p:anim calcmode="lin" valueType="num">
                                      <p:cBhvr additive="base">
                                        <p:cTn id="8" dur="500" fill="hold"/>
                                        <p:tgtEl>
                                          <p:spTgt spid="12083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2"/>
          <p:cNvSpPr>
            <a:spLocks noGrp="1" noChangeArrowheads="1"/>
          </p:cNvSpPr>
          <p:nvPr>
            <p:ph type="title"/>
          </p:nvPr>
        </p:nvSpPr>
        <p:spPr/>
        <p:txBody>
          <a:bodyPr/>
          <a:lstStyle/>
          <a:p>
            <a:pPr eaLnBrk="1" hangingPunct="1"/>
            <a:r>
              <a:rPr lang="zh-CN" altLang="en-US" smtClean="0"/>
              <a:t>非易失性半导体存储器 </a:t>
            </a:r>
            <a:r>
              <a:rPr lang="en-US" altLang="zh-CN" smtClean="0"/>
              <a:t>NON-VOLATILE</a:t>
            </a:r>
          </a:p>
        </p:txBody>
      </p:sp>
      <p:sp>
        <p:nvSpPr>
          <p:cNvPr id="152578" name="Rectangle 3"/>
          <p:cNvSpPr>
            <a:spLocks noGrp="1" noChangeArrowheads="1"/>
          </p:cNvSpPr>
          <p:nvPr>
            <p:ph type="body" idx="1"/>
          </p:nvPr>
        </p:nvSpPr>
        <p:spPr>
          <a:xfrm>
            <a:off x="395288" y="981075"/>
            <a:ext cx="8218487" cy="5040313"/>
          </a:xfrm>
        </p:spPr>
        <p:txBody>
          <a:bodyPr/>
          <a:lstStyle/>
          <a:p>
            <a:pPr eaLnBrk="1" hangingPunct="1"/>
            <a:r>
              <a:rPr lang="en-US" altLang="zh-CN" smtClean="0"/>
              <a:t>ROM       </a:t>
            </a:r>
            <a:r>
              <a:rPr lang="en-US" altLang="zh-CN" smtClean="0">
                <a:solidFill>
                  <a:srgbClr val="0000FF"/>
                </a:solidFill>
              </a:rPr>
              <a:t>(read only memory)</a:t>
            </a:r>
            <a:endParaRPr lang="en-US" altLang="zh-CN" smtClean="0"/>
          </a:p>
          <a:p>
            <a:pPr eaLnBrk="1" hangingPunct="1"/>
            <a:r>
              <a:rPr lang="en-US" altLang="zh-CN" smtClean="0"/>
              <a:t>PROM     </a:t>
            </a:r>
            <a:r>
              <a:rPr lang="en-US" altLang="zh-CN" smtClean="0">
                <a:solidFill>
                  <a:srgbClr val="0000FF"/>
                </a:solidFill>
              </a:rPr>
              <a:t>(Programmable ROM)</a:t>
            </a:r>
          </a:p>
          <a:p>
            <a:pPr eaLnBrk="1" hangingPunct="1"/>
            <a:r>
              <a:rPr lang="en-US" altLang="zh-CN" smtClean="0"/>
              <a:t>EPROM   </a:t>
            </a:r>
            <a:r>
              <a:rPr lang="en-US" altLang="zh-CN" smtClean="0">
                <a:solidFill>
                  <a:srgbClr val="0000FF"/>
                </a:solidFill>
              </a:rPr>
              <a:t>(Erasable PROM)</a:t>
            </a:r>
          </a:p>
          <a:p>
            <a:pPr eaLnBrk="1" hangingPunct="1"/>
            <a:r>
              <a:rPr lang="en-US" altLang="zh-CN" smtClean="0"/>
              <a:t>EEPROM  </a:t>
            </a:r>
            <a:r>
              <a:rPr lang="en-US" altLang="zh-CN" smtClean="0">
                <a:solidFill>
                  <a:srgbClr val="0000FF"/>
                </a:solidFill>
              </a:rPr>
              <a:t>(Electrically Erasable PROM)</a:t>
            </a:r>
          </a:p>
          <a:p>
            <a:pPr eaLnBrk="1" hangingPunct="1"/>
            <a:r>
              <a:rPr lang="en-US" altLang="zh-CN" smtClean="0"/>
              <a:t>NVRAM   </a:t>
            </a:r>
            <a:r>
              <a:rPr lang="en-US" altLang="zh-CN" smtClean="0">
                <a:solidFill>
                  <a:srgbClr val="0000FF"/>
                </a:solidFill>
              </a:rPr>
              <a:t>(Non-volatileRAM)</a:t>
            </a:r>
          </a:p>
          <a:p>
            <a:pPr eaLnBrk="1" hangingPunct="1"/>
            <a:r>
              <a:rPr lang="en-US" altLang="zh-CN" smtClean="0"/>
              <a:t>BRAM     </a:t>
            </a:r>
            <a:r>
              <a:rPr lang="en-US" altLang="zh-CN" smtClean="0">
                <a:solidFill>
                  <a:srgbClr val="0000FF"/>
                </a:solidFill>
              </a:rPr>
              <a:t>(Battery-backup RAM)</a:t>
            </a:r>
          </a:p>
          <a:p>
            <a:pPr eaLnBrk="1" hangingPunct="1"/>
            <a:r>
              <a:rPr lang="en-US" altLang="zh-CN" smtClean="0"/>
              <a:t>FERAM   </a:t>
            </a:r>
            <a:r>
              <a:rPr lang="en-US" altLang="zh-CN" smtClean="0">
                <a:solidFill>
                  <a:srgbClr val="0000FF"/>
                </a:solidFill>
              </a:rPr>
              <a:t>(FerroelectricRAM)</a:t>
            </a:r>
          </a:p>
          <a:p>
            <a:pPr eaLnBrk="1" hangingPunct="1"/>
            <a:r>
              <a:rPr lang="en-US" altLang="zh-CN" smtClean="0"/>
              <a:t>MRAM    </a:t>
            </a:r>
            <a:r>
              <a:rPr lang="en-US" altLang="zh-CN" smtClean="0">
                <a:solidFill>
                  <a:srgbClr val="0000FF"/>
                </a:solidFill>
              </a:rPr>
              <a:t>(Magnetoresistive</a:t>
            </a:r>
            <a:r>
              <a:rPr lang="en-US" altLang="zh-CN" smtClean="0"/>
              <a:t> </a:t>
            </a:r>
            <a:r>
              <a:rPr lang="en-US" altLang="zh-CN" smtClean="0">
                <a:solidFill>
                  <a:srgbClr val="0000FF"/>
                </a:solidFill>
              </a:rPr>
              <a:t>RAM)</a:t>
            </a:r>
          </a:p>
          <a:p>
            <a:pPr eaLnBrk="1" hangingPunct="1"/>
            <a:r>
              <a:rPr lang="en-US" altLang="zh-CN" smtClean="0"/>
              <a:t>PCRAM</a:t>
            </a:r>
            <a:r>
              <a:rPr lang="en-US" altLang="zh-CN" smtClean="0">
                <a:solidFill>
                  <a:srgbClr val="0000FF"/>
                </a:solidFill>
              </a:rPr>
              <a:t>   (Phase changed RAM)</a:t>
            </a:r>
          </a:p>
          <a:p>
            <a:pPr eaLnBrk="1" hangingPunct="1"/>
            <a:r>
              <a:rPr lang="en-US" altLang="zh-CN" smtClean="0"/>
              <a:t>STT RAM   </a:t>
            </a:r>
            <a:r>
              <a:rPr lang="en-US" altLang="zh-CN" smtClean="0">
                <a:solidFill>
                  <a:srgbClr val="0000FF"/>
                </a:solidFill>
              </a:rPr>
              <a:t>(Shared Transistor Technology RAM)</a:t>
            </a:r>
          </a:p>
        </p:txBody>
      </p:sp>
      <p:sp>
        <p:nvSpPr>
          <p:cNvPr id="15257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083B11B-B4F1-4EA5-A357-0FA57C8949D2}" type="slidenum">
              <a:rPr lang="en-US" altLang="zh-CN">
                <a:latin typeface="Arial" charset="0"/>
              </a:rPr>
              <a:pPr/>
              <a:t>65</a:t>
            </a:fld>
            <a:r>
              <a:rPr lang="en-US" altLang="zh-CN">
                <a:latin typeface="Arial" charset="0"/>
              </a:rPr>
              <a:t>- </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1"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53602"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t>只读存储器</a:t>
            </a:r>
          </a:p>
          <a:p>
            <a:pPr eaLnBrk="1" hangingPunct="1"/>
            <a:r>
              <a:rPr lang="zh-CN" altLang="en-US" dirty="0">
                <a:solidFill>
                  <a:srgbClr val="C00000"/>
                </a:solidFill>
              </a:rPr>
              <a:t>新型存储器</a:t>
            </a:r>
          </a:p>
          <a:p>
            <a:pPr eaLnBrk="1" hangingPunct="1"/>
            <a:r>
              <a:rPr dirty="0" smtClean="0"/>
              <a:t>主存储器与</a:t>
            </a:r>
            <a:r>
              <a:rPr lang="en-US" altLang="zh-CN" dirty="0" smtClean="0"/>
              <a:t>CPU</a:t>
            </a:r>
            <a:r>
              <a:rPr dirty="0" smtClean="0"/>
              <a:t>的连接</a:t>
            </a:r>
          </a:p>
          <a:p>
            <a:pPr eaLnBrk="1" hangingPunct="1"/>
            <a:r>
              <a:rPr dirty="0" smtClean="0"/>
              <a:t>高速主存储器</a:t>
            </a:r>
          </a:p>
        </p:txBody>
      </p:sp>
      <p:sp>
        <p:nvSpPr>
          <p:cNvPr id="15360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CAE2641-D844-430F-9787-25BA8A5613AF}" type="slidenum">
              <a:rPr lang="en-US" altLang="zh-CN">
                <a:latin typeface="Arial" charset="0"/>
              </a:rPr>
              <a:pPr/>
              <a:t>66</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2"/>
          <p:cNvSpPr>
            <a:spLocks noGrp="1" noChangeArrowheads="1"/>
          </p:cNvSpPr>
          <p:nvPr>
            <p:ph type="title"/>
          </p:nvPr>
        </p:nvSpPr>
        <p:spPr/>
        <p:txBody>
          <a:bodyPr/>
          <a:lstStyle/>
          <a:p>
            <a:pPr eaLnBrk="1" hangingPunct="1"/>
            <a:r>
              <a:rPr lang="zh-CN" altLang="en-US" smtClean="0"/>
              <a:t>新型存储器</a:t>
            </a:r>
          </a:p>
        </p:txBody>
      </p:sp>
      <p:sp>
        <p:nvSpPr>
          <p:cNvPr id="154626" name="Rectangle 3"/>
          <p:cNvSpPr>
            <a:spLocks noGrp="1" noChangeArrowheads="1"/>
          </p:cNvSpPr>
          <p:nvPr>
            <p:ph type="body" idx="1"/>
          </p:nvPr>
        </p:nvSpPr>
        <p:spPr>
          <a:xfrm>
            <a:off x="395288" y="981075"/>
            <a:ext cx="8218487" cy="5040313"/>
          </a:xfrm>
        </p:spPr>
        <p:txBody>
          <a:bodyPr/>
          <a:lstStyle/>
          <a:p>
            <a:pPr eaLnBrk="1" hangingPunct="1"/>
            <a:r>
              <a:rPr lang="en-US" altLang="zh-CN" smtClean="0"/>
              <a:t>NVRAM</a:t>
            </a:r>
          </a:p>
          <a:p>
            <a:pPr eaLnBrk="1" hangingPunct="1"/>
            <a:r>
              <a:rPr lang="en-US" altLang="zh-CN" smtClean="0"/>
              <a:t>Flash Memory</a:t>
            </a:r>
          </a:p>
          <a:p>
            <a:pPr eaLnBrk="1" hangingPunct="1"/>
            <a:r>
              <a:rPr lang="en-US" altLang="zh-CN" smtClean="0"/>
              <a:t>MRAM</a:t>
            </a:r>
          </a:p>
          <a:p>
            <a:pPr eaLnBrk="1" hangingPunct="1"/>
            <a:r>
              <a:rPr lang="en-US" altLang="zh-CN" smtClean="0"/>
              <a:t>PC-RAM</a:t>
            </a:r>
          </a:p>
          <a:p>
            <a:pPr eaLnBrk="1" hangingPunct="1"/>
            <a:r>
              <a:rPr lang="en-US" altLang="zh-CN" smtClean="0"/>
              <a:t>STT-RAM</a:t>
            </a:r>
          </a:p>
        </p:txBody>
      </p:sp>
      <p:sp>
        <p:nvSpPr>
          <p:cNvPr id="15462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FF3F78B-9EFB-473B-A2D1-303EF629596B}" type="slidenum">
              <a:rPr lang="en-US" altLang="zh-CN">
                <a:latin typeface="Arial" charset="0"/>
              </a:rPr>
              <a:pPr/>
              <a:t>67</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2"/>
          <p:cNvSpPr>
            <a:spLocks noGrp="1" noChangeArrowheads="1"/>
          </p:cNvSpPr>
          <p:nvPr>
            <p:ph type="title"/>
          </p:nvPr>
        </p:nvSpPr>
        <p:spPr/>
        <p:txBody>
          <a:bodyPr/>
          <a:lstStyle/>
          <a:p>
            <a:pPr eaLnBrk="1" hangingPunct="1"/>
            <a:r>
              <a:rPr lang="en-US" altLang="zh-CN" smtClean="0"/>
              <a:t>NVRAM</a:t>
            </a:r>
          </a:p>
        </p:txBody>
      </p:sp>
      <p:sp>
        <p:nvSpPr>
          <p:cNvPr id="155650" name="Rectangle 3"/>
          <p:cNvSpPr>
            <a:spLocks noGrp="1" noChangeArrowheads="1"/>
          </p:cNvSpPr>
          <p:nvPr>
            <p:ph type="body" idx="1"/>
          </p:nvPr>
        </p:nvSpPr>
        <p:spPr>
          <a:xfrm>
            <a:off x="395288" y="981075"/>
            <a:ext cx="8218487" cy="5040313"/>
          </a:xfrm>
        </p:spPr>
        <p:txBody>
          <a:bodyPr/>
          <a:lstStyle/>
          <a:p>
            <a:pPr eaLnBrk="1" hangingPunct="1"/>
            <a:r>
              <a:rPr smtClean="0"/>
              <a:t>非易失性存储器</a:t>
            </a:r>
          </a:p>
          <a:p>
            <a:pPr eaLnBrk="1" hangingPunct="1"/>
            <a:r>
              <a:rPr lang="en-US" altLang="zh-CN" smtClean="0"/>
              <a:t>SRAM</a:t>
            </a:r>
            <a:r>
              <a:rPr smtClean="0"/>
              <a:t>、微电池、电源检测、切换开关集成</a:t>
            </a:r>
          </a:p>
          <a:p>
            <a:pPr eaLnBrk="1" hangingPunct="1"/>
            <a:r>
              <a:rPr smtClean="0"/>
              <a:t>写数据时间短，适合存放实时采集的重要数据。</a:t>
            </a:r>
          </a:p>
        </p:txBody>
      </p:sp>
      <p:sp>
        <p:nvSpPr>
          <p:cNvPr id="15565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FC12AE8-540F-4877-8274-CCD0D252DAB8}" type="slidenum">
              <a:rPr lang="en-US" altLang="zh-CN">
                <a:latin typeface="Arial" charset="0"/>
              </a:rPr>
              <a:pPr/>
              <a:t>68</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3" name="标题 1"/>
          <p:cNvSpPr>
            <a:spLocks noGrp="1"/>
          </p:cNvSpPr>
          <p:nvPr>
            <p:ph type="title"/>
          </p:nvPr>
        </p:nvSpPr>
        <p:spPr/>
        <p:txBody>
          <a:bodyPr/>
          <a:lstStyle/>
          <a:p>
            <a:r>
              <a:rPr lang="zh-CN" altLang="en-US" smtClean="0"/>
              <a:t>闪速存储器 </a:t>
            </a:r>
            <a:r>
              <a:rPr lang="en-US" altLang="zh-CN" smtClean="0"/>
              <a:t>Flash Memory</a:t>
            </a:r>
            <a:endParaRPr lang="zh-CN" altLang="en-US" smtClean="0"/>
          </a:p>
        </p:txBody>
      </p:sp>
      <p:sp>
        <p:nvSpPr>
          <p:cNvPr id="3" name="内容占位符 2"/>
          <p:cNvSpPr>
            <a:spLocks noGrp="1"/>
          </p:cNvSpPr>
          <p:nvPr>
            <p:ph idx="1"/>
          </p:nvPr>
        </p:nvSpPr>
        <p:spPr>
          <a:xfrm>
            <a:off x="395288" y="1052513"/>
            <a:ext cx="4681537" cy="5040312"/>
          </a:xfrm>
        </p:spPr>
        <p:txBody>
          <a:bodyPr/>
          <a:lstStyle/>
          <a:p>
            <a:pPr eaLnBrk="1" hangingPunct="1">
              <a:defRPr/>
            </a:pPr>
            <a:r>
              <a:rPr dirty="0"/>
              <a:t>在不加电的情况下可长期保持存储的信息。本质上属于</a:t>
            </a:r>
            <a:r>
              <a:rPr lang="en-US" altLang="zh-CN" dirty="0"/>
              <a:t>EEPROM</a:t>
            </a:r>
            <a:r>
              <a:rPr dirty="0"/>
              <a:t>，既有</a:t>
            </a:r>
            <a:r>
              <a:rPr lang="en-US" altLang="zh-CN" dirty="0"/>
              <a:t>ROM</a:t>
            </a:r>
            <a:r>
              <a:rPr dirty="0"/>
              <a:t>的特点，又有很高的存取速度，而且易于擦除和重写，功耗很小。</a:t>
            </a:r>
          </a:p>
          <a:p>
            <a:pPr eaLnBrk="1" hangingPunct="1">
              <a:defRPr/>
            </a:pPr>
            <a:r>
              <a:rPr dirty="0"/>
              <a:t>存放</a:t>
            </a:r>
            <a:r>
              <a:rPr lang="en-US" altLang="zh-CN" dirty="0"/>
              <a:t>BIOS</a:t>
            </a:r>
            <a:r>
              <a:rPr dirty="0"/>
              <a:t>，升级方便，</a:t>
            </a:r>
            <a:r>
              <a:rPr lang="en-US" altLang="zh-CN" dirty="0"/>
              <a:t>CIH</a:t>
            </a:r>
          </a:p>
          <a:p>
            <a:pPr eaLnBrk="1" hangingPunct="1">
              <a:defRPr/>
            </a:pPr>
            <a:r>
              <a:rPr lang="en-US" altLang="zh-CN" dirty="0"/>
              <a:t>NOR &amp; NAND  FLASH</a:t>
            </a:r>
          </a:p>
          <a:p>
            <a:pPr marL="0" indent="0">
              <a:buFont typeface="Wingdings" pitchFamily="2" charset="2"/>
              <a:buNone/>
              <a:defRPr/>
            </a:pPr>
            <a:endParaRPr dirty="0"/>
          </a:p>
        </p:txBody>
      </p:sp>
      <p:pic>
        <p:nvPicPr>
          <p:cNvPr id="156675" name="Picture 4" descr="sU2D">
            <a:hlinkClick r:id="rId2"/>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364163" y="2608263"/>
            <a:ext cx="1579562" cy="1703387"/>
          </a:xfrm>
          <a:prstGeom prst="rect">
            <a:avLst/>
          </a:prstGeom>
          <a:noFill/>
          <a:ln w="9525">
            <a:noFill/>
            <a:miter lim="800000"/>
            <a:headEnd/>
            <a:tailEnd/>
          </a:ln>
        </p:spPr>
      </p:pic>
      <p:pic>
        <p:nvPicPr>
          <p:cNvPr id="156676" name="Picture 7" descr="Card_sum_cf_1"/>
          <p:cNvPicPr>
            <a:picLocks noChangeAspect="1" noChangeArrowheads="1"/>
          </p:cNvPicPr>
          <p:nvPr/>
        </p:nvPicPr>
        <p:blipFill>
          <a:blip r:embed="rId4" cstate="print"/>
          <a:srcRect/>
          <a:stretch>
            <a:fillRect/>
          </a:stretch>
        </p:blipFill>
        <p:spPr bwMode="auto">
          <a:xfrm>
            <a:off x="6543675" y="1196975"/>
            <a:ext cx="1800225" cy="1509713"/>
          </a:xfrm>
          <a:prstGeom prst="rect">
            <a:avLst/>
          </a:prstGeom>
          <a:noFill/>
          <a:ln w="9525">
            <a:noFill/>
            <a:miter lim="800000"/>
            <a:headEnd/>
            <a:tailEnd/>
          </a:ln>
        </p:spPr>
      </p:pic>
      <p:pic>
        <p:nvPicPr>
          <p:cNvPr id="156677" name="Picture 8" descr="Card_sum_sm"/>
          <p:cNvPicPr>
            <a:picLocks noChangeAspect="1" noChangeArrowheads="1"/>
          </p:cNvPicPr>
          <p:nvPr/>
        </p:nvPicPr>
        <p:blipFill>
          <a:blip r:embed="rId5" cstate="print"/>
          <a:srcRect/>
          <a:stretch>
            <a:fillRect/>
          </a:stretch>
        </p:blipFill>
        <p:spPr bwMode="auto">
          <a:xfrm>
            <a:off x="6777038" y="3562350"/>
            <a:ext cx="1655762" cy="2016125"/>
          </a:xfrm>
          <a:prstGeom prst="rect">
            <a:avLst/>
          </a:prstGeom>
          <a:noFill/>
          <a:ln w="9525">
            <a:noFill/>
            <a:miter lim="800000"/>
            <a:headEnd/>
            <a:tailEnd/>
          </a:ln>
        </p:spPr>
      </p:pic>
      <p:sp>
        <p:nvSpPr>
          <p:cNvPr id="156678" name="灯片编号占位符 3"/>
          <p:cNvSpPr>
            <a:spLocks noGrp="1"/>
          </p:cNvSpPr>
          <p:nvPr>
            <p:ph type="sldNum" sz="quarter" idx="12"/>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171D788-1E3C-4B67-A178-52047FF46804}" type="slidenum">
              <a:rPr lang="en-US" altLang="zh-CN">
                <a:latin typeface="Arial" charset="0"/>
              </a:rPr>
              <a:pPr/>
              <a:t>69</a:t>
            </a:fld>
            <a:r>
              <a:rPr lang="en-US" altLang="zh-CN">
                <a:latin typeface="Arial" charset="0"/>
              </a:rPr>
              <a:t>- </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noChangeArrowheads="1"/>
          </p:cNvSpPr>
          <p:nvPr>
            <p:ph type="title"/>
          </p:nvPr>
        </p:nvSpPr>
        <p:spPr/>
        <p:txBody>
          <a:bodyPr/>
          <a:lstStyle/>
          <a:p>
            <a:pPr eaLnBrk="1" hangingPunct="1"/>
            <a:r>
              <a:rPr lang="zh-CN" altLang="en-US" smtClean="0">
                <a:latin typeface="华文新魏" pitchFamily="2" charset="-122"/>
              </a:rPr>
              <a:t>按读</a:t>
            </a:r>
            <a:r>
              <a:rPr lang="en-US" altLang="zh-CN" smtClean="0">
                <a:latin typeface="华文新魏" pitchFamily="2" charset="-122"/>
              </a:rPr>
              <a:t>/</a:t>
            </a:r>
            <a:r>
              <a:rPr lang="zh-CN" altLang="en-US" smtClean="0">
                <a:latin typeface="华文新魏" pitchFamily="2" charset="-122"/>
              </a:rPr>
              <a:t>写功能分</a:t>
            </a:r>
          </a:p>
        </p:txBody>
      </p:sp>
      <p:sp>
        <p:nvSpPr>
          <p:cNvPr id="33794" name="Rectangle 3"/>
          <p:cNvSpPr>
            <a:spLocks noGrp="1" noChangeArrowheads="1"/>
          </p:cNvSpPr>
          <p:nvPr>
            <p:ph type="body" idx="1"/>
          </p:nvPr>
        </p:nvSpPr>
        <p:spPr>
          <a:xfrm>
            <a:off x="395288" y="981075"/>
            <a:ext cx="8218487" cy="5040313"/>
          </a:xfrm>
        </p:spPr>
        <p:txBody>
          <a:bodyPr/>
          <a:lstStyle/>
          <a:p>
            <a:pPr eaLnBrk="1" hangingPunct="1"/>
            <a:r>
              <a:rPr sz="2800" smtClean="0"/>
              <a:t>只读存储器 </a:t>
            </a:r>
            <a:r>
              <a:rPr lang="en-US" altLang="zh-CN" sz="2800" smtClean="0"/>
              <a:t>(ROM)</a:t>
            </a:r>
          </a:p>
          <a:p>
            <a:pPr lvl="1" eaLnBrk="1" hangingPunct="1"/>
            <a:r>
              <a:rPr smtClean="0"/>
              <a:t>存储器内容是预置的，固定的，无法改写</a:t>
            </a:r>
          </a:p>
          <a:p>
            <a:pPr eaLnBrk="1" hangingPunct="1"/>
            <a:r>
              <a:rPr sz="2800" smtClean="0"/>
              <a:t>读</a:t>
            </a:r>
            <a:r>
              <a:rPr lang="en-US" altLang="zh-CN" sz="2800" smtClean="0"/>
              <a:t>/</a:t>
            </a:r>
            <a:r>
              <a:rPr sz="2800" smtClean="0"/>
              <a:t>写存储器</a:t>
            </a:r>
            <a:endParaRPr lang="en-US" altLang="zh-CN" sz="2800" smtClean="0"/>
          </a:p>
          <a:p>
            <a:pPr lvl="1" eaLnBrk="1" hangingPunct="1"/>
            <a:r>
              <a:rPr smtClean="0"/>
              <a:t>既能读出也能写入的存储器</a:t>
            </a:r>
            <a:endParaRPr lang="en-US" altLang="zh-CN" smtClean="0"/>
          </a:p>
          <a:p>
            <a:pPr lvl="1" eaLnBrk="1" hangingPunct="1"/>
            <a:r>
              <a:rPr smtClean="0"/>
              <a:t>随机存储器</a:t>
            </a:r>
            <a:r>
              <a:rPr lang="en-US" altLang="zh-CN" smtClean="0"/>
              <a:t>RAM</a:t>
            </a:r>
          </a:p>
          <a:p>
            <a:pPr eaLnBrk="1" hangingPunct="1"/>
            <a:endParaRPr lang="en-US" altLang="zh-CN" smtClean="0">
              <a:solidFill>
                <a:schemeClr val="accent2"/>
              </a:solidFill>
            </a:endParaRPr>
          </a:p>
        </p:txBody>
      </p:sp>
      <p:sp>
        <p:nvSpPr>
          <p:cNvPr id="33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D5DCF6-AE10-40A6-942A-92E80C6E090A}" type="slidenum">
              <a:rPr lang="en-US" altLang="zh-CN">
                <a:latin typeface="Arial" charset="0"/>
              </a:rPr>
              <a:pPr/>
              <a:t>7</a:t>
            </a:fld>
            <a:r>
              <a:rPr lang="en-US" altLang="zh-CN">
                <a:latin typeface="Arial" charset="0"/>
              </a:rPr>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7" name="Rectangle 2"/>
          <p:cNvSpPr>
            <a:spLocks noGrp="1" noChangeArrowheads="1"/>
          </p:cNvSpPr>
          <p:nvPr>
            <p:ph type="title"/>
          </p:nvPr>
        </p:nvSpPr>
        <p:spPr/>
        <p:txBody>
          <a:bodyPr/>
          <a:lstStyle/>
          <a:p>
            <a:pPr eaLnBrk="1" hangingPunct="1"/>
            <a:r>
              <a:rPr lang="en-US" altLang="zh-CN" smtClean="0"/>
              <a:t>MRAM </a:t>
            </a:r>
            <a:r>
              <a:rPr lang="en-US" altLang="zh-CN" sz="3100" i="1" smtClean="0">
                <a:solidFill>
                  <a:srgbClr val="FFC000"/>
                </a:solidFill>
              </a:rPr>
              <a:t>(Magnetoresistive</a:t>
            </a:r>
            <a:r>
              <a:rPr lang="en-US" altLang="zh-CN" sz="3100" smtClean="0">
                <a:solidFill>
                  <a:srgbClr val="FFC000"/>
                </a:solidFill>
              </a:rPr>
              <a:t> </a:t>
            </a:r>
            <a:r>
              <a:rPr lang="en-US" altLang="zh-CN" sz="3100" i="1" smtClean="0">
                <a:solidFill>
                  <a:srgbClr val="FFC000"/>
                </a:solidFill>
              </a:rPr>
              <a:t>RAM)</a:t>
            </a:r>
          </a:p>
        </p:txBody>
      </p:sp>
      <p:sp>
        <p:nvSpPr>
          <p:cNvPr id="157698" name="Rectangle 3"/>
          <p:cNvSpPr>
            <a:spLocks noGrp="1" noChangeArrowheads="1"/>
          </p:cNvSpPr>
          <p:nvPr>
            <p:ph type="body" idx="1"/>
          </p:nvPr>
        </p:nvSpPr>
        <p:spPr>
          <a:xfrm>
            <a:off x="395288" y="981075"/>
            <a:ext cx="8218487" cy="5040313"/>
          </a:xfrm>
        </p:spPr>
        <p:txBody>
          <a:bodyPr/>
          <a:lstStyle/>
          <a:p>
            <a:pPr eaLnBrk="1" hangingPunct="1"/>
            <a:r>
              <a:rPr lang="en-US" altLang="zh-CN" smtClean="0"/>
              <a:t>MRAM</a:t>
            </a:r>
            <a:r>
              <a:rPr smtClean="0"/>
              <a:t>的主要技术特点就是使用</a:t>
            </a:r>
            <a:r>
              <a:rPr lang="en-US" altLang="zh-CN" smtClean="0"/>
              <a:t>TMR</a:t>
            </a:r>
            <a:r>
              <a:rPr smtClean="0"/>
              <a:t>（隧道型磁电阻）磁性体单元来存储数据。</a:t>
            </a:r>
          </a:p>
          <a:p>
            <a:pPr eaLnBrk="1" hangingPunct="1"/>
            <a:r>
              <a:rPr smtClean="0"/>
              <a:t>利用电阻随磁化方向而变化的原理记录数据，并通过隧道效应扩大电阻值的差别。</a:t>
            </a:r>
          </a:p>
          <a:p>
            <a:pPr eaLnBrk="1" hangingPunct="1"/>
            <a:r>
              <a:rPr smtClean="0"/>
              <a:t>耗电量低，且可高速写入和读取。擦写次数无限制。</a:t>
            </a:r>
          </a:p>
          <a:p>
            <a:pPr eaLnBrk="1" hangingPunct="1"/>
            <a:r>
              <a:rPr lang="en-US" altLang="zh-CN" smtClean="0"/>
              <a:t>TMR</a:t>
            </a:r>
            <a:r>
              <a:rPr smtClean="0"/>
              <a:t>技术也有可能用于未来硬盘的磁头 </a:t>
            </a:r>
          </a:p>
        </p:txBody>
      </p:sp>
      <p:sp>
        <p:nvSpPr>
          <p:cNvPr id="1576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DCEBD7B-B17E-41E8-83E5-DEAAAF8B2318}" type="slidenum">
              <a:rPr lang="en-US" altLang="zh-CN">
                <a:latin typeface="Arial" charset="0"/>
              </a:rPr>
              <a:pPr/>
              <a:t>70</a:t>
            </a:fld>
            <a:r>
              <a:rPr lang="en-US" altLang="zh-CN">
                <a:latin typeface="Arial" charset="0"/>
              </a:rPr>
              <a:t>- </a:t>
            </a: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1" name="Rectangle 2"/>
          <p:cNvSpPr>
            <a:spLocks noGrp="1" noChangeArrowheads="1"/>
          </p:cNvSpPr>
          <p:nvPr>
            <p:ph type="title"/>
          </p:nvPr>
        </p:nvSpPr>
        <p:spPr/>
        <p:txBody>
          <a:bodyPr/>
          <a:lstStyle/>
          <a:p>
            <a:pPr eaLnBrk="1" hangingPunct="1"/>
            <a:r>
              <a:rPr lang="en-US" altLang="zh-CN" smtClean="0"/>
              <a:t>MRAM </a:t>
            </a:r>
            <a:r>
              <a:rPr lang="en-US" altLang="zh-CN" i="1" smtClean="0"/>
              <a:t>(Magnetoresistive</a:t>
            </a:r>
            <a:r>
              <a:rPr lang="en-US" altLang="zh-CN" smtClean="0"/>
              <a:t> </a:t>
            </a:r>
            <a:r>
              <a:rPr lang="en-US" altLang="zh-CN" i="1" smtClean="0"/>
              <a:t>RAM)</a:t>
            </a:r>
          </a:p>
        </p:txBody>
      </p:sp>
      <p:sp>
        <p:nvSpPr>
          <p:cNvPr id="158722" name="Rectangle 18"/>
          <p:cNvSpPr>
            <a:spLocks noChangeArrowheads="1"/>
          </p:cNvSpPr>
          <p:nvPr/>
        </p:nvSpPr>
        <p:spPr bwMode="auto">
          <a:xfrm>
            <a:off x="5989638" y="8716963"/>
            <a:ext cx="184150" cy="639762"/>
          </a:xfrm>
          <a:prstGeom prst="rect">
            <a:avLst/>
          </a:prstGeom>
          <a:noFill/>
          <a:ln w="9525">
            <a:noFill/>
            <a:miter lim="800000"/>
            <a:headEnd/>
            <a:tailEnd/>
          </a:ln>
        </p:spPr>
        <p:txBody>
          <a:bodyPr wrap="none" anchor="ctr">
            <a:spAutoFit/>
          </a:bodyPr>
          <a:lstStyle/>
          <a:p>
            <a:pPr algn="r"/>
            <a:r>
              <a:rPr lang="en-US" altLang="zh-CN" sz="900">
                <a:latin typeface="Verdana" pitchFamily="34" charset="0"/>
              </a:rPr>
              <a:t/>
            </a:r>
            <a:br>
              <a:rPr lang="en-US" altLang="zh-CN" sz="900">
                <a:latin typeface="Verdana" pitchFamily="34" charset="0"/>
              </a:rPr>
            </a:br>
            <a:r>
              <a:rPr lang="en-US" altLang="zh-CN" sz="900">
                <a:latin typeface="Verdana" pitchFamily="34" charset="0"/>
              </a:rPr>
              <a:t/>
            </a:r>
            <a:br>
              <a:rPr lang="en-US" altLang="zh-CN" sz="900">
                <a:latin typeface="Verdana" pitchFamily="34" charset="0"/>
              </a:rPr>
            </a:br>
            <a:endParaRPr lang="en-US" altLang="zh-CN">
              <a:ea typeface="宋体" charset="-122"/>
            </a:endParaRPr>
          </a:p>
        </p:txBody>
      </p:sp>
      <p:pic>
        <p:nvPicPr>
          <p:cNvPr id="1231914" name="Picture 4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1108075" y="3400425"/>
            <a:ext cx="4200525" cy="2262188"/>
          </a:xfrm>
          <a:prstGeom prst="rect">
            <a:avLst/>
          </a:prstGeom>
          <a:noFill/>
          <a:ln w="9525">
            <a:noFill/>
            <a:miter lim="800000"/>
            <a:headEnd/>
            <a:tailEnd/>
          </a:ln>
        </p:spPr>
      </p:pic>
      <p:pic>
        <p:nvPicPr>
          <p:cNvPr id="1231916" name="Picture 44"/>
          <p:cNvPicPr>
            <a:picLocks noChangeAspect="1" noChangeArrowheads="1"/>
          </p:cNvPicPr>
          <p:nvPr/>
        </p:nvPicPr>
        <p:blipFill>
          <a:blip r:embed="rId3" cstate="print">
            <a:clrChange>
              <a:clrFrom>
                <a:srgbClr val="FEFEFE"/>
              </a:clrFrom>
              <a:clrTo>
                <a:srgbClr val="FEFEFE">
                  <a:alpha val="0"/>
                </a:srgbClr>
              </a:clrTo>
            </a:clrChange>
          </a:blip>
          <a:srcRect/>
          <a:stretch>
            <a:fillRect/>
          </a:stretch>
        </p:blipFill>
        <p:spPr bwMode="auto">
          <a:xfrm>
            <a:off x="1139825" y="1268413"/>
            <a:ext cx="4184650" cy="2065337"/>
          </a:xfrm>
          <a:prstGeom prst="rect">
            <a:avLst/>
          </a:prstGeom>
          <a:noFill/>
          <a:ln w="9525">
            <a:noFill/>
            <a:miter lim="800000"/>
            <a:headEnd/>
            <a:tailEnd/>
          </a:ln>
        </p:spPr>
      </p:pic>
      <p:sp>
        <p:nvSpPr>
          <p:cNvPr id="1231917" name="Rectangle 45"/>
          <p:cNvSpPr>
            <a:spLocks noChangeArrowheads="1"/>
          </p:cNvSpPr>
          <p:nvPr/>
        </p:nvSpPr>
        <p:spPr bwMode="auto">
          <a:xfrm>
            <a:off x="5776913" y="3787775"/>
            <a:ext cx="2714625" cy="1900238"/>
          </a:xfrm>
          <a:prstGeom prst="rect">
            <a:avLst/>
          </a:prstGeom>
          <a:solidFill>
            <a:srgbClr val="99FFCC"/>
          </a:solidFill>
          <a:ln w="19050" algn="ctr">
            <a:solidFill>
              <a:schemeClr val="tx2"/>
            </a:solidFill>
            <a:miter lim="800000"/>
            <a:headEnd/>
            <a:tailEnd/>
          </a:ln>
        </p:spPr>
        <p:txBody>
          <a:bodyPr wrap="none" anchor="ctr"/>
          <a:lstStyle/>
          <a:p>
            <a:pPr>
              <a:lnSpc>
                <a:spcPct val="120000"/>
              </a:lnSpc>
              <a:spcBef>
                <a:spcPct val="20000"/>
              </a:spcBef>
              <a:buClr>
                <a:schemeClr val="accent2"/>
              </a:buClr>
              <a:buFont typeface="Wingdings" pitchFamily="2" charset="2"/>
              <a:buNone/>
            </a:pPr>
            <a:r>
              <a:rPr lang="en-US" altLang="zh-CN" sz="2800" b="1">
                <a:solidFill>
                  <a:srgbClr val="0000FF"/>
                </a:solidFill>
                <a:latin typeface="华文仿宋" pitchFamily="2" charset="-122"/>
                <a:ea typeface="华文仿宋" pitchFamily="2" charset="-122"/>
              </a:rPr>
              <a:t>MRAM</a:t>
            </a:r>
            <a:r>
              <a:rPr lang="zh-CN" altLang="en-US" sz="2800" b="1">
                <a:solidFill>
                  <a:srgbClr val="0000FF"/>
                </a:solidFill>
                <a:latin typeface="华文仿宋" pitchFamily="2" charset="-122"/>
                <a:ea typeface="华文仿宋" pitchFamily="2" charset="-122"/>
              </a:rPr>
              <a:t>的目标</a:t>
            </a:r>
          </a:p>
          <a:p>
            <a:pPr>
              <a:lnSpc>
                <a:spcPct val="120000"/>
              </a:lnSpc>
              <a:spcBef>
                <a:spcPct val="20000"/>
              </a:spcBef>
              <a:buClr>
                <a:schemeClr val="accent2"/>
              </a:buClr>
              <a:buFont typeface="Wingdings" pitchFamily="2" charset="2"/>
              <a:buNone/>
            </a:pPr>
            <a:r>
              <a:rPr lang="en-US" altLang="zh-CN">
                <a:solidFill>
                  <a:schemeClr val="accent2"/>
                </a:solidFill>
              </a:rPr>
              <a:t>DRAM</a:t>
            </a:r>
            <a:r>
              <a:rPr lang="zh-CN" altLang="en-US">
                <a:solidFill>
                  <a:schemeClr val="accent2"/>
                </a:solidFill>
              </a:rPr>
              <a:t>一样的高容量</a:t>
            </a:r>
          </a:p>
          <a:p>
            <a:pPr>
              <a:lnSpc>
                <a:spcPct val="120000"/>
              </a:lnSpc>
              <a:spcBef>
                <a:spcPct val="20000"/>
              </a:spcBef>
              <a:buClr>
                <a:schemeClr val="accent2"/>
              </a:buClr>
              <a:buFont typeface="Wingdings" pitchFamily="2" charset="2"/>
              <a:buNone/>
            </a:pPr>
            <a:r>
              <a:rPr lang="en-US" altLang="zh-CN">
                <a:solidFill>
                  <a:schemeClr val="accent2"/>
                </a:solidFill>
              </a:rPr>
              <a:t>SRAM</a:t>
            </a:r>
            <a:r>
              <a:rPr lang="zh-CN" altLang="en-US">
                <a:solidFill>
                  <a:schemeClr val="accent2"/>
                </a:solidFill>
              </a:rPr>
              <a:t>一样的高速度</a:t>
            </a:r>
          </a:p>
          <a:p>
            <a:pPr>
              <a:lnSpc>
                <a:spcPct val="120000"/>
              </a:lnSpc>
              <a:spcBef>
                <a:spcPct val="20000"/>
              </a:spcBef>
              <a:buClr>
                <a:schemeClr val="accent2"/>
              </a:buClr>
              <a:buFont typeface="Wingdings" pitchFamily="2" charset="2"/>
              <a:buNone/>
            </a:pPr>
            <a:r>
              <a:rPr lang="zh-CN" altLang="en-US">
                <a:solidFill>
                  <a:schemeClr val="accent2"/>
                </a:solidFill>
              </a:rPr>
              <a:t>非易失性存储</a:t>
            </a:r>
          </a:p>
        </p:txBody>
      </p:sp>
      <p:sp>
        <p:nvSpPr>
          <p:cNvPr id="15872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A8A4A08-A063-416A-81AA-DF7A1BDA5B86}" type="slidenum">
              <a:rPr lang="en-US" altLang="zh-CN">
                <a:latin typeface="Arial" charset="0"/>
              </a:rPr>
              <a:pPr/>
              <a:t>71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231916"/>
                                        </p:tgtEl>
                                        <p:attrNameLst>
                                          <p:attrName>style.visibility</p:attrName>
                                        </p:attrNameLst>
                                      </p:cBhvr>
                                      <p:to>
                                        <p:strVal val="visible"/>
                                      </p:to>
                                    </p:set>
                                    <p:anim calcmode="lin" valueType="num">
                                      <p:cBhvr additive="base">
                                        <p:cTn id="7" dur="500" fill="hold"/>
                                        <p:tgtEl>
                                          <p:spTgt spid="1231916"/>
                                        </p:tgtEl>
                                        <p:attrNameLst>
                                          <p:attrName>ppt_x</p:attrName>
                                        </p:attrNameLst>
                                      </p:cBhvr>
                                      <p:tavLst>
                                        <p:tav tm="0">
                                          <p:val>
                                            <p:strVal val="#ppt_x"/>
                                          </p:val>
                                        </p:tav>
                                        <p:tav tm="100000">
                                          <p:val>
                                            <p:strVal val="#ppt_x"/>
                                          </p:val>
                                        </p:tav>
                                      </p:tavLst>
                                    </p:anim>
                                    <p:anim calcmode="lin" valueType="num">
                                      <p:cBhvr additive="base">
                                        <p:cTn id="8" dur="500" fill="hold"/>
                                        <p:tgtEl>
                                          <p:spTgt spid="123191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1231914"/>
                                        </p:tgtEl>
                                        <p:attrNameLst>
                                          <p:attrName>style.visibility</p:attrName>
                                        </p:attrNameLst>
                                      </p:cBhvr>
                                      <p:to>
                                        <p:strVal val="visible"/>
                                      </p:to>
                                    </p:set>
                                    <p:anim calcmode="lin" valueType="num">
                                      <p:cBhvr additive="base">
                                        <p:cTn id="13" dur="500" fill="hold"/>
                                        <p:tgtEl>
                                          <p:spTgt spid="1231914"/>
                                        </p:tgtEl>
                                        <p:attrNameLst>
                                          <p:attrName>ppt_x</p:attrName>
                                        </p:attrNameLst>
                                      </p:cBhvr>
                                      <p:tavLst>
                                        <p:tav tm="0">
                                          <p:val>
                                            <p:strVal val="#ppt_x"/>
                                          </p:val>
                                        </p:tav>
                                        <p:tav tm="100000">
                                          <p:val>
                                            <p:strVal val="#ppt_x"/>
                                          </p:val>
                                        </p:tav>
                                      </p:tavLst>
                                    </p:anim>
                                    <p:anim calcmode="lin" valueType="num">
                                      <p:cBhvr additive="base">
                                        <p:cTn id="14" dur="500" fill="hold"/>
                                        <p:tgtEl>
                                          <p:spTgt spid="123191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31917"/>
                                        </p:tgtEl>
                                        <p:attrNameLst>
                                          <p:attrName>style.visibility</p:attrName>
                                        </p:attrNameLst>
                                      </p:cBhvr>
                                      <p:to>
                                        <p:strVal val="visible"/>
                                      </p:to>
                                    </p:set>
                                    <p:anim calcmode="lin" valueType="num">
                                      <p:cBhvr additive="base">
                                        <p:cTn id="19" dur="500" fill="hold"/>
                                        <p:tgtEl>
                                          <p:spTgt spid="1231917"/>
                                        </p:tgtEl>
                                        <p:attrNameLst>
                                          <p:attrName>ppt_x</p:attrName>
                                        </p:attrNameLst>
                                      </p:cBhvr>
                                      <p:tavLst>
                                        <p:tav tm="0">
                                          <p:val>
                                            <p:strVal val="#ppt_x"/>
                                          </p:val>
                                        </p:tav>
                                        <p:tav tm="100000">
                                          <p:val>
                                            <p:strVal val="#ppt_x"/>
                                          </p:val>
                                        </p:tav>
                                      </p:tavLst>
                                    </p:anim>
                                    <p:anim calcmode="lin" valueType="num">
                                      <p:cBhvr additive="base">
                                        <p:cTn id="20" dur="500" fill="hold"/>
                                        <p:tgtEl>
                                          <p:spTgt spid="12319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191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5" name="标题 1"/>
          <p:cNvSpPr>
            <a:spLocks noGrp="1"/>
          </p:cNvSpPr>
          <p:nvPr>
            <p:ph type="title"/>
          </p:nvPr>
        </p:nvSpPr>
        <p:spPr/>
        <p:txBody>
          <a:bodyPr/>
          <a:lstStyle/>
          <a:p>
            <a:r>
              <a:rPr lang="zh-CN" altLang="en-US" smtClean="0"/>
              <a:t>半导体存储器对比</a:t>
            </a:r>
          </a:p>
        </p:txBody>
      </p:sp>
      <p:grpSp>
        <p:nvGrpSpPr>
          <p:cNvPr id="159746" name="组合 39"/>
          <p:cNvGrpSpPr>
            <a:grpSpLocks/>
          </p:cNvGrpSpPr>
          <p:nvPr/>
        </p:nvGrpSpPr>
        <p:grpSpPr bwMode="auto">
          <a:xfrm>
            <a:off x="1042988" y="1484313"/>
            <a:ext cx="7181850" cy="439737"/>
            <a:chOff x="1135336" y="1484784"/>
            <a:chExt cx="7181080" cy="438919"/>
          </a:xfrm>
        </p:grpSpPr>
        <p:sp>
          <p:nvSpPr>
            <p:cNvPr id="5" name="Text Box 29"/>
            <p:cNvSpPr txBox="1">
              <a:spLocks noChangeArrowheads="1"/>
            </p:cNvSpPr>
            <p:nvPr/>
          </p:nvSpPr>
          <p:spPr bwMode="auto">
            <a:xfrm>
              <a:off x="1135336"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SRAM</a:t>
              </a:r>
            </a:p>
          </p:txBody>
        </p:sp>
        <p:sp>
          <p:nvSpPr>
            <p:cNvPr id="6" name="Text Box 29"/>
            <p:cNvSpPr txBox="1">
              <a:spLocks noChangeArrowheads="1"/>
            </p:cNvSpPr>
            <p:nvPr/>
          </p:nvSpPr>
          <p:spPr bwMode="auto">
            <a:xfrm>
              <a:off x="2363929" y="1484784"/>
              <a:ext cx="1034939" cy="438919"/>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DRAM</a:t>
              </a:r>
            </a:p>
          </p:txBody>
        </p:sp>
        <p:sp>
          <p:nvSpPr>
            <p:cNvPr id="7" name="Text Box 29"/>
            <p:cNvSpPr txBox="1">
              <a:spLocks noChangeArrowheads="1"/>
            </p:cNvSpPr>
            <p:nvPr/>
          </p:nvSpPr>
          <p:spPr bwMode="auto">
            <a:xfrm>
              <a:off x="3594109"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ROM</a:t>
              </a:r>
            </a:p>
          </p:txBody>
        </p:sp>
        <p:sp>
          <p:nvSpPr>
            <p:cNvPr id="8" name="Text Box 29"/>
            <p:cNvSpPr txBox="1">
              <a:spLocks noChangeArrowheads="1"/>
            </p:cNvSpPr>
            <p:nvPr/>
          </p:nvSpPr>
          <p:spPr bwMode="auto">
            <a:xfrm>
              <a:off x="4822703"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PROM</a:t>
              </a:r>
            </a:p>
          </p:txBody>
        </p:sp>
        <p:sp>
          <p:nvSpPr>
            <p:cNvPr id="9" name="Text Box 29"/>
            <p:cNvSpPr txBox="1">
              <a:spLocks noChangeArrowheads="1"/>
            </p:cNvSpPr>
            <p:nvPr/>
          </p:nvSpPr>
          <p:spPr bwMode="auto">
            <a:xfrm>
              <a:off x="6052884"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EPROM</a:t>
              </a:r>
            </a:p>
          </p:txBody>
        </p:sp>
        <p:sp>
          <p:nvSpPr>
            <p:cNvPr id="10" name="Text Box 29"/>
            <p:cNvSpPr txBox="1">
              <a:spLocks noChangeArrowheads="1"/>
            </p:cNvSpPr>
            <p:nvPr/>
          </p:nvSpPr>
          <p:spPr bwMode="auto">
            <a:xfrm>
              <a:off x="7281477" y="1484784"/>
              <a:ext cx="1034939" cy="438919"/>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EEPROM</a:t>
              </a:r>
            </a:p>
          </p:txBody>
        </p:sp>
      </p:grpSp>
      <p:sp>
        <p:nvSpPr>
          <p:cNvPr id="12" name="Text Box 29"/>
          <p:cNvSpPr txBox="1">
            <a:spLocks noChangeArrowheads="1"/>
          </p:cNvSpPr>
          <p:nvPr/>
        </p:nvSpPr>
        <p:spPr bwMode="auto">
          <a:xfrm>
            <a:off x="1042988" y="213995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MOS</a:t>
            </a:r>
            <a:r>
              <a:rPr lang="zh-CN" altLang="en-US" sz="1600" i="0" dirty="0">
                <a:solidFill>
                  <a:schemeClr val="tx1"/>
                </a:solidFill>
                <a:latin typeface="Tahoma" pitchFamily="34" charset="0"/>
                <a:ea typeface="宋体" pitchFamily="2" charset="-122"/>
              </a:rPr>
              <a:t>管</a:t>
            </a:r>
            <a:endParaRPr lang="en-US" altLang="zh-CN" sz="1600" i="0" dirty="0">
              <a:solidFill>
                <a:schemeClr val="tx1"/>
              </a:solidFill>
              <a:latin typeface="Tahoma" pitchFamily="34" charset="0"/>
              <a:ea typeface="宋体" pitchFamily="2" charset="-122"/>
            </a:endParaRPr>
          </a:p>
        </p:txBody>
      </p:sp>
      <p:sp>
        <p:nvSpPr>
          <p:cNvPr id="13" name="Text Box 29"/>
          <p:cNvSpPr txBox="1">
            <a:spLocks noChangeArrowheads="1"/>
          </p:cNvSpPr>
          <p:nvPr/>
        </p:nvSpPr>
        <p:spPr bwMode="auto">
          <a:xfrm>
            <a:off x="2273300" y="213995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电容</a:t>
            </a:r>
            <a:endParaRPr lang="en-US" altLang="zh-CN" sz="1600" i="0" dirty="0">
              <a:solidFill>
                <a:schemeClr val="tx1"/>
              </a:solidFill>
              <a:latin typeface="Tahoma" pitchFamily="34" charset="0"/>
              <a:ea typeface="宋体" pitchFamily="2" charset="-122"/>
            </a:endParaRPr>
          </a:p>
        </p:txBody>
      </p:sp>
      <p:sp>
        <p:nvSpPr>
          <p:cNvPr id="14" name="Text Box 29"/>
          <p:cNvSpPr txBox="1">
            <a:spLocks noChangeArrowheads="1"/>
          </p:cNvSpPr>
          <p:nvPr/>
        </p:nvSpPr>
        <p:spPr bwMode="auto">
          <a:xfrm>
            <a:off x="3502025"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开关</a:t>
            </a:r>
            <a:endParaRPr lang="en-US" altLang="zh-CN" sz="1600" i="0" dirty="0">
              <a:solidFill>
                <a:schemeClr val="tx1"/>
              </a:solidFill>
              <a:latin typeface="Tahoma" pitchFamily="34" charset="0"/>
              <a:ea typeface="宋体" pitchFamily="2" charset="-122"/>
            </a:endParaRPr>
          </a:p>
        </p:txBody>
      </p:sp>
      <p:sp>
        <p:nvSpPr>
          <p:cNvPr id="15" name="Text Box 29"/>
          <p:cNvSpPr txBox="1">
            <a:spLocks noChangeArrowheads="1"/>
          </p:cNvSpPr>
          <p:nvPr/>
        </p:nvSpPr>
        <p:spPr bwMode="auto">
          <a:xfrm>
            <a:off x="4732338" y="213995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熔丝</a:t>
            </a:r>
            <a:endParaRPr lang="en-US" altLang="zh-CN" sz="1600" i="0" dirty="0">
              <a:solidFill>
                <a:schemeClr val="tx1"/>
              </a:solidFill>
              <a:latin typeface="Tahoma" pitchFamily="34" charset="0"/>
              <a:ea typeface="宋体" pitchFamily="2" charset="-122"/>
            </a:endParaRPr>
          </a:p>
        </p:txBody>
      </p:sp>
      <p:sp>
        <p:nvSpPr>
          <p:cNvPr id="16" name="Text Box 29"/>
          <p:cNvSpPr txBox="1">
            <a:spLocks noChangeArrowheads="1"/>
          </p:cNvSpPr>
          <p:nvPr/>
        </p:nvSpPr>
        <p:spPr bwMode="auto">
          <a:xfrm>
            <a:off x="5961063"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7" name="Text Box 29"/>
          <p:cNvSpPr txBox="1">
            <a:spLocks noChangeArrowheads="1"/>
          </p:cNvSpPr>
          <p:nvPr/>
        </p:nvSpPr>
        <p:spPr bwMode="auto">
          <a:xfrm>
            <a:off x="7189788" y="213995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浮置栅</a:t>
            </a:r>
            <a:endParaRPr lang="en-US" altLang="zh-CN" sz="1600" i="0" dirty="0">
              <a:solidFill>
                <a:schemeClr val="tx1"/>
              </a:solidFill>
              <a:latin typeface="Tahoma" pitchFamily="34" charset="0"/>
              <a:ea typeface="宋体" pitchFamily="2" charset="-122"/>
            </a:endParaRPr>
          </a:p>
        </p:txBody>
      </p:sp>
      <p:sp>
        <p:nvSpPr>
          <p:cNvPr id="18" name="Text Box 29"/>
          <p:cNvSpPr txBox="1">
            <a:spLocks noChangeArrowheads="1"/>
          </p:cNvSpPr>
          <p:nvPr/>
        </p:nvSpPr>
        <p:spPr bwMode="auto">
          <a:xfrm>
            <a:off x="1042988" y="2781300"/>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快</a:t>
            </a:r>
            <a:endParaRPr lang="en-US" altLang="zh-CN" sz="1600" i="0" dirty="0">
              <a:solidFill>
                <a:schemeClr val="tx1"/>
              </a:solidFill>
              <a:latin typeface="Tahoma" pitchFamily="34" charset="0"/>
              <a:ea typeface="宋体" pitchFamily="2" charset="-122"/>
            </a:endParaRPr>
          </a:p>
        </p:txBody>
      </p:sp>
      <p:sp>
        <p:nvSpPr>
          <p:cNvPr id="19" name="Text Box 29"/>
          <p:cNvSpPr txBox="1">
            <a:spLocks noChangeArrowheads="1"/>
          </p:cNvSpPr>
          <p:nvPr/>
        </p:nvSpPr>
        <p:spPr bwMode="auto">
          <a:xfrm>
            <a:off x="2273300" y="2781300"/>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慢</a:t>
            </a:r>
            <a:endParaRPr lang="en-US" altLang="zh-CN" sz="1600" i="0" dirty="0">
              <a:solidFill>
                <a:schemeClr val="tx1"/>
              </a:solidFill>
              <a:latin typeface="Tahoma" pitchFamily="34" charset="0"/>
              <a:ea typeface="宋体" pitchFamily="2" charset="-122"/>
            </a:endParaRPr>
          </a:p>
        </p:txBody>
      </p:sp>
      <p:sp>
        <p:nvSpPr>
          <p:cNvPr id="20" name="Text Box 29"/>
          <p:cNvSpPr txBox="1">
            <a:spLocks noChangeArrowheads="1"/>
          </p:cNvSpPr>
          <p:nvPr/>
        </p:nvSpPr>
        <p:spPr bwMode="auto">
          <a:xfrm>
            <a:off x="3502025"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只读</a:t>
            </a:r>
            <a:endParaRPr lang="en-US" altLang="zh-CN" sz="1600" i="0" dirty="0">
              <a:solidFill>
                <a:schemeClr val="tx1"/>
              </a:solidFill>
              <a:latin typeface="Tahoma" pitchFamily="34" charset="0"/>
              <a:ea typeface="宋体" pitchFamily="2" charset="-122"/>
            </a:endParaRPr>
          </a:p>
        </p:txBody>
      </p:sp>
      <p:sp>
        <p:nvSpPr>
          <p:cNvPr id="21" name="Text Box 29"/>
          <p:cNvSpPr txBox="1">
            <a:spLocks noChangeArrowheads="1"/>
          </p:cNvSpPr>
          <p:nvPr/>
        </p:nvSpPr>
        <p:spPr bwMode="auto">
          <a:xfrm>
            <a:off x="4732338" y="2781300"/>
            <a:ext cx="1033462"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写一次</a:t>
            </a:r>
            <a:endParaRPr lang="en-US" altLang="zh-CN" sz="1600" i="0" dirty="0">
              <a:solidFill>
                <a:schemeClr val="tx1"/>
              </a:solidFill>
              <a:latin typeface="Tahoma" pitchFamily="34" charset="0"/>
              <a:ea typeface="宋体" pitchFamily="2" charset="-122"/>
            </a:endParaRPr>
          </a:p>
        </p:txBody>
      </p:sp>
      <p:sp>
        <p:nvSpPr>
          <p:cNvPr id="22" name="Text Box 29"/>
          <p:cNvSpPr txBox="1">
            <a:spLocks noChangeArrowheads="1"/>
          </p:cNvSpPr>
          <p:nvPr/>
        </p:nvSpPr>
        <p:spPr bwMode="auto">
          <a:xfrm>
            <a:off x="5961063"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3" name="Text Box 29"/>
          <p:cNvSpPr txBox="1">
            <a:spLocks noChangeArrowheads="1"/>
          </p:cNvSpPr>
          <p:nvPr/>
        </p:nvSpPr>
        <p:spPr bwMode="auto">
          <a:xfrm>
            <a:off x="7189788" y="2781300"/>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高压写入</a:t>
            </a:r>
            <a:endParaRPr lang="en-US" altLang="zh-CN" sz="1600" i="0" dirty="0">
              <a:solidFill>
                <a:schemeClr val="tx1"/>
              </a:solidFill>
              <a:latin typeface="Tahoma" pitchFamily="34" charset="0"/>
              <a:ea typeface="宋体" pitchFamily="2" charset="-122"/>
            </a:endParaRPr>
          </a:p>
        </p:txBody>
      </p:sp>
      <p:sp>
        <p:nvSpPr>
          <p:cNvPr id="24" name="Text Box 29"/>
          <p:cNvSpPr txBox="1">
            <a:spLocks noChangeArrowheads="1"/>
          </p:cNvSpPr>
          <p:nvPr/>
        </p:nvSpPr>
        <p:spPr bwMode="auto">
          <a:xfrm>
            <a:off x="1042988" y="3500438"/>
            <a:ext cx="1035050"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6MOS </a:t>
            </a:r>
          </a:p>
        </p:txBody>
      </p:sp>
      <p:sp>
        <p:nvSpPr>
          <p:cNvPr id="25" name="Text Box 29"/>
          <p:cNvSpPr txBox="1">
            <a:spLocks noChangeArrowheads="1"/>
          </p:cNvSpPr>
          <p:nvPr/>
        </p:nvSpPr>
        <p:spPr bwMode="auto">
          <a:xfrm>
            <a:off x="2273300" y="3500438"/>
            <a:ext cx="1033463" cy="439737"/>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en-US" altLang="zh-CN" sz="1600" i="0" dirty="0">
                <a:solidFill>
                  <a:schemeClr val="tx1"/>
                </a:solidFill>
                <a:latin typeface="Tahoma" pitchFamily="34" charset="0"/>
                <a:ea typeface="宋体" pitchFamily="2" charset="-122"/>
              </a:rPr>
              <a:t>1MOS+1C</a:t>
            </a:r>
          </a:p>
        </p:txBody>
      </p:sp>
      <p:sp>
        <p:nvSpPr>
          <p:cNvPr id="28" name="Text Box 29"/>
          <p:cNvSpPr txBox="1">
            <a:spLocks noChangeArrowheads="1"/>
          </p:cNvSpPr>
          <p:nvPr/>
        </p:nvSpPr>
        <p:spPr bwMode="auto">
          <a:xfrm>
            <a:off x="5961063"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紫外线擦</a:t>
            </a:r>
            <a:endParaRPr lang="en-US" altLang="zh-CN" sz="1600" i="0" dirty="0">
              <a:solidFill>
                <a:schemeClr val="tx1"/>
              </a:solidFill>
              <a:latin typeface="Tahoma" pitchFamily="34" charset="0"/>
              <a:ea typeface="宋体" pitchFamily="2" charset="-122"/>
            </a:endParaRPr>
          </a:p>
        </p:txBody>
      </p:sp>
      <p:sp>
        <p:nvSpPr>
          <p:cNvPr id="29" name="Text Box 29"/>
          <p:cNvSpPr txBox="1">
            <a:spLocks noChangeArrowheads="1"/>
          </p:cNvSpPr>
          <p:nvPr/>
        </p:nvSpPr>
        <p:spPr bwMode="auto">
          <a:xfrm>
            <a:off x="7189788" y="3500438"/>
            <a:ext cx="1035050" cy="439737"/>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控制栅极</a:t>
            </a:r>
            <a:endParaRPr lang="en-US" altLang="zh-CN" sz="1600" i="0" dirty="0">
              <a:solidFill>
                <a:schemeClr val="tx1"/>
              </a:solidFill>
              <a:latin typeface="Tahoma" pitchFamily="34" charset="0"/>
              <a:ea typeface="宋体" pitchFamily="2" charset="-122"/>
            </a:endParaRPr>
          </a:p>
        </p:txBody>
      </p:sp>
      <p:sp>
        <p:nvSpPr>
          <p:cNvPr id="30" name="Text Box 29"/>
          <p:cNvSpPr txBox="1">
            <a:spLocks noChangeArrowheads="1"/>
          </p:cNvSpPr>
          <p:nvPr/>
        </p:nvSpPr>
        <p:spPr bwMode="auto">
          <a:xfrm>
            <a:off x="1042988" y="4221163"/>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功耗高</a:t>
            </a:r>
            <a:endParaRPr lang="en-US" altLang="zh-CN" sz="1600" i="0" dirty="0">
              <a:solidFill>
                <a:schemeClr val="tx1"/>
              </a:solidFill>
              <a:latin typeface="Tahoma" pitchFamily="34" charset="0"/>
              <a:ea typeface="宋体" pitchFamily="2" charset="-122"/>
            </a:endParaRPr>
          </a:p>
        </p:txBody>
      </p:sp>
      <p:sp>
        <p:nvSpPr>
          <p:cNvPr id="31" name="Text Box 29"/>
          <p:cNvSpPr txBox="1">
            <a:spLocks noChangeArrowheads="1"/>
          </p:cNvSpPr>
          <p:nvPr/>
        </p:nvSpPr>
        <p:spPr bwMode="auto">
          <a:xfrm>
            <a:off x="2273300" y="4221163"/>
            <a:ext cx="1033463"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价格便宜</a:t>
            </a:r>
            <a:endParaRPr lang="en-US" altLang="zh-CN" sz="1600" i="0" dirty="0">
              <a:solidFill>
                <a:schemeClr val="tx1"/>
              </a:solidFill>
              <a:latin typeface="Tahoma" pitchFamily="34" charset="0"/>
              <a:ea typeface="宋体" pitchFamily="2" charset="-122"/>
            </a:endParaRPr>
          </a:p>
        </p:txBody>
      </p:sp>
      <p:sp>
        <p:nvSpPr>
          <p:cNvPr id="34" name="Text Box 29"/>
          <p:cNvSpPr txBox="1">
            <a:spLocks noChangeArrowheads="1"/>
          </p:cNvSpPr>
          <p:nvPr/>
        </p:nvSpPr>
        <p:spPr bwMode="auto">
          <a:xfrm>
            <a:off x="5961063"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离线擦除</a:t>
            </a:r>
            <a:endParaRPr lang="en-US" altLang="zh-CN" sz="1600" i="0" dirty="0">
              <a:solidFill>
                <a:schemeClr val="tx1"/>
              </a:solidFill>
              <a:latin typeface="Tahoma" pitchFamily="34" charset="0"/>
              <a:ea typeface="宋体" pitchFamily="2" charset="-122"/>
            </a:endParaRPr>
          </a:p>
        </p:txBody>
      </p:sp>
      <p:sp>
        <p:nvSpPr>
          <p:cNvPr id="35" name="Text Box 29"/>
          <p:cNvSpPr txBox="1">
            <a:spLocks noChangeArrowheads="1"/>
          </p:cNvSpPr>
          <p:nvPr/>
        </p:nvSpPr>
        <p:spPr bwMode="auto">
          <a:xfrm>
            <a:off x="7189788" y="4221163"/>
            <a:ext cx="1035050" cy="438150"/>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在线电擦</a:t>
            </a:r>
            <a:endParaRPr lang="en-US" altLang="zh-CN" sz="1600" i="0" dirty="0">
              <a:solidFill>
                <a:schemeClr val="tx1"/>
              </a:solidFill>
              <a:latin typeface="Tahoma" pitchFamily="34" charset="0"/>
              <a:ea typeface="宋体" pitchFamily="2" charset="-122"/>
            </a:endParaRPr>
          </a:p>
        </p:txBody>
      </p:sp>
      <p:sp>
        <p:nvSpPr>
          <p:cNvPr id="36" name="Text Box 29"/>
          <p:cNvSpPr txBox="1">
            <a:spLocks noChangeArrowheads="1"/>
          </p:cNvSpPr>
          <p:nvPr/>
        </p:nvSpPr>
        <p:spPr bwMode="auto">
          <a:xfrm>
            <a:off x="2246313" y="4933950"/>
            <a:ext cx="1035050" cy="439738"/>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动态刷新</a:t>
            </a:r>
            <a:endParaRPr lang="en-US" altLang="zh-CN" sz="1600" i="0" dirty="0">
              <a:solidFill>
                <a:schemeClr val="tx1"/>
              </a:solidFill>
              <a:latin typeface="Tahoma" pitchFamily="34" charset="0"/>
              <a:ea typeface="宋体" pitchFamily="2" charset="-122"/>
            </a:endParaRPr>
          </a:p>
        </p:txBody>
      </p:sp>
      <p:sp>
        <p:nvSpPr>
          <p:cNvPr id="37" name="Text Box 29"/>
          <p:cNvSpPr txBox="1">
            <a:spLocks noChangeArrowheads="1"/>
          </p:cNvSpPr>
          <p:nvPr/>
        </p:nvSpPr>
        <p:spPr bwMode="auto">
          <a:xfrm>
            <a:off x="7189788" y="4933950"/>
            <a:ext cx="1035050"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8" name="Text Box 29"/>
          <p:cNvSpPr txBox="1">
            <a:spLocks noChangeArrowheads="1"/>
          </p:cNvSpPr>
          <p:nvPr/>
        </p:nvSpPr>
        <p:spPr bwMode="auto">
          <a:xfrm>
            <a:off x="5980113" y="4933950"/>
            <a:ext cx="1033462" cy="439738"/>
          </a:xfrm>
          <a:prstGeom prst="rect">
            <a:avLst/>
          </a:prstGeom>
          <a:solidFill>
            <a:srgbClr val="92D05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擦后写</a:t>
            </a:r>
            <a:endParaRPr lang="en-US" altLang="zh-CN" sz="1600" i="0" dirty="0">
              <a:solidFill>
                <a:schemeClr val="tx1"/>
              </a:solidFill>
              <a:latin typeface="Tahoma" pitchFamily="34" charset="0"/>
              <a:ea typeface="宋体" pitchFamily="2" charset="-122"/>
            </a:endParaRPr>
          </a:p>
        </p:txBody>
      </p:sp>
      <p:sp>
        <p:nvSpPr>
          <p:cNvPr id="39" name="Text Box 29"/>
          <p:cNvSpPr txBox="1">
            <a:spLocks noChangeArrowheads="1"/>
          </p:cNvSpPr>
          <p:nvPr/>
        </p:nvSpPr>
        <p:spPr bwMode="auto">
          <a:xfrm>
            <a:off x="2246313" y="5589588"/>
            <a:ext cx="1035050" cy="438150"/>
          </a:xfrm>
          <a:prstGeom prst="rect">
            <a:avLst/>
          </a:prstGeom>
          <a:solidFill>
            <a:srgbClr val="FFC000"/>
          </a:solidFill>
          <a:ln>
            <a:headEnd/>
            <a:tailEnd/>
          </a:ln>
        </p:spPr>
        <p:style>
          <a:lnRef idx="3">
            <a:schemeClr val="lt1"/>
          </a:lnRef>
          <a:fillRef idx="1">
            <a:schemeClr val="accent1"/>
          </a:fillRef>
          <a:effectRef idx="1">
            <a:schemeClr val="accent1"/>
          </a:effectRef>
          <a:fontRef idx="minor">
            <a:schemeClr val="lt1"/>
          </a:fontRef>
        </p:style>
        <p:txBody>
          <a:bodyPr lIns="0" tIns="0" rIns="0" bIns="0" anchor="ctr" anchorCtr="1"/>
          <a:lstStyle/>
          <a:p>
            <a:pPr algn="ctr">
              <a:spcBef>
                <a:spcPts val="150"/>
              </a:spcBef>
              <a:defRPr/>
            </a:pPr>
            <a:r>
              <a:rPr lang="zh-CN" altLang="en-US" sz="1600" i="0" dirty="0">
                <a:solidFill>
                  <a:schemeClr val="tx1"/>
                </a:solidFill>
                <a:latin typeface="Tahoma" pitchFamily="34" charset="0"/>
                <a:ea typeface="宋体" pitchFamily="2" charset="-122"/>
              </a:rPr>
              <a:t>行列分开</a:t>
            </a:r>
            <a:endParaRPr lang="en-US" altLang="zh-CN" sz="1600" i="0" dirty="0">
              <a:solidFill>
                <a:schemeClr val="tx1"/>
              </a:solidFill>
              <a:latin typeface="Tahoma" pitchFamily="34" charset="0"/>
              <a:ea typeface="宋体" pitchFamily="2" charset="-122"/>
            </a:endParaRPr>
          </a:p>
        </p:txBody>
      </p:sp>
      <p:sp>
        <p:nvSpPr>
          <p:cNvPr id="159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34A565D-28A2-4572-818F-365F4F6B9472}" type="slidenum">
              <a:rPr lang="en-US" altLang="zh-CN">
                <a:latin typeface="Arial" charset="0"/>
              </a:rPr>
              <a:pPr/>
              <a:t>72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wipe(left)">
                                      <p:cBhvr>
                                        <p:cTn id="52" dur="500"/>
                                        <p:tgtEl>
                                          <p:spTgt spid="2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wipe(left)">
                                      <p:cBhvr>
                                        <p:cTn id="57" dur="500"/>
                                        <p:tgtEl>
                                          <p:spTgt spid="3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9"/>
                                        </p:tgtEl>
                                        <p:attrNameLst>
                                          <p:attrName>style.visibility</p:attrName>
                                        </p:attrNameLst>
                                      </p:cBhvr>
                                      <p:to>
                                        <p:strVal val="visible"/>
                                      </p:to>
                                    </p:set>
                                    <p:animEffect transition="in" filter="wipe(left)">
                                      <p:cBhvr>
                                        <p:cTn id="72" dur="500"/>
                                        <p:tgtEl>
                                          <p:spTgt spid="3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wipe(left)">
                                      <p:cBhvr>
                                        <p:cTn id="82" dur="500"/>
                                        <p:tgtEl>
                                          <p:spTgt spid="2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2"/>
                                        </p:tgtEl>
                                        <p:attrNameLst>
                                          <p:attrName>style.visibility</p:attrName>
                                        </p:attrNameLst>
                                      </p:cBhvr>
                                      <p:to>
                                        <p:strVal val="visible"/>
                                      </p:to>
                                    </p:set>
                                    <p:animEffect transition="in" filter="wipe(left)">
                                      <p:cBhvr>
                                        <p:cTn id="87" dur="500"/>
                                        <p:tgtEl>
                                          <p:spTgt spid="2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3"/>
                                        </p:tgtEl>
                                        <p:attrNameLst>
                                          <p:attrName>style.visibility</p:attrName>
                                        </p:attrNameLst>
                                      </p:cBhvr>
                                      <p:to>
                                        <p:strVal val="visible"/>
                                      </p:to>
                                    </p:set>
                                    <p:animEffect transition="in" filter="wipe(left)">
                                      <p:cBhvr>
                                        <p:cTn id="92" dur="500"/>
                                        <p:tgtEl>
                                          <p:spTgt spid="2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28"/>
                                        </p:tgtEl>
                                        <p:attrNameLst>
                                          <p:attrName>style.visibility</p:attrName>
                                        </p:attrNameLst>
                                      </p:cBhvr>
                                      <p:to>
                                        <p:strVal val="visible"/>
                                      </p:to>
                                    </p:set>
                                    <p:animEffect transition="in" filter="wipe(left)">
                                      <p:cBhvr>
                                        <p:cTn id="97" dur="500"/>
                                        <p:tgtEl>
                                          <p:spTgt spid="2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29"/>
                                        </p:tgtEl>
                                        <p:attrNameLst>
                                          <p:attrName>style.visibility</p:attrName>
                                        </p:attrNameLst>
                                      </p:cBhvr>
                                      <p:to>
                                        <p:strVal val="visible"/>
                                      </p:to>
                                    </p:set>
                                    <p:animEffect transition="in" filter="wipe(left)">
                                      <p:cBhvr>
                                        <p:cTn id="102" dur="500"/>
                                        <p:tgtEl>
                                          <p:spTgt spid="2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34"/>
                                        </p:tgtEl>
                                        <p:attrNameLst>
                                          <p:attrName>style.visibility</p:attrName>
                                        </p:attrNameLst>
                                      </p:cBhvr>
                                      <p:to>
                                        <p:strVal val="visible"/>
                                      </p:to>
                                    </p:set>
                                    <p:animEffect transition="in" filter="wipe(left)">
                                      <p:cBhvr>
                                        <p:cTn id="107" dur="500"/>
                                        <p:tgtEl>
                                          <p:spTgt spid="34"/>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35"/>
                                        </p:tgtEl>
                                        <p:attrNameLst>
                                          <p:attrName>style.visibility</p:attrName>
                                        </p:attrNameLst>
                                      </p:cBhvr>
                                      <p:to>
                                        <p:strVal val="visible"/>
                                      </p:to>
                                    </p:set>
                                    <p:animEffect transition="in" filter="wipe(left)">
                                      <p:cBhvr>
                                        <p:cTn id="112" dur="500"/>
                                        <p:tgtEl>
                                          <p:spTgt spid="3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8"/>
                                        </p:tgtEl>
                                        <p:attrNameLst>
                                          <p:attrName>style.visibility</p:attrName>
                                        </p:attrNameLst>
                                      </p:cBhvr>
                                      <p:to>
                                        <p:strVal val="visible"/>
                                      </p:to>
                                    </p:set>
                                    <p:animEffect transition="in" filter="wipe(left)">
                                      <p:cBhvr>
                                        <p:cTn id="117" dur="500"/>
                                        <p:tgtEl>
                                          <p:spTgt spid="38"/>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37"/>
                                        </p:tgtEl>
                                        <p:attrNameLst>
                                          <p:attrName>style.visibility</p:attrName>
                                        </p:attrNameLst>
                                      </p:cBhvr>
                                      <p:to>
                                        <p:strVal val="visible"/>
                                      </p:to>
                                    </p:set>
                                    <p:animEffect transition="in" filter="wipe(left)">
                                      <p:cBhvr>
                                        <p:cTn id="12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9" grpId="0" animBg="1"/>
      <p:bldP spid="30" grpId="0" animBg="1"/>
      <p:bldP spid="31" grpId="0" animBg="1"/>
      <p:bldP spid="34" grpId="0" animBg="1"/>
      <p:bldP spid="35" grpId="0" animBg="1"/>
      <p:bldP spid="36" grpId="0" animBg="1"/>
      <p:bldP spid="37" grpId="0" animBg="1"/>
      <p:bldP spid="38"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69"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 </a:t>
            </a:r>
            <a:r>
              <a:rPr lang="zh-CN" altLang="en-US" smtClean="0"/>
              <a:t>主存储器</a:t>
            </a:r>
          </a:p>
        </p:txBody>
      </p:sp>
      <p:sp>
        <p:nvSpPr>
          <p:cNvPr id="160770" name="Rectangle 3"/>
          <p:cNvSpPr>
            <a:spLocks noGrp="1" noChangeArrowheads="1"/>
          </p:cNvSpPr>
          <p:nvPr>
            <p:ph type="body" idx="1"/>
          </p:nvPr>
        </p:nvSpPr>
        <p:spPr>
          <a:xfrm>
            <a:off x="395288" y="981075"/>
            <a:ext cx="8218487" cy="5040313"/>
          </a:xfrm>
        </p:spPr>
        <p:txBody>
          <a:bodyPr/>
          <a:lstStyle/>
          <a:p>
            <a:pPr eaLnBrk="1" hangingPunct="1"/>
            <a:r>
              <a:rPr dirty="0" smtClean="0"/>
              <a:t>基本概念</a:t>
            </a:r>
          </a:p>
          <a:p>
            <a:pPr eaLnBrk="1" hangingPunct="1"/>
            <a:r>
              <a:rPr dirty="0" smtClean="0"/>
              <a:t>随机存储器</a:t>
            </a:r>
          </a:p>
          <a:p>
            <a:pPr eaLnBrk="1" hangingPunct="1"/>
            <a:r>
              <a:rPr dirty="0" smtClean="0"/>
              <a:t>只读存储器</a:t>
            </a:r>
          </a:p>
          <a:p>
            <a:pPr eaLnBrk="1" hangingPunct="1"/>
            <a:r>
              <a:rPr lang="zh-CN" altLang="en-US" dirty="0"/>
              <a:t>新型存储器</a:t>
            </a:r>
          </a:p>
          <a:p>
            <a:pPr eaLnBrk="1" hangingPunct="1"/>
            <a:r>
              <a:rPr dirty="0" smtClean="0">
                <a:solidFill>
                  <a:srgbClr val="C00000"/>
                </a:solidFill>
              </a:rPr>
              <a:t>主存储器与</a:t>
            </a:r>
            <a:r>
              <a:rPr lang="en-US" altLang="zh-CN" dirty="0" smtClean="0">
                <a:solidFill>
                  <a:srgbClr val="C00000"/>
                </a:solidFill>
              </a:rPr>
              <a:t>CPU</a:t>
            </a:r>
            <a:r>
              <a:rPr dirty="0" smtClean="0">
                <a:solidFill>
                  <a:srgbClr val="C00000"/>
                </a:solidFill>
              </a:rPr>
              <a:t>的连接</a:t>
            </a:r>
          </a:p>
          <a:p>
            <a:pPr eaLnBrk="1" hangingPunct="1"/>
            <a:r>
              <a:rPr dirty="0" smtClean="0"/>
              <a:t>高速主存储器</a:t>
            </a:r>
          </a:p>
        </p:txBody>
      </p:sp>
      <p:sp>
        <p:nvSpPr>
          <p:cNvPr id="16077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D85B1D2-E789-4C7B-9AD7-105C513BAECA}" type="slidenum">
              <a:rPr lang="en-US" altLang="zh-CN">
                <a:latin typeface="Arial" charset="0"/>
              </a:rPr>
              <a:pPr/>
              <a:t>73</a:t>
            </a:fld>
            <a:r>
              <a:rPr lang="en-US" altLang="zh-CN">
                <a:latin typeface="Arial" charset="0"/>
              </a:rPr>
              <a:t>- </a:t>
            </a: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3"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61794" name="Rectangle 3"/>
          <p:cNvSpPr>
            <a:spLocks noGrp="1" noChangeArrowheads="1"/>
          </p:cNvSpPr>
          <p:nvPr>
            <p:ph type="body" idx="1"/>
          </p:nvPr>
        </p:nvSpPr>
        <p:spPr>
          <a:xfrm>
            <a:off x="395288" y="981075"/>
            <a:ext cx="8218487" cy="5040313"/>
          </a:xfrm>
        </p:spPr>
        <p:txBody>
          <a:bodyPr/>
          <a:lstStyle/>
          <a:p>
            <a:pPr eaLnBrk="1" hangingPunct="1"/>
            <a:r>
              <a:rPr smtClean="0"/>
              <a:t>地址线的连接</a:t>
            </a:r>
          </a:p>
          <a:p>
            <a:pPr eaLnBrk="1" hangingPunct="1"/>
            <a:r>
              <a:rPr smtClean="0"/>
              <a:t>数据线的连接</a:t>
            </a:r>
          </a:p>
          <a:p>
            <a:pPr eaLnBrk="1" hangingPunct="1"/>
            <a:r>
              <a:rPr smtClean="0"/>
              <a:t>控制信号线的连接</a:t>
            </a:r>
          </a:p>
          <a:p>
            <a:pPr eaLnBrk="1" hangingPunct="1"/>
            <a:r>
              <a:rPr smtClean="0"/>
              <a:t>存储扩展</a:t>
            </a:r>
          </a:p>
        </p:txBody>
      </p:sp>
      <p:sp>
        <p:nvSpPr>
          <p:cNvPr id="16179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0D58A00-24A4-46AD-9ACD-02A04708DD97}" type="slidenum">
              <a:rPr lang="en-US" altLang="zh-CN">
                <a:latin typeface="Arial" charset="0"/>
              </a:rPr>
              <a:pPr/>
              <a:t>74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7" name="Rectangle 2"/>
          <p:cNvSpPr>
            <a:spLocks noGrp="1" noChangeArrowheads="1"/>
          </p:cNvSpPr>
          <p:nvPr>
            <p:ph type="title"/>
          </p:nvPr>
        </p:nvSpPr>
        <p:spPr/>
        <p:txBody>
          <a:bodyPr/>
          <a:lstStyle/>
          <a:p>
            <a:pPr eaLnBrk="1" hangingPunct="1"/>
            <a:r>
              <a:rPr lang="zh-CN" altLang="en-US" smtClean="0"/>
              <a:t>主存储器与</a:t>
            </a:r>
            <a:r>
              <a:rPr lang="en-US" altLang="zh-CN" smtClean="0"/>
              <a:t>CPU</a:t>
            </a:r>
            <a:r>
              <a:rPr lang="zh-CN" altLang="en-US" smtClean="0"/>
              <a:t>的连接</a:t>
            </a:r>
          </a:p>
        </p:txBody>
      </p:sp>
      <p:sp>
        <p:nvSpPr>
          <p:cNvPr id="1226756" name="Line 4"/>
          <p:cNvSpPr>
            <a:spLocks noChangeAspect="1" noChangeShapeType="1"/>
          </p:cNvSpPr>
          <p:nvPr/>
        </p:nvSpPr>
        <p:spPr bwMode="auto">
          <a:xfrm flipV="1">
            <a:off x="6773863" y="1965325"/>
            <a:ext cx="3175" cy="1350963"/>
          </a:xfrm>
          <a:prstGeom prst="line">
            <a:avLst/>
          </a:prstGeom>
          <a:noFill/>
          <a:ln w="12700">
            <a:solidFill>
              <a:schemeClr val="tx1"/>
            </a:solidFill>
            <a:round/>
            <a:headEnd type="none" w="sm" len="sm"/>
            <a:tailEnd type="none" w="sm" len="sm"/>
          </a:ln>
        </p:spPr>
        <p:txBody>
          <a:bodyPr/>
          <a:lstStyle/>
          <a:p>
            <a:endParaRPr lang="zh-CN" altLang="en-US"/>
          </a:p>
        </p:txBody>
      </p:sp>
      <p:sp>
        <p:nvSpPr>
          <p:cNvPr id="1226757" name="Rectangle 5"/>
          <p:cNvSpPr>
            <a:spLocks noChangeAspect="1" noChangeArrowheads="1"/>
          </p:cNvSpPr>
          <p:nvPr/>
        </p:nvSpPr>
        <p:spPr bwMode="auto">
          <a:xfrm>
            <a:off x="6488113" y="4445000"/>
            <a:ext cx="390525" cy="44926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1226758" name="Line 6"/>
          <p:cNvSpPr>
            <a:spLocks noChangeAspect="1" noChangeShapeType="1"/>
          </p:cNvSpPr>
          <p:nvPr/>
        </p:nvSpPr>
        <p:spPr bwMode="auto">
          <a:xfrm flipV="1">
            <a:off x="6243638" y="2870200"/>
            <a:ext cx="0" cy="450850"/>
          </a:xfrm>
          <a:prstGeom prst="line">
            <a:avLst/>
          </a:prstGeom>
          <a:noFill/>
          <a:ln w="12700">
            <a:solidFill>
              <a:schemeClr val="tx1"/>
            </a:solidFill>
            <a:round/>
            <a:headEnd type="none" w="sm" len="sm"/>
            <a:tailEnd type="none" w="sm" len="sm"/>
          </a:ln>
        </p:spPr>
        <p:txBody>
          <a:bodyPr/>
          <a:lstStyle/>
          <a:p>
            <a:endParaRPr lang="zh-CN" altLang="en-US"/>
          </a:p>
        </p:txBody>
      </p:sp>
      <p:sp>
        <p:nvSpPr>
          <p:cNvPr id="1226759" name="Line 7"/>
          <p:cNvSpPr>
            <a:spLocks noChangeAspect="1" noChangeShapeType="1"/>
          </p:cNvSpPr>
          <p:nvPr/>
        </p:nvSpPr>
        <p:spPr bwMode="auto">
          <a:xfrm>
            <a:off x="2930525" y="2870200"/>
            <a:ext cx="3306763" cy="1588"/>
          </a:xfrm>
          <a:prstGeom prst="line">
            <a:avLst/>
          </a:prstGeom>
          <a:noFill/>
          <a:ln w="12700">
            <a:solidFill>
              <a:schemeClr val="tx1"/>
            </a:solidFill>
            <a:round/>
            <a:headEnd type="none" w="sm" len="sm"/>
            <a:tailEnd type="none" w="sm" len="sm"/>
          </a:ln>
        </p:spPr>
        <p:txBody>
          <a:bodyPr/>
          <a:lstStyle/>
          <a:p>
            <a:endParaRPr lang="zh-CN" altLang="en-US"/>
          </a:p>
        </p:txBody>
      </p:sp>
      <p:sp>
        <p:nvSpPr>
          <p:cNvPr id="1226760" name="Rectangle 8"/>
          <p:cNvSpPr>
            <a:spLocks noChangeAspect="1" noChangeArrowheads="1"/>
          </p:cNvSpPr>
          <p:nvPr/>
        </p:nvSpPr>
        <p:spPr bwMode="auto">
          <a:xfrm>
            <a:off x="6021388" y="3194050"/>
            <a:ext cx="977900" cy="1168400"/>
          </a:xfrm>
          <a:prstGeom prst="rect">
            <a:avLst/>
          </a:prstGeom>
          <a:solidFill>
            <a:srgbClr val="FFCC00"/>
          </a:solidFill>
          <a:ln w="12700">
            <a:solidFill>
              <a:schemeClr val="tx1"/>
            </a:solidFill>
            <a:miter lim="800000"/>
            <a:headEnd/>
            <a:tailEnd/>
          </a:ln>
          <a:effectLst>
            <a:outerShdw dist="107763" dir="2700000" algn="ctr" rotWithShape="0">
              <a:srgbClr val="808080">
                <a:alpha val="50000"/>
              </a:srgbClr>
            </a:outerShdw>
          </a:effectLst>
        </p:spPr>
        <p:txBody>
          <a:bodyPr lIns="12700" tIns="12700" rIns="12700" bIns="12700"/>
          <a:lstStyle/>
          <a:p>
            <a:pPr algn="ctr">
              <a:defRPr/>
            </a:pPr>
            <a:r>
              <a:rPr lang="en-US" altLang="zh-CN" baseline="30000" dirty="0">
                <a:solidFill>
                  <a:srgbClr val="003300"/>
                </a:solidFill>
                <a:latin typeface="Times New Roman" pitchFamily="18" charset="0"/>
                <a:ea typeface="仿宋_GB2312" pitchFamily="49" charset="-122"/>
              </a:rPr>
              <a:t>WE  A  CS</a:t>
            </a:r>
            <a:endParaRPr lang="en-US" altLang="zh-CN" dirty="0">
              <a:solidFill>
                <a:srgbClr val="003300"/>
              </a:solidFill>
              <a:latin typeface="Times New Roman" pitchFamily="18" charset="0"/>
              <a:ea typeface="仿宋_GB2312" pitchFamily="49" charset="-122"/>
            </a:endParaRPr>
          </a:p>
          <a:p>
            <a:pPr algn="ctr">
              <a:defRPr/>
            </a:pPr>
            <a:r>
              <a:rPr lang="en-US" altLang="zh-CN" dirty="0">
                <a:solidFill>
                  <a:srgbClr val="003300"/>
                </a:solidFill>
                <a:latin typeface="Times New Roman" pitchFamily="18" charset="0"/>
                <a:ea typeface="仿宋_GB2312" pitchFamily="49" charset="-122"/>
              </a:rPr>
              <a:t>256K</a:t>
            </a:r>
          </a:p>
          <a:p>
            <a:pPr algn="ctr">
              <a:defRPr/>
            </a:pPr>
            <a:r>
              <a:rPr lang="en-US" altLang="zh-CN" dirty="0">
                <a:solidFill>
                  <a:srgbClr val="003300"/>
                </a:solidFill>
                <a:latin typeface="Times New Roman" pitchFamily="18" charset="0"/>
                <a:ea typeface="仿宋_GB2312" pitchFamily="49" charset="-122"/>
              </a:rPr>
              <a:t>×1</a:t>
            </a:r>
          </a:p>
          <a:p>
            <a:pPr algn="ctr">
              <a:defRPr/>
            </a:pPr>
            <a:r>
              <a:rPr lang="en-US" altLang="zh-CN" baseline="30000" dirty="0">
                <a:solidFill>
                  <a:srgbClr val="003300"/>
                </a:solidFill>
                <a:latin typeface="Times New Roman" pitchFamily="18" charset="0"/>
                <a:ea typeface="仿宋_GB2312" pitchFamily="49" charset="-122"/>
              </a:rPr>
              <a:t>D</a:t>
            </a:r>
            <a:endParaRPr lang="en-US" altLang="zh-CN" b="1" dirty="0">
              <a:solidFill>
                <a:srgbClr val="003300"/>
              </a:solidFill>
              <a:latin typeface="Tahoma" pitchFamily="34" charset="0"/>
              <a:ea typeface="仿宋_GB2312" pitchFamily="49" charset="-122"/>
            </a:endParaRPr>
          </a:p>
        </p:txBody>
      </p:sp>
      <p:sp>
        <p:nvSpPr>
          <p:cNvPr id="1226761" name="Line 9"/>
          <p:cNvSpPr>
            <a:spLocks noChangeAspect="1" noChangeShapeType="1"/>
          </p:cNvSpPr>
          <p:nvPr/>
        </p:nvSpPr>
        <p:spPr bwMode="auto">
          <a:xfrm>
            <a:off x="2930525" y="2517775"/>
            <a:ext cx="3535363"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1226762" name="Line 10"/>
          <p:cNvSpPr>
            <a:spLocks noChangeAspect="1" noChangeShapeType="1"/>
          </p:cNvSpPr>
          <p:nvPr/>
        </p:nvSpPr>
        <p:spPr bwMode="auto">
          <a:xfrm>
            <a:off x="6488113" y="2489200"/>
            <a:ext cx="0" cy="704850"/>
          </a:xfrm>
          <a:prstGeom prst="line">
            <a:avLst/>
          </a:prstGeom>
          <a:noFill/>
          <a:ln w="76200">
            <a:solidFill>
              <a:srgbClr val="D60093"/>
            </a:solidFill>
            <a:round/>
            <a:headEnd type="none" w="sm" len="sm"/>
            <a:tailEnd type="triangle" w="sm" len="sm"/>
          </a:ln>
        </p:spPr>
        <p:txBody>
          <a:bodyPr/>
          <a:lstStyle/>
          <a:p>
            <a:endParaRPr lang="zh-CN" altLang="en-US"/>
          </a:p>
        </p:txBody>
      </p:sp>
      <p:sp>
        <p:nvSpPr>
          <p:cNvPr id="1226763" name="Line 11"/>
          <p:cNvSpPr>
            <a:spLocks noChangeAspect="1" noChangeShapeType="1"/>
          </p:cNvSpPr>
          <p:nvPr/>
        </p:nvSpPr>
        <p:spPr bwMode="auto">
          <a:xfrm>
            <a:off x="2930525" y="5118100"/>
            <a:ext cx="4449763" cy="1588"/>
          </a:xfrm>
          <a:prstGeom prst="line">
            <a:avLst/>
          </a:prstGeom>
          <a:noFill/>
          <a:ln w="76200">
            <a:solidFill>
              <a:srgbClr val="00CC00"/>
            </a:solidFill>
            <a:round/>
            <a:headEnd type="triangle" w="sm" len="sm"/>
            <a:tailEnd type="triangle" w="sm" len="sm"/>
          </a:ln>
        </p:spPr>
        <p:txBody>
          <a:bodyPr/>
          <a:lstStyle/>
          <a:p>
            <a:endParaRPr lang="zh-CN" altLang="en-US"/>
          </a:p>
        </p:txBody>
      </p:sp>
      <p:sp>
        <p:nvSpPr>
          <p:cNvPr id="1226764" name="Line 12"/>
          <p:cNvSpPr>
            <a:spLocks noChangeAspect="1" noChangeShapeType="1"/>
          </p:cNvSpPr>
          <p:nvPr/>
        </p:nvSpPr>
        <p:spPr bwMode="auto">
          <a:xfrm>
            <a:off x="2930525" y="1970088"/>
            <a:ext cx="3840163" cy="1587"/>
          </a:xfrm>
          <a:prstGeom prst="line">
            <a:avLst/>
          </a:prstGeom>
          <a:noFill/>
          <a:ln w="12700">
            <a:solidFill>
              <a:schemeClr val="tx1"/>
            </a:solidFill>
            <a:round/>
            <a:headEnd type="none" w="sm" len="sm"/>
            <a:tailEnd type="none" w="sm" len="sm"/>
          </a:ln>
        </p:spPr>
        <p:txBody>
          <a:bodyPr/>
          <a:lstStyle/>
          <a:p>
            <a:endParaRPr lang="zh-CN" altLang="en-US"/>
          </a:p>
        </p:txBody>
      </p:sp>
      <p:grpSp>
        <p:nvGrpSpPr>
          <p:cNvPr id="2" name="Group 14"/>
          <p:cNvGrpSpPr>
            <a:grpSpLocks/>
          </p:cNvGrpSpPr>
          <p:nvPr/>
        </p:nvGrpSpPr>
        <p:grpSpPr bwMode="auto">
          <a:xfrm>
            <a:off x="1765300" y="1700213"/>
            <a:ext cx="1173163" cy="3709987"/>
            <a:chOff x="538" y="1296"/>
            <a:chExt cx="739" cy="2337"/>
          </a:xfrm>
        </p:grpSpPr>
        <p:sp>
          <p:nvSpPr>
            <p:cNvPr id="1226767" name="Rectangle 15"/>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a:effectLst>
              <a:outerShdw dist="107763" dir="2700000" algn="ctr" rotWithShape="0">
                <a:srgbClr val="808080">
                  <a:alpha val="50000"/>
                </a:srgbClr>
              </a:outerShdw>
            </a:effectLst>
          </p:spPr>
          <p:txBody>
            <a:bodyPr/>
            <a:lstStyle/>
            <a:p>
              <a:pPr algn="r">
                <a:defRPr/>
              </a:pPr>
              <a:endParaRPr lang="zh-CN" altLang="en-US">
                <a:latin typeface="Arial" pitchFamily="34" charset="0"/>
              </a:endParaRPr>
            </a:p>
          </p:txBody>
        </p:sp>
        <p:sp>
          <p:nvSpPr>
            <p:cNvPr id="162831" name="Rectangle 16"/>
            <p:cNvSpPr>
              <a:spLocks noChangeAspect="1" noChangeArrowheads="1"/>
            </p:cNvSpPr>
            <p:nvPr/>
          </p:nvSpPr>
          <p:spPr bwMode="auto">
            <a:xfrm>
              <a:off x="629" y="1650"/>
              <a:ext cx="572" cy="28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2832" name="Rectangle 17"/>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2833" name="Rectangle 18"/>
            <p:cNvSpPr>
              <a:spLocks noChangeAspect="1" noChangeArrowheads="1"/>
            </p:cNvSpPr>
            <p:nvPr/>
          </p:nvSpPr>
          <p:spPr bwMode="auto">
            <a:xfrm>
              <a:off x="674" y="1933"/>
              <a:ext cx="572"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2834" name="Rectangle 19"/>
            <p:cNvSpPr>
              <a:spLocks noChangeAspect="1" noChangeArrowheads="1"/>
            </p:cNvSpPr>
            <p:nvPr/>
          </p:nvSpPr>
          <p:spPr bwMode="auto">
            <a:xfrm>
              <a:off x="538" y="2287"/>
              <a:ext cx="571" cy="284"/>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2835" name="Rectangle 20"/>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16282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5661D60B-5A19-4900-A795-24CC0B0CDCC7}" type="slidenum">
              <a:rPr lang="en-US" altLang="zh-CN">
                <a:latin typeface="Arial" charset="0"/>
              </a:rPr>
              <a:pPr/>
              <a:t>75</a:t>
            </a:fld>
            <a:r>
              <a:rPr lang="en-US" altLang="zh-CN">
                <a:latin typeface="Arial" charset="0"/>
              </a:rPr>
              <a:t>- </a:t>
            </a:r>
          </a:p>
        </p:txBody>
      </p:sp>
      <p:sp>
        <p:nvSpPr>
          <p:cNvPr id="21" name="Line 53"/>
          <p:cNvSpPr>
            <a:spLocks noChangeAspect="1" noChangeShapeType="1"/>
          </p:cNvSpPr>
          <p:nvPr/>
        </p:nvSpPr>
        <p:spPr bwMode="auto">
          <a:xfrm>
            <a:off x="6516688" y="4362450"/>
            <a:ext cx="0" cy="722313"/>
          </a:xfrm>
          <a:prstGeom prst="line">
            <a:avLst/>
          </a:prstGeom>
          <a:noFill/>
          <a:ln w="9525">
            <a:solidFill>
              <a:srgbClr val="008000"/>
            </a:solidFill>
            <a:round/>
            <a:headEnd type="triangle" w="sm" len="sm"/>
            <a:tailEnd type="triangle" w="sm" len="sm"/>
          </a:ln>
        </p:spPr>
        <p:txBody>
          <a:bodyPr/>
          <a:lstStyle/>
          <a:p>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26760"/>
                                        </p:tgtEl>
                                        <p:attrNameLst>
                                          <p:attrName>style.visibility</p:attrName>
                                        </p:attrNameLst>
                                      </p:cBhvr>
                                      <p:to>
                                        <p:strVal val="visible"/>
                                      </p:to>
                                    </p:set>
                                    <p:anim calcmode="lin" valueType="num">
                                      <p:cBhvr additive="base">
                                        <p:cTn id="13" dur="500" fill="hold"/>
                                        <p:tgtEl>
                                          <p:spTgt spid="1226760"/>
                                        </p:tgtEl>
                                        <p:attrNameLst>
                                          <p:attrName>ppt_x</p:attrName>
                                        </p:attrNameLst>
                                      </p:cBhvr>
                                      <p:tavLst>
                                        <p:tav tm="0">
                                          <p:val>
                                            <p:strVal val="#ppt_x"/>
                                          </p:val>
                                        </p:tav>
                                        <p:tav tm="100000">
                                          <p:val>
                                            <p:strVal val="#ppt_x"/>
                                          </p:val>
                                        </p:tav>
                                      </p:tavLst>
                                    </p:anim>
                                    <p:anim calcmode="lin" valueType="num">
                                      <p:cBhvr additive="base">
                                        <p:cTn id="14" dur="500" fill="hold"/>
                                        <p:tgtEl>
                                          <p:spTgt spid="1226760"/>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26757"/>
                                        </p:tgtEl>
                                        <p:attrNameLst>
                                          <p:attrName>style.visibility</p:attrName>
                                        </p:attrNameLst>
                                      </p:cBhvr>
                                      <p:to>
                                        <p:strVal val="visible"/>
                                      </p:to>
                                    </p:set>
                                    <p:anim calcmode="lin" valueType="num">
                                      <p:cBhvr additive="base">
                                        <p:cTn id="19" dur="500" fill="hold"/>
                                        <p:tgtEl>
                                          <p:spTgt spid="1226757"/>
                                        </p:tgtEl>
                                        <p:attrNameLst>
                                          <p:attrName>ppt_x</p:attrName>
                                        </p:attrNameLst>
                                      </p:cBhvr>
                                      <p:tavLst>
                                        <p:tav tm="0">
                                          <p:val>
                                            <p:strVal val="#ppt_x"/>
                                          </p:val>
                                        </p:tav>
                                        <p:tav tm="100000">
                                          <p:val>
                                            <p:strVal val="#ppt_x"/>
                                          </p:val>
                                        </p:tav>
                                      </p:tavLst>
                                    </p:anim>
                                    <p:anim calcmode="lin" valueType="num">
                                      <p:cBhvr additive="base">
                                        <p:cTn id="20" dur="500" fill="hold"/>
                                        <p:tgtEl>
                                          <p:spTgt spid="1226757"/>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226761"/>
                                        </p:tgtEl>
                                        <p:attrNameLst>
                                          <p:attrName>style.visibility</p:attrName>
                                        </p:attrNameLst>
                                      </p:cBhvr>
                                      <p:to>
                                        <p:strVal val="visible"/>
                                      </p:to>
                                    </p:set>
                                    <p:animEffect transition="in" filter="wipe(left)">
                                      <p:cBhvr>
                                        <p:cTn id="25" dur="500"/>
                                        <p:tgtEl>
                                          <p:spTgt spid="122676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26762"/>
                                        </p:tgtEl>
                                        <p:attrNameLst>
                                          <p:attrName>style.visibility</p:attrName>
                                        </p:attrNameLst>
                                      </p:cBhvr>
                                      <p:to>
                                        <p:strVal val="visible"/>
                                      </p:to>
                                    </p:set>
                                    <p:animEffect transition="in" filter="wipe(up)">
                                      <p:cBhvr>
                                        <p:cTn id="30" dur="500"/>
                                        <p:tgtEl>
                                          <p:spTgt spid="1226762"/>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226759"/>
                                        </p:tgtEl>
                                        <p:attrNameLst>
                                          <p:attrName>style.visibility</p:attrName>
                                        </p:attrNameLst>
                                      </p:cBhvr>
                                      <p:to>
                                        <p:strVal val="visible"/>
                                      </p:to>
                                    </p:set>
                                    <p:animEffect transition="in" filter="wipe(left)">
                                      <p:cBhvr>
                                        <p:cTn id="35" dur="500"/>
                                        <p:tgtEl>
                                          <p:spTgt spid="1226759"/>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226758"/>
                                        </p:tgtEl>
                                        <p:attrNameLst>
                                          <p:attrName>style.visibility</p:attrName>
                                        </p:attrNameLst>
                                      </p:cBhvr>
                                      <p:to>
                                        <p:strVal val="visible"/>
                                      </p:to>
                                    </p:set>
                                    <p:animEffect transition="in" filter="wipe(up)">
                                      <p:cBhvr>
                                        <p:cTn id="40" dur="500"/>
                                        <p:tgtEl>
                                          <p:spTgt spid="122675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1226764"/>
                                        </p:tgtEl>
                                        <p:attrNameLst>
                                          <p:attrName>style.visibility</p:attrName>
                                        </p:attrNameLst>
                                      </p:cBhvr>
                                      <p:to>
                                        <p:strVal val="visible"/>
                                      </p:to>
                                    </p:set>
                                    <p:animEffect transition="in" filter="wipe(left)">
                                      <p:cBhvr>
                                        <p:cTn id="45" dur="500"/>
                                        <p:tgtEl>
                                          <p:spTgt spid="122676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1226756"/>
                                        </p:tgtEl>
                                        <p:attrNameLst>
                                          <p:attrName>style.visibility</p:attrName>
                                        </p:attrNameLst>
                                      </p:cBhvr>
                                      <p:to>
                                        <p:strVal val="visible"/>
                                      </p:to>
                                    </p:set>
                                    <p:animEffect transition="in" filter="wipe(up)">
                                      <p:cBhvr>
                                        <p:cTn id="50" dur="500"/>
                                        <p:tgtEl>
                                          <p:spTgt spid="1226756"/>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1226763"/>
                                        </p:tgtEl>
                                        <p:attrNameLst>
                                          <p:attrName>style.visibility</p:attrName>
                                        </p:attrNameLst>
                                      </p:cBhvr>
                                      <p:to>
                                        <p:strVal val="visible"/>
                                      </p:to>
                                    </p:set>
                                    <p:animEffect transition="in" filter="wipe(left)">
                                      <p:cBhvr>
                                        <p:cTn id="55" dur="500"/>
                                        <p:tgtEl>
                                          <p:spTgt spid="1226763"/>
                                        </p:tgtEl>
                                      </p:cBhvr>
                                    </p:animEffect>
                                  </p:childTnLst>
                                </p:cTn>
                              </p:par>
                              <p:par>
                                <p:cTn id="56" presetID="22" presetClass="entr" presetSubtype="4" repeatCount="3000" fill="hold" grpId="0" nodeType="with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down)">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35" presetClass="emph" presetSubtype="0" repeatCount="4000" fill="hold" grpId="1" nodeType="clickEffect">
                                  <p:stCondLst>
                                    <p:cond delay="0"/>
                                  </p:stCondLst>
                                  <p:childTnLst>
                                    <p:anim calcmode="discrete" valueType="str">
                                      <p:cBhvr>
                                        <p:cTn id="62" dur="1000" fill="hold"/>
                                        <p:tgtEl>
                                          <p:spTgt spid="2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6756" grpId="0" animBg="1"/>
      <p:bldP spid="1226757" grpId="0"/>
      <p:bldP spid="1226758" grpId="0" animBg="1"/>
      <p:bldP spid="1226759" grpId="0" animBg="1"/>
      <p:bldP spid="1226760" grpId="0" animBg="1"/>
      <p:bldP spid="1226761" grpId="0" animBg="1"/>
      <p:bldP spid="1226762" grpId="0" animBg="1"/>
      <p:bldP spid="1226763" grpId="0" animBg="1"/>
      <p:bldP spid="1226764" grpId="0" animBg="1"/>
      <p:bldP spid="21" grpId="0" animBg="1"/>
      <p:bldP spid="21"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1" name="Rectangle 2"/>
          <p:cNvSpPr>
            <a:spLocks noGrp="1" noChangeArrowheads="1"/>
          </p:cNvSpPr>
          <p:nvPr>
            <p:ph type="title"/>
          </p:nvPr>
        </p:nvSpPr>
        <p:spPr/>
        <p:txBody>
          <a:bodyPr/>
          <a:lstStyle/>
          <a:p>
            <a:pPr eaLnBrk="1" hangingPunct="1"/>
            <a:r>
              <a:rPr lang="zh-CN" altLang="en-US" smtClean="0"/>
              <a:t>存储器扩展</a:t>
            </a:r>
          </a:p>
        </p:txBody>
      </p:sp>
      <p:sp>
        <p:nvSpPr>
          <p:cNvPr id="163842" name="Rectangle 3"/>
          <p:cNvSpPr>
            <a:spLocks noGrp="1" noChangeArrowheads="1"/>
          </p:cNvSpPr>
          <p:nvPr>
            <p:ph type="body" idx="1"/>
          </p:nvPr>
        </p:nvSpPr>
        <p:spPr>
          <a:xfrm>
            <a:off x="395288" y="981075"/>
            <a:ext cx="8218487" cy="5040313"/>
          </a:xfrm>
        </p:spPr>
        <p:txBody>
          <a:bodyPr/>
          <a:lstStyle/>
          <a:p>
            <a:pPr eaLnBrk="1" hangingPunct="1"/>
            <a:r>
              <a:rPr smtClean="0"/>
              <a:t>字长扩展</a:t>
            </a:r>
            <a:r>
              <a:rPr lang="en-US" altLang="zh-CN" smtClean="0"/>
              <a:t>(</a:t>
            </a:r>
            <a:r>
              <a:rPr smtClean="0"/>
              <a:t>数据总线扩展</a:t>
            </a:r>
            <a:r>
              <a:rPr lang="en-US" altLang="zh-CN" smtClean="0"/>
              <a:t>)</a:t>
            </a:r>
          </a:p>
          <a:p>
            <a:pPr lvl="1" eaLnBrk="1" hangingPunct="1"/>
            <a:r>
              <a:rPr smtClean="0"/>
              <a:t>各芯片并行工作</a:t>
            </a:r>
          </a:p>
          <a:p>
            <a:pPr eaLnBrk="1" hangingPunct="1"/>
            <a:r>
              <a:rPr smtClean="0"/>
              <a:t>字数扩展</a:t>
            </a:r>
            <a:r>
              <a:rPr lang="en-US" altLang="zh-CN" smtClean="0"/>
              <a:t>(</a:t>
            </a:r>
            <a:r>
              <a:rPr smtClean="0"/>
              <a:t>地址总线扩展</a:t>
            </a:r>
            <a:r>
              <a:rPr lang="en-US" altLang="zh-CN" smtClean="0"/>
              <a:t>)</a:t>
            </a:r>
          </a:p>
          <a:p>
            <a:pPr lvl="1" eaLnBrk="1" hangingPunct="1"/>
            <a:r>
              <a:rPr smtClean="0"/>
              <a:t>同一时刻仅一芯片工作</a:t>
            </a:r>
          </a:p>
        </p:txBody>
      </p:sp>
      <p:sp>
        <p:nvSpPr>
          <p:cNvPr id="163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B9B1073-364A-4FDF-A399-8946E8C54C19}" type="slidenum">
              <a:rPr lang="en-US" altLang="zh-CN">
                <a:latin typeface="Arial" charset="0"/>
              </a:rPr>
              <a:pPr/>
              <a:t>76</a:t>
            </a:fld>
            <a:r>
              <a:rPr lang="en-US" altLang="zh-CN">
                <a:latin typeface="Arial" charset="0"/>
              </a:rPr>
              <a:t>- </a:t>
            </a:r>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2027238" y="2673350"/>
            <a:ext cx="5446712" cy="496888"/>
            <a:chOff x="1277" y="2045"/>
            <a:chExt cx="3431" cy="313"/>
          </a:xfrm>
        </p:grpSpPr>
        <p:sp>
          <p:nvSpPr>
            <p:cNvPr id="164911" name="Line 3"/>
            <p:cNvSpPr>
              <a:spLocks noChangeAspect="1" noChangeShapeType="1"/>
            </p:cNvSpPr>
            <p:nvPr/>
          </p:nvSpPr>
          <p:spPr bwMode="auto">
            <a:xfrm flipV="1">
              <a:off x="1849"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2" name="Line 4"/>
            <p:cNvSpPr>
              <a:spLocks noChangeAspect="1" noChangeShapeType="1"/>
            </p:cNvSpPr>
            <p:nvPr/>
          </p:nvSpPr>
          <p:spPr bwMode="auto">
            <a:xfrm flipV="1">
              <a:off x="2666"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3" name="Line 5"/>
            <p:cNvSpPr>
              <a:spLocks noChangeAspect="1" noChangeShapeType="1"/>
            </p:cNvSpPr>
            <p:nvPr/>
          </p:nvSpPr>
          <p:spPr bwMode="auto">
            <a:xfrm flipV="1">
              <a:off x="4708" y="2074"/>
              <a:ext cx="0" cy="284"/>
            </a:xfrm>
            <a:prstGeom prst="line">
              <a:avLst/>
            </a:prstGeom>
            <a:noFill/>
            <a:ln w="3175">
              <a:solidFill>
                <a:schemeClr val="tx1"/>
              </a:solidFill>
              <a:round/>
              <a:headEnd type="none" w="sm" len="sm"/>
              <a:tailEnd type="none" w="sm" len="sm"/>
            </a:ln>
          </p:spPr>
          <p:txBody>
            <a:bodyPr/>
            <a:lstStyle/>
            <a:p>
              <a:endParaRPr lang="zh-CN" altLang="en-US"/>
            </a:p>
          </p:txBody>
        </p:sp>
        <p:sp>
          <p:nvSpPr>
            <p:cNvPr id="164914" name="Line 6"/>
            <p:cNvSpPr>
              <a:spLocks noChangeAspect="1" noChangeShapeType="1"/>
            </p:cNvSpPr>
            <p:nvPr/>
          </p:nvSpPr>
          <p:spPr bwMode="auto">
            <a:xfrm flipV="1">
              <a:off x="3483" y="2074"/>
              <a:ext cx="0" cy="284"/>
            </a:xfrm>
            <a:prstGeom prst="line">
              <a:avLst/>
            </a:prstGeom>
            <a:noFill/>
            <a:ln w="3175">
              <a:solidFill>
                <a:schemeClr val="tx1"/>
              </a:solidFill>
              <a:round/>
              <a:headEnd type="none" w="sm" len="sm"/>
              <a:tailEnd type="none" w="sm" len="sm"/>
            </a:ln>
          </p:spPr>
          <p:txBody>
            <a:bodyPr/>
            <a:lstStyle/>
            <a:p>
              <a:endParaRPr lang="zh-CN" altLang="en-US"/>
            </a:p>
          </p:txBody>
        </p:sp>
        <p:grpSp>
          <p:nvGrpSpPr>
            <p:cNvPr id="164915" name="Group 7"/>
            <p:cNvGrpSpPr>
              <a:grpSpLocks/>
            </p:cNvGrpSpPr>
            <p:nvPr/>
          </p:nvGrpSpPr>
          <p:grpSpPr bwMode="auto">
            <a:xfrm>
              <a:off x="1277" y="2045"/>
              <a:ext cx="3431" cy="46"/>
              <a:chOff x="1277" y="2045"/>
              <a:chExt cx="3431" cy="46"/>
            </a:xfrm>
          </p:grpSpPr>
          <p:sp>
            <p:nvSpPr>
              <p:cNvPr id="164916" name="Line 8"/>
              <p:cNvSpPr>
                <a:spLocks noChangeAspect="1" noChangeShapeType="1"/>
              </p:cNvSpPr>
              <p:nvPr/>
            </p:nvSpPr>
            <p:spPr bwMode="auto">
              <a:xfrm>
                <a:off x="1277" y="2074"/>
                <a:ext cx="3431" cy="2"/>
              </a:xfrm>
              <a:prstGeom prst="line">
                <a:avLst/>
              </a:prstGeom>
              <a:noFill/>
              <a:ln w="3175">
                <a:solidFill>
                  <a:schemeClr val="tx1"/>
                </a:solidFill>
                <a:round/>
                <a:headEnd type="none" w="sm" len="sm"/>
                <a:tailEnd type="none" w="sm" len="sm"/>
              </a:ln>
            </p:spPr>
            <p:txBody>
              <a:bodyPr/>
              <a:lstStyle/>
              <a:p>
                <a:endParaRPr lang="zh-CN" altLang="en-US"/>
              </a:p>
            </p:txBody>
          </p:sp>
          <p:sp>
            <p:nvSpPr>
              <p:cNvPr id="164917" name="Oval 9"/>
              <p:cNvSpPr>
                <a:spLocks noChangeAspect="1" noChangeArrowheads="1"/>
              </p:cNvSpPr>
              <p:nvPr/>
            </p:nvSpPr>
            <p:spPr bwMode="auto">
              <a:xfrm>
                <a:off x="2637"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8" name="Oval 10"/>
              <p:cNvSpPr>
                <a:spLocks noChangeAspect="1" noChangeArrowheads="1"/>
              </p:cNvSpPr>
              <p:nvPr/>
            </p:nvSpPr>
            <p:spPr bwMode="auto">
              <a:xfrm>
                <a:off x="1820" y="2045"/>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919" name="Oval 11"/>
              <p:cNvSpPr>
                <a:spLocks noChangeAspect="1" noChangeArrowheads="1"/>
              </p:cNvSpPr>
              <p:nvPr/>
            </p:nvSpPr>
            <p:spPr bwMode="auto">
              <a:xfrm>
                <a:off x="3461" y="2047"/>
                <a:ext cx="56" cy="44"/>
              </a:xfrm>
              <a:prstGeom prst="ellipse">
                <a:avLst/>
              </a:prstGeom>
              <a:solidFill>
                <a:schemeClr val="tx1"/>
              </a:solidFill>
              <a:ln w="3175">
                <a:solidFill>
                  <a:schemeClr val="tx1"/>
                </a:solidFill>
                <a:round/>
                <a:headEnd/>
                <a:tailEnd/>
              </a:ln>
            </p:spPr>
            <p:txBody>
              <a:bodyPr/>
              <a:lstStyle/>
              <a:p>
                <a:pPr algn="r"/>
                <a:endParaRPr lang="zh-CN" altLang="en-US"/>
              </a:p>
            </p:txBody>
          </p:sp>
        </p:grpSp>
      </p:grpSp>
      <p:sp>
        <p:nvSpPr>
          <p:cNvPr id="164866" name="Rectangle 12"/>
          <p:cNvSpPr>
            <a:spLocks noGrp="1" noChangeArrowheads="1"/>
          </p:cNvSpPr>
          <p:nvPr>
            <p:ph type="title"/>
          </p:nvPr>
        </p:nvSpPr>
        <p:spPr/>
        <p:txBody>
          <a:bodyPr/>
          <a:lstStyle/>
          <a:p>
            <a:pPr eaLnBrk="1" hangingPunct="1"/>
            <a:r>
              <a:rPr lang="zh-CN" altLang="en-US" smtClean="0"/>
              <a:t>字长扩展（</a:t>
            </a:r>
            <a:r>
              <a:rPr lang="en-US" altLang="zh-CN" smtClean="0"/>
              <a:t>DBUS</a:t>
            </a:r>
            <a:r>
              <a:rPr lang="zh-CN" altLang="en-US" smtClean="0"/>
              <a:t>）</a:t>
            </a:r>
          </a:p>
        </p:txBody>
      </p:sp>
      <p:sp>
        <p:nvSpPr>
          <p:cNvPr id="920589" name="Line 13"/>
          <p:cNvSpPr>
            <a:spLocks noChangeAspect="1" noChangeShapeType="1"/>
          </p:cNvSpPr>
          <p:nvPr/>
        </p:nvSpPr>
        <p:spPr bwMode="auto">
          <a:xfrm>
            <a:off x="57880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590" name="Rectangle 14"/>
          <p:cNvSpPr>
            <a:spLocks noChangeAspect="1" noChangeArrowheads="1"/>
          </p:cNvSpPr>
          <p:nvPr/>
        </p:nvSpPr>
        <p:spPr bwMode="auto">
          <a:xfrm>
            <a:off x="6954838" y="1933575"/>
            <a:ext cx="908050" cy="450850"/>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920591" name="Rectangle 15"/>
          <p:cNvSpPr>
            <a:spLocks noChangeAspect="1" noChangeArrowheads="1"/>
          </p:cNvSpPr>
          <p:nvPr/>
        </p:nvSpPr>
        <p:spPr bwMode="auto">
          <a:xfrm>
            <a:off x="7734300"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endParaRPr lang="en-US" altLang="zh-CN" b="1">
              <a:latin typeface="Tahoma" pitchFamily="34" charset="0"/>
              <a:ea typeface="仿宋_GB2312" pitchFamily="49" charset="-122"/>
            </a:endParaRPr>
          </a:p>
        </p:txBody>
      </p:sp>
      <p:sp>
        <p:nvSpPr>
          <p:cNvPr id="920592" name="Rectangle 16"/>
          <p:cNvSpPr>
            <a:spLocks noChangeAspect="1" noChangeArrowheads="1"/>
          </p:cNvSpPr>
          <p:nvPr/>
        </p:nvSpPr>
        <p:spPr bwMode="auto">
          <a:xfrm>
            <a:off x="57880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2</a:t>
            </a:r>
            <a:endParaRPr lang="en-US" altLang="zh-CN" b="1">
              <a:latin typeface="Tahoma" pitchFamily="34" charset="0"/>
              <a:ea typeface="仿宋_GB2312" pitchFamily="49" charset="-122"/>
            </a:endParaRPr>
          </a:p>
        </p:txBody>
      </p:sp>
      <p:sp>
        <p:nvSpPr>
          <p:cNvPr id="920593" name="Rectangle 17"/>
          <p:cNvSpPr>
            <a:spLocks noChangeAspect="1" noChangeArrowheads="1"/>
          </p:cNvSpPr>
          <p:nvPr/>
        </p:nvSpPr>
        <p:spPr bwMode="auto">
          <a:xfrm>
            <a:off x="4491038" y="4294188"/>
            <a:ext cx="390525"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1</a:t>
            </a:r>
            <a:endParaRPr lang="en-US" altLang="zh-CN" b="1">
              <a:latin typeface="Tahoma" pitchFamily="34" charset="0"/>
              <a:ea typeface="仿宋_GB2312" pitchFamily="49" charset="-122"/>
            </a:endParaRPr>
          </a:p>
        </p:txBody>
      </p:sp>
      <p:sp>
        <p:nvSpPr>
          <p:cNvPr id="920594" name="Rectangle 18"/>
          <p:cNvSpPr>
            <a:spLocks noChangeAspect="1" noChangeArrowheads="1"/>
          </p:cNvSpPr>
          <p:nvPr/>
        </p:nvSpPr>
        <p:spPr bwMode="auto">
          <a:xfrm>
            <a:off x="3324225" y="4294188"/>
            <a:ext cx="388938" cy="44926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nvGrpSpPr>
          <p:cNvPr id="4" name="Group 19"/>
          <p:cNvGrpSpPr>
            <a:grpSpLocks/>
          </p:cNvGrpSpPr>
          <p:nvPr/>
        </p:nvGrpSpPr>
        <p:grpSpPr bwMode="auto">
          <a:xfrm>
            <a:off x="990600" y="1484313"/>
            <a:ext cx="1166813" cy="3709987"/>
            <a:chOff x="624" y="1296"/>
            <a:chExt cx="735" cy="2337"/>
          </a:xfrm>
        </p:grpSpPr>
        <p:sp>
          <p:nvSpPr>
            <p:cNvPr id="164905" name="Rectangle 20"/>
            <p:cNvSpPr>
              <a:spLocks noChangeAspect="1" noChangeArrowheads="1"/>
            </p:cNvSpPr>
            <p:nvPr/>
          </p:nvSpPr>
          <p:spPr bwMode="auto">
            <a:xfrm>
              <a:off x="624" y="1296"/>
              <a:ext cx="653" cy="2337"/>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4906" name="Rectangle 21"/>
            <p:cNvSpPr>
              <a:spLocks noChangeAspect="1" noChangeArrowheads="1"/>
            </p:cNvSpPr>
            <p:nvPr/>
          </p:nvSpPr>
          <p:spPr bwMode="auto">
            <a:xfrm>
              <a:off x="787" y="1650"/>
              <a:ext cx="572" cy="28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4907" name="Rectangle 22"/>
            <p:cNvSpPr>
              <a:spLocks noChangeAspect="1" noChangeArrowheads="1"/>
            </p:cNvSpPr>
            <p:nvPr/>
          </p:nvSpPr>
          <p:spPr bwMode="auto">
            <a:xfrm>
              <a:off x="706" y="1366"/>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4908" name="Rectangle 23"/>
            <p:cNvSpPr>
              <a:spLocks noChangeAspect="1" noChangeArrowheads="1"/>
            </p:cNvSpPr>
            <p:nvPr/>
          </p:nvSpPr>
          <p:spPr bwMode="auto">
            <a:xfrm>
              <a:off x="787" y="1933"/>
              <a:ext cx="572"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4909" name="Rectangle 24"/>
            <p:cNvSpPr>
              <a:spLocks noChangeAspect="1" noChangeArrowheads="1"/>
            </p:cNvSpPr>
            <p:nvPr/>
          </p:nvSpPr>
          <p:spPr bwMode="auto">
            <a:xfrm>
              <a:off x="706" y="2287"/>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4910" name="Rectangle 25"/>
            <p:cNvSpPr>
              <a:spLocks noChangeAspect="1" noChangeArrowheads="1"/>
            </p:cNvSpPr>
            <p:nvPr/>
          </p:nvSpPr>
          <p:spPr bwMode="auto">
            <a:xfrm>
              <a:off x="706" y="3277"/>
              <a:ext cx="571" cy="28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920610" name="Line 34"/>
          <p:cNvSpPr>
            <a:spLocks noChangeAspect="1" noChangeShapeType="1"/>
          </p:cNvSpPr>
          <p:nvPr/>
        </p:nvSpPr>
        <p:spPr bwMode="auto">
          <a:xfrm>
            <a:off x="2027238" y="2381250"/>
            <a:ext cx="5707062" cy="3175"/>
          </a:xfrm>
          <a:prstGeom prst="line">
            <a:avLst/>
          </a:prstGeom>
          <a:noFill/>
          <a:ln w="76200">
            <a:solidFill>
              <a:srgbClr val="D60093"/>
            </a:solidFill>
            <a:round/>
            <a:headEnd type="none" w="sm" len="sm"/>
            <a:tailEnd type="none" w="sm" len="sm"/>
          </a:ln>
        </p:spPr>
        <p:txBody>
          <a:bodyPr/>
          <a:lstStyle/>
          <a:p>
            <a:endParaRPr lang="zh-CN" altLang="en-US"/>
          </a:p>
        </p:txBody>
      </p:sp>
      <p:sp>
        <p:nvSpPr>
          <p:cNvPr id="920611" name="Line 35"/>
          <p:cNvSpPr>
            <a:spLocks noChangeAspect="1" noChangeShapeType="1"/>
          </p:cNvSpPr>
          <p:nvPr/>
        </p:nvSpPr>
        <p:spPr bwMode="auto">
          <a:xfrm>
            <a:off x="2027238" y="4967288"/>
            <a:ext cx="6354762" cy="3175"/>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0612" name="Line 36"/>
          <p:cNvSpPr>
            <a:spLocks noChangeAspect="1" noChangeShapeType="1"/>
          </p:cNvSpPr>
          <p:nvPr/>
        </p:nvSpPr>
        <p:spPr bwMode="auto">
          <a:xfrm>
            <a:off x="2027238" y="1819275"/>
            <a:ext cx="6096000" cy="3175"/>
          </a:xfrm>
          <a:prstGeom prst="line">
            <a:avLst/>
          </a:prstGeom>
          <a:noFill/>
          <a:ln w="3175">
            <a:solidFill>
              <a:schemeClr val="tx1"/>
            </a:solidFill>
            <a:round/>
            <a:headEnd type="none" w="sm" len="sm"/>
            <a:tailEnd type="none" w="sm" len="sm"/>
          </a:ln>
        </p:spPr>
        <p:txBody>
          <a:bodyPr/>
          <a:lstStyle/>
          <a:p>
            <a:endParaRPr lang="zh-CN" altLang="en-US"/>
          </a:p>
        </p:txBody>
      </p:sp>
      <p:grpSp>
        <p:nvGrpSpPr>
          <p:cNvPr id="5" name="Group 37"/>
          <p:cNvGrpSpPr>
            <a:grpSpLocks/>
          </p:cNvGrpSpPr>
          <p:nvPr/>
        </p:nvGrpSpPr>
        <p:grpSpPr bwMode="auto">
          <a:xfrm>
            <a:off x="3324225" y="2381250"/>
            <a:ext cx="4410075" cy="676275"/>
            <a:chOff x="2094" y="1861"/>
            <a:chExt cx="2778" cy="426"/>
          </a:xfrm>
        </p:grpSpPr>
        <p:sp>
          <p:nvSpPr>
            <p:cNvPr id="164901" name="Line 38"/>
            <p:cNvSpPr>
              <a:spLocks noChangeAspect="1" noChangeShapeType="1"/>
            </p:cNvSpPr>
            <p:nvPr/>
          </p:nvSpPr>
          <p:spPr bwMode="auto">
            <a:xfrm>
              <a:off x="4872"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2" name="Line 39"/>
            <p:cNvSpPr>
              <a:spLocks noChangeAspect="1" noChangeShapeType="1"/>
            </p:cNvSpPr>
            <p:nvPr/>
          </p:nvSpPr>
          <p:spPr bwMode="auto">
            <a:xfrm>
              <a:off x="2829"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3" name="Line 40"/>
            <p:cNvSpPr>
              <a:spLocks noChangeAspect="1" noChangeShapeType="1"/>
            </p:cNvSpPr>
            <p:nvPr/>
          </p:nvSpPr>
          <p:spPr bwMode="auto">
            <a:xfrm>
              <a:off x="2094" y="1861"/>
              <a:ext cx="0" cy="426"/>
            </a:xfrm>
            <a:prstGeom prst="line">
              <a:avLst/>
            </a:prstGeom>
            <a:noFill/>
            <a:ln w="76200">
              <a:solidFill>
                <a:srgbClr val="D60093"/>
              </a:solidFill>
              <a:round/>
              <a:headEnd type="none" w="sm" len="sm"/>
              <a:tailEnd type="none" w="sm" len="sm"/>
            </a:ln>
          </p:spPr>
          <p:txBody>
            <a:bodyPr/>
            <a:lstStyle/>
            <a:p>
              <a:endParaRPr lang="zh-CN" altLang="en-US"/>
            </a:p>
          </p:txBody>
        </p:sp>
        <p:sp>
          <p:nvSpPr>
            <p:cNvPr id="164904" name="Line 41"/>
            <p:cNvSpPr>
              <a:spLocks noChangeAspect="1" noChangeShapeType="1"/>
            </p:cNvSpPr>
            <p:nvPr/>
          </p:nvSpPr>
          <p:spPr bwMode="auto">
            <a:xfrm>
              <a:off x="3646" y="1861"/>
              <a:ext cx="0" cy="426"/>
            </a:xfrm>
            <a:prstGeom prst="line">
              <a:avLst/>
            </a:prstGeom>
            <a:noFill/>
            <a:ln w="76200">
              <a:solidFill>
                <a:srgbClr val="D60093"/>
              </a:solidFill>
              <a:round/>
              <a:headEnd type="none" w="sm" len="sm"/>
              <a:tailEnd type="none" w="sm" len="sm"/>
            </a:ln>
          </p:spPr>
          <p:txBody>
            <a:bodyPr/>
            <a:lstStyle/>
            <a:p>
              <a:endParaRPr lang="zh-CN" altLang="en-US"/>
            </a:p>
          </p:txBody>
        </p:sp>
      </p:grpSp>
      <p:grpSp>
        <p:nvGrpSpPr>
          <p:cNvPr id="6" name="Group 42"/>
          <p:cNvGrpSpPr>
            <a:grpSpLocks/>
          </p:cNvGrpSpPr>
          <p:nvPr/>
        </p:nvGrpSpPr>
        <p:grpSpPr bwMode="auto">
          <a:xfrm>
            <a:off x="3549650" y="1781175"/>
            <a:ext cx="4573588" cy="1384300"/>
            <a:chOff x="2236" y="1483"/>
            <a:chExt cx="2881" cy="872"/>
          </a:xfrm>
        </p:grpSpPr>
        <p:grpSp>
          <p:nvGrpSpPr>
            <p:cNvPr id="164893" name="Group 43"/>
            <p:cNvGrpSpPr>
              <a:grpSpLocks/>
            </p:cNvGrpSpPr>
            <p:nvPr/>
          </p:nvGrpSpPr>
          <p:grpSpPr bwMode="auto">
            <a:xfrm>
              <a:off x="2256" y="1504"/>
              <a:ext cx="2861" cy="851"/>
              <a:chOff x="2256" y="1504"/>
              <a:chExt cx="2861" cy="851"/>
            </a:xfrm>
          </p:grpSpPr>
          <p:sp>
            <p:nvSpPr>
              <p:cNvPr id="164897" name="Line 44"/>
              <p:cNvSpPr>
                <a:spLocks noChangeAspect="1" noChangeShapeType="1"/>
              </p:cNvSpPr>
              <p:nvPr/>
            </p:nvSpPr>
            <p:spPr bwMode="auto">
              <a:xfrm flipV="1">
                <a:off x="2991"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898" name="Line 45"/>
              <p:cNvSpPr>
                <a:spLocks noChangeAspect="1" noChangeShapeType="1"/>
              </p:cNvSpPr>
              <p:nvPr/>
            </p:nvSpPr>
            <p:spPr bwMode="auto">
              <a:xfrm flipV="1">
                <a:off x="3808" y="1505"/>
                <a:ext cx="2" cy="850"/>
              </a:xfrm>
              <a:prstGeom prst="line">
                <a:avLst/>
              </a:prstGeom>
              <a:noFill/>
              <a:ln w="3175">
                <a:solidFill>
                  <a:schemeClr val="tx1"/>
                </a:solidFill>
                <a:round/>
                <a:headEnd type="none" w="sm" len="sm"/>
                <a:tailEnd type="none" w="sm" len="sm"/>
              </a:ln>
            </p:spPr>
            <p:txBody>
              <a:bodyPr/>
              <a:lstStyle/>
              <a:p>
                <a:endParaRPr lang="zh-CN" altLang="en-US"/>
              </a:p>
            </p:txBody>
          </p:sp>
          <p:sp>
            <p:nvSpPr>
              <p:cNvPr id="164899" name="Line 46"/>
              <p:cNvSpPr>
                <a:spLocks noChangeAspect="1" noChangeShapeType="1"/>
              </p:cNvSpPr>
              <p:nvPr/>
            </p:nvSpPr>
            <p:spPr bwMode="auto">
              <a:xfrm flipV="1">
                <a:off x="2256" y="1504"/>
                <a:ext cx="2" cy="851"/>
              </a:xfrm>
              <a:prstGeom prst="line">
                <a:avLst/>
              </a:prstGeom>
              <a:noFill/>
              <a:ln w="3175">
                <a:solidFill>
                  <a:schemeClr val="tx1"/>
                </a:solidFill>
                <a:round/>
                <a:headEnd type="none" w="sm" len="sm"/>
                <a:tailEnd type="none" w="sm" len="sm"/>
              </a:ln>
            </p:spPr>
            <p:txBody>
              <a:bodyPr/>
              <a:lstStyle/>
              <a:p>
                <a:endParaRPr lang="zh-CN" altLang="en-US"/>
              </a:p>
            </p:txBody>
          </p:sp>
          <p:sp>
            <p:nvSpPr>
              <p:cNvPr id="164900" name="Line 47"/>
              <p:cNvSpPr>
                <a:spLocks noChangeAspect="1" noChangeShapeType="1"/>
              </p:cNvSpPr>
              <p:nvPr/>
            </p:nvSpPr>
            <p:spPr bwMode="auto">
              <a:xfrm flipV="1">
                <a:off x="5115" y="1507"/>
                <a:ext cx="2" cy="780"/>
              </a:xfrm>
              <a:prstGeom prst="line">
                <a:avLst/>
              </a:prstGeom>
              <a:noFill/>
              <a:ln w="3175">
                <a:solidFill>
                  <a:schemeClr val="tx1"/>
                </a:solidFill>
                <a:round/>
                <a:headEnd type="none" w="sm" len="sm"/>
                <a:tailEnd type="none" w="sm" len="sm"/>
              </a:ln>
            </p:spPr>
            <p:txBody>
              <a:bodyPr/>
              <a:lstStyle/>
              <a:p>
                <a:endParaRPr lang="zh-CN" altLang="en-US"/>
              </a:p>
            </p:txBody>
          </p:sp>
        </p:grpSp>
        <p:sp>
          <p:nvSpPr>
            <p:cNvPr id="164894" name="Oval 48"/>
            <p:cNvSpPr>
              <a:spLocks noChangeAspect="1" noChangeArrowheads="1"/>
            </p:cNvSpPr>
            <p:nvPr/>
          </p:nvSpPr>
          <p:spPr bwMode="auto">
            <a:xfrm>
              <a:off x="2236"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5" name="Oval 49"/>
            <p:cNvSpPr>
              <a:spLocks noChangeAspect="1" noChangeArrowheads="1"/>
            </p:cNvSpPr>
            <p:nvPr/>
          </p:nvSpPr>
          <p:spPr bwMode="auto">
            <a:xfrm>
              <a:off x="2961" y="1483"/>
              <a:ext cx="56" cy="44"/>
            </a:xfrm>
            <a:prstGeom prst="ellipse">
              <a:avLst/>
            </a:prstGeom>
            <a:solidFill>
              <a:schemeClr val="tx1"/>
            </a:solidFill>
            <a:ln w="3175">
              <a:solidFill>
                <a:schemeClr val="tx1"/>
              </a:solidFill>
              <a:round/>
              <a:headEnd/>
              <a:tailEnd/>
            </a:ln>
          </p:spPr>
          <p:txBody>
            <a:bodyPr/>
            <a:lstStyle/>
            <a:p>
              <a:pPr algn="r"/>
              <a:endParaRPr lang="zh-CN" altLang="en-US"/>
            </a:p>
          </p:txBody>
        </p:sp>
        <p:sp>
          <p:nvSpPr>
            <p:cNvPr id="164896" name="Oval 50"/>
            <p:cNvSpPr>
              <a:spLocks noChangeAspect="1" noChangeArrowheads="1"/>
            </p:cNvSpPr>
            <p:nvPr/>
          </p:nvSpPr>
          <p:spPr bwMode="auto">
            <a:xfrm>
              <a:off x="3777" y="1483"/>
              <a:ext cx="57" cy="44"/>
            </a:xfrm>
            <a:prstGeom prst="ellipse">
              <a:avLst/>
            </a:prstGeom>
            <a:solidFill>
              <a:schemeClr val="tx1"/>
            </a:solidFill>
            <a:ln w="3175">
              <a:solidFill>
                <a:schemeClr val="tx1"/>
              </a:solidFill>
              <a:round/>
              <a:headEnd/>
              <a:tailEnd/>
            </a:ln>
          </p:spPr>
          <p:txBody>
            <a:bodyPr/>
            <a:lstStyle/>
            <a:p>
              <a:pPr algn="r"/>
              <a:endParaRPr lang="zh-CN" altLang="en-US"/>
            </a:p>
          </p:txBody>
        </p:sp>
      </p:grpSp>
      <p:sp>
        <p:nvSpPr>
          <p:cNvPr id="920627" name="Line 51"/>
          <p:cNvSpPr>
            <a:spLocks noChangeAspect="1" noChangeShapeType="1"/>
          </p:cNvSpPr>
          <p:nvPr/>
        </p:nvSpPr>
        <p:spPr bwMode="auto">
          <a:xfrm>
            <a:off x="7734300"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8" name="Line 52"/>
          <p:cNvSpPr>
            <a:spLocks noChangeAspect="1" noChangeShapeType="1"/>
          </p:cNvSpPr>
          <p:nvPr/>
        </p:nvSpPr>
        <p:spPr bwMode="auto">
          <a:xfrm>
            <a:off x="4491038"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29" name="Line 53"/>
          <p:cNvSpPr>
            <a:spLocks noChangeAspect="1" noChangeShapeType="1"/>
          </p:cNvSpPr>
          <p:nvPr/>
        </p:nvSpPr>
        <p:spPr bwMode="auto">
          <a:xfrm>
            <a:off x="3324225" y="4181475"/>
            <a:ext cx="0" cy="788988"/>
          </a:xfrm>
          <a:prstGeom prst="line">
            <a:avLst/>
          </a:prstGeom>
          <a:noFill/>
          <a:ln w="9525">
            <a:solidFill>
              <a:srgbClr val="008000"/>
            </a:solidFill>
            <a:round/>
            <a:headEnd type="triangle" w="sm" len="sm"/>
            <a:tailEnd type="triangle" w="sm" len="sm"/>
          </a:ln>
        </p:spPr>
        <p:txBody>
          <a:bodyPr/>
          <a:lstStyle/>
          <a:p>
            <a:endParaRPr lang="zh-CN" altLang="en-US"/>
          </a:p>
        </p:txBody>
      </p:sp>
      <p:sp>
        <p:nvSpPr>
          <p:cNvPr id="920630" name="Text Box 54"/>
          <p:cNvSpPr txBox="1">
            <a:spLocks noChangeArrowheads="1"/>
          </p:cNvSpPr>
          <p:nvPr/>
        </p:nvSpPr>
        <p:spPr bwMode="auto">
          <a:xfrm>
            <a:off x="673100" y="5332413"/>
            <a:ext cx="76962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N</a:t>
            </a:r>
            <a:r>
              <a:rPr lang="zh-CN" altLang="en-US" sz="1800" i="0" dirty="0">
                <a:solidFill>
                  <a:schemeClr val="accent2"/>
                </a:solidFill>
                <a:latin typeface="+mn-ea"/>
                <a:ea typeface="+mn-ea"/>
              </a:rPr>
              <a:t>位，若使用</a:t>
            </a:r>
            <a:r>
              <a:rPr lang="en-US" altLang="zh-CN" sz="1800" i="0" dirty="0">
                <a:solidFill>
                  <a:schemeClr val="accent2"/>
                </a:solidFill>
                <a:latin typeface="+mn-ea"/>
                <a:ea typeface="+mn-ea"/>
              </a:rPr>
              <a:t>k</a:t>
            </a:r>
            <a:r>
              <a:rPr lang="zh-CN" altLang="en-US" sz="1800" i="0" dirty="0">
                <a:solidFill>
                  <a:schemeClr val="accent2"/>
                </a:solidFill>
                <a:latin typeface="+mn-ea"/>
                <a:ea typeface="+mn-ea"/>
              </a:rPr>
              <a:t>位的芯片，</a:t>
            </a:r>
            <a:r>
              <a:rPr lang="en-US" altLang="zh-CN" sz="1800" i="0" dirty="0">
                <a:solidFill>
                  <a:schemeClr val="accent2"/>
                </a:solidFill>
                <a:latin typeface="+mn-ea"/>
                <a:ea typeface="+mn-ea"/>
              </a:rPr>
              <a:t>k&lt;N</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(N/k)</a:t>
            </a:r>
            <a:r>
              <a:rPr lang="zh-CN" altLang="en-US" sz="1800" i="0" dirty="0">
                <a:solidFill>
                  <a:schemeClr val="accent2"/>
                </a:solidFill>
                <a:latin typeface="+mn-ea"/>
                <a:ea typeface="+mn-ea"/>
              </a:rPr>
              <a:t>个芯片</a:t>
            </a:r>
          </a:p>
        </p:txBody>
      </p:sp>
      <p:grpSp>
        <p:nvGrpSpPr>
          <p:cNvPr id="8" name="Group 56"/>
          <p:cNvGrpSpPr>
            <a:grpSpLocks/>
          </p:cNvGrpSpPr>
          <p:nvPr/>
        </p:nvGrpSpPr>
        <p:grpSpPr bwMode="auto">
          <a:xfrm>
            <a:off x="2803525" y="2994025"/>
            <a:ext cx="5440363" cy="1189038"/>
            <a:chOff x="1766" y="2071"/>
            <a:chExt cx="3427" cy="749"/>
          </a:xfrm>
        </p:grpSpPr>
        <p:sp>
          <p:nvSpPr>
            <p:cNvPr id="164885" name="Oval 27"/>
            <p:cNvSpPr>
              <a:spLocks noChangeAspect="1" noChangeArrowheads="1"/>
            </p:cNvSpPr>
            <p:nvPr/>
          </p:nvSpPr>
          <p:spPr bwMode="auto">
            <a:xfrm>
              <a:off x="4422"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6" name="Oval 28"/>
            <p:cNvSpPr>
              <a:spLocks noChangeAspect="1" noChangeArrowheads="1"/>
            </p:cNvSpPr>
            <p:nvPr/>
          </p:nvSpPr>
          <p:spPr bwMode="auto">
            <a:xfrm>
              <a:off x="4096" y="2541"/>
              <a:ext cx="52"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sp>
          <p:nvSpPr>
            <p:cNvPr id="164887" name="Oval 29"/>
            <p:cNvSpPr>
              <a:spLocks noChangeAspect="1" noChangeArrowheads="1"/>
            </p:cNvSpPr>
            <p:nvPr/>
          </p:nvSpPr>
          <p:spPr bwMode="auto">
            <a:xfrm>
              <a:off x="4259" y="2541"/>
              <a:ext cx="53" cy="56"/>
            </a:xfrm>
            <a:prstGeom prst="ellipse">
              <a:avLst/>
            </a:prstGeom>
            <a:solidFill>
              <a:srgbClr val="FFCC00">
                <a:alpha val="89803"/>
              </a:srgbClr>
            </a:solidFill>
            <a:ln w="3175">
              <a:solidFill>
                <a:schemeClr val="folHlink"/>
              </a:solidFill>
              <a:round/>
              <a:headEnd/>
              <a:tailEnd/>
            </a:ln>
          </p:spPr>
          <p:txBody>
            <a:bodyPr/>
            <a:lstStyle/>
            <a:p>
              <a:pPr algn="ctr"/>
              <a:endParaRPr lang="zh-CN" altLang="en-US"/>
            </a:p>
          </p:txBody>
        </p:sp>
        <p:grpSp>
          <p:nvGrpSpPr>
            <p:cNvPr id="164888" name="Group 55"/>
            <p:cNvGrpSpPr>
              <a:grpSpLocks/>
            </p:cNvGrpSpPr>
            <p:nvPr/>
          </p:nvGrpSpPr>
          <p:grpSpPr bwMode="auto">
            <a:xfrm>
              <a:off x="1766" y="2071"/>
              <a:ext cx="3427" cy="749"/>
              <a:chOff x="1766" y="2071"/>
              <a:chExt cx="3427" cy="749"/>
            </a:xfrm>
          </p:grpSpPr>
          <p:sp>
            <p:nvSpPr>
              <p:cNvPr id="164889" name="Rectangle 30"/>
              <p:cNvSpPr>
                <a:spLocks noChangeAspect="1" noChangeArrowheads="1"/>
              </p:cNvSpPr>
              <p:nvPr/>
            </p:nvSpPr>
            <p:spPr bwMode="auto">
              <a:xfrm>
                <a:off x="1766" y="2083"/>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0" name="Rectangle 31"/>
              <p:cNvSpPr>
                <a:spLocks noChangeAspect="1" noChangeArrowheads="1"/>
              </p:cNvSpPr>
              <p:nvPr/>
            </p:nvSpPr>
            <p:spPr bwMode="auto">
              <a:xfrm>
                <a:off x="4577" y="2071"/>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1" name="Rectangle 32"/>
              <p:cNvSpPr>
                <a:spLocks noChangeAspect="1" noChangeArrowheads="1"/>
              </p:cNvSpPr>
              <p:nvPr/>
            </p:nvSpPr>
            <p:spPr bwMode="auto">
              <a:xfrm>
                <a:off x="3318" y="2082"/>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4892" name="Rectangle 33"/>
              <p:cNvSpPr>
                <a:spLocks noChangeAspect="1" noChangeArrowheads="1"/>
              </p:cNvSpPr>
              <p:nvPr/>
            </p:nvSpPr>
            <p:spPr bwMode="auto">
              <a:xfrm>
                <a:off x="2535" y="2084"/>
                <a:ext cx="616" cy="736"/>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a:solidFill>
                      <a:srgbClr val="003300"/>
                    </a:solidFill>
                    <a:latin typeface="Times New Roman" pitchFamily="18" charset="0"/>
                    <a:ea typeface="仿宋_GB2312" pitchFamily="49" charset="-122"/>
                  </a:rPr>
                  <a:t>256K</a:t>
                </a:r>
              </a:p>
              <a:p>
                <a:pPr algn="ctr"/>
                <a:r>
                  <a:rPr lang="en-US" altLang="zh-CN">
                    <a:solidFill>
                      <a:srgbClr val="003300"/>
                    </a:solidFill>
                    <a:latin typeface="Times New Roman" pitchFamily="18" charset="0"/>
                    <a:ea typeface="仿宋_GB2312" pitchFamily="49" charset="-122"/>
                  </a:rPr>
                  <a:t>×1</a:t>
                </a:r>
              </a:p>
              <a:p>
                <a:pPr algn="ctr"/>
                <a:r>
                  <a:rPr lang="en-US" altLang="zh-CN" baseline="30000">
                    <a:solidFill>
                      <a:srgbClr val="003300"/>
                    </a:solidFill>
                    <a:latin typeface="Times New Roman" pitchFamily="18" charset="0"/>
                    <a:ea typeface="仿宋_GB2312" pitchFamily="49" charset="-122"/>
                  </a:rPr>
                  <a:t>D</a:t>
                </a:r>
                <a:endParaRPr lang="en-US" altLang="zh-CN" b="1">
                  <a:solidFill>
                    <a:srgbClr val="003300"/>
                  </a:solidFill>
                  <a:latin typeface="Tahoma" pitchFamily="34" charset="0"/>
                  <a:ea typeface="仿宋_GB2312" pitchFamily="49" charset="-122"/>
                </a:endParaRPr>
              </a:p>
            </p:txBody>
          </p:sp>
        </p:grpSp>
      </p:grpSp>
      <p:sp>
        <p:nvSpPr>
          <p:cNvPr id="16488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C87234A-0E4D-4C65-99A7-7D25C019BA9A}" type="slidenum">
              <a:rPr lang="en-US" altLang="zh-CN">
                <a:latin typeface="Arial" charset="0"/>
              </a:rPr>
              <a:pPr/>
              <a:t>77</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ppt_x"/>
                                          </p:val>
                                        </p:tav>
                                        <p:tav tm="100000">
                                          <p:val>
                                            <p:strVal val="#ppt_x"/>
                                          </p:val>
                                        </p:tav>
                                      </p:tavLst>
                                    </p:anim>
                                    <p:anim calcmode="lin" valueType="num">
                                      <p:cBhvr additive="base">
                                        <p:cTn id="8"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2" presetClass="entr" presetSubtype="4" repeatCount="3000" fill="hold" grpId="0" nodeType="clickEffect">
                                  <p:stCondLst>
                                    <p:cond delay="0"/>
                                  </p:stCondLst>
                                  <p:childTnLst>
                                    <p:set>
                                      <p:cBhvr>
                                        <p:cTn id="18" dur="1" fill="hold">
                                          <p:stCondLst>
                                            <p:cond delay="0"/>
                                          </p:stCondLst>
                                        </p:cTn>
                                        <p:tgtEl>
                                          <p:spTgt spid="920589"/>
                                        </p:tgtEl>
                                        <p:attrNameLst>
                                          <p:attrName>style.visibility</p:attrName>
                                        </p:attrNameLst>
                                      </p:cBhvr>
                                      <p:to>
                                        <p:strVal val="visible"/>
                                      </p:to>
                                    </p:set>
                                    <p:animEffect transition="in" filter="wipe(down)">
                                      <p:cBhvr>
                                        <p:cTn id="19" dur="500"/>
                                        <p:tgtEl>
                                          <p:spTgt spid="920589"/>
                                        </p:tgtEl>
                                      </p:cBhvr>
                                    </p:animEffect>
                                  </p:childTnLst>
                                </p:cTn>
                              </p:par>
                              <p:par>
                                <p:cTn id="20" presetID="22" presetClass="entr" presetSubtype="4" repeatCount="3000" fill="hold" grpId="0" nodeType="withEffect">
                                  <p:stCondLst>
                                    <p:cond delay="0"/>
                                  </p:stCondLst>
                                  <p:childTnLst>
                                    <p:set>
                                      <p:cBhvr>
                                        <p:cTn id="21" dur="1" fill="hold">
                                          <p:stCondLst>
                                            <p:cond delay="0"/>
                                          </p:stCondLst>
                                        </p:cTn>
                                        <p:tgtEl>
                                          <p:spTgt spid="920591"/>
                                        </p:tgtEl>
                                        <p:attrNameLst>
                                          <p:attrName>style.visibility</p:attrName>
                                        </p:attrNameLst>
                                      </p:cBhvr>
                                      <p:to>
                                        <p:strVal val="visible"/>
                                      </p:to>
                                    </p:set>
                                    <p:animEffect transition="in" filter="wipe(down)">
                                      <p:cBhvr>
                                        <p:cTn id="22" dur="500"/>
                                        <p:tgtEl>
                                          <p:spTgt spid="920591"/>
                                        </p:tgtEl>
                                      </p:cBhvr>
                                    </p:animEffect>
                                  </p:childTnLst>
                                </p:cTn>
                              </p:par>
                              <p:par>
                                <p:cTn id="23" presetID="22" presetClass="entr" presetSubtype="4" repeatCount="3000" fill="hold" grpId="0" nodeType="withEffect">
                                  <p:stCondLst>
                                    <p:cond delay="0"/>
                                  </p:stCondLst>
                                  <p:childTnLst>
                                    <p:set>
                                      <p:cBhvr>
                                        <p:cTn id="24" dur="1" fill="hold">
                                          <p:stCondLst>
                                            <p:cond delay="0"/>
                                          </p:stCondLst>
                                        </p:cTn>
                                        <p:tgtEl>
                                          <p:spTgt spid="920592"/>
                                        </p:tgtEl>
                                        <p:attrNameLst>
                                          <p:attrName>style.visibility</p:attrName>
                                        </p:attrNameLst>
                                      </p:cBhvr>
                                      <p:to>
                                        <p:strVal val="visible"/>
                                      </p:to>
                                    </p:set>
                                    <p:animEffect transition="in" filter="wipe(down)">
                                      <p:cBhvr>
                                        <p:cTn id="25" dur="500"/>
                                        <p:tgtEl>
                                          <p:spTgt spid="920592"/>
                                        </p:tgtEl>
                                      </p:cBhvr>
                                    </p:animEffect>
                                  </p:childTnLst>
                                </p:cTn>
                              </p:par>
                              <p:par>
                                <p:cTn id="26" presetID="22" presetClass="entr" presetSubtype="4" repeatCount="3000" fill="hold" grpId="0" nodeType="withEffect">
                                  <p:stCondLst>
                                    <p:cond delay="0"/>
                                  </p:stCondLst>
                                  <p:childTnLst>
                                    <p:set>
                                      <p:cBhvr>
                                        <p:cTn id="27" dur="1" fill="hold">
                                          <p:stCondLst>
                                            <p:cond delay="0"/>
                                          </p:stCondLst>
                                        </p:cTn>
                                        <p:tgtEl>
                                          <p:spTgt spid="920593"/>
                                        </p:tgtEl>
                                        <p:attrNameLst>
                                          <p:attrName>style.visibility</p:attrName>
                                        </p:attrNameLst>
                                      </p:cBhvr>
                                      <p:to>
                                        <p:strVal val="visible"/>
                                      </p:to>
                                    </p:set>
                                    <p:animEffect transition="in" filter="wipe(down)">
                                      <p:cBhvr>
                                        <p:cTn id="28" dur="500"/>
                                        <p:tgtEl>
                                          <p:spTgt spid="920593"/>
                                        </p:tgtEl>
                                      </p:cBhvr>
                                    </p:animEffect>
                                  </p:childTnLst>
                                </p:cTn>
                              </p:par>
                              <p:par>
                                <p:cTn id="29" presetID="22" presetClass="entr" presetSubtype="4" repeatCount="3000" fill="hold" grpId="0" nodeType="withEffect">
                                  <p:stCondLst>
                                    <p:cond delay="0"/>
                                  </p:stCondLst>
                                  <p:childTnLst>
                                    <p:set>
                                      <p:cBhvr>
                                        <p:cTn id="30" dur="1" fill="hold">
                                          <p:stCondLst>
                                            <p:cond delay="0"/>
                                          </p:stCondLst>
                                        </p:cTn>
                                        <p:tgtEl>
                                          <p:spTgt spid="920594"/>
                                        </p:tgtEl>
                                        <p:attrNameLst>
                                          <p:attrName>style.visibility</p:attrName>
                                        </p:attrNameLst>
                                      </p:cBhvr>
                                      <p:to>
                                        <p:strVal val="visible"/>
                                      </p:to>
                                    </p:set>
                                    <p:animEffect transition="in" filter="wipe(down)">
                                      <p:cBhvr>
                                        <p:cTn id="31" dur="500"/>
                                        <p:tgtEl>
                                          <p:spTgt spid="920594"/>
                                        </p:tgtEl>
                                      </p:cBhvr>
                                    </p:animEffect>
                                  </p:childTnLst>
                                </p:cTn>
                              </p:par>
                              <p:par>
                                <p:cTn id="32" presetID="22" presetClass="entr" presetSubtype="4" repeatCount="3000" fill="hold" grpId="0" nodeType="withEffect">
                                  <p:stCondLst>
                                    <p:cond delay="0"/>
                                  </p:stCondLst>
                                  <p:childTnLst>
                                    <p:set>
                                      <p:cBhvr>
                                        <p:cTn id="33" dur="1" fill="hold">
                                          <p:stCondLst>
                                            <p:cond delay="0"/>
                                          </p:stCondLst>
                                        </p:cTn>
                                        <p:tgtEl>
                                          <p:spTgt spid="920627"/>
                                        </p:tgtEl>
                                        <p:attrNameLst>
                                          <p:attrName>style.visibility</p:attrName>
                                        </p:attrNameLst>
                                      </p:cBhvr>
                                      <p:to>
                                        <p:strVal val="visible"/>
                                      </p:to>
                                    </p:set>
                                    <p:animEffect transition="in" filter="wipe(down)">
                                      <p:cBhvr>
                                        <p:cTn id="34" dur="500"/>
                                        <p:tgtEl>
                                          <p:spTgt spid="920627"/>
                                        </p:tgtEl>
                                      </p:cBhvr>
                                    </p:animEffect>
                                  </p:childTnLst>
                                </p:cTn>
                              </p:par>
                              <p:par>
                                <p:cTn id="35" presetID="22" presetClass="entr" presetSubtype="4" repeatCount="3000" fill="hold" grpId="0" nodeType="withEffect">
                                  <p:stCondLst>
                                    <p:cond delay="0"/>
                                  </p:stCondLst>
                                  <p:childTnLst>
                                    <p:set>
                                      <p:cBhvr>
                                        <p:cTn id="36" dur="1" fill="hold">
                                          <p:stCondLst>
                                            <p:cond delay="0"/>
                                          </p:stCondLst>
                                        </p:cTn>
                                        <p:tgtEl>
                                          <p:spTgt spid="920628"/>
                                        </p:tgtEl>
                                        <p:attrNameLst>
                                          <p:attrName>style.visibility</p:attrName>
                                        </p:attrNameLst>
                                      </p:cBhvr>
                                      <p:to>
                                        <p:strVal val="visible"/>
                                      </p:to>
                                    </p:set>
                                    <p:animEffect transition="in" filter="wipe(down)">
                                      <p:cBhvr>
                                        <p:cTn id="37" dur="500"/>
                                        <p:tgtEl>
                                          <p:spTgt spid="920628"/>
                                        </p:tgtEl>
                                      </p:cBhvr>
                                    </p:animEffect>
                                  </p:childTnLst>
                                </p:cTn>
                              </p:par>
                              <p:par>
                                <p:cTn id="38" presetID="22" presetClass="entr" presetSubtype="4" repeatCount="3000" fill="hold" grpId="0" nodeType="withEffect">
                                  <p:stCondLst>
                                    <p:cond delay="0"/>
                                  </p:stCondLst>
                                  <p:childTnLst>
                                    <p:set>
                                      <p:cBhvr>
                                        <p:cTn id="39" dur="1" fill="hold">
                                          <p:stCondLst>
                                            <p:cond delay="0"/>
                                          </p:stCondLst>
                                        </p:cTn>
                                        <p:tgtEl>
                                          <p:spTgt spid="920629"/>
                                        </p:tgtEl>
                                        <p:attrNameLst>
                                          <p:attrName>style.visibility</p:attrName>
                                        </p:attrNameLst>
                                      </p:cBhvr>
                                      <p:to>
                                        <p:strVal val="visible"/>
                                      </p:to>
                                    </p:set>
                                    <p:animEffect transition="in" filter="wipe(down)">
                                      <p:cBhvr>
                                        <p:cTn id="40" dur="500"/>
                                        <p:tgtEl>
                                          <p:spTgt spid="920629"/>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repeatCount="3000" fill="hold" grpId="0" nodeType="clickEffect">
                                  <p:stCondLst>
                                    <p:cond delay="0"/>
                                  </p:stCondLst>
                                  <p:childTnLst>
                                    <p:set>
                                      <p:cBhvr>
                                        <p:cTn id="44" dur="1" fill="hold">
                                          <p:stCondLst>
                                            <p:cond delay="0"/>
                                          </p:stCondLst>
                                        </p:cTn>
                                        <p:tgtEl>
                                          <p:spTgt spid="920611"/>
                                        </p:tgtEl>
                                        <p:attrNameLst>
                                          <p:attrName>style.visibility</p:attrName>
                                        </p:attrNameLst>
                                      </p:cBhvr>
                                      <p:to>
                                        <p:strVal val="visible"/>
                                      </p:to>
                                    </p:set>
                                    <p:animEffect transition="in" filter="wipe(left)">
                                      <p:cBhvr>
                                        <p:cTn id="45" dur="1000"/>
                                        <p:tgtEl>
                                          <p:spTgt spid="920611"/>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repeatCount="3000" fill="hold" grpId="0" nodeType="clickEffect">
                                  <p:stCondLst>
                                    <p:cond delay="0"/>
                                  </p:stCondLst>
                                  <p:childTnLst>
                                    <p:set>
                                      <p:cBhvr>
                                        <p:cTn id="49" dur="1" fill="hold">
                                          <p:stCondLst>
                                            <p:cond delay="0"/>
                                          </p:stCondLst>
                                        </p:cTn>
                                        <p:tgtEl>
                                          <p:spTgt spid="920610"/>
                                        </p:tgtEl>
                                        <p:attrNameLst>
                                          <p:attrName>style.visibility</p:attrName>
                                        </p:attrNameLst>
                                      </p:cBhvr>
                                      <p:to>
                                        <p:strVal val="visible"/>
                                      </p:to>
                                    </p:set>
                                    <p:animEffect transition="in" filter="wipe(left)">
                                      <p:cBhvr>
                                        <p:cTn id="50" dur="1000"/>
                                        <p:tgtEl>
                                          <p:spTgt spid="920610"/>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920590"/>
                                        </p:tgtEl>
                                        <p:attrNameLst>
                                          <p:attrName>style.visibility</p:attrName>
                                        </p:attrNameLst>
                                      </p:cBhvr>
                                      <p:to>
                                        <p:strVal val="visible"/>
                                      </p:to>
                                    </p:set>
                                    <p:anim calcmode="lin" valueType="num">
                                      <p:cBhvr additive="base">
                                        <p:cTn id="55" dur="500" fill="hold"/>
                                        <p:tgtEl>
                                          <p:spTgt spid="920590"/>
                                        </p:tgtEl>
                                        <p:attrNameLst>
                                          <p:attrName>ppt_x</p:attrName>
                                        </p:attrNameLst>
                                      </p:cBhvr>
                                      <p:tavLst>
                                        <p:tav tm="0">
                                          <p:val>
                                            <p:strVal val="#ppt_x"/>
                                          </p:val>
                                        </p:tav>
                                        <p:tav tm="100000">
                                          <p:val>
                                            <p:strVal val="#ppt_x"/>
                                          </p:val>
                                        </p:tav>
                                      </p:tavLst>
                                    </p:anim>
                                    <p:anim calcmode="lin" valueType="num">
                                      <p:cBhvr additive="base">
                                        <p:cTn id="56" dur="500" fill="hold"/>
                                        <p:tgtEl>
                                          <p:spTgt spid="920590"/>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2" presetClass="entr" presetSubtype="1" repeatCount="3000"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up)">
                                      <p:cBhvr>
                                        <p:cTn id="61" dur="500"/>
                                        <p:tgtEl>
                                          <p:spTgt spid="5"/>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repeatCount="3000" fill="hold" nodeType="clickEffect">
                                  <p:stCondLst>
                                    <p:cond delay="0"/>
                                  </p:stCondLst>
                                  <p:childTnLst>
                                    <p:set>
                                      <p:cBhvr>
                                        <p:cTn id="65" dur="1" fill="hold">
                                          <p:stCondLst>
                                            <p:cond delay="0"/>
                                          </p:stCondLst>
                                        </p:cTn>
                                        <p:tgtEl>
                                          <p:spTgt spid="2"/>
                                        </p:tgtEl>
                                        <p:attrNameLst>
                                          <p:attrName>style.visibility</p:attrName>
                                        </p:attrNameLst>
                                      </p:cBhvr>
                                      <p:to>
                                        <p:strVal val="visible"/>
                                      </p:to>
                                    </p:set>
                                    <p:animEffect transition="in" filter="wipe(left)">
                                      <p:cBhvr>
                                        <p:cTn id="66" dur="1000"/>
                                        <p:tgtEl>
                                          <p:spTgt spid="2"/>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repeatCount="3000" fill="hold" grpId="0" nodeType="clickEffect">
                                  <p:stCondLst>
                                    <p:cond delay="0"/>
                                  </p:stCondLst>
                                  <p:childTnLst>
                                    <p:set>
                                      <p:cBhvr>
                                        <p:cTn id="70" dur="1" fill="hold">
                                          <p:stCondLst>
                                            <p:cond delay="0"/>
                                          </p:stCondLst>
                                        </p:cTn>
                                        <p:tgtEl>
                                          <p:spTgt spid="920612"/>
                                        </p:tgtEl>
                                        <p:attrNameLst>
                                          <p:attrName>style.visibility</p:attrName>
                                        </p:attrNameLst>
                                      </p:cBhvr>
                                      <p:to>
                                        <p:strVal val="visible"/>
                                      </p:to>
                                    </p:set>
                                    <p:animEffect transition="in" filter="wipe(left)">
                                      <p:cBhvr>
                                        <p:cTn id="71" dur="1000"/>
                                        <p:tgtEl>
                                          <p:spTgt spid="920612"/>
                                        </p:tgtEl>
                                      </p:cBhvr>
                                    </p:animEffect>
                                  </p:childTnLst>
                                </p:cTn>
                              </p:par>
                            </p:childTnLst>
                          </p:cTn>
                        </p:par>
                      </p:childTnLst>
                    </p:cTn>
                  </p:par>
                  <p:par>
                    <p:cTn id="72" fill="hold" nodeType="clickPar">
                      <p:stCondLst>
                        <p:cond delay="indefinite"/>
                      </p:stCondLst>
                      <p:childTnLst>
                        <p:par>
                          <p:cTn id="73" fill="hold" nodeType="withGroup">
                            <p:stCondLst>
                              <p:cond delay="0"/>
                            </p:stCondLst>
                            <p:childTnLst>
                              <p:par>
                                <p:cTn id="74" presetID="22" presetClass="entr" presetSubtype="1" repeatCount="3000" fill="hold" nodeType="clickEffect">
                                  <p:stCondLst>
                                    <p:cond delay="0"/>
                                  </p:stCondLst>
                                  <p:childTnLst>
                                    <p:set>
                                      <p:cBhvr>
                                        <p:cTn id="75" dur="1" fill="hold">
                                          <p:stCondLst>
                                            <p:cond delay="0"/>
                                          </p:stCondLst>
                                        </p:cTn>
                                        <p:tgtEl>
                                          <p:spTgt spid="6"/>
                                        </p:tgtEl>
                                        <p:attrNameLst>
                                          <p:attrName>style.visibility</p:attrName>
                                        </p:attrNameLst>
                                      </p:cBhvr>
                                      <p:to>
                                        <p:strVal val="visible"/>
                                      </p:to>
                                    </p:set>
                                    <p:animEffect transition="in" filter="wipe(up)">
                                      <p:cBhvr>
                                        <p:cTn id="76" dur="1000"/>
                                        <p:tgtEl>
                                          <p:spTgt spid="6"/>
                                        </p:tgtEl>
                                      </p:cBhvr>
                                    </p:animEffect>
                                  </p:childTnLst>
                                </p:cTn>
                              </p:par>
                            </p:childTnLst>
                          </p:cTn>
                        </p:par>
                      </p:childTnLst>
                    </p:cTn>
                  </p:par>
                  <p:par>
                    <p:cTn id="77" fill="hold" nodeType="clickPar">
                      <p:stCondLst>
                        <p:cond delay="indefinite"/>
                      </p:stCondLst>
                      <p:childTnLst>
                        <p:par>
                          <p:cTn id="78" fill="hold" nodeType="withGroup">
                            <p:stCondLst>
                              <p:cond delay="0"/>
                            </p:stCondLst>
                            <p:childTnLst>
                              <p:par>
                                <p:cTn id="79" presetID="2" presetClass="entr" presetSubtype="4" fill="hold" grpId="0" nodeType="clickEffect">
                                  <p:stCondLst>
                                    <p:cond delay="0"/>
                                  </p:stCondLst>
                                  <p:childTnLst>
                                    <p:set>
                                      <p:cBhvr>
                                        <p:cTn id="80" dur="1" fill="hold">
                                          <p:stCondLst>
                                            <p:cond delay="0"/>
                                          </p:stCondLst>
                                        </p:cTn>
                                        <p:tgtEl>
                                          <p:spTgt spid="920630"/>
                                        </p:tgtEl>
                                        <p:attrNameLst>
                                          <p:attrName>style.visibility</p:attrName>
                                        </p:attrNameLst>
                                      </p:cBhvr>
                                      <p:to>
                                        <p:strVal val="visible"/>
                                      </p:to>
                                    </p:set>
                                    <p:anim calcmode="lin" valueType="num">
                                      <p:cBhvr additive="base">
                                        <p:cTn id="81" dur="500" fill="hold"/>
                                        <p:tgtEl>
                                          <p:spTgt spid="920630"/>
                                        </p:tgtEl>
                                        <p:attrNameLst>
                                          <p:attrName>ppt_x</p:attrName>
                                        </p:attrNameLst>
                                      </p:cBhvr>
                                      <p:tavLst>
                                        <p:tav tm="0">
                                          <p:val>
                                            <p:strVal val="#ppt_x"/>
                                          </p:val>
                                        </p:tav>
                                        <p:tav tm="100000">
                                          <p:val>
                                            <p:strVal val="#ppt_x"/>
                                          </p:val>
                                        </p:tav>
                                      </p:tavLst>
                                    </p:anim>
                                    <p:anim calcmode="lin" valueType="num">
                                      <p:cBhvr additive="base">
                                        <p:cTn id="82" dur="500" fill="hold"/>
                                        <p:tgtEl>
                                          <p:spTgt spid="920630"/>
                                        </p:tgtEl>
                                        <p:attrNameLst>
                                          <p:attrName>ppt_y</p:attrName>
                                        </p:attrNameLst>
                                      </p:cBhvr>
                                      <p:tavLst>
                                        <p:tav tm="0">
                                          <p:val>
                                            <p:strVal val="1+#ppt_h/2"/>
                                          </p:val>
                                        </p:tav>
                                        <p:tav tm="100000">
                                          <p:val>
                                            <p:strVal val="#ppt_y"/>
                                          </p:val>
                                        </p:tav>
                                      </p:tavLst>
                                    </p:anim>
                                  </p:childTnLst>
                                </p:cTn>
                              </p:par>
                            </p:childTnLst>
                          </p:cTn>
                        </p:par>
                      </p:childTnLst>
                    </p:cTn>
                  </p:par>
                  <p:par>
                    <p:cTn id="83" fill="hold" nodeType="clickPar">
                      <p:stCondLst>
                        <p:cond delay="indefinite"/>
                      </p:stCondLst>
                      <p:childTnLst>
                        <p:par>
                          <p:cTn id="84" fill="hold" nodeType="withGroup">
                            <p:stCondLst>
                              <p:cond delay="0"/>
                            </p:stCondLst>
                            <p:childTnLst>
                              <p:par>
                                <p:cTn id="85" presetID="35" presetClass="emph" presetSubtype="0" repeatCount="5000" fill="hold" grpId="1" nodeType="clickEffect">
                                  <p:stCondLst>
                                    <p:cond delay="0"/>
                                  </p:stCondLst>
                                  <p:childTnLst>
                                    <p:anim calcmode="discrete" valueType="str">
                                      <p:cBhvr>
                                        <p:cTn id="86" dur="1000" fill="hold"/>
                                        <p:tgtEl>
                                          <p:spTgt spid="920610"/>
                                        </p:tgtEl>
                                        <p:attrNameLst>
                                          <p:attrName>style.visibility</p:attrName>
                                        </p:attrNameLst>
                                      </p:cBhvr>
                                      <p:tavLst>
                                        <p:tav tm="0">
                                          <p:val>
                                            <p:strVal val="hidden"/>
                                          </p:val>
                                        </p:tav>
                                        <p:tav tm="50000">
                                          <p:val>
                                            <p:strVal val="visible"/>
                                          </p:val>
                                        </p:tav>
                                      </p:tavLst>
                                    </p:anim>
                                  </p:childTnLst>
                                </p:cTn>
                              </p:par>
                              <p:par>
                                <p:cTn id="87" presetID="35" presetClass="emph" presetSubtype="0" repeatCount="5000" fill="hold" nodeType="withEffect">
                                  <p:stCondLst>
                                    <p:cond delay="0"/>
                                  </p:stCondLst>
                                  <p:childTnLst>
                                    <p:anim calcmode="discrete" valueType="str">
                                      <p:cBhvr>
                                        <p:cTn id="8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35" presetClass="emph" presetSubtype="0" repeatCount="5000" fill="hold" nodeType="clickEffect">
                                  <p:stCondLst>
                                    <p:cond delay="0"/>
                                  </p:stCondLst>
                                  <p:childTnLst>
                                    <p:anim calcmode="discrete" valueType="str">
                                      <p:cBhvr>
                                        <p:cTn id="92"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35" presetClass="emph" presetSubtype="0" repeatCount="4000" fill="hold" grpId="1" nodeType="clickEffect">
                                  <p:stCondLst>
                                    <p:cond delay="0"/>
                                  </p:stCondLst>
                                  <p:childTnLst>
                                    <p:anim calcmode="discrete" valueType="str">
                                      <p:cBhvr>
                                        <p:cTn id="96" dur="1000" fill="hold"/>
                                        <p:tgtEl>
                                          <p:spTgt spid="920629"/>
                                        </p:tgtEl>
                                        <p:attrNameLst>
                                          <p:attrName>style.visibility</p:attrName>
                                        </p:attrNameLst>
                                      </p:cBhvr>
                                      <p:tavLst>
                                        <p:tav tm="0">
                                          <p:val>
                                            <p:strVal val="hidden"/>
                                          </p:val>
                                        </p:tav>
                                        <p:tav tm="50000">
                                          <p:val>
                                            <p:strVal val="visible"/>
                                          </p:val>
                                        </p:tav>
                                      </p:tavLst>
                                    </p:anim>
                                  </p:childTnLst>
                                </p:cTn>
                              </p:par>
                              <p:par>
                                <p:cTn id="97" presetID="35" presetClass="emph" presetSubtype="0" repeatCount="4000" fill="hold" grpId="1" nodeType="withEffect">
                                  <p:stCondLst>
                                    <p:cond delay="0"/>
                                  </p:stCondLst>
                                  <p:childTnLst>
                                    <p:anim calcmode="discrete" valueType="str">
                                      <p:cBhvr>
                                        <p:cTn id="98" dur="1000" fill="hold"/>
                                        <p:tgtEl>
                                          <p:spTgt spid="920628"/>
                                        </p:tgtEl>
                                        <p:attrNameLst>
                                          <p:attrName>style.visibility</p:attrName>
                                        </p:attrNameLst>
                                      </p:cBhvr>
                                      <p:tavLst>
                                        <p:tav tm="0">
                                          <p:val>
                                            <p:strVal val="hidden"/>
                                          </p:val>
                                        </p:tav>
                                        <p:tav tm="50000">
                                          <p:val>
                                            <p:strVal val="visible"/>
                                          </p:val>
                                        </p:tav>
                                      </p:tavLst>
                                    </p:anim>
                                  </p:childTnLst>
                                </p:cTn>
                              </p:par>
                              <p:par>
                                <p:cTn id="99" presetID="35" presetClass="emph" presetSubtype="0" repeatCount="4000" fill="hold" grpId="1" nodeType="withEffect">
                                  <p:stCondLst>
                                    <p:cond delay="0"/>
                                  </p:stCondLst>
                                  <p:childTnLst>
                                    <p:anim calcmode="discrete" valueType="str">
                                      <p:cBhvr>
                                        <p:cTn id="100" dur="1000" fill="hold"/>
                                        <p:tgtEl>
                                          <p:spTgt spid="920589"/>
                                        </p:tgtEl>
                                        <p:attrNameLst>
                                          <p:attrName>style.visibility</p:attrName>
                                        </p:attrNameLst>
                                      </p:cBhvr>
                                      <p:tavLst>
                                        <p:tav tm="0">
                                          <p:val>
                                            <p:strVal val="hidden"/>
                                          </p:val>
                                        </p:tav>
                                        <p:tav tm="50000">
                                          <p:val>
                                            <p:strVal val="visible"/>
                                          </p:val>
                                        </p:tav>
                                      </p:tavLst>
                                    </p:anim>
                                  </p:childTnLst>
                                </p:cTn>
                              </p:par>
                              <p:par>
                                <p:cTn id="101" presetID="35" presetClass="emph" presetSubtype="0" repeatCount="4000" fill="hold" grpId="1" nodeType="withEffect">
                                  <p:stCondLst>
                                    <p:cond delay="0"/>
                                  </p:stCondLst>
                                  <p:childTnLst>
                                    <p:anim calcmode="discrete" valueType="str">
                                      <p:cBhvr>
                                        <p:cTn id="102" dur="1000" fill="hold"/>
                                        <p:tgtEl>
                                          <p:spTgt spid="920627"/>
                                        </p:tgtEl>
                                        <p:attrNameLst>
                                          <p:attrName>style.visibility</p:attrName>
                                        </p:attrNameLst>
                                      </p:cBhvr>
                                      <p:tavLst>
                                        <p:tav tm="0">
                                          <p:val>
                                            <p:strVal val="hidden"/>
                                          </p:val>
                                        </p:tav>
                                        <p:tav tm="50000">
                                          <p:val>
                                            <p:strVal val="visible"/>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35" presetClass="emph" presetSubtype="0" repeatCount="4000" fill="hold" grpId="1" nodeType="clickEffect">
                                  <p:stCondLst>
                                    <p:cond delay="0"/>
                                  </p:stCondLst>
                                  <p:childTnLst>
                                    <p:anim calcmode="discrete" valueType="str">
                                      <p:cBhvr>
                                        <p:cTn id="106" dur="1000" fill="hold"/>
                                        <p:tgtEl>
                                          <p:spTgt spid="9206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0589" grpId="0" animBg="1"/>
      <p:bldP spid="920589" grpId="1" animBg="1"/>
      <p:bldP spid="920590" grpId="0"/>
      <p:bldP spid="920591" grpId="0"/>
      <p:bldP spid="920592" grpId="0"/>
      <p:bldP spid="920593" grpId="0"/>
      <p:bldP spid="920594" grpId="0"/>
      <p:bldP spid="920610" grpId="0" animBg="1"/>
      <p:bldP spid="920610" grpId="1" animBg="1"/>
      <p:bldP spid="920611" grpId="0" animBg="1"/>
      <p:bldP spid="920611" grpId="1" animBg="1"/>
      <p:bldP spid="920612" grpId="0" animBg="1"/>
      <p:bldP spid="920627" grpId="0" animBg="1"/>
      <p:bldP spid="920627" grpId="1" animBg="1"/>
      <p:bldP spid="920628" grpId="0" animBg="1"/>
      <p:bldP spid="920628" grpId="1" animBg="1"/>
      <p:bldP spid="920629" grpId="0" animBg="1"/>
      <p:bldP spid="920629" grpId="1" animBg="1"/>
      <p:bldP spid="920630"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057525" y="2951163"/>
            <a:ext cx="4319588" cy="457200"/>
            <a:chOff x="1966" y="2265"/>
            <a:chExt cx="2721" cy="288"/>
          </a:xfrm>
        </p:grpSpPr>
        <p:sp>
          <p:nvSpPr>
            <p:cNvPr id="165943" name="Line 3"/>
            <p:cNvSpPr>
              <a:spLocks noChangeAspect="1" noChangeShapeType="1"/>
            </p:cNvSpPr>
            <p:nvPr/>
          </p:nvSpPr>
          <p:spPr bwMode="auto">
            <a:xfrm flipV="1">
              <a:off x="1966" y="2269"/>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4" name="Line 4"/>
            <p:cNvSpPr>
              <a:spLocks noChangeAspect="1" noChangeShapeType="1"/>
            </p:cNvSpPr>
            <p:nvPr/>
          </p:nvSpPr>
          <p:spPr bwMode="auto">
            <a:xfrm flipV="1">
              <a:off x="4686" y="2269"/>
              <a:ext cx="1" cy="280"/>
            </a:xfrm>
            <a:prstGeom prst="line">
              <a:avLst/>
            </a:prstGeom>
            <a:noFill/>
            <a:ln w="3175">
              <a:solidFill>
                <a:schemeClr val="tx1"/>
              </a:solidFill>
              <a:round/>
              <a:headEnd type="none" w="sm" len="sm"/>
              <a:tailEnd type="none" w="sm" len="sm"/>
            </a:ln>
          </p:spPr>
          <p:txBody>
            <a:bodyPr/>
            <a:lstStyle/>
            <a:p>
              <a:endParaRPr lang="zh-CN" altLang="en-US"/>
            </a:p>
          </p:txBody>
        </p:sp>
        <p:sp>
          <p:nvSpPr>
            <p:cNvPr id="165945" name="Line 5"/>
            <p:cNvSpPr>
              <a:spLocks noChangeAspect="1" noChangeShapeType="1"/>
            </p:cNvSpPr>
            <p:nvPr/>
          </p:nvSpPr>
          <p:spPr bwMode="auto">
            <a:xfrm flipV="1">
              <a:off x="2686" y="2273"/>
              <a:ext cx="2" cy="280"/>
            </a:xfrm>
            <a:prstGeom prst="line">
              <a:avLst/>
            </a:prstGeom>
            <a:noFill/>
            <a:ln w="3175">
              <a:solidFill>
                <a:schemeClr val="tx1"/>
              </a:solidFill>
              <a:round/>
              <a:headEnd type="none" w="sm" len="sm"/>
              <a:tailEnd type="oval" w="sm" len="sm"/>
            </a:ln>
          </p:spPr>
          <p:txBody>
            <a:bodyPr/>
            <a:lstStyle/>
            <a:p>
              <a:endParaRPr lang="zh-CN" altLang="en-US"/>
            </a:p>
          </p:txBody>
        </p:sp>
        <p:sp>
          <p:nvSpPr>
            <p:cNvPr id="165946" name="Line 6"/>
            <p:cNvSpPr>
              <a:spLocks noChangeAspect="1" noChangeShapeType="1"/>
            </p:cNvSpPr>
            <p:nvPr/>
          </p:nvSpPr>
          <p:spPr bwMode="auto">
            <a:xfrm flipV="1">
              <a:off x="3502" y="2265"/>
              <a:ext cx="2" cy="280"/>
            </a:xfrm>
            <a:prstGeom prst="line">
              <a:avLst/>
            </a:prstGeom>
            <a:noFill/>
            <a:ln w="3175">
              <a:solidFill>
                <a:schemeClr val="tx1"/>
              </a:solidFill>
              <a:round/>
              <a:headEnd type="none" w="sm" len="sm"/>
              <a:tailEnd type="oval" w="sm" len="sm"/>
            </a:ln>
          </p:spPr>
          <p:txBody>
            <a:bodyPr/>
            <a:lstStyle/>
            <a:p>
              <a:endParaRPr lang="zh-CN" altLang="en-US"/>
            </a:p>
          </p:txBody>
        </p:sp>
      </p:grpSp>
      <p:sp>
        <p:nvSpPr>
          <p:cNvPr id="165890" name="Rectangle 7"/>
          <p:cNvSpPr>
            <a:spLocks noGrp="1" noChangeArrowheads="1"/>
          </p:cNvSpPr>
          <p:nvPr>
            <p:ph type="title"/>
          </p:nvPr>
        </p:nvSpPr>
        <p:spPr/>
        <p:txBody>
          <a:bodyPr/>
          <a:lstStyle/>
          <a:p>
            <a:pPr eaLnBrk="1" hangingPunct="1"/>
            <a:r>
              <a:rPr lang="zh-CN" altLang="en-US" smtClean="0"/>
              <a:t>字数扩展</a:t>
            </a:r>
            <a:r>
              <a:rPr lang="en-US" altLang="zh-CN" smtClean="0"/>
              <a:t>(ABUS)</a:t>
            </a:r>
          </a:p>
        </p:txBody>
      </p:sp>
      <p:sp>
        <p:nvSpPr>
          <p:cNvPr id="921609" name="Line 9"/>
          <p:cNvSpPr>
            <a:spLocks noChangeAspect="1" noChangeShapeType="1"/>
          </p:cNvSpPr>
          <p:nvPr/>
        </p:nvSpPr>
        <p:spPr bwMode="auto">
          <a:xfrm flipV="1">
            <a:off x="4695825"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0" name="Line 10"/>
          <p:cNvSpPr>
            <a:spLocks noChangeAspect="1" noChangeShapeType="1"/>
          </p:cNvSpPr>
          <p:nvPr/>
        </p:nvSpPr>
        <p:spPr bwMode="auto">
          <a:xfrm flipV="1">
            <a:off x="5970588" y="2087563"/>
            <a:ext cx="3175" cy="1323975"/>
          </a:xfrm>
          <a:prstGeom prst="line">
            <a:avLst/>
          </a:prstGeom>
          <a:noFill/>
          <a:ln w="3175">
            <a:solidFill>
              <a:schemeClr val="tx1"/>
            </a:solidFill>
            <a:round/>
            <a:headEnd type="none" w="sm" len="sm"/>
            <a:tailEnd type="none" w="sm" len="sm"/>
          </a:ln>
        </p:spPr>
        <p:txBody>
          <a:bodyPr/>
          <a:lstStyle/>
          <a:p>
            <a:endParaRPr lang="zh-CN" altLang="en-US"/>
          </a:p>
        </p:txBody>
      </p:sp>
      <p:sp>
        <p:nvSpPr>
          <p:cNvPr id="921611" name="Line 11"/>
          <p:cNvSpPr>
            <a:spLocks noChangeAspect="1" noChangeShapeType="1"/>
          </p:cNvSpPr>
          <p:nvPr/>
        </p:nvSpPr>
        <p:spPr bwMode="auto">
          <a:xfrm flipV="1">
            <a:off x="3549650" y="2089150"/>
            <a:ext cx="3175" cy="1328738"/>
          </a:xfrm>
          <a:prstGeom prst="line">
            <a:avLst/>
          </a:prstGeom>
          <a:noFill/>
          <a:ln w="3175">
            <a:solidFill>
              <a:schemeClr val="tx1"/>
            </a:solidFill>
            <a:round/>
            <a:headEnd type="none" w="sm" len="sm"/>
            <a:tailEnd type="none" w="sm" len="sm"/>
          </a:ln>
        </p:spPr>
        <p:txBody>
          <a:bodyPr/>
          <a:lstStyle/>
          <a:p>
            <a:endParaRPr lang="zh-CN" altLang="en-US"/>
          </a:p>
        </p:txBody>
      </p:sp>
      <p:sp>
        <p:nvSpPr>
          <p:cNvPr id="921612" name="Line 12"/>
          <p:cNvSpPr>
            <a:spLocks noChangeAspect="1" noChangeShapeType="1"/>
          </p:cNvSpPr>
          <p:nvPr/>
        </p:nvSpPr>
        <p:spPr bwMode="auto">
          <a:xfrm flipV="1">
            <a:off x="8010525" y="2081213"/>
            <a:ext cx="1588" cy="1216025"/>
          </a:xfrm>
          <a:prstGeom prst="line">
            <a:avLst/>
          </a:prstGeom>
          <a:noFill/>
          <a:ln w="3175">
            <a:solidFill>
              <a:schemeClr val="tx1"/>
            </a:solidFill>
            <a:round/>
            <a:headEnd type="none" w="sm" len="sm"/>
            <a:tailEnd type="none" w="sm" len="sm"/>
          </a:ln>
        </p:spPr>
        <p:txBody>
          <a:bodyPr/>
          <a:lstStyle/>
          <a:p>
            <a:endParaRPr lang="zh-CN" altLang="en-US"/>
          </a:p>
        </p:txBody>
      </p:sp>
      <p:sp>
        <p:nvSpPr>
          <p:cNvPr id="921613" name="Rectangle 13"/>
          <p:cNvSpPr>
            <a:spLocks noChangeAspect="1" noChangeArrowheads="1"/>
          </p:cNvSpPr>
          <p:nvPr/>
        </p:nvSpPr>
        <p:spPr bwMode="auto">
          <a:xfrm>
            <a:off x="2051050" y="1854200"/>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21614" name="Rectangle 14"/>
          <p:cNvSpPr>
            <a:spLocks noChangeAspect="1" noChangeArrowheads="1"/>
          </p:cNvSpPr>
          <p:nvPr/>
        </p:nvSpPr>
        <p:spPr bwMode="auto">
          <a:xfrm>
            <a:off x="6794500" y="2251075"/>
            <a:ext cx="892175" cy="4429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3" name="Group 15"/>
          <p:cNvGrpSpPr>
            <a:grpSpLocks/>
          </p:cNvGrpSpPr>
          <p:nvPr/>
        </p:nvGrpSpPr>
        <p:grpSpPr bwMode="auto">
          <a:xfrm>
            <a:off x="3060700" y="1412875"/>
            <a:ext cx="5413375" cy="773113"/>
            <a:chOff x="1955" y="1296"/>
            <a:chExt cx="3293" cy="487"/>
          </a:xfrm>
        </p:grpSpPr>
        <p:sp>
          <p:nvSpPr>
            <p:cNvPr id="165936" name="Rectangle 16"/>
            <p:cNvSpPr>
              <a:spLocks noChangeAspect="1" noChangeArrowheads="1"/>
            </p:cNvSpPr>
            <p:nvPr/>
          </p:nvSpPr>
          <p:spPr bwMode="auto">
            <a:xfrm>
              <a:off x="1955" y="1299"/>
              <a:ext cx="3293" cy="418"/>
            </a:xfrm>
            <a:prstGeom prst="rect">
              <a:avLst/>
            </a:prstGeom>
            <a:solidFill>
              <a:srgbClr val="99FFCC"/>
            </a:solidFill>
            <a:ln w="12700">
              <a:solidFill>
                <a:schemeClr val="tx1"/>
              </a:solidFill>
              <a:miter lim="800000"/>
              <a:headEnd/>
              <a:tailEnd/>
            </a:ln>
          </p:spPr>
          <p:txBody>
            <a:bodyPr/>
            <a:lstStyle/>
            <a:p>
              <a:pPr algn="r"/>
              <a:r>
                <a:rPr lang="en-US" altLang="zh-CN">
                  <a:latin typeface="Tahoma" pitchFamily="34" charset="0"/>
                  <a:ea typeface="宋体" charset="-122"/>
                </a:rPr>
                <a:t>3-8</a:t>
              </a:r>
              <a:r>
                <a:rPr lang="zh-CN" altLang="en-US">
                  <a:latin typeface="Tahoma" pitchFamily="34" charset="0"/>
                  <a:ea typeface="宋体" charset="-122"/>
                </a:rPr>
                <a:t>译码</a:t>
              </a:r>
            </a:p>
          </p:txBody>
        </p:sp>
        <p:sp>
          <p:nvSpPr>
            <p:cNvPr id="165937" name="Rectangle 17"/>
            <p:cNvSpPr>
              <a:spLocks noChangeAspect="1" noChangeArrowheads="1"/>
            </p:cNvSpPr>
            <p:nvPr/>
          </p:nvSpPr>
          <p:spPr bwMode="auto">
            <a:xfrm>
              <a:off x="4474"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ramsel7</a:t>
              </a:r>
              <a:endParaRPr lang="en-US" altLang="zh-CN" b="1">
                <a:latin typeface="Tahoma" pitchFamily="34" charset="0"/>
                <a:ea typeface="楷体_GB2312" pitchFamily="49" charset="-122"/>
              </a:endParaRPr>
            </a:p>
          </p:txBody>
        </p:sp>
        <p:sp>
          <p:nvSpPr>
            <p:cNvPr id="165938" name="Rectangle 18"/>
            <p:cNvSpPr>
              <a:spLocks noChangeAspect="1" noChangeArrowheads="1"/>
            </p:cNvSpPr>
            <p:nvPr/>
          </p:nvSpPr>
          <p:spPr bwMode="auto">
            <a:xfrm>
              <a:off x="3482"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ramsel2</a:t>
              </a:r>
              <a:endParaRPr lang="en-US" altLang="zh-CN" b="1">
                <a:latin typeface="Tahoma" pitchFamily="34" charset="0"/>
                <a:ea typeface="楷体_GB2312" pitchFamily="49" charset="-122"/>
              </a:endParaRPr>
            </a:p>
          </p:txBody>
        </p:sp>
        <p:sp>
          <p:nvSpPr>
            <p:cNvPr id="165939" name="Rectangle 19"/>
            <p:cNvSpPr>
              <a:spLocks noChangeAspect="1" noChangeArrowheads="1"/>
            </p:cNvSpPr>
            <p:nvPr/>
          </p:nvSpPr>
          <p:spPr bwMode="auto">
            <a:xfrm>
              <a:off x="2599" y="1505"/>
              <a:ext cx="72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ramsel1</a:t>
              </a:r>
              <a:endParaRPr lang="en-US" altLang="zh-CN" b="1">
                <a:latin typeface="Tahoma" pitchFamily="34" charset="0"/>
                <a:ea typeface="楷体_GB2312" pitchFamily="49" charset="-122"/>
              </a:endParaRPr>
            </a:p>
          </p:txBody>
        </p:sp>
        <p:sp>
          <p:nvSpPr>
            <p:cNvPr id="165940" name="Rectangle 20"/>
            <p:cNvSpPr>
              <a:spLocks noChangeAspect="1" noChangeArrowheads="1"/>
            </p:cNvSpPr>
            <p:nvPr/>
          </p:nvSpPr>
          <p:spPr bwMode="auto">
            <a:xfrm>
              <a:off x="1956" y="1505"/>
              <a:ext cx="723"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ramsel0</a:t>
              </a:r>
              <a:endParaRPr lang="en-US" altLang="zh-CN" b="1">
                <a:latin typeface="Tahoma" pitchFamily="34" charset="0"/>
                <a:ea typeface="楷体_GB2312" pitchFamily="49" charset="-122"/>
              </a:endParaRPr>
            </a:p>
          </p:txBody>
        </p:sp>
        <p:sp>
          <p:nvSpPr>
            <p:cNvPr id="165941" name="Rectangle 21"/>
            <p:cNvSpPr>
              <a:spLocks noChangeAspect="1" noChangeArrowheads="1"/>
            </p:cNvSpPr>
            <p:nvPr/>
          </p:nvSpPr>
          <p:spPr bwMode="auto">
            <a:xfrm>
              <a:off x="4204" y="1505"/>
              <a:ext cx="32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t>
              </a:r>
              <a:endParaRPr lang="en-US" altLang="zh-CN" b="1">
                <a:latin typeface="Tahoma" pitchFamily="34" charset="0"/>
                <a:ea typeface="楷体_GB2312" pitchFamily="49" charset="-122"/>
              </a:endParaRPr>
            </a:p>
          </p:txBody>
        </p:sp>
        <p:sp>
          <p:nvSpPr>
            <p:cNvPr id="165942" name="Rectangle 22"/>
            <p:cNvSpPr>
              <a:spLocks noChangeAspect="1" noChangeArrowheads="1"/>
            </p:cNvSpPr>
            <p:nvPr/>
          </p:nvSpPr>
          <p:spPr bwMode="auto">
            <a:xfrm>
              <a:off x="1956" y="1296"/>
              <a:ext cx="402" cy="279"/>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OE#</a:t>
              </a:r>
              <a:endParaRPr lang="en-US" altLang="zh-CN" b="1">
                <a:latin typeface="Tahoma" pitchFamily="34" charset="0"/>
                <a:ea typeface="楷体_GB2312" pitchFamily="49" charset="-122"/>
              </a:endParaRPr>
            </a:p>
          </p:txBody>
        </p:sp>
      </p:grpSp>
      <p:grpSp>
        <p:nvGrpSpPr>
          <p:cNvPr id="4" name="Group 23"/>
          <p:cNvGrpSpPr>
            <a:grpSpLocks/>
          </p:cNvGrpSpPr>
          <p:nvPr/>
        </p:nvGrpSpPr>
        <p:grpSpPr bwMode="auto">
          <a:xfrm>
            <a:off x="2268538" y="4437063"/>
            <a:ext cx="5364162" cy="774700"/>
            <a:chOff x="1469" y="3174"/>
            <a:chExt cx="3379" cy="488"/>
          </a:xfrm>
        </p:grpSpPr>
        <p:sp>
          <p:nvSpPr>
            <p:cNvPr id="165928" name="Line 24"/>
            <p:cNvSpPr>
              <a:spLocks noChangeAspect="1" noChangeShapeType="1"/>
            </p:cNvSpPr>
            <p:nvPr/>
          </p:nvSpPr>
          <p:spPr bwMode="auto">
            <a:xfrm>
              <a:off x="3642"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29" name="Line 25"/>
            <p:cNvSpPr>
              <a:spLocks noChangeAspect="1" noChangeShapeType="1"/>
            </p:cNvSpPr>
            <p:nvPr/>
          </p:nvSpPr>
          <p:spPr bwMode="auto">
            <a:xfrm>
              <a:off x="4846"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0" name="Line 26"/>
            <p:cNvSpPr>
              <a:spLocks noChangeAspect="1" noChangeShapeType="1"/>
            </p:cNvSpPr>
            <p:nvPr/>
          </p:nvSpPr>
          <p:spPr bwMode="auto">
            <a:xfrm>
              <a:off x="2839"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1" name="Line 27"/>
            <p:cNvSpPr>
              <a:spLocks noChangeAspect="1" noChangeShapeType="1"/>
            </p:cNvSpPr>
            <p:nvPr/>
          </p:nvSpPr>
          <p:spPr bwMode="auto">
            <a:xfrm>
              <a:off x="2117" y="3174"/>
              <a:ext cx="2" cy="4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5932" name="Rectangle 28"/>
            <p:cNvSpPr>
              <a:spLocks noChangeAspect="1" noChangeArrowheads="1"/>
            </p:cNvSpPr>
            <p:nvPr/>
          </p:nvSpPr>
          <p:spPr bwMode="auto">
            <a:xfrm>
              <a:off x="4218"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3" name="Rectangle 29"/>
            <p:cNvSpPr>
              <a:spLocks noChangeAspect="1" noChangeArrowheads="1"/>
            </p:cNvSpPr>
            <p:nvPr/>
          </p:nvSpPr>
          <p:spPr bwMode="auto">
            <a:xfrm>
              <a:off x="3011"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4" name="Rectangle 30"/>
            <p:cNvSpPr>
              <a:spLocks noChangeAspect="1" noChangeArrowheads="1"/>
            </p:cNvSpPr>
            <p:nvPr/>
          </p:nvSpPr>
          <p:spPr bwMode="auto">
            <a:xfrm>
              <a:off x="2240" y="3244"/>
              <a:ext cx="561"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5935" name="Rectangle 31"/>
            <p:cNvSpPr>
              <a:spLocks noChangeAspect="1" noChangeArrowheads="1"/>
            </p:cNvSpPr>
            <p:nvPr/>
          </p:nvSpPr>
          <p:spPr bwMode="auto">
            <a:xfrm>
              <a:off x="1469" y="3244"/>
              <a:ext cx="562" cy="27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21639" name="Line 39"/>
          <p:cNvSpPr>
            <a:spLocks noChangeAspect="1" noChangeShapeType="1"/>
          </p:cNvSpPr>
          <p:nvPr/>
        </p:nvSpPr>
        <p:spPr bwMode="auto">
          <a:xfrm>
            <a:off x="2022475" y="2957513"/>
            <a:ext cx="53530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921649" name="Line 49"/>
          <p:cNvSpPr>
            <a:spLocks noChangeAspect="1" noChangeShapeType="1"/>
          </p:cNvSpPr>
          <p:nvPr/>
        </p:nvSpPr>
        <p:spPr bwMode="auto">
          <a:xfrm>
            <a:off x="1965325" y="2625725"/>
            <a:ext cx="5686425" cy="3175"/>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5" name="Group 50"/>
          <p:cNvGrpSpPr>
            <a:grpSpLocks/>
          </p:cNvGrpSpPr>
          <p:nvPr/>
        </p:nvGrpSpPr>
        <p:grpSpPr bwMode="auto">
          <a:xfrm>
            <a:off x="2278063" y="1854200"/>
            <a:ext cx="763587" cy="774700"/>
            <a:chOff x="1475" y="1574"/>
            <a:chExt cx="481" cy="488"/>
          </a:xfrm>
        </p:grpSpPr>
        <p:sp>
          <p:nvSpPr>
            <p:cNvPr id="165926" name="Line 51"/>
            <p:cNvSpPr>
              <a:spLocks noChangeAspect="1" noChangeShapeType="1"/>
            </p:cNvSpPr>
            <p:nvPr/>
          </p:nvSpPr>
          <p:spPr bwMode="auto">
            <a:xfrm>
              <a:off x="1475" y="1574"/>
              <a:ext cx="1" cy="48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7" name="Line 52"/>
            <p:cNvSpPr>
              <a:spLocks noChangeAspect="1" noChangeShapeType="1"/>
            </p:cNvSpPr>
            <p:nvPr/>
          </p:nvSpPr>
          <p:spPr bwMode="auto">
            <a:xfrm>
              <a:off x="1475" y="1574"/>
              <a:ext cx="481" cy="1"/>
            </a:xfrm>
            <a:prstGeom prst="line">
              <a:avLst/>
            </a:prstGeom>
            <a:noFill/>
            <a:ln w="76200">
              <a:solidFill>
                <a:srgbClr val="D60093"/>
              </a:solidFill>
              <a:round/>
              <a:headEnd type="none" w="sm" len="sm"/>
              <a:tailEnd type="none" w="sm" len="sm"/>
            </a:ln>
          </p:spPr>
          <p:txBody>
            <a:bodyPr/>
            <a:lstStyle/>
            <a:p>
              <a:endParaRPr lang="zh-CN" altLang="en-US"/>
            </a:p>
          </p:txBody>
        </p:sp>
      </p:grpSp>
      <p:sp>
        <p:nvSpPr>
          <p:cNvPr id="921653" name="Line 53"/>
          <p:cNvSpPr>
            <a:spLocks noChangeAspect="1" noChangeShapeType="1"/>
          </p:cNvSpPr>
          <p:nvPr/>
        </p:nvSpPr>
        <p:spPr bwMode="auto">
          <a:xfrm>
            <a:off x="2022475" y="5167313"/>
            <a:ext cx="624522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1654" name="Line 54"/>
          <p:cNvSpPr>
            <a:spLocks noChangeAspect="1" noChangeShapeType="1"/>
          </p:cNvSpPr>
          <p:nvPr/>
        </p:nvSpPr>
        <p:spPr bwMode="auto">
          <a:xfrm>
            <a:off x="2022475" y="1633538"/>
            <a:ext cx="1019175" cy="1587"/>
          </a:xfrm>
          <a:prstGeom prst="line">
            <a:avLst/>
          </a:prstGeom>
          <a:noFill/>
          <a:ln w="3175">
            <a:solidFill>
              <a:schemeClr val="tx1"/>
            </a:solidFill>
            <a:round/>
            <a:headEnd type="none" w="sm" len="sm"/>
            <a:tailEnd type="none" w="sm" len="sm"/>
          </a:ln>
        </p:spPr>
        <p:txBody>
          <a:bodyPr/>
          <a:lstStyle/>
          <a:p>
            <a:endParaRPr lang="zh-CN" altLang="en-US"/>
          </a:p>
        </p:txBody>
      </p:sp>
      <p:grpSp>
        <p:nvGrpSpPr>
          <p:cNvPr id="6" name="Group 55"/>
          <p:cNvGrpSpPr>
            <a:grpSpLocks/>
          </p:cNvGrpSpPr>
          <p:nvPr/>
        </p:nvGrpSpPr>
        <p:grpSpPr bwMode="auto">
          <a:xfrm>
            <a:off x="3297238" y="2625725"/>
            <a:ext cx="4335462" cy="663575"/>
            <a:chOff x="2117" y="2060"/>
            <a:chExt cx="2731" cy="418"/>
          </a:xfrm>
        </p:grpSpPr>
        <p:sp>
          <p:nvSpPr>
            <p:cNvPr id="165921" name="Line 56"/>
            <p:cNvSpPr>
              <a:spLocks noChangeAspect="1" noChangeShapeType="1"/>
            </p:cNvSpPr>
            <p:nvPr/>
          </p:nvSpPr>
          <p:spPr bwMode="auto">
            <a:xfrm>
              <a:off x="2117"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nvGrpSpPr>
            <p:cNvPr id="165922" name="Group 57"/>
            <p:cNvGrpSpPr>
              <a:grpSpLocks/>
            </p:cNvGrpSpPr>
            <p:nvPr/>
          </p:nvGrpSpPr>
          <p:grpSpPr bwMode="auto">
            <a:xfrm>
              <a:off x="2839" y="2060"/>
              <a:ext cx="2009" cy="418"/>
              <a:chOff x="2839" y="2060"/>
              <a:chExt cx="2009" cy="418"/>
            </a:xfrm>
          </p:grpSpPr>
          <p:sp>
            <p:nvSpPr>
              <p:cNvPr id="165923" name="Line 58"/>
              <p:cNvSpPr>
                <a:spLocks noChangeAspect="1" noChangeShapeType="1"/>
              </p:cNvSpPr>
              <p:nvPr/>
            </p:nvSpPr>
            <p:spPr bwMode="auto">
              <a:xfrm>
                <a:off x="4846"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4" name="Line 59"/>
              <p:cNvSpPr>
                <a:spLocks noChangeAspect="1" noChangeShapeType="1"/>
              </p:cNvSpPr>
              <p:nvPr/>
            </p:nvSpPr>
            <p:spPr bwMode="auto">
              <a:xfrm>
                <a:off x="2839" y="2060"/>
                <a:ext cx="2" cy="418"/>
              </a:xfrm>
              <a:prstGeom prst="line">
                <a:avLst/>
              </a:prstGeom>
              <a:noFill/>
              <a:ln w="76200">
                <a:solidFill>
                  <a:srgbClr val="D60093"/>
                </a:solidFill>
                <a:round/>
                <a:headEnd type="none" w="sm" len="sm"/>
                <a:tailEnd type="none" w="sm" len="sm"/>
              </a:ln>
            </p:spPr>
            <p:txBody>
              <a:bodyPr/>
              <a:lstStyle/>
              <a:p>
                <a:endParaRPr lang="zh-CN" altLang="en-US"/>
              </a:p>
            </p:txBody>
          </p:sp>
          <p:sp>
            <p:nvSpPr>
              <p:cNvPr id="165925" name="Line 60"/>
              <p:cNvSpPr>
                <a:spLocks noChangeAspect="1" noChangeShapeType="1"/>
              </p:cNvSpPr>
              <p:nvPr/>
            </p:nvSpPr>
            <p:spPr bwMode="auto">
              <a:xfrm>
                <a:off x="3642" y="2060"/>
                <a:ext cx="2" cy="418"/>
              </a:xfrm>
              <a:prstGeom prst="line">
                <a:avLst/>
              </a:prstGeom>
              <a:noFill/>
              <a:ln w="76200">
                <a:solidFill>
                  <a:srgbClr val="D60093"/>
                </a:solidFill>
                <a:round/>
                <a:headEnd type="none" w="sm" len="sm"/>
                <a:tailEnd type="none" w="sm" len="sm"/>
              </a:ln>
            </p:spPr>
            <p:txBody>
              <a:bodyPr/>
              <a:lstStyle/>
              <a:p>
                <a:endParaRPr lang="zh-CN" altLang="en-US"/>
              </a:p>
            </p:txBody>
          </p:sp>
        </p:grpSp>
      </p:grpSp>
      <p:sp>
        <p:nvSpPr>
          <p:cNvPr id="921661" name="Text Box 61"/>
          <p:cNvSpPr txBox="1">
            <a:spLocks noChangeArrowheads="1"/>
          </p:cNvSpPr>
          <p:nvPr/>
        </p:nvSpPr>
        <p:spPr bwMode="auto">
          <a:xfrm>
            <a:off x="584200" y="5583238"/>
            <a:ext cx="8001000" cy="366712"/>
          </a:xfrm>
          <a:prstGeom prst="rect">
            <a:avLst/>
          </a:prstGeom>
          <a:noFill/>
          <a:ln>
            <a:noFill/>
          </a:ln>
          <a:extLst/>
        </p:spPr>
        <p:txBody>
          <a:bodyPr>
            <a:spAutoFit/>
          </a:bodyPr>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r" eaLnBrk="1" hangingPunct="1">
              <a:defRPr/>
            </a:pPr>
            <a:r>
              <a:rPr lang="zh-CN" altLang="en-US" sz="1800" i="0" dirty="0">
                <a:solidFill>
                  <a:schemeClr val="accent2"/>
                </a:solidFill>
                <a:latin typeface="+mn-ea"/>
                <a:ea typeface="+mn-ea"/>
              </a:rPr>
              <a:t>一个存储系统容量为 </a:t>
            </a:r>
            <a:r>
              <a:rPr lang="en-US" altLang="zh-CN" sz="1800" i="0" dirty="0">
                <a:solidFill>
                  <a:schemeClr val="accent2"/>
                </a:solidFill>
                <a:latin typeface="+mn-ea"/>
                <a:ea typeface="+mn-ea"/>
              </a:rPr>
              <a:t>M</a:t>
            </a:r>
            <a:r>
              <a:rPr lang="zh-CN" altLang="en-US" sz="1800" i="0" dirty="0">
                <a:solidFill>
                  <a:schemeClr val="accent2"/>
                </a:solidFill>
                <a:latin typeface="+mn-ea"/>
                <a:ea typeface="+mn-ea"/>
              </a:rPr>
              <a:t>，若使用容量</a:t>
            </a:r>
            <a:r>
              <a:rPr lang="en-US" altLang="zh-CN" sz="1800" i="0" dirty="0">
                <a:solidFill>
                  <a:schemeClr val="accent2"/>
                </a:solidFill>
                <a:latin typeface="+mn-ea"/>
                <a:ea typeface="+mn-ea"/>
              </a:rPr>
              <a:t>l</a:t>
            </a:r>
            <a:r>
              <a:rPr lang="zh-CN" altLang="en-US" sz="1800" i="0" dirty="0">
                <a:solidFill>
                  <a:schemeClr val="accent2"/>
                </a:solidFill>
                <a:latin typeface="+mn-ea"/>
                <a:ea typeface="+mn-ea"/>
              </a:rPr>
              <a:t>的芯片，</a:t>
            </a:r>
            <a:r>
              <a:rPr lang="en-US" altLang="zh-CN" sz="1800" i="0" dirty="0">
                <a:solidFill>
                  <a:schemeClr val="accent2"/>
                </a:solidFill>
                <a:latin typeface="+mn-ea"/>
                <a:ea typeface="+mn-ea"/>
              </a:rPr>
              <a:t>l&lt;M</a:t>
            </a:r>
            <a:r>
              <a:rPr lang="zh-CN" altLang="en-US" sz="1800" i="0" dirty="0">
                <a:solidFill>
                  <a:schemeClr val="accent2"/>
                </a:solidFill>
                <a:latin typeface="+mn-ea"/>
                <a:ea typeface="+mn-ea"/>
              </a:rPr>
              <a:t>，共需要（</a:t>
            </a:r>
            <a:r>
              <a:rPr lang="en-US" altLang="zh-CN" sz="1800" i="0" dirty="0">
                <a:solidFill>
                  <a:schemeClr val="accent2"/>
                </a:solidFill>
                <a:latin typeface="+mn-ea"/>
                <a:ea typeface="+mn-ea"/>
              </a:rPr>
              <a:t>M/l</a:t>
            </a:r>
            <a:r>
              <a:rPr lang="zh-CN" altLang="en-US" sz="1800" i="0" dirty="0">
                <a:solidFill>
                  <a:schemeClr val="accent2"/>
                </a:solidFill>
                <a:latin typeface="+mn-ea"/>
                <a:ea typeface="+mn-ea"/>
              </a:rPr>
              <a:t>）个芯片</a:t>
            </a:r>
          </a:p>
        </p:txBody>
      </p:sp>
      <p:sp>
        <p:nvSpPr>
          <p:cNvPr id="921641" name="Oval 41"/>
          <p:cNvSpPr>
            <a:spLocks noChangeAspect="1" noChangeArrowheads="1"/>
          </p:cNvSpPr>
          <p:nvPr/>
        </p:nvSpPr>
        <p:spPr bwMode="auto">
          <a:xfrm>
            <a:off x="6929438"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2" name="Oval 42"/>
          <p:cNvSpPr>
            <a:spLocks noChangeAspect="1" noChangeArrowheads="1"/>
          </p:cNvSpPr>
          <p:nvPr/>
        </p:nvSpPr>
        <p:spPr bwMode="auto">
          <a:xfrm>
            <a:off x="6419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3" name="Oval 43"/>
          <p:cNvSpPr>
            <a:spLocks noChangeAspect="1" noChangeArrowheads="1"/>
          </p:cNvSpPr>
          <p:nvPr/>
        </p:nvSpPr>
        <p:spPr bwMode="auto">
          <a:xfrm>
            <a:off x="6673850" y="4022725"/>
            <a:ext cx="82550" cy="87313"/>
          </a:xfrm>
          <a:prstGeom prst="ellipse">
            <a:avLst/>
          </a:prstGeom>
          <a:solidFill>
            <a:srgbClr val="FFCC00"/>
          </a:solidFill>
          <a:ln w="3175">
            <a:solidFill>
              <a:schemeClr val="folHlink"/>
            </a:solidFill>
            <a:round/>
            <a:headEnd/>
            <a:tailEnd/>
          </a:ln>
        </p:spPr>
        <p:txBody>
          <a:bodyPr/>
          <a:lstStyle/>
          <a:p>
            <a:pPr algn="r"/>
            <a:endParaRPr lang="zh-CN" altLang="en-US"/>
          </a:p>
        </p:txBody>
      </p:sp>
      <p:sp>
        <p:nvSpPr>
          <p:cNvPr id="921645" name="Rectangle 45"/>
          <p:cNvSpPr>
            <a:spLocks noChangeAspect="1" noChangeArrowheads="1"/>
          </p:cNvSpPr>
          <p:nvPr/>
        </p:nvSpPr>
        <p:spPr bwMode="auto">
          <a:xfrm>
            <a:off x="2784475" y="3292475"/>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6" name="Rectangle 46"/>
          <p:cNvSpPr>
            <a:spLocks noChangeAspect="1" noChangeArrowheads="1"/>
          </p:cNvSpPr>
          <p:nvPr/>
        </p:nvSpPr>
        <p:spPr bwMode="auto">
          <a:xfrm>
            <a:off x="7170738" y="3284538"/>
            <a:ext cx="960437"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7" name="Rectangle 47"/>
          <p:cNvSpPr>
            <a:spLocks noChangeAspect="1" noChangeArrowheads="1"/>
          </p:cNvSpPr>
          <p:nvPr/>
        </p:nvSpPr>
        <p:spPr bwMode="auto">
          <a:xfrm>
            <a:off x="5205413" y="3255963"/>
            <a:ext cx="962025" cy="1146175"/>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sp>
        <p:nvSpPr>
          <p:cNvPr id="921648" name="Rectangle 48"/>
          <p:cNvSpPr>
            <a:spLocks noChangeAspect="1" noChangeArrowheads="1"/>
          </p:cNvSpPr>
          <p:nvPr/>
        </p:nvSpPr>
        <p:spPr bwMode="auto">
          <a:xfrm>
            <a:off x="3984625" y="3273425"/>
            <a:ext cx="962025" cy="1147763"/>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latin typeface="Times New Roman" pitchFamily="18" charset="0"/>
                <a:ea typeface="楷体_GB2312" pitchFamily="49" charset="-122"/>
              </a:rPr>
              <a:t>WE  A  CS</a:t>
            </a:r>
            <a:endParaRPr lang="en-US" altLang="zh-CN">
              <a:latin typeface="Times New Roman" pitchFamily="18" charset="0"/>
              <a:ea typeface="楷体_GB2312" pitchFamily="49" charset="-122"/>
            </a:endParaRPr>
          </a:p>
          <a:p>
            <a:pPr algn="ctr"/>
            <a:r>
              <a:rPr lang="en-US" altLang="zh-CN">
                <a:latin typeface="Times New Roman" pitchFamily="18" charset="0"/>
                <a:ea typeface="楷体_GB2312" pitchFamily="49" charset="-122"/>
              </a:rPr>
              <a:t>256K</a:t>
            </a:r>
          </a:p>
          <a:p>
            <a:pPr algn="ctr"/>
            <a:r>
              <a:rPr lang="en-US" altLang="zh-CN">
                <a:latin typeface="Times New Roman" pitchFamily="18" charset="0"/>
                <a:ea typeface="楷体_GB2312" pitchFamily="49" charset="-122"/>
              </a:rPr>
              <a:t>×8</a:t>
            </a:r>
          </a:p>
          <a:p>
            <a:pPr algn="ctr"/>
            <a:r>
              <a:rPr lang="en-US" altLang="zh-CN" baseline="30000">
                <a:latin typeface="Times New Roman" pitchFamily="18" charset="0"/>
                <a:ea typeface="楷体_GB2312" pitchFamily="49" charset="-122"/>
              </a:rPr>
              <a:t>D</a:t>
            </a:r>
            <a:endParaRPr lang="en-US" altLang="zh-CN">
              <a:latin typeface="Times New Roman" pitchFamily="18" charset="0"/>
              <a:ea typeface="楷体_GB2312" pitchFamily="49" charset="-122"/>
            </a:endParaRPr>
          </a:p>
          <a:p>
            <a:pPr algn="ctr"/>
            <a:endParaRPr lang="en-US" altLang="zh-CN" b="1">
              <a:latin typeface="Tahoma" pitchFamily="34" charset="0"/>
              <a:ea typeface="楷体_GB2312" pitchFamily="49" charset="-122"/>
            </a:endParaRPr>
          </a:p>
        </p:txBody>
      </p:sp>
      <p:grpSp>
        <p:nvGrpSpPr>
          <p:cNvPr id="8" name="Group 32"/>
          <p:cNvGrpSpPr>
            <a:grpSpLocks/>
          </p:cNvGrpSpPr>
          <p:nvPr/>
        </p:nvGrpSpPr>
        <p:grpSpPr bwMode="auto">
          <a:xfrm>
            <a:off x="1003300" y="1412875"/>
            <a:ext cx="1146175" cy="3976688"/>
            <a:chOff x="672" y="1296"/>
            <a:chExt cx="722" cy="2505"/>
          </a:xfrm>
        </p:grpSpPr>
        <p:sp>
          <p:nvSpPr>
            <p:cNvPr id="165915" name="Rectangle 33"/>
            <p:cNvSpPr>
              <a:spLocks noChangeAspect="1" noChangeArrowheads="1"/>
            </p:cNvSpPr>
            <p:nvPr/>
          </p:nvSpPr>
          <p:spPr bwMode="auto">
            <a:xfrm>
              <a:off x="672" y="1296"/>
              <a:ext cx="642" cy="2505"/>
            </a:xfrm>
            <a:prstGeom prst="rect">
              <a:avLst/>
            </a:prstGeom>
            <a:solidFill>
              <a:srgbClr val="CCFF66"/>
            </a:solidFill>
            <a:ln w="12700">
              <a:solidFill>
                <a:schemeClr val="tx2"/>
              </a:solidFill>
              <a:miter lim="800000"/>
              <a:headEnd/>
              <a:tailEnd/>
            </a:ln>
          </p:spPr>
          <p:txBody>
            <a:bodyPr/>
            <a:lstStyle/>
            <a:p>
              <a:pPr algn="ctr"/>
              <a:endParaRPr lang="zh-CN" altLang="en-US"/>
            </a:p>
          </p:txBody>
        </p:sp>
        <p:sp>
          <p:nvSpPr>
            <p:cNvPr id="165916" name="Rectangle 34"/>
            <p:cNvSpPr>
              <a:spLocks noChangeAspect="1" noChangeArrowheads="1"/>
            </p:cNvSpPr>
            <p:nvPr/>
          </p:nvSpPr>
          <p:spPr bwMode="auto">
            <a:xfrm>
              <a:off x="833" y="1853"/>
              <a:ext cx="561" cy="27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5917" name="Rectangle 35"/>
            <p:cNvSpPr>
              <a:spLocks noChangeAspect="1" noChangeArrowheads="1"/>
            </p:cNvSpPr>
            <p:nvPr/>
          </p:nvSpPr>
          <p:spPr bwMode="auto">
            <a:xfrm>
              <a:off x="752" y="1296"/>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5918" name="Rectangle 36"/>
            <p:cNvSpPr>
              <a:spLocks noChangeAspect="1" noChangeArrowheads="1"/>
            </p:cNvSpPr>
            <p:nvPr/>
          </p:nvSpPr>
          <p:spPr bwMode="auto">
            <a:xfrm>
              <a:off x="833" y="2130"/>
              <a:ext cx="561" cy="28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5919" name="Rectangle 37"/>
            <p:cNvSpPr>
              <a:spLocks noChangeAspect="1" noChangeArrowheads="1"/>
            </p:cNvSpPr>
            <p:nvPr/>
          </p:nvSpPr>
          <p:spPr bwMode="auto">
            <a:xfrm>
              <a:off x="672" y="2408"/>
              <a:ext cx="562"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5920" name="Rectangle 38"/>
            <p:cNvSpPr>
              <a:spLocks noChangeAspect="1" noChangeArrowheads="1"/>
            </p:cNvSpPr>
            <p:nvPr/>
          </p:nvSpPr>
          <p:spPr bwMode="auto">
            <a:xfrm>
              <a:off x="833" y="3452"/>
              <a:ext cx="561" cy="27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16591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87FE07A-B9EB-4A49-95E6-EBFD625F9546}" type="slidenum">
              <a:rPr lang="en-US" altLang="zh-CN">
                <a:latin typeface="Arial" charset="0"/>
              </a:rPr>
              <a:pPr/>
              <a:t>78</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1647"/>
                                        </p:tgtEl>
                                        <p:attrNameLst>
                                          <p:attrName>style.visibility</p:attrName>
                                        </p:attrNameLst>
                                      </p:cBhvr>
                                      <p:to>
                                        <p:strVal val="visible"/>
                                      </p:to>
                                    </p:set>
                                    <p:anim calcmode="lin" valueType="num">
                                      <p:cBhvr additive="base">
                                        <p:cTn id="13" dur="500" fill="hold"/>
                                        <p:tgtEl>
                                          <p:spTgt spid="921647"/>
                                        </p:tgtEl>
                                        <p:attrNameLst>
                                          <p:attrName>ppt_x</p:attrName>
                                        </p:attrNameLst>
                                      </p:cBhvr>
                                      <p:tavLst>
                                        <p:tav tm="0">
                                          <p:val>
                                            <p:strVal val="#ppt_x"/>
                                          </p:val>
                                        </p:tav>
                                        <p:tav tm="100000">
                                          <p:val>
                                            <p:strVal val="#ppt_x"/>
                                          </p:val>
                                        </p:tav>
                                      </p:tavLst>
                                    </p:anim>
                                    <p:anim calcmode="lin" valueType="num">
                                      <p:cBhvr additive="base">
                                        <p:cTn id="14" dur="500" fill="hold"/>
                                        <p:tgtEl>
                                          <p:spTgt spid="921647"/>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921648"/>
                                        </p:tgtEl>
                                        <p:attrNameLst>
                                          <p:attrName>style.visibility</p:attrName>
                                        </p:attrNameLst>
                                      </p:cBhvr>
                                      <p:to>
                                        <p:strVal val="visible"/>
                                      </p:to>
                                    </p:set>
                                    <p:anim calcmode="lin" valueType="num">
                                      <p:cBhvr additive="base">
                                        <p:cTn id="17" dur="500" fill="hold"/>
                                        <p:tgtEl>
                                          <p:spTgt spid="921648"/>
                                        </p:tgtEl>
                                        <p:attrNameLst>
                                          <p:attrName>ppt_x</p:attrName>
                                        </p:attrNameLst>
                                      </p:cBhvr>
                                      <p:tavLst>
                                        <p:tav tm="0">
                                          <p:val>
                                            <p:strVal val="#ppt_x"/>
                                          </p:val>
                                        </p:tav>
                                        <p:tav tm="100000">
                                          <p:val>
                                            <p:strVal val="#ppt_x"/>
                                          </p:val>
                                        </p:tav>
                                      </p:tavLst>
                                    </p:anim>
                                    <p:anim calcmode="lin" valueType="num">
                                      <p:cBhvr additive="base">
                                        <p:cTn id="18" dur="500" fill="hold"/>
                                        <p:tgtEl>
                                          <p:spTgt spid="921648"/>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21645"/>
                                        </p:tgtEl>
                                        <p:attrNameLst>
                                          <p:attrName>style.visibility</p:attrName>
                                        </p:attrNameLst>
                                      </p:cBhvr>
                                      <p:to>
                                        <p:strVal val="visible"/>
                                      </p:to>
                                    </p:set>
                                    <p:anim calcmode="lin" valueType="num">
                                      <p:cBhvr additive="base">
                                        <p:cTn id="21" dur="500" fill="hold"/>
                                        <p:tgtEl>
                                          <p:spTgt spid="921645"/>
                                        </p:tgtEl>
                                        <p:attrNameLst>
                                          <p:attrName>ppt_x</p:attrName>
                                        </p:attrNameLst>
                                      </p:cBhvr>
                                      <p:tavLst>
                                        <p:tav tm="0">
                                          <p:val>
                                            <p:strVal val="#ppt_x"/>
                                          </p:val>
                                        </p:tav>
                                        <p:tav tm="100000">
                                          <p:val>
                                            <p:strVal val="#ppt_x"/>
                                          </p:val>
                                        </p:tav>
                                      </p:tavLst>
                                    </p:anim>
                                    <p:anim calcmode="lin" valueType="num">
                                      <p:cBhvr additive="base">
                                        <p:cTn id="22" dur="500" fill="hold"/>
                                        <p:tgtEl>
                                          <p:spTgt spid="92164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921646"/>
                                        </p:tgtEl>
                                        <p:attrNameLst>
                                          <p:attrName>style.visibility</p:attrName>
                                        </p:attrNameLst>
                                      </p:cBhvr>
                                      <p:to>
                                        <p:strVal val="visible"/>
                                      </p:to>
                                    </p:set>
                                    <p:anim calcmode="lin" valueType="num">
                                      <p:cBhvr additive="base">
                                        <p:cTn id="25" dur="500" fill="hold"/>
                                        <p:tgtEl>
                                          <p:spTgt spid="921646"/>
                                        </p:tgtEl>
                                        <p:attrNameLst>
                                          <p:attrName>ppt_x</p:attrName>
                                        </p:attrNameLst>
                                      </p:cBhvr>
                                      <p:tavLst>
                                        <p:tav tm="0">
                                          <p:val>
                                            <p:strVal val="#ppt_x"/>
                                          </p:val>
                                        </p:tav>
                                        <p:tav tm="100000">
                                          <p:val>
                                            <p:strVal val="#ppt_x"/>
                                          </p:val>
                                        </p:tav>
                                      </p:tavLst>
                                    </p:anim>
                                    <p:anim calcmode="lin" valueType="num">
                                      <p:cBhvr additive="base">
                                        <p:cTn id="26" dur="500" fill="hold"/>
                                        <p:tgtEl>
                                          <p:spTgt spid="921646"/>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921642"/>
                                        </p:tgtEl>
                                        <p:attrNameLst>
                                          <p:attrName>style.visibility</p:attrName>
                                        </p:attrNameLst>
                                      </p:cBhvr>
                                      <p:to>
                                        <p:strVal val="visible"/>
                                      </p:to>
                                    </p:set>
                                    <p:anim calcmode="lin" valueType="num">
                                      <p:cBhvr additive="base">
                                        <p:cTn id="29" dur="500" fill="hold"/>
                                        <p:tgtEl>
                                          <p:spTgt spid="921642"/>
                                        </p:tgtEl>
                                        <p:attrNameLst>
                                          <p:attrName>ppt_x</p:attrName>
                                        </p:attrNameLst>
                                      </p:cBhvr>
                                      <p:tavLst>
                                        <p:tav tm="0">
                                          <p:val>
                                            <p:strVal val="#ppt_x"/>
                                          </p:val>
                                        </p:tav>
                                        <p:tav tm="100000">
                                          <p:val>
                                            <p:strVal val="#ppt_x"/>
                                          </p:val>
                                        </p:tav>
                                      </p:tavLst>
                                    </p:anim>
                                    <p:anim calcmode="lin" valueType="num">
                                      <p:cBhvr additive="base">
                                        <p:cTn id="30" dur="500" fill="hold"/>
                                        <p:tgtEl>
                                          <p:spTgt spid="9216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921643"/>
                                        </p:tgtEl>
                                        <p:attrNameLst>
                                          <p:attrName>style.visibility</p:attrName>
                                        </p:attrNameLst>
                                      </p:cBhvr>
                                      <p:to>
                                        <p:strVal val="visible"/>
                                      </p:to>
                                    </p:set>
                                    <p:anim calcmode="lin" valueType="num">
                                      <p:cBhvr additive="base">
                                        <p:cTn id="33" dur="500" fill="hold"/>
                                        <p:tgtEl>
                                          <p:spTgt spid="921643"/>
                                        </p:tgtEl>
                                        <p:attrNameLst>
                                          <p:attrName>ppt_x</p:attrName>
                                        </p:attrNameLst>
                                      </p:cBhvr>
                                      <p:tavLst>
                                        <p:tav tm="0">
                                          <p:val>
                                            <p:strVal val="#ppt_x"/>
                                          </p:val>
                                        </p:tav>
                                        <p:tav tm="100000">
                                          <p:val>
                                            <p:strVal val="#ppt_x"/>
                                          </p:val>
                                        </p:tav>
                                      </p:tavLst>
                                    </p:anim>
                                    <p:anim calcmode="lin" valueType="num">
                                      <p:cBhvr additive="base">
                                        <p:cTn id="34" dur="500" fill="hold"/>
                                        <p:tgtEl>
                                          <p:spTgt spid="9216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921641"/>
                                        </p:tgtEl>
                                        <p:attrNameLst>
                                          <p:attrName>style.visibility</p:attrName>
                                        </p:attrNameLst>
                                      </p:cBhvr>
                                      <p:to>
                                        <p:strVal val="visible"/>
                                      </p:to>
                                    </p:set>
                                    <p:anim calcmode="lin" valueType="num">
                                      <p:cBhvr additive="base">
                                        <p:cTn id="37" dur="500" fill="hold"/>
                                        <p:tgtEl>
                                          <p:spTgt spid="921641"/>
                                        </p:tgtEl>
                                        <p:attrNameLst>
                                          <p:attrName>ppt_x</p:attrName>
                                        </p:attrNameLst>
                                      </p:cBhvr>
                                      <p:tavLst>
                                        <p:tav tm="0">
                                          <p:val>
                                            <p:strVal val="#ppt_x"/>
                                          </p:val>
                                        </p:tav>
                                        <p:tav tm="100000">
                                          <p:val>
                                            <p:strVal val="#ppt_x"/>
                                          </p:val>
                                        </p:tav>
                                      </p:tavLst>
                                    </p:anim>
                                    <p:anim calcmode="lin" valueType="num">
                                      <p:cBhvr additive="base">
                                        <p:cTn id="38" dur="500" fill="hold"/>
                                        <p:tgtEl>
                                          <p:spTgt spid="921641"/>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4"/>
                                        </p:tgtEl>
                                        <p:attrNameLst>
                                          <p:attrName>style.visibility</p:attrName>
                                        </p:attrNameLst>
                                      </p:cBhvr>
                                      <p:to>
                                        <p:strVal val="visible"/>
                                      </p:to>
                                    </p:set>
                                    <p:animEffect transition="in" filter="wipe(up)">
                                      <p:cBhvr>
                                        <p:cTn id="43" dur="1000"/>
                                        <p:tgtEl>
                                          <p:spTgt spid="4"/>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2" repeatCount="3000" fill="hold" grpId="0" nodeType="clickEffect">
                                  <p:stCondLst>
                                    <p:cond delay="0"/>
                                  </p:stCondLst>
                                  <p:childTnLst>
                                    <p:set>
                                      <p:cBhvr>
                                        <p:cTn id="47" dur="1" fill="hold">
                                          <p:stCondLst>
                                            <p:cond delay="0"/>
                                          </p:stCondLst>
                                        </p:cTn>
                                        <p:tgtEl>
                                          <p:spTgt spid="921653"/>
                                        </p:tgtEl>
                                        <p:attrNameLst>
                                          <p:attrName>style.visibility</p:attrName>
                                        </p:attrNameLst>
                                      </p:cBhvr>
                                      <p:to>
                                        <p:strVal val="visible"/>
                                      </p:to>
                                    </p:set>
                                    <p:animEffect transition="in" filter="wipe(right)">
                                      <p:cBhvr>
                                        <p:cTn id="48" dur="1000"/>
                                        <p:tgtEl>
                                          <p:spTgt spid="921653"/>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repeatCount="3000" fill="hold" grpId="0" nodeType="clickEffect">
                                  <p:stCondLst>
                                    <p:cond delay="0"/>
                                  </p:stCondLst>
                                  <p:childTnLst>
                                    <p:set>
                                      <p:cBhvr>
                                        <p:cTn id="52" dur="1" fill="hold">
                                          <p:stCondLst>
                                            <p:cond delay="0"/>
                                          </p:stCondLst>
                                        </p:cTn>
                                        <p:tgtEl>
                                          <p:spTgt spid="921639"/>
                                        </p:tgtEl>
                                        <p:attrNameLst>
                                          <p:attrName>style.visibility</p:attrName>
                                        </p:attrNameLst>
                                      </p:cBhvr>
                                      <p:to>
                                        <p:strVal val="visible"/>
                                      </p:to>
                                    </p:set>
                                    <p:animEffect transition="in" filter="wipe(left)">
                                      <p:cBhvr>
                                        <p:cTn id="53" dur="1000"/>
                                        <p:tgtEl>
                                          <p:spTgt spid="921639"/>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22" presetClass="entr" presetSubtype="1" repeatCount="3000" fill="hold"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wipe(up)">
                                      <p:cBhvr>
                                        <p:cTn id="58" dur="1000"/>
                                        <p:tgtEl>
                                          <p:spTgt spid="2"/>
                                        </p:tgtEl>
                                      </p:cBhvr>
                                    </p:animEffect>
                                  </p:childTnLst>
                                </p:cTn>
                              </p:par>
                            </p:childTnLst>
                          </p:cTn>
                        </p:par>
                      </p:childTnLst>
                    </p:cTn>
                  </p:par>
                  <p:par>
                    <p:cTn id="59" fill="hold" nodeType="clickPar">
                      <p:stCondLst>
                        <p:cond delay="indefinite"/>
                      </p:stCondLst>
                      <p:childTnLst>
                        <p:par>
                          <p:cTn id="60" fill="hold" nodeType="withGroup">
                            <p:stCondLst>
                              <p:cond delay="0"/>
                            </p:stCondLst>
                            <p:childTnLst>
                              <p:par>
                                <p:cTn id="61" presetID="22" presetClass="entr" presetSubtype="4" fill="hold" grpId="0" nodeType="clickEffect">
                                  <p:stCondLst>
                                    <p:cond delay="0"/>
                                  </p:stCondLst>
                                  <p:childTnLst>
                                    <p:set>
                                      <p:cBhvr>
                                        <p:cTn id="62" dur="1" fill="hold">
                                          <p:stCondLst>
                                            <p:cond delay="0"/>
                                          </p:stCondLst>
                                        </p:cTn>
                                        <p:tgtEl>
                                          <p:spTgt spid="921609"/>
                                        </p:tgtEl>
                                        <p:attrNameLst>
                                          <p:attrName>style.visibility</p:attrName>
                                        </p:attrNameLst>
                                      </p:cBhvr>
                                      <p:to>
                                        <p:strVal val="visible"/>
                                      </p:to>
                                    </p:set>
                                    <p:animEffect transition="in" filter="wipe(down)">
                                      <p:cBhvr>
                                        <p:cTn id="63" dur="500"/>
                                        <p:tgtEl>
                                          <p:spTgt spid="921609"/>
                                        </p:tgtEl>
                                      </p:cBhvr>
                                    </p:animEffect>
                                  </p:childTnLst>
                                </p:cTn>
                              </p:par>
                              <p:par>
                                <p:cTn id="64" presetID="22" presetClass="entr" presetSubtype="4" fill="hold" grpId="0" nodeType="withEffect">
                                  <p:stCondLst>
                                    <p:cond delay="0"/>
                                  </p:stCondLst>
                                  <p:childTnLst>
                                    <p:set>
                                      <p:cBhvr>
                                        <p:cTn id="65" dur="1" fill="hold">
                                          <p:stCondLst>
                                            <p:cond delay="0"/>
                                          </p:stCondLst>
                                        </p:cTn>
                                        <p:tgtEl>
                                          <p:spTgt spid="921610"/>
                                        </p:tgtEl>
                                        <p:attrNameLst>
                                          <p:attrName>style.visibility</p:attrName>
                                        </p:attrNameLst>
                                      </p:cBhvr>
                                      <p:to>
                                        <p:strVal val="visible"/>
                                      </p:to>
                                    </p:set>
                                    <p:animEffect transition="in" filter="wipe(down)">
                                      <p:cBhvr>
                                        <p:cTn id="66" dur="500"/>
                                        <p:tgtEl>
                                          <p:spTgt spid="921610"/>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921611"/>
                                        </p:tgtEl>
                                        <p:attrNameLst>
                                          <p:attrName>style.visibility</p:attrName>
                                        </p:attrNameLst>
                                      </p:cBhvr>
                                      <p:to>
                                        <p:strVal val="visible"/>
                                      </p:to>
                                    </p:set>
                                    <p:animEffect transition="in" filter="wipe(down)">
                                      <p:cBhvr>
                                        <p:cTn id="69" dur="500"/>
                                        <p:tgtEl>
                                          <p:spTgt spid="921611"/>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921612"/>
                                        </p:tgtEl>
                                        <p:attrNameLst>
                                          <p:attrName>style.visibility</p:attrName>
                                        </p:attrNameLst>
                                      </p:cBhvr>
                                      <p:to>
                                        <p:strVal val="visible"/>
                                      </p:to>
                                    </p:set>
                                    <p:animEffect transition="in" filter="wipe(down)">
                                      <p:cBhvr>
                                        <p:cTn id="72" dur="500"/>
                                        <p:tgtEl>
                                          <p:spTgt spid="92161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repeatCount="3000" fill="hold" grpId="0" nodeType="clickEffect">
                                  <p:stCondLst>
                                    <p:cond delay="0"/>
                                  </p:stCondLst>
                                  <p:childTnLst>
                                    <p:set>
                                      <p:cBhvr>
                                        <p:cTn id="76" dur="1" fill="hold">
                                          <p:stCondLst>
                                            <p:cond delay="0"/>
                                          </p:stCondLst>
                                        </p:cTn>
                                        <p:tgtEl>
                                          <p:spTgt spid="921649"/>
                                        </p:tgtEl>
                                        <p:attrNameLst>
                                          <p:attrName>style.visibility</p:attrName>
                                        </p:attrNameLst>
                                      </p:cBhvr>
                                      <p:to>
                                        <p:strVal val="visible"/>
                                      </p:to>
                                    </p:set>
                                    <p:animEffect transition="in" filter="wipe(left)">
                                      <p:cBhvr>
                                        <p:cTn id="77" dur="1000"/>
                                        <p:tgtEl>
                                          <p:spTgt spid="921649"/>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921614"/>
                                        </p:tgtEl>
                                        <p:attrNameLst>
                                          <p:attrName>style.visibility</p:attrName>
                                        </p:attrNameLst>
                                      </p:cBhvr>
                                      <p:to>
                                        <p:strVal val="visible"/>
                                      </p:to>
                                    </p:set>
                                    <p:anim calcmode="lin" valueType="num">
                                      <p:cBhvr additive="base">
                                        <p:cTn id="82" dur="500" fill="hold"/>
                                        <p:tgtEl>
                                          <p:spTgt spid="921614"/>
                                        </p:tgtEl>
                                        <p:attrNameLst>
                                          <p:attrName>ppt_x</p:attrName>
                                        </p:attrNameLst>
                                      </p:cBhvr>
                                      <p:tavLst>
                                        <p:tav tm="0">
                                          <p:val>
                                            <p:strVal val="#ppt_x"/>
                                          </p:val>
                                        </p:tav>
                                        <p:tav tm="100000">
                                          <p:val>
                                            <p:strVal val="#ppt_x"/>
                                          </p:val>
                                        </p:tav>
                                      </p:tavLst>
                                    </p:anim>
                                    <p:anim calcmode="lin" valueType="num">
                                      <p:cBhvr additive="base">
                                        <p:cTn id="83" dur="500" fill="hold"/>
                                        <p:tgtEl>
                                          <p:spTgt spid="921614"/>
                                        </p:tgtEl>
                                        <p:attrNameLst>
                                          <p:attrName>ppt_y</p:attrName>
                                        </p:attrNameLst>
                                      </p:cBhvr>
                                      <p:tavLst>
                                        <p:tav tm="0">
                                          <p:val>
                                            <p:strVal val="1+#ppt_h/2"/>
                                          </p:val>
                                        </p:tav>
                                        <p:tav tm="100000">
                                          <p:val>
                                            <p:strVal val="#ppt_y"/>
                                          </p:val>
                                        </p:tav>
                                      </p:tavLst>
                                    </p:anim>
                                  </p:childTnLst>
                                </p:cTn>
                              </p:par>
                            </p:childTnLst>
                          </p:cTn>
                        </p:par>
                      </p:childTnLst>
                    </p:cTn>
                  </p:par>
                  <p:par>
                    <p:cTn id="84" fill="hold" nodeType="clickPar">
                      <p:stCondLst>
                        <p:cond delay="indefinite"/>
                      </p:stCondLst>
                      <p:childTnLst>
                        <p:par>
                          <p:cTn id="85" fill="hold" nodeType="withGroup">
                            <p:stCondLst>
                              <p:cond delay="0"/>
                            </p:stCondLst>
                            <p:childTnLst>
                              <p:par>
                                <p:cTn id="86" presetID="22" presetClass="entr" presetSubtype="1" repeatCount="3000" fill="hold" nodeType="clickEffect">
                                  <p:stCondLst>
                                    <p:cond delay="0"/>
                                  </p:stCondLst>
                                  <p:childTnLst>
                                    <p:set>
                                      <p:cBhvr>
                                        <p:cTn id="87" dur="1" fill="hold">
                                          <p:stCondLst>
                                            <p:cond delay="0"/>
                                          </p:stCondLst>
                                        </p:cTn>
                                        <p:tgtEl>
                                          <p:spTgt spid="6"/>
                                        </p:tgtEl>
                                        <p:attrNameLst>
                                          <p:attrName>style.visibility</p:attrName>
                                        </p:attrNameLst>
                                      </p:cBhvr>
                                      <p:to>
                                        <p:strVal val="visible"/>
                                      </p:to>
                                    </p:set>
                                    <p:animEffect transition="in" filter="wipe(up)">
                                      <p:cBhvr>
                                        <p:cTn id="88" dur="1000"/>
                                        <p:tgtEl>
                                          <p:spTgt spid="6"/>
                                        </p:tgtEl>
                                      </p:cBhvr>
                                    </p:animEffect>
                                  </p:childTnLst>
                                </p:cTn>
                              </p:par>
                            </p:childTnLst>
                          </p:cTn>
                        </p:par>
                      </p:childTnLst>
                    </p:cTn>
                  </p:par>
                  <p:par>
                    <p:cTn id="89" fill="hold" nodeType="clickPar">
                      <p:stCondLst>
                        <p:cond delay="indefinite"/>
                      </p:stCondLst>
                      <p:childTnLst>
                        <p:par>
                          <p:cTn id="90" fill="hold" nodeType="withGroup">
                            <p:stCondLst>
                              <p:cond delay="0"/>
                            </p:stCondLst>
                            <p:childTnLst>
                              <p:par>
                                <p:cTn id="91" presetID="22" presetClass="entr" presetSubtype="8" repeatCount="3000" fill="hold" nodeType="clickEffect">
                                  <p:stCondLst>
                                    <p:cond delay="0"/>
                                  </p:stCondLst>
                                  <p:childTnLst>
                                    <p:set>
                                      <p:cBhvr>
                                        <p:cTn id="92" dur="1" fill="hold">
                                          <p:stCondLst>
                                            <p:cond delay="0"/>
                                          </p:stCondLst>
                                        </p:cTn>
                                        <p:tgtEl>
                                          <p:spTgt spid="3"/>
                                        </p:tgtEl>
                                        <p:attrNameLst>
                                          <p:attrName>style.visibility</p:attrName>
                                        </p:attrNameLst>
                                      </p:cBhvr>
                                      <p:to>
                                        <p:strVal val="visible"/>
                                      </p:to>
                                    </p:set>
                                    <p:animEffect transition="in" filter="wipe(left)">
                                      <p:cBhvr>
                                        <p:cTn id="93" dur="500"/>
                                        <p:tgtEl>
                                          <p:spTgt spid="3"/>
                                        </p:tgtEl>
                                      </p:cBhvr>
                                    </p:animEffect>
                                  </p:childTnLst>
                                </p:cTn>
                              </p:par>
                            </p:childTnLst>
                          </p:cTn>
                        </p:par>
                      </p:childTnLst>
                    </p:cTn>
                  </p:par>
                  <p:par>
                    <p:cTn id="94" fill="hold" nodeType="clickPar">
                      <p:stCondLst>
                        <p:cond delay="indefinite"/>
                      </p:stCondLst>
                      <p:childTnLst>
                        <p:par>
                          <p:cTn id="95" fill="hold" nodeType="withGroup">
                            <p:stCondLst>
                              <p:cond delay="0"/>
                            </p:stCondLst>
                            <p:childTnLst>
                              <p:par>
                                <p:cTn id="96" presetID="22" presetClass="entr" presetSubtype="8" repeatCount="3000" fill="hold" grpId="0" nodeType="clickEffect">
                                  <p:stCondLst>
                                    <p:cond delay="0"/>
                                  </p:stCondLst>
                                  <p:childTnLst>
                                    <p:set>
                                      <p:cBhvr>
                                        <p:cTn id="97" dur="1" fill="hold">
                                          <p:stCondLst>
                                            <p:cond delay="0"/>
                                          </p:stCondLst>
                                        </p:cTn>
                                        <p:tgtEl>
                                          <p:spTgt spid="921654"/>
                                        </p:tgtEl>
                                        <p:attrNameLst>
                                          <p:attrName>style.visibility</p:attrName>
                                        </p:attrNameLst>
                                      </p:cBhvr>
                                      <p:to>
                                        <p:strVal val="visible"/>
                                      </p:to>
                                    </p:set>
                                    <p:animEffect transition="in" filter="wipe(left)">
                                      <p:cBhvr>
                                        <p:cTn id="98" dur="1000"/>
                                        <p:tgtEl>
                                          <p:spTgt spid="921654"/>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2" presetClass="entr" presetSubtype="8" repeatCount="3000" fill="hold" nodeType="clickEffect">
                                  <p:stCondLst>
                                    <p:cond delay="0"/>
                                  </p:stCondLst>
                                  <p:childTnLst>
                                    <p:set>
                                      <p:cBhvr>
                                        <p:cTn id="102" dur="1" fill="hold">
                                          <p:stCondLst>
                                            <p:cond delay="0"/>
                                          </p:stCondLst>
                                        </p:cTn>
                                        <p:tgtEl>
                                          <p:spTgt spid="5"/>
                                        </p:tgtEl>
                                        <p:attrNameLst>
                                          <p:attrName>style.visibility</p:attrName>
                                        </p:attrNameLst>
                                      </p:cBhvr>
                                      <p:to>
                                        <p:strVal val="visible"/>
                                      </p:to>
                                    </p:set>
                                    <p:animEffect transition="in" filter="wipe(left)">
                                      <p:cBhvr>
                                        <p:cTn id="103" dur="1000"/>
                                        <p:tgtEl>
                                          <p:spTgt spid="5"/>
                                        </p:tgtEl>
                                      </p:cBhvr>
                                    </p:animEffect>
                                  </p:childTnLst>
                                </p:cTn>
                              </p:par>
                            </p:childTnLst>
                          </p:cTn>
                        </p:par>
                      </p:childTnLst>
                    </p:cTn>
                  </p:par>
                  <p:par>
                    <p:cTn id="104" fill="hold" nodeType="clickPar">
                      <p:stCondLst>
                        <p:cond delay="indefinite"/>
                      </p:stCondLst>
                      <p:childTnLst>
                        <p:par>
                          <p:cTn id="105" fill="hold" nodeType="withGroup">
                            <p:stCondLst>
                              <p:cond delay="0"/>
                            </p:stCondLst>
                            <p:childTnLst>
                              <p:par>
                                <p:cTn id="106" presetID="2" presetClass="entr" presetSubtype="4" fill="hold" grpId="0" nodeType="clickEffect">
                                  <p:stCondLst>
                                    <p:cond delay="0"/>
                                  </p:stCondLst>
                                  <p:childTnLst>
                                    <p:set>
                                      <p:cBhvr>
                                        <p:cTn id="107" dur="1" fill="hold">
                                          <p:stCondLst>
                                            <p:cond delay="0"/>
                                          </p:stCondLst>
                                        </p:cTn>
                                        <p:tgtEl>
                                          <p:spTgt spid="921613"/>
                                        </p:tgtEl>
                                        <p:attrNameLst>
                                          <p:attrName>style.visibility</p:attrName>
                                        </p:attrNameLst>
                                      </p:cBhvr>
                                      <p:to>
                                        <p:strVal val="visible"/>
                                      </p:to>
                                    </p:set>
                                    <p:anim calcmode="lin" valueType="num">
                                      <p:cBhvr additive="base">
                                        <p:cTn id="108" dur="500" fill="hold"/>
                                        <p:tgtEl>
                                          <p:spTgt spid="921613"/>
                                        </p:tgtEl>
                                        <p:attrNameLst>
                                          <p:attrName>ppt_x</p:attrName>
                                        </p:attrNameLst>
                                      </p:cBhvr>
                                      <p:tavLst>
                                        <p:tav tm="0">
                                          <p:val>
                                            <p:strVal val="#ppt_x"/>
                                          </p:val>
                                        </p:tav>
                                        <p:tav tm="100000">
                                          <p:val>
                                            <p:strVal val="#ppt_x"/>
                                          </p:val>
                                        </p:tav>
                                      </p:tavLst>
                                    </p:anim>
                                    <p:anim calcmode="lin" valueType="num">
                                      <p:cBhvr additive="base">
                                        <p:cTn id="109" dur="500" fill="hold"/>
                                        <p:tgtEl>
                                          <p:spTgt spid="921613"/>
                                        </p:tgtEl>
                                        <p:attrNameLst>
                                          <p:attrName>ppt_y</p:attrName>
                                        </p:attrNameLst>
                                      </p:cBhvr>
                                      <p:tavLst>
                                        <p:tav tm="0">
                                          <p:val>
                                            <p:strVal val="1+#ppt_h/2"/>
                                          </p:val>
                                        </p:tav>
                                        <p:tav tm="100000">
                                          <p:val>
                                            <p:strVal val="#ppt_y"/>
                                          </p:val>
                                        </p:tav>
                                      </p:tavLst>
                                    </p:anim>
                                  </p:childTnLst>
                                </p:cTn>
                              </p:par>
                            </p:childTnLst>
                          </p:cTn>
                        </p:par>
                      </p:childTnLst>
                    </p:cTn>
                  </p:par>
                  <p:par>
                    <p:cTn id="110" fill="hold" nodeType="clickPar">
                      <p:stCondLst>
                        <p:cond delay="indefinite"/>
                      </p:stCondLst>
                      <p:childTnLst>
                        <p:par>
                          <p:cTn id="111" fill="hold" nodeType="withGroup">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921661"/>
                                        </p:tgtEl>
                                        <p:attrNameLst>
                                          <p:attrName>style.visibility</p:attrName>
                                        </p:attrNameLst>
                                      </p:cBhvr>
                                      <p:to>
                                        <p:strVal val="visible"/>
                                      </p:to>
                                    </p:set>
                                    <p:anim calcmode="lin" valueType="num">
                                      <p:cBhvr additive="base">
                                        <p:cTn id="114" dur="500" fill="hold"/>
                                        <p:tgtEl>
                                          <p:spTgt spid="921661"/>
                                        </p:tgtEl>
                                        <p:attrNameLst>
                                          <p:attrName>ppt_x</p:attrName>
                                        </p:attrNameLst>
                                      </p:cBhvr>
                                      <p:tavLst>
                                        <p:tav tm="0">
                                          <p:val>
                                            <p:strVal val="#ppt_x"/>
                                          </p:val>
                                        </p:tav>
                                        <p:tav tm="100000">
                                          <p:val>
                                            <p:strVal val="#ppt_x"/>
                                          </p:val>
                                        </p:tav>
                                      </p:tavLst>
                                    </p:anim>
                                    <p:anim calcmode="lin" valueType="num">
                                      <p:cBhvr additive="base">
                                        <p:cTn id="115" dur="500" fill="hold"/>
                                        <p:tgtEl>
                                          <p:spTgt spid="921661"/>
                                        </p:tgtEl>
                                        <p:attrNameLst>
                                          <p:attrName>ppt_y</p:attrName>
                                        </p:attrNameLst>
                                      </p:cBhvr>
                                      <p:tavLst>
                                        <p:tav tm="0">
                                          <p:val>
                                            <p:strVal val="1+#ppt_h/2"/>
                                          </p:val>
                                        </p:tav>
                                        <p:tav tm="100000">
                                          <p:val>
                                            <p:strVal val="#ppt_y"/>
                                          </p:val>
                                        </p:tav>
                                      </p:tavLst>
                                    </p:anim>
                                  </p:childTnLst>
                                </p:cTn>
                              </p:par>
                            </p:childTnLst>
                          </p:cTn>
                        </p:par>
                      </p:childTnLst>
                    </p:cTn>
                  </p:par>
                  <p:par>
                    <p:cTn id="116" fill="hold" nodeType="clickPar">
                      <p:stCondLst>
                        <p:cond delay="indefinite"/>
                      </p:stCondLst>
                      <p:childTnLst>
                        <p:par>
                          <p:cTn id="117" fill="hold" nodeType="withGroup">
                            <p:stCondLst>
                              <p:cond delay="0"/>
                            </p:stCondLst>
                            <p:childTnLst>
                              <p:par>
                                <p:cTn id="118" presetID="35" presetClass="emph" presetSubtype="0" repeatCount="3000" fill="hold" nodeType="clickEffect">
                                  <p:stCondLst>
                                    <p:cond delay="0"/>
                                  </p:stCondLst>
                                  <p:childTnLst>
                                    <p:anim calcmode="discrete" valueType="str">
                                      <p:cBhvr>
                                        <p:cTn id="119"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120" fill="hold" nodeType="clickPar">
                      <p:stCondLst>
                        <p:cond delay="indefinite"/>
                      </p:stCondLst>
                      <p:childTnLst>
                        <p:par>
                          <p:cTn id="121" fill="hold" nodeType="withGroup">
                            <p:stCondLst>
                              <p:cond delay="0"/>
                            </p:stCondLst>
                            <p:childTnLst>
                              <p:par>
                                <p:cTn id="122" presetID="35" presetClass="emph" presetSubtype="0" repeatCount="4000" fill="hold" grpId="1" nodeType="clickEffect">
                                  <p:stCondLst>
                                    <p:cond delay="0"/>
                                  </p:stCondLst>
                                  <p:childTnLst>
                                    <p:anim calcmode="discrete" valueType="str">
                                      <p:cBhvr>
                                        <p:cTn id="123" dur="1000" fill="hold"/>
                                        <p:tgtEl>
                                          <p:spTgt spid="921649"/>
                                        </p:tgtEl>
                                        <p:attrNameLst>
                                          <p:attrName>style.visibility</p:attrName>
                                        </p:attrNameLst>
                                      </p:cBhvr>
                                      <p:tavLst>
                                        <p:tav tm="0">
                                          <p:val>
                                            <p:strVal val="hidden"/>
                                          </p:val>
                                        </p:tav>
                                        <p:tav tm="50000">
                                          <p:val>
                                            <p:strVal val="visible"/>
                                          </p:val>
                                        </p:tav>
                                      </p:tavLst>
                                    </p:anim>
                                  </p:childTnLst>
                                </p:cTn>
                              </p:par>
                              <p:par>
                                <p:cTn id="124" presetID="35" presetClass="emph" presetSubtype="0" repeatCount="4000" fill="hold" nodeType="withEffect">
                                  <p:stCondLst>
                                    <p:cond delay="0"/>
                                  </p:stCondLst>
                                  <p:childTnLst>
                                    <p:anim calcmode="discrete" valueType="str">
                                      <p:cBhvr>
                                        <p:cTn id="125"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126" fill="hold" nodeType="clickPar">
                      <p:stCondLst>
                        <p:cond delay="indefinite"/>
                      </p:stCondLst>
                      <p:childTnLst>
                        <p:par>
                          <p:cTn id="127" fill="hold" nodeType="withGroup">
                            <p:stCondLst>
                              <p:cond delay="0"/>
                            </p:stCondLst>
                            <p:childTnLst>
                              <p:par>
                                <p:cTn id="128" presetID="35" presetClass="emph" presetSubtype="0" repeatCount="4000" fill="hold" grpId="1" nodeType="clickEffect">
                                  <p:stCondLst>
                                    <p:cond delay="0"/>
                                  </p:stCondLst>
                                  <p:childTnLst>
                                    <p:anim calcmode="discrete" valueType="str">
                                      <p:cBhvr>
                                        <p:cTn id="129" dur="1000" fill="hold"/>
                                        <p:tgtEl>
                                          <p:spTgt spid="921609"/>
                                        </p:tgtEl>
                                        <p:attrNameLst>
                                          <p:attrName>style.visibility</p:attrName>
                                        </p:attrNameLst>
                                      </p:cBhvr>
                                      <p:tavLst>
                                        <p:tav tm="0">
                                          <p:val>
                                            <p:strVal val="hidden"/>
                                          </p:val>
                                        </p:tav>
                                        <p:tav tm="50000">
                                          <p:val>
                                            <p:strVal val="visible"/>
                                          </p:val>
                                        </p:tav>
                                      </p:tavLst>
                                    </p:anim>
                                  </p:childTnLst>
                                  <p:subTnLst>
                                    <p:animClr clrSpc="rgb" dir="cw">
                                      <p:cBhvr override="childStyle">
                                        <p:cTn dur="1" fill="hold" display="0" masterRel="nextClick" afterEffect="1"/>
                                        <p:tgtEl>
                                          <p:spTgt spid="921609"/>
                                        </p:tgtEl>
                                        <p:attrNameLst>
                                          <p:attrName>ppt_c</p:attrName>
                                        </p:attrNameLst>
                                      </p:cBhvr>
                                      <p:to>
                                        <a:schemeClr val="accent2"/>
                                      </p:to>
                                    </p:animClr>
                                  </p:subTnLst>
                                </p:cTn>
                              </p:par>
                            </p:childTnLst>
                          </p:cTn>
                        </p:par>
                      </p:childTnLst>
                    </p:cTn>
                  </p:par>
                  <p:par>
                    <p:cTn id="130" fill="hold" nodeType="clickPar">
                      <p:stCondLst>
                        <p:cond delay="indefinite"/>
                      </p:stCondLst>
                      <p:childTnLst>
                        <p:par>
                          <p:cTn id="131" fill="hold" nodeType="withGroup">
                            <p:stCondLst>
                              <p:cond delay="0"/>
                            </p:stCondLst>
                            <p:childTnLst>
                              <p:par>
                                <p:cTn id="132" presetID="35" presetClass="emph" presetSubtype="0" repeatCount="4000" fill="hold" grpId="1" nodeType="clickEffect">
                                  <p:stCondLst>
                                    <p:cond delay="0"/>
                                  </p:stCondLst>
                                  <p:childTnLst>
                                    <p:anim calcmode="discrete" valueType="str">
                                      <p:cBhvr>
                                        <p:cTn id="133" dur="1000" fill="hold"/>
                                        <p:tgtEl>
                                          <p:spTgt spid="92164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09" grpId="0" animBg="1"/>
      <p:bldP spid="921609" grpId="1" animBg="1"/>
      <p:bldP spid="921610" grpId="0" animBg="1"/>
      <p:bldP spid="921611" grpId="0" animBg="1"/>
      <p:bldP spid="921612" grpId="0" animBg="1"/>
      <p:bldP spid="921613" grpId="0"/>
      <p:bldP spid="921614" grpId="0"/>
      <p:bldP spid="921639" grpId="0" animBg="1"/>
      <p:bldP spid="921649" grpId="0" animBg="1"/>
      <p:bldP spid="921649" grpId="1" animBg="1"/>
      <p:bldP spid="921653" grpId="0" animBg="1"/>
      <p:bldP spid="921654" grpId="0" animBg="1"/>
      <p:bldP spid="921661" grpId="0"/>
      <p:bldP spid="921641" grpId="0" animBg="1"/>
      <p:bldP spid="921642" grpId="0" animBg="1"/>
      <p:bldP spid="921643" grpId="0" animBg="1"/>
      <p:bldP spid="921645" grpId="0" animBg="1"/>
      <p:bldP spid="921646" grpId="0" animBg="1"/>
      <p:bldP spid="921647" grpId="0" animBg="1"/>
      <p:bldP spid="921648" grpId="0" animBg="1"/>
      <p:bldP spid="921648" grpId="1"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7748" name="Line 4"/>
          <p:cNvSpPr>
            <a:spLocks noChangeAspect="1" noChangeShapeType="1"/>
          </p:cNvSpPr>
          <p:nvPr/>
        </p:nvSpPr>
        <p:spPr bwMode="auto">
          <a:xfrm>
            <a:off x="3103563" y="2825750"/>
            <a:ext cx="3503612" cy="0"/>
          </a:xfrm>
          <a:prstGeom prst="line">
            <a:avLst/>
          </a:prstGeom>
          <a:noFill/>
          <a:ln w="28575">
            <a:solidFill>
              <a:schemeClr val="tx1"/>
            </a:solidFill>
            <a:round/>
            <a:headEnd type="none" w="sm" len="sm"/>
            <a:tailEnd type="none" w="sm" len="sm"/>
          </a:ln>
        </p:spPr>
        <p:txBody>
          <a:bodyPr/>
          <a:lstStyle/>
          <a:p>
            <a:endParaRPr lang="zh-CN" altLang="en-US"/>
          </a:p>
        </p:txBody>
      </p:sp>
      <p:sp>
        <p:nvSpPr>
          <p:cNvPr id="927749" name="Rectangle 5"/>
          <p:cNvSpPr>
            <a:spLocks noChangeAspect="1" noChangeArrowheads="1"/>
          </p:cNvSpPr>
          <p:nvPr/>
        </p:nvSpPr>
        <p:spPr bwMode="auto">
          <a:xfrm>
            <a:off x="6346825" y="2962275"/>
            <a:ext cx="977900" cy="1168400"/>
          </a:xfrm>
          <a:prstGeom prst="rect">
            <a:avLst/>
          </a:prstGeom>
          <a:solidFill>
            <a:srgbClr val="FFCC00"/>
          </a:solidFill>
          <a:ln w="12700">
            <a:solidFill>
              <a:srgbClr val="000000"/>
            </a:solidFill>
            <a:miter lim="800000"/>
            <a:headEnd/>
            <a:tailEnd/>
          </a:ln>
        </p:spPr>
        <p:txBody>
          <a:bodyPr lIns="12700" tIns="12700" rIns="12700" bIns="12700"/>
          <a:lstStyle/>
          <a:p>
            <a:pPr algn="ctr"/>
            <a:endParaRPr lang="en-US" altLang="zh-CN" b="1">
              <a:solidFill>
                <a:srgbClr val="003300"/>
              </a:solidFill>
              <a:latin typeface="Tahoma" pitchFamily="34" charset="0"/>
              <a:ea typeface="仿宋_GB2312" pitchFamily="49" charset="-122"/>
            </a:endParaRPr>
          </a:p>
        </p:txBody>
      </p:sp>
      <p:sp>
        <p:nvSpPr>
          <p:cNvPr id="927750" name="Line 6"/>
          <p:cNvSpPr>
            <a:spLocks noChangeAspect="1" noChangeShapeType="1"/>
          </p:cNvSpPr>
          <p:nvPr/>
        </p:nvSpPr>
        <p:spPr bwMode="auto">
          <a:xfrm>
            <a:off x="3103563" y="2473325"/>
            <a:ext cx="3763962"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927751" name="Line 7"/>
          <p:cNvSpPr>
            <a:spLocks noChangeAspect="1" noChangeShapeType="1"/>
          </p:cNvSpPr>
          <p:nvPr/>
        </p:nvSpPr>
        <p:spPr bwMode="auto">
          <a:xfrm>
            <a:off x="3057525" y="5143500"/>
            <a:ext cx="4572000" cy="15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27759" name="Line 15"/>
          <p:cNvSpPr>
            <a:spLocks noChangeAspect="1" noChangeShapeType="1"/>
          </p:cNvSpPr>
          <p:nvPr/>
        </p:nvSpPr>
        <p:spPr bwMode="auto">
          <a:xfrm>
            <a:off x="3060700" y="1925638"/>
            <a:ext cx="4068763" cy="1587"/>
          </a:xfrm>
          <a:prstGeom prst="line">
            <a:avLst/>
          </a:prstGeom>
          <a:noFill/>
          <a:ln w="28575">
            <a:solidFill>
              <a:schemeClr val="tx1"/>
            </a:solidFill>
            <a:round/>
            <a:headEnd type="none" w="sm" len="sm"/>
            <a:tailEnd type="none" w="sm" len="sm"/>
          </a:ln>
        </p:spPr>
        <p:txBody>
          <a:bodyPr/>
          <a:lstStyle/>
          <a:p>
            <a:endParaRPr lang="zh-CN" altLang="en-US"/>
          </a:p>
        </p:txBody>
      </p:sp>
      <p:sp>
        <p:nvSpPr>
          <p:cNvPr id="927760" name="Line 16"/>
          <p:cNvSpPr>
            <a:spLocks noChangeAspect="1" noChangeShapeType="1"/>
          </p:cNvSpPr>
          <p:nvPr/>
        </p:nvSpPr>
        <p:spPr bwMode="auto">
          <a:xfrm>
            <a:off x="6864350" y="2430463"/>
            <a:ext cx="0" cy="7286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927765" name="Line 21"/>
          <p:cNvSpPr>
            <a:spLocks noChangeShapeType="1"/>
          </p:cNvSpPr>
          <p:nvPr/>
        </p:nvSpPr>
        <p:spPr bwMode="auto">
          <a:xfrm>
            <a:off x="6443663" y="4327525"/>
            <a:ext cx="0" cy="773113"/>
          </a:xfrm>
          <a:prstGeom prst="line">
            <a:avLst/>
          </a:prstGeom>
          <a:noFill/>
          <a:ln w="28575">
            <a:solidFill>
              <a:schemeClr val="tx1"/>
            </a:solidFill>
            <a:prstDash val="sysDot"/>
            <a:round/>
            <a:headEnd/>
            <a:tailEnd type="triangle" w="med" len="med"/>
          </a:ln>
        </p:spPr>
        <p:txBody>
          <a:bodyPr wrap="none" anchor="ctr"/>
          <a:lstStyle/>
          <a:p>
            <a:endParaRPr lang="zh-CN" altLang="en-US"/>
          </a:p>
        </p:txBody>
      </p:sp>
      <p:sp>
        <p:nvSpPr>
          <p:cNvPr id="927767" name="Line 23"/>
          <p:cNvSpPr>
            <a:spLocks noChangeShapeType="1"/>
          </p:cNvSpPr>
          <p:nvPr/>
        </p:nvSpPr>
        <p:spPr bwMode="auto">
          <a:xfrm>
            <a:off x="7248525" y="4200525"/>
            <a:ext cx="0" cy="914400"/>
          </a:xfrm>
          <a:prstGeom prst="line">
            <a:avLst/>
          </a:prstGeom>
          <a:noFill/>
          <a:ln w="28575">
            <a:solidFill>
              <a:schemeClr val="tx1"/>
            </a:solidFill>
            <a:prstDash val="sysDot"/>
            <a:round/>
            <a:headEnd/>
            <a:tailEnd type="triangle" w="med" len="med"/>
          </a:ln>
        </p:spPr>
        <p:txBody>
          <a:bodyPr wrap="none" anchor="ctr"/>
          <a:lstStyle/>
          <a:p>
            <a:endParaRPr lang="zh-CN" altLang="en-US"/>
          </a:p>
        </p:txBody>
      </p:sp>
      <p:grpSp>
        <p:nvGrpSpPr>
          <p:cNvPr id="2" name="Group 27"/>
          <p:cNvGrpSpPr>
            <a:grpSpLocks/>
          </p:cNvGrpSpPr>
          <p:nvPr/>
        </p:nvGrpSpPr>
        <p:grpSpPr bwMode="auto">
          <a:xfrm>
            <a:off x="2066925" y="1590675"/>
            <a:ext cx="1166813" cy="3709988"/>
            <a:chOff x="1392" y="1152"/>
            <a:chExt cx="735" cy="2337"/>
          </a:xfrm>
        </p:grpSpPr>
        <p:sp>
          <p:nvSpPr>
            <p:cNvPr id="166926" name="Rectangle 14"/>
            <p:cNvSpPr>
              <a:spLocks noChangeAspect="1" noChangeArrowheads="1"/>
            </p:cNvSpPr>
            <p:nvPr/>
          </p:nvSpPr>
          <p:spPr bwMode="auto">
            <a:xfrm>
              <a:off x="1392" y="1152"/>
              <a:ext cx="653" cy="2337"/>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6927" name="Rectangle 9"/>
            <p:cNvSpPr>
              <a:spLocks noChangeAspect="1" noChangeArrowheads="1"/>
            </p:cNvSpPr>
            <p:nvPr/>
          </p:nvSpPr>
          <p:spPr bwMode="auto">
            <a:xfrm>
              <a:off x="1555" y="1506"/>
              <a:ext cx="572" cy="28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A</a:t>
              </a:r>
              <a:r>
                <a:rPr lang="en-US" altLang="zh-CN" baseline="-25000">
                  <a:latin typeface="Times New Roman" pitchFamily="18" charset="0"/>
                  <a:ea typeface="仿宋_GB2312" pitchFamily="49" charset="-122"/>
                </a:rPr>
                <a:t>17-0</a:t>
              </a:r>
              <a:endParaRPr lang="en-US" altLang="zh-CN" b="1">
                <a:latin typeface="Tahoma" pitchFamily="34" charset="0"/>
                <a:ea typeface="仿宋_GB2312" pitchFamily="49" charset="-122"/>
              </a:endParaRPr>
            </a:p>
          </p:txBody>
        </p:sp>
        <p:sp>
          <p:nvSpPr>
            <p:cNvPr id="166928" name="Rectangle 10"/>
            <p:cNvSpPr>
              <a:spLocks noChangeAspect="1" noChangeArrowheads="1"/>
            </p:cNvSpPr>
            <p:nvPr/>
          </p:nvSpPr>
          <p:spPr bwMode="auto">
            <a:xfrm>
              <a:off x="1474" y="1222"/>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MREQ#</a:t>
              </a:r>
              <a:endParaRPr lang="en-US" altLang="zh-CN" b="1">
                <a:latin typeface="Tahoma" pitchFamily="34" charset="0"/>
                <a:ea typeface="仿宋_GB2312" pitchFamily="49" charset="-122"/>
              </a:endParaRPr>
            </a:p>
          </p:txBody>
        </p:sp>
        <p:sp>
          <p:nvSpPr>
            <p:cNvPr id="166929" name="Rectangle 11"/>
            <p:cNvSpPr>
              <a:spLocks noChangeAspect="1" noChangeArrowheads="1"/>
            </p:cNvSpPr>
            <p:nvPr/>
          </p:nvSpPr>
          <p:spPr bwMode="auto">
            <a:xfrm>
              <a:off x="1555" y="1789"/>
              <a:ext cx="572"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R/W#</a:t>
              </a:r>
              <a:endParaRPr lang="en-US" altLang="zh-CN" b="1">
                <a:latin typeface="Tahoma" pitchFamily="34" charset="0"/>
                <a:ea typeface="仿宋_GB2312" pitchFamily="49" charset="-122"/>
              </a:endParaRPr>
            </a:p>
          </p:txBody>
        </p:sp>
        <p:sp>
          <p:nvSpPr>
            <p:cNvPr id="166930" name="Rectangle 12"/>
            <p:cNvSpPr>
              <a:spLocks noChangeAspect="1" noChangeArrowheads="1"/>
            </p:cNvSpPr>
            <p:nvPr/>
          </p:nvSpPr>
          <p:spPr bwMode="auto">
            <a:xfrm>
              <a:off x="1474" y="2143"/>
              <a:ext cx="571" cy="284"/>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CPU</a:t>
              </a:r>
              <a:endParaRPr lang="en-US" altLang="zh-CN" b="1">
                <a:latin typeface="Tahoma" pitchFamily="34" charset="0"/>
                <a:ea typeface="仿宋_GB2312" pitchFamily="49" charset="-122"/>
              </a:endParaRPr>
            </a:p>
          </p:txBody>
        </p:sp>
        <p:sp>
          <p:nvSpPr>
            <p:cNvPr id="166931" name="Rectangle 13"/>
            <p:cNvSpPr>
              <a:spLocks noChangeAspect="1" noChangeArrowheads="1"/>
            </p:cNvSpPr>
            <p:nvPr/>
          </p:nvSpPr>
          <p:spPr bwMode="auto">
            <a:xfrm>
              <a:off x="1474" y="3133"/>
              <a:ext cx="571" cy="28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31</a:t>
              </a:r>
              <a:r>
                <a:rPr lang="en-US" altLang="zh-CN">
                  <a:latin typeface="Times New Roman" pitchFamily="18" charset="0"/>
                  <a:ea typeface="仿宋_GB2312" pitchFamily="49" charset="-122"/>
                </a:rPr>
                <a:t>~D</a:t>
              </a:r>
              <a:r>
                <a:rPr lang="en-US" altLang="zh-CN" baseline="-25000">
                  <a:latin typeface="Times New Roman" pitchFamily="18" charset="0"/>
                  <a:ea typeface="仿宋_GB2312" pitchFamily="49" charset="-122"/>
                </a:rPr>
                <a:t>0</a:t>
              </a:r>
              <a:endParaRPr lang="en-US" altLang="zh-CN" b="1">
                <a:latin typeface="Tahoma" pitchFamily="34" charset="0"/>
                <a:ea typeface="仿宋_GB2312" pitchFamily="49" charset="-122"/>
              </a:endParaRPr>
            </a:p>
          </p:txBody>
        </p:sp>
      </p:grpSp>
      <p:sp>
        <p:nvSpPr>
          <p:cNvPr id="927763" name="Rectangle 19"/>
          <p:cNvSpPr>
            <a:spLocks noChangeAspect="1" noChangeArrowheads="1"/>
          </p:cNvSpPr>
          <p:nvPr/>
        </p:nvSpPr>
        <p:spPr bwMode="auto">
          <a:xfrm>
            <a:off x="6186488" y="3159125"/>
            <a:ext cx="977900" cy="1168400"/>
          </a:xfrm>
          <a:prstGeom prst="rect">
            <a:avLst/>
          </a:prstGeom>
          <a:solidFill>
            <a:srgbClr val="FFCC00"/>
          </a:solidFill>
          <a:ln w="12700">
            <a:solidFill>
              <a:srgbClr val="000000"/>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仿宋_GB2312" pitchFamily="49" charset="-122"/>
              </a:rPr>
              <a:t>WE  A  CS</a:t>
            </a:r>
            <a:endParaRPr lang="en-US" altLang="zh-CN">
              <a:solidFill>
                <a:srgbClr val="003300"/>
              </a:solidFill>
              <a:latin typeface="Times New Roman" pitchFamily="18" charset="0"/>
              <a:ea typeface="仿宋_GB2312" pitchFamily="49" charset="-122"/>
            </a:endParaRPr>
          </a:p>
          <a:p>
            <a:pPr algn="ctr"/>
            <a:r>
              <a:rPr lang="en-US" altLang="zh-CN" sz="1200">
                <a:solidFill>
                  <a:srgbClr val="003300"/>
                </a:solidFill>
                <a:latin typeface="Times New Roman" pitchFamily="18" charset="0"/>
                <a:ea typeface="仿宋_GB2312" pitchFamily="49" charset="-122"/>
              </a:rPr>
              <a:t>256K×1</a:t>
            </a:r>
            <a:r>
              <a:rPr lang="zh-CN" altLang="en-US" sz="1200">
                <a:solidFill>
                  <a:srgbClr val="003300"/>
                </a:solidFill>
                <a:latin typeface="Times New Roman" pitchFamily="18" charset="0"/>
                <a:ea typeface="仿宋_GB2312" pitchFamily="49" charset="-122"/>
              </a:rPr>
              <a:t>位</a:t>
            </a:r>
            <a:endParaRPr lang="en-US" altLang="zh-CN" sz="1200">
              <a:solidFill>
                <a:srgbClr val="003300"/>
              </a:solidFill>
              <a:latin typeface="Times New Roman" pitchFamily="18" charset="0"/>
              <a:ea typeface="仿宋_GB2312" pitchFamily="49" charset="-122"/>
            </a:endParaRPr>
          </a:p>
          <a:p>
            <a:pPr algn="ctr"/>
            <a:endParaRPr lang="en-US" altLang="zh-CN" sz="1200">
              <a:solidFill>
                <a:srgbClr val="003300"/>
              </a:solidFill>
              <a:latin typeface="Times New Roman" pitchFamily="18" charset="0"/>
              <a:ea typeface="仿宋_GB2312" pitchFamily="49" charset="-122"/>
            </a:endParaRPr>
          </a:p>
          <a:p>
            <a:pPr algn="ctr"/>
            <a:r>
              <a:rPr lang="en-US" altLang="zh-CN" sz="1200">
                <a:solidFill>
                  <a:srgbClr val="003300"/>
                </a:solidFill>
                <a:latin typeface="Times New Roman" pitchFamily="18" charset="0"/>
                <a:ea typeface="仿宋_GB2312" pitchFamily="49" charset="-122"/>
              </a:rPr>
              <a:t>32</a:t>
            </a:r>
            <a:r>
              <a:rPr lang="zh-CN" altLang="en-US" sz="1200">
                <a:solidFill>
                  <a:srgbClr val="003300"/>
                </a:solidFill>
                <a:latin typeface="Times New Roman" pitchFamily="18" charset="0"/>
                <a:ea typeface="仿宋_GB2312" pitchFamily="49" charset="-122"/>
              </a:rPr>
              <a:t>片</a:t>
            </a:r>
          </a:p>
          <a:p>
            <a:pPr algn="ctr"/>
            <a:r>
              <a:rPr lang="en-US" altLang="zh-CN" baseline="30000">
                <a:solidFill>
                  <a:srgbClr val="003300"/>
                </a:solidFill>
                <a:latin typeface="Times New Roman" pitchFamily="18" charset="0"/>
                <a:ea typeface="仿宋_GB2312" pitchFamily="49" charset="-122"/>
              </a:rPr>
              <a:t>D</a:t>
            </a:r>
            <a:endParaRPr lang="en-US" altLang="zh-CN">
              <a:solidFill>
                <a:srgbClr val="003300"/>
              </a:solidFill>
              <a:latin typeface="Times New Roman" pitchFamily="18" charset="0"/>
              <a:ea typeface="仿宋_GB2312" pitchFamily="49" charset="-122"/>
            </a:endParaRPr>
          </a:p>
          <a:p>
            <a:pPr algn="ctr"/>
            <a:endParaRPr lang="en-US" altLang="zh-CN" b="1">
              <a:solidFill>
                <a:srgbClr val="003300"/>
              </a:solidFill>
              <a:latin typeface="Tahoma" pitchFamily="34" charset="0"/>
              <a:ea typeface="仿宋_GB2312" pitchFamily="49" charset="-122"/>
            </a:endParaRPr>
          </a:p>
        </p:txBody>
      </p:sp>
      <p:sp>
        <p:nvSpPr>
          <p:cNvPr id="1669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242C9BF2-8B1D-42C3-B2E2-02C943BB15B1}" type="slidenum">
              <a:rPr lang="en-US" altLang="zh-CN">
                <a:latin typeface="Arial" charset="0"/>
              </a:rPr>
              <a:pPr/>
              <a:t>79</a:t>
            </a:fld>
            <a:r>
              <a:rPr lang="en-US" altLang="zh-CN">
                <a:latin typeface="Arial" charset="0"/>
              </a:rPr>
              <a:t>- </a:t>
            </a:r>
          </a:p>
        </p:txBody>
      </p:sp>
      <p:sp>
        <p:nvSpPr>
          <p:cNvPr id="927746" name="Line 2"/>
          <p:cNvSpPr>
            <a:spLocks noChangeAspect="1" noChangeShapeType="1"/>
          </p:cNvSpPr>
          <p:nvPr/>
        </p:nvSpPr>
        <p:spPr bwMode="auto">
          <a:xfrm flipV="1">
            <a:off x="6605588" y="2825750"/>
            <a:ext cx="0" cy="333375"/>
          </a:xfrm>
          <a:prstGeom prst="line">
            <a:avLst/>
          </a:prstGeom>
          <a:noFill/>
          <a:ln w="28575">
            <a:solidFill>
              <a:schemeClr val="tx1"/>
            </a:solidFill>
            <a:round/>
            <a:headEnd type="none" w="sm" len="sm"/>
            <a:tailEnd type="oval" w="sm" len="sm"/>
          </a:ln>
        </p:spPr>
        <p:txBody>
          <a:bodyPr/>
          <a:lstStyle/>
          <a:p>
            <a:endParaRPr lang="zh-CN" altLang="en-US"/>
          </a:p>
        </p:txBody>
      </p:sp>
      <p:sp>
        <p:nvSpPr>
          <p:cNvPr id="927747" name="Line 3"/>
          <p:cNvSpPr>
            <a:spLocks noChangeAspect="1" noChangeShapeType="1"/>
          </p:cNvSpPr>
          <p:nvPr/>
        </p:nvSpPr>
        <p:spPr bwMode="auto">
          <a:xfrm flipV="1">
            <a:off x="7124700" y="1925638"/>
            <a:ext cx="0" cy="1219200"/>
          </a:xfrm>
          <a:prstGeom prst="line">
            <a:avLst/>
          </a:prstGeom>
          <a:noFill/>
          <a:ln w="28575">
            <a:solidFill>
              <a:schemeClr val="tx1"/>
            </a:solidFill>
            <a:round/>
            <a:headEnd type="none" w="sm" len="sm"/>
            <a:tailEnd type="oval" w="sm" len="sm"/>
          </a:ln>
        </p:spPr>
        <p:txBody>
          <a:bodyPr/>
          <a:lstStyle/>
          <a:p>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27749"/>
                                        </p:tgtEl>
                                        <p:attrNameLst>
                                          <p:attrName>style.visibility</p:attrName>
                                        </p:attrNameLst>
                                      </p:cBhvr>
                                      <p:to>
                                        <p:strVal val="visible"/>
                                      </p:to>
                                    </p:set>
                                    <p:anim calcmode="lin" valueType="num">
                                      <p:cBhvr additive="base">
                                        <p:cTn id="13" dur="500" fill="hold"/>
                                        <p:tgtEl>
                                          <p:spTgt spid="927749"/>
                                        </p:tgtEl>
                                        <p:attrNameLst>
                                          <p:attrName>ppt_x</p:attrName>
                                        </p:attrNameLst>
                                      </p:cBhvr>
                                      <p:tavLst>
                                        <p:tav tm="0">
                                          <p:val>
                                            <p:strVal val="#ppt_x"/>
                                          </p:val>
                                        </p:tav>
                                        <p:tav tm="100000">
                                          <p:val>
                                            <p:strVal val="#ppt_x"/>
                                          </p:val>
                                        </p:tav>
                                      </p:tavLst>
                                    </p:anim>
                                    <p:anim calcmode="lin" valueType="num">
                                      <p:cBhvr additive="base">
                                        <p:cTn id="14" dur="500" fill="hold"/>
                                        <p:tgtEl>
                                          <p:spTgt spid="92774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27763"/>
                                        </p:tgtEl>
                                        <p:attrNameLst>
                                          <p:attrName>style.visibility</p:attrName>
                                        </p:attrNameLst>
                                      </p:cBhvr>
                                      <p:to>
                                        <p:strVal val="visible"/>
                                      </p:to>
                                    </p:set>
                                    <p:anim calcmode="lin" valueType="num">
                                      <p:cBhvr additive="base">
                                        <p:cTn id="19" dur="500" fill="hold"/>
                                        <p:tgtEl>
                                          <p:spTgt spid="927763"/>
                                        </p:tgtEl>
                                        <p:attrNameLst>
                                          <p:attrName>ppt_x</p:attrName>
                                        </p:attrNameLst>
                                      </p:cBhvr>
                                      <p:tavLst>
                                        <p:tav tm="0">
                                          <p:val>
                                            <p:strVal val="#ppt_x"/>
                                          </p:val>
                                        </p:tav>
                                        <p:tav tm="100000">
                                          <p:val>
                                            <p:strVal val="#ppt_x"/>
                                          </p:val>
                                        </p:tav>
                                      </p:tavLst>
                                    </p:anim>
                                    <p:anim calcmode="lin" valueType="num">
                                      <p:cBhvr additive="base">
                                        <p:cTn id="20" dur="500" fill="hold"/>
                                        <p:tgtEl>
                                          <p:spTgt spid="927763"/>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8" fill="hold" grpId="0" nodeType="clickEffect">
                                  <p:stCondLst>
                                    <p:cond delay="0"/>
                                  </p:stCondLst>
                                  <p:childTnLst>
                                    <p:set>
                                      <p:cBhvr>
                                        <p:cTn id="24" dur="1" fill="hold">
                                          <p:stCondLst>
                                            <p:cond delay="0"/>
                                          </p:stCondLst>
                                        </p:cTn>
                                        <p:tgtEl>
                                          <p:spTgt spid="927751"/>
                                        </p:tgtEl>
                                        <p:attrNameLst>
                                          <p:attrName>style.visibility</p:attrName>
                                        </p:attrNameLst>
                                      </p:cBhvr>
                                      <p:to>
                                        <p:strVal val="visible"/>
                                      </p:to>
                                    </p:set>
                                    <p:anim calcmode="lin" valueType="num">
                                      <p:cBhvr>
                                        <p:cTn id="25" dur="500" fill="hold"/>
                                        <p:tgtEl>
                                          <p:spTgt spid="927751"/>
                                        </p:tgtEl>
                                        <p:attrNameLst>
                                          <p:attrName>ppt_x</p:attrName>
                                        </p:attrNameLst>
                                      </p:cBhvr>
                                      <p:tavLst>
                                        <p:tav tm="0">
                                          <p:val>
                                            <p:strVal val="#ppt_x-#ppt_w/2"/>
                                          </p:val>
                                        </p:tav>
                                        <p:tav tm="100000">
                                          <p:val>
                                            <p:strVal val="#ppt_x"/>
                                          </p:val>
                                        </p:tav>
                                      </p:tavLst>
                                    </p:anim>
                                    <p:anim calcmode="lin" valueType="num">
                                      <p:cBhvr>
                                        <p:cTn id="26" dur="500" fill="hold"/>
                                        <p:tgtEl>
                                          <p:spTgt spid="927751"/>
                                        </p:tgtEl>
                                        <p:attrNameLst>
                                          <p:attrName>ppt_y</p:attrName>
                                        </p:attrNameLst>
                                      </p:cBhvr>
                                      <p:tavLst>
                                        <p:tav tm="0">
                                          <p:val>
                                            <p:strVal val="#ppt_y"/>
                                          </p:val>
                                        </p:tav>
                                        <p:tav tm="100000">
                                          <p:val>
                                            <p:strVal val="#ppt_y"/>
                                          </p:val>
                                        </p:tav>
                                      </p:tavLst>
                                    </p:anim>
                                    <p:anim calcmode="lin" valueType="num">
                                      <p:cBhvr>
                                        <p:cTn id="27" dur="500" fill="hold"/>
                                        <p:tgtEl>
                                          <p:spTgt spid="927751"/>
                                        </p:tgtEl>
                                        <p:attrNameLst>
                                          <p:attrName>ppt_w</p:attrName>
                                        </p:attrNameLst>
                                      </p:cBhvr>
                                      <p:tavLst>
                                        <p:tav tm="0">
                                          <p:val>
                                            <p:fltVal val="0"/>
                                          </p:val>
                                        </p:tav>
                                        <p:tav tm="100000">
                                          <p:val>
                                            <p:strVal val="#ppt_w"/>
                                          </p:val>
                                        </p:tav>
                                      </p:tavLst>
                                    </p:anim>
                                    <p:anim calcmode="lin" valueType="num">
                                      <p:cBhvr>
                                        <p:cTn id="28" dur="500" fill="hold"/>
                                        <p:tgtEl>
                                          <p:spTgt spid="927751"/>
                                        </p:tgtEl>
                                        <p:attrNameLst>
                                          <p:attrName>ppt_h</p:attrName>
                                        </p:attrNameLst>
                                      </p:cBhvr>
                                      <p:tavLst>
                                        <p:tav tm="0">
                                          <p:val>
                                            <p:strVal val="#ppt_h"/>
                                          </p:val>
                                        </p:tav>
                                        <p:tav tm="100000">
                                          <p:val>
                                            <p:strVal val="#ppt_h"/>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5" presetClass="entr" presetSubtype="5" fill="hold" grpId="0" nodeType="clickEffect">
                                  <p:stCondLst>
                                    <p:cond delay="0"/>
                                  </p:stCondLst>
                                  <p:childTnLst>
                                    <p:set>
                                      <p:cBhvr>
                                        <p:cTn id="32" dur="1" fill="hold">
                                          <p:stCondLst>
                                            <p:cond delay="0"/>
                                          </p:stCondLst>
                                        </p:cTn>
                                        <p:tgtEl>
                                          <p:spTgt spid="927767"/>
                                        </p:tgtEl>
                                        <p:attrNameLst>
                                          <p:attrName>style.visibility</p:attrName>
                                        </p:attrNameLst>
                                      </p:cBhvr>
                                      <p:to>
                                        <p:strVal val="visible"/>
                                      </p:to>
                                    </p:set>
                                    <p:animEffect transition="in" filter="checkerboard(down)">
                                      <p:cBhvr>
                                        <p:cTn id="33" dur="500"/>
                                        <p:tgtEl>
                                          <p:spTgt spid="92776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17" presetClass="entr" presetSubtype="1" fill="hold" grpId="0" nodeType="clickEffect">
                                  <p:stCondLst>
                                    <p:cond delay="0"/>
                                  </p:stCondLst>
                                  <p:childTnLst>
                                    <p:set>
                                      <p:cBhvr>
                                        <p:cTn id="37" dur="1" fill="hold">
                                          <p:stCondLst>
                                            <p:cond delay="0"/>
                                          </p:stCondLst>
                                        </p:cTn>
                                        <p:tgtEl>
                                          <p:spTgt spid="927765"/>
                                        </p:tgtEl>
                                        <p:attrNameLst>
                                          <p:attrName>style.visibility</p:attrName>
                                        </p:attrNameLst>
                                      </p:cBhvr>
                                      <p:to>
                                        <p:strVal val="visible"/>
                                      </p:to>
                                    </p:set>
                                    <p:anim calcmode="lin" valueType="num">
                                      <p:cBhvr>
                                        <p:cTn id="38" dur="500" fill="hold"/>
                                        <p:tgtEl>
                                          <p:spTgt spid="927765"/>
                                        </p:tgtEl>
                                        <p:attrNameLst>
                                          <p:attrName>ppt_x</p:attrName>
                                        </p:attrNameLst>
                                      </p:cBhvr>
                                      <p:tavLst>
                                        <p:tav tm="0">
                                          <p:val>
                                            <p:strVal val="#ppt_x"/>
                                          </p:val>
                                        </p:tav>
                                        <p:tav tm="100000">
                                          <p:val>
                                            <p:strVal val="#ppt_x"/>
                                          </p:val>
                                        </p:tav>
                                      </p:tavLst>
                                    </p:anim>
                                    <p:anim calcmode="lin" valueType="num">
                                      <p:cBhvr>
                                        <p:cTn id="39" dur="500" fill="hold"/>
                                        <p:tgtEl>
                                          <p:spTgt spid="927765"/>
                                        </p:tgtEl>
                                        <p:attrNameLst>
                                          <p:attrName>ppt_y</p:attrName>
                                        </p:attrNameLst>
                                      </p:cBhvr>
                                      <p:tavLst>
                                        <p:tav tm="0">
                                          <p:val>
                                            <p:strVal val="#ppt_y-#ppt_h/2"/>
                                          </p:val>
                                        </p:tav>
                                        <p:tav tm="100000">
                                          <p:val>
                                            <p:strVal val="#ppt_y"/>
                                          </p:val>
                                        </p:tav>
                                      </p:tavLst>
                                    </p:anim>
                                    <p:anim calcmode="lin" valueType="num">
                                      <p:cBhvr>
                                        <p:cTn id="40" dur="500" fill="hold"/>
                                        <p:tgtEl>
                                          <p:spTgt spid="927765"/>
                                        </p:tgtEl>
                                        <p:attrNameLst>
                                          <p:attrName>ppt_w</p:attrName>
                                        </p:attrNameLst>
                                      </p:cBhvr>
                                      <p:tavLst>
                                        <p:tav tm="0">
                                          <p:val>
                                            <p:strVal val="#ppt_w"/>
                                          </p:val>
                                        </p:tav>
                                        <p:tav tm="100000">
                                          <p:val>
                                            <p:strVal val="#ppt_w"/>
                                          </p:val>
                                        </p:tav>
                                      </p:tavLst>
                                    </p:anim>
                                    <p:anim calcmode="lin" valueType="num">
                                      <p:cBhvr>
                                        <p:cTn id="41" dur="500" fill="hold"/>
                                        <p:tgtEl>
                                          <p:spTgt spid="927765"/>
                                        </p:tgtEl>
                                        <p:attrNameLst>
                                          <p:attrName>ppt_h</p:attrName>
                                        </p:attrNameLst>
                                      </p:cBhvr>
                                      <p:tavLst>
                                        <p:tav tm="0">
                                          <p:val>
                                            <p:fltVal val="0"/>
                                          </p:val>
                                        </p:tav>
                                        <p:tav tm="100000">
                                          <p:val>
                                            <p:strVal val="#ppt_h"/>
                                          </p:val>
                                        </p:tav>
                                      </p:tavLst>
                                    </p:anim>
                                  </p:childTnLst>
                                </p:cTn>
                              </p:par>
                            </p:childTnLst>
                          </p:cTn>
                        </p:par>
                      </p:childTnLst>
                    </p:cTn>
                  </p:par>
                  <p:par>
                    <p:cTn id="42" fill="hold" nodeType="clickPar">
                      <p:stCondLst>
                        <p:cond delay="indefinite"/>
                      </p:stCondLst>
                      <p:childTnLst>
                        <p:par>
                          <p:cTn id="43" fill="hold" nodeType="withGroup">
                            <p:stCondLst>
                              <p:cond delay="0"/>
                            </p:stCondLst>
                            <p:childTnLst>
                              <p:par>
                                <p:cTn id="44" presetID="35" presetClass="emph" presetSubtype="0" repeatCount="5000" fill="hold" grpId="1" nodeType="clickEffect">
                                  <p:stCondLst>
                                    <p:cond delay="0"/>
                                  </p:stCondLst>
                                  <p:childTnLst>
                                    <p:anim calcmode="discrete" valueType="str">
                                      <p:cBhvr>
                                        <p:cTn id="45" dur="1000" fill="hold"/>
                                        <p:tgtEl>
                                          <p:spTgt spid="927751"/>
                                        </p:tgtEl>
                                        <p:attrNameLst>
                                          <p:attrName>style.visibility</p:attrName>
                                        </p:attrNameLst>
                                      </p:cBhvr>
                                      <p:tavLst>
                                        <p:tav tm="0">
                                          <p:val>
                                            <p:strVal val="hidden"/>
                                          </p:val>
                                        </p:tav>
                                        <p:tav tm="50000">
                                          <p:val>
                                            <p:strVal val="visible"/>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2" presetClass="entr" presetSubtype="4" fill="hold" grpId="0" nodeType="clickEffect">
                                  <p:stCondLst>
                                    <p:cond delay="0"/>
                                  </p:stCondLst>
                                  <p:childTnLst>
                                    <p:set>
                                      <p:cBhvr>
                                        <p:cTn id="49" dur="1" fill="hold">
                                          <p:stCondLst>
                                            <p:cond delay="0"/>
                                          </p:stCondLst>
                                        </p:cTn>
                                        <p:tgtEl>
                                          <p:spTgt spid="927748"/>
                                        </p:tgtEl>
                                        <p:attrNameLst>
                                          <p:attrName>style.visibility</p:attrName>
                                        </p:attrNameLst>
                                      </p:cBhvr>
                                      <p:to>
                                        <p:strVal val="visible"/>
                                      </p:to>
                                    </p:set>
                                    <p:anim calcmode="lin" valueType="num">
                                      <p:cBhvr additive="base">
                                        <p:cTn id="50" dur="500" fill="hold"/>
                                        <p:tgtEl>
                                          <p:spTgt spid="927748"/>
                                        </p:tgtEl>
                                        <p:attrNameLst>
                                          <p:attrName>ppt_x</p:attrName>
                                        </p:attrNameLst>
                                      </p:cBhvr>
                                      <p:tavLst>
                                        <p:tav tm="0">
                                          <p:val>
                                            <p:strVal val="#ppt_x"/>
                                          </p:val>
                                        </p:tav>
                                        <p:tav tm="100000">
                                          <p:val>
                                            <p:strVal val="#ppt_x"/>
                                          </p:val>
                                        </p:tav>
                                      </p:tavLst>
                                    </p:anim>
                                    <p:anim calcmode="lin" valueType="num">
                                      <p:cBhvr additive="base">
                                        <p:cTn id="51" dur="500" fill="hold"/>
                                        <p:tgtEl>
                                          <p:spTgt spid="927748"/>
                                        </p:tgtEl>
                                        <p:attrNameLst>
                                          <p:attrName>ppt_y</p:attrName>
                                        </p:attrNameLst>
                                      </p:cBhvr>
                                      <p:tavLst>
                                        <p:tav tm="0">
                                          <p:val>
                                            <p:strVal val="1+#ppt_h/2"/>
                                          </p:val>
                                        </p:tav>
                                        <p:tav tm="100000">
                                          <p:val>
                                            <p:strVal val="#ppt_y"/>
                                          </p:val>
                                        </p:tav>
                                      </p:tavLst>
                                    </p:anim>
                                  </p:childTnLst>
                                </p:cTn>
                              </p:par>
                            </p:childTnLst>
                          </p:cTn>
                        </p:par>
                      </p:childTnLst>
                    </p:cTn>
                  </p:par>
                  <p:par>
                    <p:cTn id="52" fill="hold" nodeType="clickPar">
                      <p:stCondLst>
                        <p:cond delay="indefinite"/>
                      </p:stCondLst>
                      <p:childTnLst>
                        <p:par>
                          <p:cTn id="53" fill="hold" nodeType="withGroup">
                            <p:stCondLst>
                              <p:cond delay="0"/>
                            </p:stCondLst>
                            <p:childTnLst>
                              <p:par>
                                <p:cTn id="54" presetID="35" presetClass="emph" presetSubtype="0" repeatCount="4000" fill="hold" grpId="1" nodeType="clickEffect">
                                  <p:stCondLst>
                                    <p:cond delay="0"/>
                                  </p:stCondLst>
                                  <p:childTnLst>
                                    <p:anim calcmode="discrete" valueType="str">
                                      <p:cBhvr>
                                        <p:cTn id="55" dur="1000" fill="hold"/>
                                        <p:tgtEl>
                                          <p:spTgt spid="927748"/>
                                        </p:tgtEl>
                                        <p:attrNameLst>
                                          <p:attrName>style.visibility</p:attrName>
                                        </p:attrNameLst>
                                      </p:cBhvr>
                                      <p:tavLst>
                                        <p:tav tm="0">
                                          <p:val>
                                            <p:strVal val="hidden"/>
                                          </p:val>
                                        </p:tav>
                                        <p:tav tm="50000">
                                          <p:val>
                                            <p:strVal val="visible"/>
                                          </p:val>
                                        </p:tav>
                                      </p:tavLst>
                                    </p:anim>
                                  </p:childTnLst>
                                </p:cTn>
                              </p:par>
                            </p:childTnLst>
                          </p:cTn>
                        </p:par>
                      </p:childTnLst>
                    </p:cTn>
                  </p:par>
                  <p:par>
                    <p:cTn id="56" fill="hold" nodeType="clickPar">
                      <p:stCondLst>
                        <p:cond delay="indefinite"/>
                      </p:stCondLst>
                      <p:childTnLst>
                        <p:par>
                          <p:cTn id="57" fill="hold" nodeType="withGroup">
                            <p:stCondLst>
                              <p:cond delay="0"/>
                            </p:stCondLst>
                            <p:childTnLst>
                              <p:par>
                                <p:cTn id="58" presetID="17" presetClass="entr" presetSubtype="1" fill="hold" grpId="0" nodeType="clickEffect">
                                  <p:stCondLst>
                                    <p:cond delay="0"/>
                                  </p:stCondLst>
                                  <p:childTnLst>
                                    <p:set>
                                      <p:cBhvr>
                                        <p:cTn id="59" dur="1" fill="hold">
                                          <p:stCondLst>
                                            <p:cond delay="0"/>
                                          </p:stCondLst>
                                        </p:cTn>
                                        <p:tgtEl>
                                          <p:spTgt spid="927746"/>
                                        </p:tgtEl>
                                        <p:attrNameLst>
                                          <p:attrName>style.visibility</p:attrName>
                                        </p:attrNameLst>
                                      </p:cBhvr>
                                      <p:to>
                                        <p:strVal val="visible"/>
                                      </p:to>
                                    </p:set>
                                    <p:anim calcmode="lin" valueType="num">
                                      <p:cBhvr>
                                        <p:cTn id="60" dur="500" fill="hold"/>
                                        <p:tgtEl>
                                          <p:spTgt spid="927746"/>
                                        </p:tgtEl>
                                        <p:attrNameLst>
                                          <p:attrName>ppt_x</p:attrName>
                                        </p:attrNameLst>
                                      </p:cBhvr>
                                      <p:tavLst>
                                        <p:tav tm="0">
                                          <p:val>
                                            <p:strVal val="#ppt_x"/>
                                          </p:val>
                                        </p:tav>
                                        <p:tav tm="100000">
                                          <p:val>
                                            <p:strVal val="#ppt_x"/>
                                          </p:val>
                                        </p:tav>
                                      </p:tavLst>
                                    </p:anim>
                                    <p:anim calcmode="lin" valueType="num">
                                      <p:cBhvr>
                                        <p:cTn id="61" dur="500" fill="hold"/>
                                        <p:tgtEl>
                                          <p:spTgt spid="927746"/>
                                        </p:tgtEl>
                                        <p:attrNameLst>
                                          <p:attrName>ppt_y</p:attrName>
                                        </p:attrNameLst>
                                      </p:cBhvr>
                                      <p:tavLst>
                                        <p:tav tm="0">
                                          <p:val>
                                            <p:strVal val="#ppt_y-#ppt_h/2"/>
                                          </p:val>
                                        </p:tav>
                                        <p:tav tm="100000">
                                          <p:val>
                                            <p:strVal val="#ppt_y"/>
                                          </p:val>
                                        </p:tav>
                                      </p:tavLst>
                                    </p:anim>
                                    <p:anim calcmode="lin" valueType="num">
                                      <p:cBhvr>
                                        <p:cTn id="62" dur="500" fill="hold"/>
                                        <p:tgtEl>
                                          <p:spTgt spid="927746"/>
                                        </p:tgtEl>
                                        <p:attrNameLst>
                                          <p:attrName>ppt_w</p:attrName>
                                        </p:attrNameLst>
                                      </p:cBhvr>
                                      <p:tavLst>
                                        <p:tav tm="0">
                                          <p:val>
                                            <p:strVal val="#ppt_w"/>
                                          </p:val>
                                        </p:tav>
                                        <p:tav tm="100000">
                                          <p:val>
                                            <p:strVal val="#ppt_w"/>
                                          </p:val>
                                        </p:tav>
                                      </p:tavLst>
                                    </p:anim>
                                    <p:anim calcmode="lin" valueType="num">
                                      <p:cBhvr>
                                        <p:cTn id="63" dur="500" fill="hold"/>
                                        <p:tgtEl>
                                          <p:spTgt spid="927746"/>
                                        </p:tgtEl>
                                        <p:attrNameLst>
                                          <p:attrName>ppt_h</p:attrName>
                                        </p:attrNameLst>
                                      </p:cBhvr>
                                      <p:tavLst>
                                        <p:tav tm="0">
                                          <p:val>
                                            <p:fltVal val="0"/>
                                          </p:val>
                                        </p:tav>
                                        <p:tav tm="100000">
                                          <p:val>
                                            <p:strVal val="#ppt_h"/>
                                          </p:val>
                                        </p:tav>
                                      </p:tavLst>
                                    </p:anim>
                                  </p:childTnLst>
                                </p:cTn>
                              </p:par>
                            </p:childTnLst>
                          </p:cTn>
                        </p:par>
                      </p:childTnLst>
                    </p:cTn>
                  </p:par>
                  <p:par>
                    <p:cTn id="64" fill="hold" nodeType="clickPar">
                      <p:stCondLst>
                        <p:cond delay="indefinite"/>
                      </p:stCondLst>
                      <p:childTnLst>
                        <p:par>
                          <p:cTn id="65" fill="hold" nodeType="withGroup">
                            <p:stCondLst>
                              <p:cond delay="0"/>
                            </p:stCondLst>
                            <p:childTnLst>
                              <p:par>
                                <p:cTn id="66" presetID="17" presetClass="entr" presetSubtype="8" fill="hold" grpId="0" nodeType="clickEffect">
                                  <p:stCondLst>
                                    <p:cond delay="0"/>
                                  </p:stCondLst>
                                  <p:childTnLst>
                                    <p:set>
                                      <p:cBhvr>
                                        <p:cTn id="67" dur="1" fill="hold">
                                          <p:stCondLst>
                                            <p:cond delay="0"/>
                                          </p:stCondLst>
                                        </p:cTn>
                                        <p:tgtEl>
                                          <p:spTgt spid="927750"/>
                                        </p:tgtEl>
                                        <p:attrNameLst>
                                          <p:attrName>style.visibility</p:attrName>
                                        </p:attrNameLst>
                                      </p:cBhvr>
                                      <p:to>
                                        <p:strVal val="visible"/>
                                      </p:to>
                                    </p:set>
                                    <p:anim calcmode="lin" valueType="num">
                                      <p:cBhvr>
                                        <p:cTn id="68" dur="500" fill="hold"/>
                                        <p:tgtEl>
                                          <p:spTgt spid="927750"/>
                                        </p:tgtEl>
                                        <p:attrNameLst>
                                          <p:attrName>ppt_x</p:attrName>
                                        </p:attrNameLst>
                                      </p:cBhvr>
                                      <p:tavLst>
                                        <p:tav tm="0">
                                          <p:val>
                                            <p:strVal val="#ppt_x-#ppt_w/2"/>
                                          </p:val>
                                        </p:tav>
                                        <p:tav tm="100000">
                                          <p:val>
                                            <p:strVal val="#ppt_x"/>
                                          </p:val>
                                        </p:tav>
                                      </p:tavLst>
                                    </p:anim>
                                    <p:anim calcmode="lin" valueType="num">
                                      <p:cBhvr>
                                        <p:cTn id="69" dur="500" fill="hold"/>
                                        <p:tgtEl>
                                          <p:spTgt spid="927750"/>
                                        </p:tgtEl>
                                        <p:attrNameLst>
                                          <p:attrName>ppt_y</p:attrName>
                                        </p:attrNameLst>
                                      </p:cBhvr>
                                      <p:tavLst>
                                        <p:tav tm="0">
                                          <p:val>
                                            <p:strVal val="#ppt_y"/>
                                          </p:val>
                                        </p:tav>
                                        <p:tav tm="100000">
                                          <p:val>
                                            <p:strVal val="#ppt_y"/>
                                          </p:val>
                                        </p:tav>
                                      </p:tavLst>
                                    </p:anim>
                                    <p:anim calcmode="lin" valueType="num">
                                      <p:cBhvr>
                                        <p:cTn id="70" dur="500" fill="hold"/>
                                        <p:tgtEl>
                                          <p:spTgt spid="927750"/>
                                        </p:tgtEl>
                                        <p:attrNameLst>
                                          <p:attrName>ppt_w</p:attrName>
                                        </p:attrNameLst>
                                      </p:cBhvr>
                                      <p:tavLst>
                                        <p:tav tm="0">
                                          <p:val>
                                            <p:fltVal val="0"/>
                                          </p:val>
                                        </p:tav>
                                        <p:tav tm="100000">
                                          <p:val>
                                            <p:strVal val="#ppt_w"/>
                                          </p:val>
                                        </p:tav>
                                      </p:tavLst>
                                    </p:anim>
                                    <p:anim calcmode="lin" valueType="num">
                                      <p:cBhvr>
                                        <p:cTn id="71" dur="500" fill="hold"/>
                                        <p:tgtEl>
                                          <p:spTgt spid="927750"/>
                                        </p:tgtEl>
                                        <p:attrNameLst>
                                          <p:attrName>ppt_h</p:attrName>
                                        </p:attrNameLst>
                                      </p:cBhvr>
                                      <p:tavLst>
                                        <p:tav tm="0">
                                          <p:val>
                                            <p:strVal val="#ppt_h"/>
                                          </p:val>
                                        </p:tav>
                                        <p:tav tm="100000">
                                          <p:val>
                                            <p:strVal val="#ppt_h"/>
                                          </p:val>
                                        </p:tav>
                                      </p:tavLst>
                                    </p:anim>
                                  </p:childTnLst>
                                </p:cTn>
                              </p:par>
                            </p:childTnLst>
                          </p:cTn>
                        </p:par>
                      </p:childTnLst>
                    </p:cTn>
                  </p:par>
                  <p:par>
                    <p:cTn id="72" fill="hold" nodeType="clickPar">
                      <p:stCondLst>
                        <p:cond delay="indefinite"/>
                      </p:stCondLst>
                      <p:childTnLst>
                        <p:par>
                          <p:cTn id="73" fill="hold" nodeType="withGroup">
                            <p:stCondLst>
                              <p:cond delay="0"/>
                            </p:stCondLst>
                            <p:childTnLst>
                              <p:par>
                                <p:cTn id="74" presetID="17" presetClass="entr" presetSubtype="1" fill="hold" grpId="0" nodeType="clickEffect">
                                  <p:stCondLst>
                                    <p:cond delay="0"/>
                                  </p:stCondLst>
                                  <p:childTnLst>
                                    <p:set>
                                      <p:cBhvr>
                                        <p:cTn id="75" dur="1" fill="hold">
                                          <p:stCondLst>
                                            <p:cond delay="0"/>
                                          </p:stCondLst>
                                        </p:cTn>
                                        <p:tgtEl>
                                          <p:spTgt spid="927760"/>
                                        </p:tgtEl>
                                        <p:attrNameLst>
                                          <p:attrName>style.visibility</p:attrName>
                                        </p:attrNameLst>
                                      </p:cBhvr>
                                      <p:to>
                                        <p:strVal val="visible"/>
                                      </p:to>
                                    </p:set>
                                    <p:anim calcmode="lin" valueType="num">
                                      <p:cBhvr>
                                        <p:cTn id="76" dur="500" fill="hold"/>
                                        <p:tgtEl>
                                          <p:spTgt spid="927760"/>
                                        </p:tgtEl>
                                        <p:attrNameLst>
                                          <p:attrName>ppt_x</p:attrName>
                                        </p:attrNameLst>
                                      </p:cBhvr>
                                      <p:tavLst>
                                        <p:tav tm="0">
                                          <p:val>
                                            <p:strVal val="#ppt_x"/>
                                          </p:val>
                                        </p:tav>
                                        <p:tav tm="100000">
                                          <p:val>
                                            <p:strVal val="#ppt_x"/>
                                          </p:val>
                                        </p:tav>
                                      </p:tavLst>
                                    </p:anim>
                                    <p:anim calcmode="lin" valueType="num">
                                      <p:cBhvr>
                                        <p:cTn id="77" dur="500" fill="hold"/>
                                        <p:tgtEl>
                                          <p:spTgt spid="927760"/>
                                        </p:tgtEl>
                                        <p:attrNameLst>
                                          <p:attrName>ppt_y</p:attrName>
                                        </p:attrNameLst>
                                      </p:cBhvr>
                                      <p:tavLst>
                                        <p:tav tm="0">
                                          <p:val>
                                            <p:strVal val="#ppt_y-#ppt_h/2"/>
                                          </p:val>
                                        </p:tav>
                                        <p:tav tm="100000">
                                          <p:val>
                                            <p:strVal val="#ppt_y"/>
                                          </p:val>
                                        </p:tav>
                                      </p:tavLst>
                                    </p:anim>
                                    <p:anim calcmode="lin" valueType="num">
                                      <p:cBhvr>
                                        <p:cTn id="78" dur="500" fill="hold"/>
                                        <p:tgtEl>
                                          <p:spTgt spid="927760"/>
                                        </p:tgtEl>
                                        <p:attrNameLst>
                                          <p:attrName>ppt_w</p:attrName>
                                        </p:attrNameLst>
                                      </p:cBhvr>
                                      <p:tavLst>
                                        <p:tav tm="0">
                                          <p:val>
                                            <p:strVal val="#ppt_w"/>
                                          </p:val>
                                        </p:tav>
                                        <p:tav tm="100000">
                                          <p:val>
                                            <p:strVal val="#ppt_w"/>
                                          </p:val>
                                        </p:tav>
                                      </p:tavLst>
                                    </p:anim>
                                    <p:anim calcmode="lin" valueType="num">
                                      <p:cBhvr>
                                        <p:cTn id="79" dur="500" fill="hold"/>
                                        <p:tgtEl>
                                          <p:spTgt spid="927760"/>
                                        </p:tgtEl>
                                        <p:attrNameLst>
                                          <p:attrName>ppt_h</p:attrName>
                                        </p:attrNameLst>
                                      </p:cBhvr>
                                      <p:tavLst>
                                        <p:tav tm="0">
                                          <p:val>
                                            <p:fltVal val="0"/>
                                          </p:val>
                                        </p:tav>
                                        <p:tav tm="100000">
                                          <p:val>
                                            <p:strVal val="#ppt_h"/>
                                          </p:val>
                                        </p:tav>
                                      </p:tavLst>
                                    </p:anim>
                                  </p:childTnLst>
                                </p:cTn>
                              </p:par>
                            </p:childTnLst>
                          </p:cTn>
                        </p:par>
                      </p:childTnLst>
                    </p:cTn>
                  </p:par>
                  <p:par>
                    <p:cTn id="80" fill="hold" nodeType="clickPar">
                      <p:stCondLst>
                        <p:cond delay="indefinite"/>
                      </p:stCondLst>
                      <p:childTnLst>
                        <p:par>
                          <p:cTn id="81" fill="hold" nodeType="withGroup">
                            <p:stCondLst>
                              <p:cond delay="0"/>
                            </p:stCondLst>
                            <p:childTnLst>
                              <p:par>
                                <p:cTn id="82" presetID="17" presetClass="entr" presetSubtype="8" fill="hold" grpId="0" nodeType="clickEffect">
                                  <p:stCondLst>
                                    <p:cond delay="0"/>
                                  </p:stCondLst>
                                  <p:childTnLst>
                                    <p:set>
                                      <p:cBhvr>
                                        <p:cTn id="83" dur="1" fill="hold">
                                          <p:stCondLst>
                                            <p:cond delay="0"/>
                                          </p:stCondLst>
                                        </p:cTn>
                                        <p:tgtEl>
                                          <p:spTgt spid="927759"/>
                                        </p:tgtEl>
                                        <p:attrNameLst>
                                          <p:attrName>style.visibility</p:attrName>
                                        </p:attrNameLst>
                                      </p:cBhvr>
                                      <p:to>
                                        <p:strVal val="visible"/>
                                      </p:to>
                                    </p:set>
                                    <p:anim calcmode="lin" valueType="num">
                                      <p:cBhvr>
                                        <p:cTn id="84" dur="2000" fill="hold"/>
                                        <p:tgtEl>
                                          <p:spTgt spid="927759"/>
                                        </p:tgtEl>
                                        <p:attrNameLst>
                                          <p:attrName>ppt_x</p:attrName>
                                        </p:attrNameLst>
                                      </p:cBhvr>
                                      <p:tavLst>
                                        <p:tav tm="0">
                                          <p:val>
                                            <p:strVal val="#ppt_x-#ppt_w/2"/>
                                          </p:val>
                                        </p:tav>
                                        <p:tav tm="100000">
                                          <p:val>
                                            <p:strVal val="#ppt_x"/>
                                          </p:val>
                                        </p:tav>
                                      </p:tavLst>
                                    </p:anim>
                                    <p:anim calcmode="lin" valueType="num">
                                      <p:cBhvr>
                                        <p:cTn id="85" dur="2000" fill="hold"/>
                                        <p:tgtEl>
                                          <p:spTgt spid="927759"/>
                                        </p:tgtEl>
                                        <p:attrNameLst>
                                          <p:attrName>ppt_y</p:attrName>
                                        </p:attrNameLst>
                                      </p:cBhvr>
                                      <p:tavLst>
                                        <p:tav tm="0">
                                          <p:val>
                                            <p:strVal val="#ppt_y"/>
                                          </p:val>
                                        </p:tav>
                                        <p:tav tm="100000">
                                          <p:val>
                                            <p:strVal val="#ppt_y"/>
                                          </p:val>
                                        </p:tav>
                                      </p:tavLst>
                                    </p:anim>
                                    <p:anim calcmode="lin" valueType="num">
                                      <p:cBhvr>
                                        <p:cTn id="86" dur="2000" fill="hold"/>
                                        <p:tgtEl>
                                          <p:spTgt spid="927759"/>
                                        </p:tgtEl>
                                        <p:attrNameLst>
                                          <p:attrName>ppt_w</p:attrName>
                                        </p:attrNameLst>
                                      </p:cBhvr>
                                      <p:tavLst>
                                        <p:tav tm="0">
                                          <p:val>
                                            <p:fltVal val="0"/>
                                          </p:val>
                                        </p:tav>
                                        <p:tav tm="100000">
                                          <p:val>
                                            <p:strVal val="#ppt_w"/>
                                          </p:val>
                                        </p:tav>
                                      </p:tavLst>
                                    </p:anim>
                                    <p:anim calcmode="lin" valueType="num">
                                      <p:cBhvr>
                                        <p:cTn id="87" dur="2000" fill="hold"/>
                                        <p:tgtEl>
                                          <p:spTgt spid="927759"/>
                                        </p:tgtEl>
                                        <p:attrNameLst>
                                          <p:attrName>ppt_h</p:attrName>
                                        </p:attrNameLst>
                                      </p:cBhvr>
                                      <p:tavLst>
                                        <p:tav tm="0">
                                          <p:val>
                                            <p:strVal val="#ppt_h"/>
                                          </p:val>
                                        </p:tav>
                                        <p:tav tm="100000">
                                          <p:val>
                                            <p:strVal val="#ppt_h"/>
                                          </p:val>
                                        </p:tav>
                                      </p:tavLst>
                                    </p:anim>
                                  </p:childTnLst>
                                </p:cTn>
                              </p:par>
                              <p:par>
                                <p:cTn id="88" presetID="17" presetClass="entr" presetSubtype="1" fill="hold" grpId="0" nodeType="withEffect">
                                  <p:stCondLst>
                                    <p:cond delay="0"/>
                                  </p:stCondLst>
                                  <p:childTnLst>
                                    <p:set>
                                      <p:cBhvr>
                                        <p:cTn id="89" dur="1" fill="hold">
                                          <p:stCondLst>
                                            <p:cond delay="0"/>
                                          </p:stCondLst>
                                        </p:cTn>
                                        <p:tgtEl>
                                          <p:spTgt spid="927747"/>
                                        </p:tgtEl>
                                        <p:attrNameLst>
                                          <p:attrName>style.visibility</p:attrName>
                                        </p:attrNameLst>
                                      </p:cBhvr>
                                      <p:to>
                                        <p:strVal val="visible"/>
                                      </p:to>
                                    </p:set>
                                    <p:anim calcmode="lin" valueType="num">
                                      <p:cBhvr>
                                        <p:cTn id="90" dur="2000" fill="hold"/>
                                        <p:tgtEl>
                                          <p:spTgt spid="927747"/>
                                        </p:tgtEl>
                                        <p:attrNameLst>
                                          <p:attrName>ppt_x</p:attrName>
                                        </p:attrNameLst>
                                      </p:cBhvr>
                                      <p:tavLst>
                                        <p:tav tm="0">
                                          <p:val>
                                            <p:strVal val="#ppt_x"/>
                                          </p:val>
                                        </p:tav>
                                        <p:tav tm="100000">
                                          <p:val>
                                            <p:strVal val="#ppt_x"/>
                                          </p:val>
                                        </p:tav>
                                      </p:tavLst>
                                    </p:anim>
                                    <p:anim calcmode="lin" valueType="num">
                                      <p:cBhvr>
                                        <p:cTn id="91" dur="2000" fill="hold"/>
                                        <p:tgtEl>
                                          <p:spTgt spid="927747"/>
                                        </p:tgtEl>
                                        <p:attrNameLst>
                                          <p:attrName>ppt_y</p:attrName>
                                        </p:attrNameLst>
                                      </p:cBhvr>
                                      <p:tavLst>
                                        <p:tav tm="0">
                                          <p:val>
                                            <p:strVal val="#ppt_y-#ppt_h/2"/>
                                          </p:val>
                                        </p:tav>
                                        <p:tav tm="100000">
                                          <p:val>
                                            <p:strVal val="#ppt_y"/>
                                          </p:val>
                                        </p:tav>
                                      </p:tavLst>
                                    </p:anim>
                                    <p:anim calcmode="lin" valueType="num">
                                      <p:cBhvr>
                                        <p:cTn id="92" dur="2000" fill="hold"/>
                                        <p:tgtEl>
                                          <p:spTgt spid="927747"/>
                                        </p:tgtEl>
                                        <p:attrNameLst>
                                          <p:attrName>ppt_w</p:attrName>
                                        </p:attrNameLst>
                                      </p:cBhvr>
                                      <p:tavLst>
                                        <p:tav tm="0">
                                          <p:val>
                                            <p:strVal val="#ppt_w"/>
                                          </p:val>
                                        </p:tav>
                                        <p:tav tm="100000">
                                          <p:val>
                                            <p:strVal val="#ppt_w"/>
                                          </p:val>
                                        </p:tav>
                                      </p:tavLst>
                                    </p:anim>
                                    <p:anim calcmode="lin" valueType="num">
                                      <p:cBhvr>
                                        <p:cTn id="93" dur="2000" fill="hold"/>
                                        <p:tgtEl>
                                          <p:spTgt spid="92774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7748" grpId="0" animBg="1"/>
      <p:bldP spid="927748" grpId="1" animBg="1"/>
      <p:bldP spid="927749" grpId="0" animBg="1"/>
      <p:bldP spid="927750" grpId="0" animBg="1"/>
      <p:bldP spid="927751" grpId="0" animBg="1"/>
      <p:bldP spid="927751" grpId="1" animBg="1"/>
      <p:bldP spid="927759" grpId="0" animBg="1"/>
      <p:bldP spid="927760" grpId="0" animBg="1"/>
      <p:bldP spid="927765" grpId="0" animBg="1"/>
      <p:bldP spid="927767" grpId="0" animBg="1"/>
      <p:bldP spid="927763" grpId="0" animBg="1"/>
      <p:bldP spid="927746" grpId="0" animBg="1"/>
      <p:bldP spid="92774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ChangeArrowheads="1"/>
          </p:cNvSpPr>
          <p:nvPr>
            <p:ph type="title"/>
          </p:nvPr>
        </p:nvSpPr>
        <p:spPr/>
        <p:txBody>
          <a:bodyPr/>
          <a:lstStyle/>
          <a:p>
            <a:pPr eaLnBrk="1" hangingPunct="1"/>
            <a:r>
              <a:rPr lang="zh-CN" altLang="en-US" smtClean="0">
                <a:latin typeface="华文新魏" pitchFamily="2" charset="-122"/>
              </a:rPr>
              <a:t>按信息的可保存性分</a:t>
            </a:r>
          </a:p>
        </p:txBody>
      </p:sp>
      <p:sp>
        <p:nvSpPr>
          <p:cNvPr id="34818" name="Rectangle 3"/>
          <p:cNvSpPr>
            <a:spLocks noGrp="1" noChangeArrowheads="1"/>
          </p:cNvSpPr>
          <p:nvPr>
            <p:ph type="body" idx="1"/>
          </p:nvPr>
        </p:nvSpPr>
        <p:spPr>
          <a:xfrm>
            <a:off x="395288" y="981075"/>
            <a:ext cx="8218487" cy="5040313"/>
          </a:xfrm>
        </p:spPr>
        <p:txBody>
          <a:bodyPr/>
          <a:lstStyle/>
          <a:p>
            <a:pPr eaLnBrk="1" hangingPunct="1"/>
            <a:r>
              <a:rPr smtClean="0"/>
              <a:t>易失性存储器 </a:t>
            </a:r>
            <a:r>
              <a:rPr lang="en-US" altLang="zh-CN" sz="2500" i="1" smtClean="0">
                <a:solidFill>
                  <a:srgbClr val="0000FF"/>
                </a:solidFill>
              </a:rPr>
              <a:t>Volatile Memories</a:t>
            </a:r>
          </a:p>
          <a:p>
            <a:pPr lvl="1" eaLnBrk="1" hangingPunct="1"/>
            <a:r>
              <a:rPr smtClean="0"/>
              <a:t>断电后信息消失</a:t>
            </a:r>
          </a:p>
          <a:p>
            <a:pPr lvl="1" eaLnBrk="1" hangingPunct="1"/>
            <a:r>
              <a:rPr lang="en-US" altLang="zh-CN" smtClean="0"/>
              <a:t>SRAM</a:t>
            </a:r>
          </a:p>
          <a:p>
            <a:pPr lvl="1" eaLnBrk="1" hangingPunct="1"/>
            <a:r>
              <a:rPr lang="en-US" altLang="zh-CN" smtClean="0"/>
              <a:t>DRAM</a:t>
            </a:r>
          </a:p>
          <a:p>
            <a:pPr eaLnBrk="1" hangingPunct="1"/>
            <a:r>
              <a:rPr smtClean="0"/>
              <a:t>非易失性存储器</a:t>
            </a:r>
            <a:r>
              <a:rPr lang="en-US" altLang="zh-CN" sz="2500" i="1" smtClean="0">
                <a:solidFill>
                  <a:srgbClr val="0000FF"/>
                </a:solidFill>
              </a:rPr>
              <a:t>Non-Volatile Memories</a:t>
            </a:r>
          </a:p>
          <a:p>
            <a:pPr lvl="1" eaLnBrk="1" hangingPunct="1"/>
            <a:r>
              <a:rPr smtClean="0"/>
              <a:t>断电后仍能保存信息</a:t>
            </a:r>
          </a:p>
          <a:p>
            <a:pPr lvl="1" eaLnBrk="1" hangingPunct="1"/>
            <a:r>
              <a:rPr smtClean="0"/>
              <a:t>磁存储器、激光存储器、</a:t>
            </a:r>
            <a:r>
              <a:rPr lang="en-US" altLang="zh-CN" smtClean="0"/>
              <a:t>NVRAM</a:t>
            </a:r>
          </a:p>
        </p:txBody>
      </p:sp>
      <p:sp>
        <p:nvSpPr>
          <p:cNvPr id="3481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8D63187-070B-4564-AFF6-5B7E1AA68C83}" type="slidenum">
              <a:rPr lang="en-US" altLang="zh-CN">
                <a:latin typeface="Arial" charset="0"/>
              </a:rPr>
              <a:pPr/>
              <a:t>8</a:t>
            </a:fld>
            <a:r>
              <a:rPr lang="en-US" altLang="zh-CN">
                <a:latin typeface="Arial" charset="0"/>
              </a:rPr>
              <a:t>- </a:t>
            </a:r>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7" name="Rectangle 2"/>
          <p:cNvSpPr>
            <a:spLocks noChangeAspect="1" noChangeArrowheads="1"/>
          </p:cNvSpPr>
          <p:nvPr/>
        </p:nvSpPr>
        <p:spPr bwMode="auto">
          <a:xfrm>
            <a:off x="1219200" y="1412875"/>
            <a:ext cx="987425" cy="385445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67938" name="Rectangle 3"/>
          <p:cNvSpPr>
            <a:spLocks noGrp="1" noChangeArrowheads="1"/>
          </p:cNvSpPr>
          <p:nvPr>
            <p:ph type="title"/>
          </p:nvPr>
        </p:nvSpPr>
        <p:spPr/>
        <p:txBody>
          <a:bodyPr/>
          <a:lstStyle/>
          <a:p>
            <a:pPr eaLnBrk="1" hangingPunct="1"/>
            <a:r>
              <a:rPr lang="zh-CN" altLang="en-US" smtClean="0"/>
              <a:t>综合扩展</a:t>
            </a:r>
          </a:p>
        </p:txBody>
      </p:sp>
      <p:sp>
        <p:nvSpPr>
          <p:cNvPr id="167939" name="Rectangle 4"/>
          <p:cNvSpPr>
            <a:spLocks noChangeAspect="1" noChangeArrowheads="1"/>
          </p:cNvSpPr>
          <p:nvPr/>
        </p:nvSpPr>
        <p:spPr bwMode="auto">
          <a:xfrm>
            <a:off x="5495925" y="3257550"/>
            <a:ext cx="863600"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0" name="Line 6"/>
          <p:cNvSpPr>
            <a:spLocks noChangeAspect="1" noChangeShapeType="1"/>
          </p:cNvSpPr>
          <p:nvPr/>
        </p:nvSpPr>
        <p:spPr bwMode="auto">
          <a:xfrm>
            <a:off x="5788025"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1" name="Line 7"/>
          <p:cNvSpPr>
            <a:spLocks noChangeAspect="1" noChangeShapeType="1"/>
          </p:cNvSpPr>
          <p:nvPr/>
        </p:nvSpPr>
        <p:spPr bwMode="auto">
          <a:xfrm>
            <a:off x="7640638"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2" name="Line 8"/>
          <p:cNvSpPr>
            <a:spLocks noChangeAspect="1" noChangeShapeType="1"/>
          </p:cNvSpPr>
          <p:nvPr/>
        </p:nvSpPr>
        <p:spPr bwMode="auto">
          <a:xfrm>
            <a:off x="455295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3" name="Line 9"/>
          <p:cNvSpPr>
            <a:spLocks noChangeAspect="1" noChangeShapeType="1"/>
          </p:cNvSpPr>
          <p:nvPr/>
        </p:nvSpPr>
        <p:spPr bwMode="auto">
          <a:xfrm>
            <a:off x="3441700" y="435927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44" name="Rectangle 10"/>
          <p:cNvSpPr>
            <a:spLocks noChangeAspect="1" noChangeArrowheads="1"/>
          </p:cNvSpPr>
          <p:nvPr/>
        </p:nvSpPr>
        <p:spPr bwMode="auto">
          <a:xfrm>
            <a:off x="7408863" y="3222625"/>
            <a:ext cx="868362"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5" name="Rectangle 12"/>
          <p:cNvSpPr>
            <a:spLocks noChangeAspect="1" noChangeArrowheads="1"/>
          </p:cNvSpPr>
          <p:nvPr/>
        </p:nvSpPr>
        <p:spPr bwMode="auto">
          <a:xfrm>
            <a:off x="4314825" y="3214688"/>
            <a:ext cx="866775"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6" name="Rectangle 14"/>
          <p:cNvSpPr>
            <a:spLocks noChangeAspect="1" noChangeArrowheads="1"/>
          </p:cNvSpPr>
          <p:nvPr/>
        </p:nvSpPr>
        <p:spPr bwMode="auto">
          <a:xfrm>
            <a:off x="3138488" y="3222625"/>
            <a:ext cx="865187" cy="1073150"/>
          </a:xfrm>
          <a:prstGeom prst="rect">
            <a:avLst/>
          </a:prstGeom>
          <a:solidFill>
            <a:srgbClr val="FFCC00"/>
          </a:solidFill>
          <a:ln w="12700">
            <a:solidFill>
              <a:schemeClr val="tx1"/>
            </a:solidFill>
            <a:miter lim="800000"/>
            <a:headEnd/>
            <a:tailEnd/>
          </a:ln>
        </p:spPr>
        <p:txBody>
          <a:bodyPr/>
          <a:lstStyle/>
          <a:p>
            <a:pPr algn="r"/>
            <a:endParaRPr lang="zh-CN" altLang="en-US"/>
          </a:p>
        </p:txBody>
      </p:sp>
      <p:sp>
        <p:nvSpPr>
          <p:cNvPr id="167947" name="Oval 16"/>
          <p:cNvSpPr>
            <a:spLocks noChangeAspect="1" noChangeArrowheads="1"/>
          </p:cNvSpPr>
          <p:nvPr/>
        </p:nvSpPr>
        <p:spPr bwMode="auto">
          <a:xfrm>
            <a:off x="6961188" y="3998913"/>
            <a:ext cx="80962"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8" name="Oval 17"/>
          <p:cNvSpPr>
            <a:spLocks noChangeAspect="1" noChangeArrowheads="1"/>
          </p:cNvSpPr>
          <p:nvPr/>
        </p:nvSpPr>
        <p:spPr bwMode="auto">
          <a:xfrm>
            <a:off x="646747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49" name="Oval 18"/>
          <p:cNvSpPr>
            <a:spLocks noChangeAspect="1" noChangeArrowheads="1"/>
          </p:cNvSpPr>
          <p:nvPr/>
        </p:nvSpPr>
        <p:spPr bwMode="auto">
          <a:xfrm>
            <a:off x="6715125" y="3998913"/>
            <a:ext cx="79375" cy="85725"/>
          </a:xfrm>
          <a:prstGeom prst="ellipse">
            <a:avLst/>
          </a:prstGeom>
          <a:solidFill>
            <a:srgbClr val="FFCC00"/>
          </a:solidFill>
          <a:ln w="3175">
            <a:solidFill>
              <a:schemeClr val="tx1"/>
            </a:solidFill>
            <a:round/>
            <a:headEnd/>
            <a:tailEnd/>
          </a:ln>
        </p:spPr>
        <p:txBody>
          <a:bodyPr/>
          <a:lstStyle/>
          <a:p>
            <a:pPr algn="r"/>
            <a:endParaRPr lang="zh-CN" altLang="en-US"/>
          </a:p>
        </p:txBody>
      </p:sp>
      <p:sp>
        <p:nvSpPr>
          <p:cNvPr id="167950" name="Rectangle 19"/>
          <p:cNvSpPr>
            <a:spLocks noChangeAspect="1" noChangeArrowheads="1"/>
          </p:cNvSpPr>
          <p:nvPr/>
        </p:nvSpPr>
        <p:spPr bwMode="auto">
          <a:xfrm>
            <a:off x="3192463" y="1474788"/>
            <a:ext cx="5065712" cy="642937"/>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67951" name="Line 20"/>
          <p:cNvSpPr>
            <a:spLocks noChangeAspect="1" noChangeShapeType="1"/>
          </p:cNvSpPr>
          <p:nvPr/>
        </p:nvSpPr>
        <p:spPr bwMode="auto">
          <a:xfrm flipV="1">
            <a:off x="368617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52" name="Line 21"/>
          <p:cNvSpPr>
            <a:spLocks noChangeAspect="1" noChangeShapeType="1"/>
          </p:cNvSpPr>
          <p:nvPr/>
        </p:nvSpPr>
        <p:spPr bwMode="auto">
          <a:xfrm flipV="1">
            <a:off x="8008938" y="2117725"/>
            <a:ext cx="3175" cy="1179513"/>
          </a:xfrm>
          <a:prstGeom prst="line">
            <a:avLst/>
          </a:prstGeom>
          <a:noFill/>
          <a:ln w="3175">
            <a:solidFill>
              <a:schemeClr val="tx1"/>
            </a:solidFill>
            <a:round/>
            <a:headEnd type="none" w="sm" len="sm"/>
            <a:tailEnd type="none" w="sm" len="sm"/>
          </a:ln>
        </p:spPr>
        <p:txBody>
          <a:bodyPr/>
          <a:lstStyle/>
          <a:p>
            <a:endParaRPr lang="zh-CN" altLang="en-US"/>
          </a:p>
        </p:txBody>
      </p:sp>
      <p:sp>
        <p:nvSpPr>
          <p:cNvPr id="167953" name="Rectangle 22"/>
          <p:cNvSpPr>
            <a:spLocks noChangeAspect="1" noChangeArrowheads="1"/>
          </p:cNvSpPr>
          <p:nvPr/>
        </p:nvSpPr>
        <p:spPr bwMode="auto">
          <a:xfrm>
            <a:off x="7019925"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67954" name="Rectangle 23"/>
          <p:cNvSpPr>
            <a:spLocks noChangeAspect="1" noChangeArrowheads="1"/>
          </p:cNvSpPr>
          <p:nvPr/>
        </p:nvSpPr>
        <p:spPr bwMode="auto">
          <a:xfrm>
            <a:off x="3995738" y="1470025"/>
            <a:ext cx="1976437" cy="430213"/>
          </a:xfrm>
          <a:prstGeom prst="rect">
            <a:avLst/>
          </a:prstGeom>
          <a:noFill/>
          <a:ln w="9525">
            <a:noFill/>
            <a:miter lim="800000"/>
            <a:headEnd/>
            <a:tailEnd/>
          </a:ln>
        </p:spPr>
        <p:txBody>
          <a:bodyPr lIns="12700" tIns="12700" rIns="12700" bIns="12700"/>
          <a:lstStyle/>
          <a:p>
            <a:pPr algn="r"/>
            <a:r>
              <a:rPr lang="en-US" altLang="zh-CN" b="1" i="0">
                <a:solidFill>
                  <a:srgbClr val="003300"/>
                </a:solidFill>
                <a:latin typeface="Times New Roman" pitchFamily="18" charset="0"/>
                <a:ea typeface="楷体_GB2312" pitchFamily="49" charset="-122"/>
              </a:rPr>
              <a:t>3-8</a:t>
            </a:r>
            <a:r>
              <a:rPr lang="zh-CN" altLang="en-US" b="1" i="0">
                <a:solidFill>
                  <a:srgbClr val="003300"/>
                </a:solidFill>
                <a:latin typeface="Times New Roman" pitchFamily="18" charset="0"/>
                <a:ea typeface="楷体_GB2312" pitchFamily="49" charset="-122"/>
              </a:rPr>
              <a:t>译码</a:t>
            </a:r>
            <a:endParaRPr lang="zh-CN" altLang="en-US" b="1" i="0">
              <a:solidFill>
                <a:srgbClr val="003300"/>
              </a:solidFill>
              <a:latin typeface="Tahoma" pitchFamily="34" charset="0"/>
              <a:ea typeface="楷体_GB2312" pitchFamily="49" charset="-122"/>
            </a:endParaRPr>
          </a:p>
        </p:txBody>
      </p:sp>
      <p:sp>
        <p:nvSpPr>
          <p:cNvPr id="167955" name="Rectangle 24"/>
          <p:cNvSpPr>
            <a:spLocks noChangeAspect="1" noChangeArrowheads="1"/>
          </p:cNvSpPr>
          <p:nvPr/>
        </p:nvSpPr>
        <p:spPr bwMode="auto">
          <a:xfrm>
            <a:off x="514826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010</a:t>
            </a:r>
            <a:endParaRPr lang="en-US" altLang="zh-CN" b="1">
              <a:solidFill>
                <a:srgbClr val="003300"/>
              </a:solidFill>
              <a:latin typeface="Tahoma" pitchFamily="34" charset="0"/>
              <a:ea typeface="楷体_GB2312" pitchFamily="49" charset="-122"/>
            </a:endParaRPr>
          </a:p>
        </p:txBody>
      </p:sp>
      <p:sp>
        <p:nvSpPr>
          <p:cNvPr id="167956" name="Rectangle 25"/>
          <p:cNvSpPr>
            <a:spLocks noChangeAspect="1" noChangeArrowheads="1"/>
          </p:cNvSpPr>
          <p:nvPr/>
        </p:nvSpPr>
        <p:spPr bwMode="auto">
          <a:xfrm>
            <a:off x="3924300"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67957" name="Rectangle 26"/>
          <p:cNvSpPr>
            <a:spLocks noChangeAspect="1" noChangeArrowheads="1"/>
          </p:cNvSpPr>
          <p:nvPr/>
        </p:nvSpPr>
        <p:spPr bwMode="auto">
          <a:xfrm>
            <a:off x="2843213" y="1792288"/>
            <a:ext cx="1111250" cy="427037"/>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67958" name="Rectangle 27"/>
          <p:cNvSpPr>
            <a:spLocks noChangeAspect="1" noChangeArrowheads="1"/>
          </p:cNvSpPr>
          <p:nvPr/>
        </p:nvSpPr>
        <p:spPr bwMode="auto">
          <a:xfrm>
            <a:off x="2195513" y="18970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167959" name="Rectangle 28"/>
          <p:cNvSpPr>
            <a:spLocks noChangeAspect="1" noChangeArrowheads="1"/>
          </p:cNvSpPr>
          <p:nvPr/>
        </p:nvSpPr>
        <p:spPr bwMode="auto">
          <a:xfrm>
            <a:off x="1343025" y="22701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67960" name="Rectangle 29"/>
          <p:cNvSpPr>
            <a:spLocks noChangeAspect="1" noChangeArrowheads="1"/>
          </p:cNvSpPr>
          <p:nvPr/>
        </p:nvSpPr>
        <p:spPr bwMode="auto">
          <a:xfrm>
            <a:off x="4924425" y="2219325"/>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sp>
        <p:nvSpPr>
          <p:cNvPr id="167961" name="Rectangle 30"/>
          <p:cNvSpPr>
            <a:spLocks noChangeAspect="1" noChangeArrowheads="1"/>
          </p:cNvSpPr>
          <p:nvPr/>
        </p:nvSpPr>
        <p:spPr bwMode="auto">
          <a:xfrm>
            <a:off x="3195638" y="1470025"/>
            <a:ext cx="493712" cy="430213"/>
          </a:xfrm>
          <a:prstGeom prst="rect">
            <a:avLst/>
          </a:prstGeom>
          <a:noFill/>
          <a:ln w="9525">
            <a:noFill/>
            <a:miter lim="800000"/>
            <a:headEnd/>
            <a:tailEnd/>
          </a:ln>
        </p:spPr>
        <p:txBody>
          <a:bodyPr lIns="12700" tIns="12700" rIns="12700" bIns="12700"/>
          <a:lstStyle/>
          <a:p>
            <a:pPr algn="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sp>
        <p:nvSpPr>
          <p:cNvPr id="167962" name="Rectangle 31"/>
          <p:cNvSpPr>
            <a:spLocks noChangeAspect="1" noChangeArrowheads="1"/>
          </p:cNvSpPr>
          <p:nvPr/>
        </p:nvSpPr>
        <p:spPr bwMode="auto">
          <a:xfrm>
            <a:off x="1343025" y="1412875"/>
            <a:ext cx="863600"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67963" name="Rectangle 32"/>
          <p:cNvSpPr>
            <a:spLocks noChangeAspect="1" noChangeArrowheads="1"/>
          </p:cNvSpPr>
          <p:nvPr/>
        </p:nvSpPr>
        <p:spPr bwMode="auto">
          <a:xfrm>
            <a:off x="1258888" y="2697163"/>
            <a:ext cx="863600" cy="428625"/>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67964" name="Rectangle 33"/>
          <p:cNvSpPr>
            <a:spLocks noChangeAspect="1" noChangeArrowheads="1"/>
          </p:cNvSpPr>
          <p:nvPr/>
        </p:nvSpPr>
        <p:spPr bwMode="auto">
          <a:xfrm>
            <a:off x="1116013" y="3124200"/>
            <a:ext cx="865187" cy="430213"/>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67965" name="Rectangle 34"/>
          <p:cNvSpPr>
            <a:spLocks noChangeAspect="1" noChangeArrowheads="1"/>
          </p:cNvSpPr>
          <p:nvPr/>
        </p:nvSpPr>
        <p:spPr bwMode="auto">
          <a:xfrm>
            <a:off x="6777038"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6" name="Rectangle 35"/>
          <p:cNvSpPr>
            <a:spLocks noChangeAspect="1" noChangeArrowheads="1"/>
          </p:cNvSpPr>
          <p:nvPr/>
        </p:nvSpPr>
        <p:spPr bwMode="auto">
          <a:xfrm>
            <a:off x="4924425"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7" name="Rectangle 36"/>
          <p:cNvSpPr>
            <a:spLocks noChangeAspect="1" noChangeArrowheads="1"/>
          </p:cNvSpPr>
          <p:nvPr/>
        </p:nvSpPr>
        <p:spPr bwMode="auto">
          <a:xfrm>
            <a:off x="368935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8" name="Rectangle 37"/>
          <p:cNvSpPr>
            <a:spLocks noChangeAspect="1" noChangeArrowheads="1"/>
          </p:cNvSpPr>
          <p:nvPr/>
        </p:nvSpPr>
        <p:spPr bwMode="auto">
          <a:xfrm>
            <a:off x="2578100" y="4467225"/>
            <a:ext cx="863600" cy="427038"/>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69" name="Rectangle 38"/>
          <p:cNvSpPr>
            <a:spLocks noChangeAspect="1" noChangeArrowheads="1"/>
          </p:cNvSpPr>
          <p:nvPr/>
        </p:nvSpPr>
        <p:spPr bwMode="auto">
          <a:xfrm>
            <a:off x="1343025" y="4729163"/>
            <a:ext cx="863600" cy="430212"/>
          </a:xfrm>
          <a:prstGeom prst="rect">
            <a:avLst/>
          </a:prstGeom>
          <a:noFill/>
          <a:ln w="9525">
            <a:noFill/>
            <a:miter lim="800000"/>
            <a:headEnd/>
            <a:tailEnd/>
          </a:ln>
        </p:spPr>
        <p:txBody>
          <a:bodyPr lIns="12700" tIns="12700" rIns="12700" bIns="12700"/>
          <a:lstStyle/>
          <a:p>
            <a:pPr algn="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67970" name="Line 39"/>
          <p:cNvSpPr>
            <a:spLocks noChangeAspect="1" noChangeShapeType="1"/>
          </p:cNvSpPr>
          <p:nvPr/>
        </p:nvSpPr>
        <p:spPr bwMode="auto">
          <a:xfrm flipV="1">
            <a:off x="3200400" y="2967038"/>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71" name="Line 40"/>
          <p:cNvSpPr>
            <a:spLocks noChangeAspect="1" noChangeShapeType="1"/>
          </p:cNvSpPr>
          <p:nvPr/>
        </p:nvSpPr>
        <p:spPr bwMode="auto">
          <a:xfrm>
            <a:off x="2206625" y="2967038"/>
            <a:ext cx="5187950" cy="3175"/>
          </a:xfrm>
          <a:prstGeom prst="line">
            <a:avLst/>
          </a:prstGeom>
          <a:noFill/>
          <a:ln w="3175">
            <a:solidFill>
              <a:schemeClr val="tx1"/>
            </a:solidFill>
            <a:round/>
            <a:headEnd type="none" w="sm" len="sm"/>
            <a:tailEnd type="none" w="sm" len="sm"/>
          </a:ln>
        </p:spPr>
        <p:txBody>
          <a:bodyPr/>
          <a:lstStyle/>
          <a:p>
            <a:endParaRPr lang="zh-CN" altLang="en-US"/>
          </a:p>
        </p:txBody>
      </p:sp>
      <p:sp>
        <p:nvSpPr>
          <p:cNvPr id="167972" name="Line 41"/>
          <p:cNvSpPr>
            <a:spLocks noChangeAspect="1" noChangeShapeType="1"/>
          </p:cNvSpPr>
          <p:nvPr/>
        </p:nvSpPr>
        <p:spPr bwMode="auto">
          <a:xfrm flipV="1">
            <a:off x="7394575" y="2967038"/>
            <a:ext cx="0" cy="430212"/>
          </a:xfrm>
          <a:prstGeom prst="line">
            <a:avLst/>
          </a:prstGeom>
          <a:noFill/>
          <a:ln w="3175">
            <a:solidFill>
              <a:schemeClr val="tx1"/>
            </a:solidFill>
            <a:round/>
            <a:headEnd type="none" w="sm" len="sm"/>
            <a:tailEnd type="none" w="sm" len="sm"/>
          </a:ln>
        </p:spPr>
        <p:txBody>
          <a:bodyPr/>
          <a:lstStyle/>
          <a:p>
            <a:endParaRPr lang="zh-CN" altLang="en-US"/>
          </a:p>
        </p:txBody>
      </p:sp>
      <p:sp>
        <p:nvSpPr>
          <p:cNvPr id="167973" name="Rectangle 42"/>
          <p:cNvSpPr>
            <a:spLocks noChangeAspect="1" noChangeArrowheads="1"/>
          </p:cNvSpPr>
          <p:nvPr/>
        </p:nvSpPr>
        <p:spPr bwMode="auto">
          <a:xfrm>
            <a:off x="2944813" y="33972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4" name="Rectangle 43"/>
          <p:cNvSpPr>
            <a:spLocks noChangeAspect="1" noChangeArrowheads="1"/>
          </p:cNvSpPr>
          <p:nvPr/>
        </p:nvSpPr>
        <p:spPr bwMode="auto">
          <a:xfrm>
            <a:off x="7196138" y="3389313"/>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5" name="Rectangle 44"/>
          <p:cNvSpPr>
            <a:spLocks noChangeAspect="1" noChangeArrowheads="1"/>
          </p:cNvSpPr>
          <p:nvPr/>
        </p:nvSpPr>
        <p:spPr bwMode="auto">
          <a:xfrm>
            <a:off x="5292725" y="3433763"/>
            <a:ext cx="930275"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6" name="Rectangle 45"/>
          <p:cNvSpPr>
            <a:spLocks noChangeAspect="1" noChangeArrowheads="1"/>
          </p:cNvSpPr>
          <p:nvPr/>
        </p:nvSpPr>
        <p:spPr bwMode="auto">
          <a:xfrm>
            <a:off x="4108450" y="3381375"/>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67977" name="Line 46"/>
          <p:cNvSpPr>
            <a:spLocks noChangeAspect="1" noChangeShapeType="1"/>
          </p:cNvSpPr>
          <p:nvPr/>
        </p:nvSpPr>
        <p:spPr bwMode="auto">
          <a:xfrm>
            <a:off x="2206625" y="2646363"/>
            <a:ext cx="5462588"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78" name="Line 47"/>
          <p:cNvSpPr>
            <a:spLocks noChangeAspect="1" noChangeShapeType="1"/>
          </p:cNvSpPr>
          <p:nvPr/>
        </p:nvSpPr>
        <p:spPr bwMode="auto">
          <a:xfrm>
            <a:off x="7667625" y="2641600"/>
            <a:ext cx="0" cy="642938"/>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79" name="Line 48"/>
          <p:cNvSpPr>
            <a:spLocks noChangeAspect="1" noChangeShapeType="1"/>
          </p:cNvSpPr>
          <p:nvPr/>
        </p:nvSpPr>
        <p:spPr bwMode="auto">
          <a:xfrm>
            <a:off x="2454275" y="18970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67980" name="Line 49"/>
          <p:cNvSpPr>
            <a:spLocks noChangeAspect="1" noChangeShapeType="1"/>
          </p:cNvSpPr>
          <p:nvPr/>
        </p:nvSpPr>
        <p:spPr bwMode="auto">
          <a:xfrm>
            <a:off x="2428875" y="1897063"/>
            <a:ext cx="741363" cy="3175"/>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1" name="Line 50"/>
          <p:cNvSpPr>
            <a:spLocks noChangeAspect="1" noChangeShapeType="1"/>
          </p:cNvSpPr>
          <p:nvPr/>
        </p:nvSpPr>
        <p:spPr bwMode="auto">
          <a:xfrm>
            <a:off x="455295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2" name="Line 51"/>
          <p:cNvSpPr>
            <a:spLocks noChangeAspect="1" noChangeShapeType="1"/>
          </p:cNvSpPr>
          <p:nvPr/>
        </p:nvSpPr>
        <p:spPr bwMode="auto">
          <a:xfrm>
            <a:off x="3441700"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3" name="Line 52"/>
          <p:cNvSpPr>
            <a:spLocks noChangeAspect="1" noChangeShapeType="1"/>
          </p:cNvSpPr>
          <p:nvPr/>
        </p:nvSpPr>
        <p:spPr bwMode="auto">
          <a:xfrm>
            <a:off x="2206625" y="510857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67984" name="Line 53"/>
          <p:cNvSpPr>
            <a:spLocks noChangeAspect="1" noChangeShapeType="1"/>
          </p:cNvSpPr>
          <p:nvPr/>
        </p:nvSpPr>
        <p:spPr bwMode="auto">
          <a:xfrm flipV="1">
            <a:off x="6032500" y="2124075"/>
            <a:ext cx="3175" cy="1282700"/>
          </a:xfrm>
          <a:prstGeom prst="line">
            <a:avLst/>
          </a:prstGeom>
          <a:noFill/>
          <a:ln w="3175">
            <a:solidFill>
              <a:schemeClr val="tx1"/>
            </a:solidFill>
            <a:round/>
            <a:headEnd type="none" w="sm" len="sm"/>
            <a:tailEnd type="none" w="sm" len="sm"/>
          </a:ln>
        </p:spPr>
        <p:txBody>
          <a:bodyPr/>
          <a:lstStyle/>
          <a:p>
            <a:endParaRPr lang="zh-CN" altLang="en-US"/>
          </a:p>
        </p:txBody>
      </p:sp>
      <p:sp>
        <p:nvSpPr>
          <p:cNvPr id="167985" name="Line 54"/>
          <p:cNvSpPr>
            <a:spLocks noChangeAspect="1" noChangeShapeType="1"/>
          </p:cNvSpPr>
          <p:nvPr/>
        </p:nvSpPr>
        <p:spPr bwMode="auto">
          <a:xfrm>
            <a:off x="2206625" y="1684338"/>
            <a:ext cx="989013" cy="0"/>
          </a:xfrm>
          <a:prstGeom prst="line">
            <a:avLst/>
          </a:prstGeom>
          <a:noFill/>
          <a:ln w="3175">
            <a:solidFill>
              <a:schemeClr val="tx1"/>
            </a:solidFill>
            <a:round/>
            <a:headEnd type="none" w="sm" len="sm"/>
            <a:tailEnd type="none" w="sm" len="sm"/>
          </a:ln>
        </p:spPr>
        <p:txBody>
          <a:bodyPr/>
          <a:lstStyle/>
          <a:p>
            <a:endParaRPr lang="zh-CN" altLang="en-US"/>
          </a:p>
        </p:txBody>
      </p:sp>
      <p:sp>
        <p:nvSpPr>
          <p:cNvPr id="167986" name="Line 55"/>
          <p:cNvSpPr>
            <a:spLocks noChangeAspect="1" noChangeShapeType="1"/>
          </p:cNvSpPr>
          <p:nvPr/>
        </p:nvSpPr>
        <p:spPr bwMode="auto">
          <a:xfrm flipV="1">
            <a:off x="4797425" y="2125663"/>
            <a:ext cx="3175" cy="1287462"/>
          </a:xfrm>
          <a:prstGeom prst="line">
            <a:avLst/>
          </a:prstGeom>
          <a:noFill/>
          <a:ln w="3175">
            <a:solidFill>
              <a:schemeClr val="tx1"/>
            </a:solidFill>
            <a:round/>
            <a:headEnd type="none" w="sm" len="sm"/>
            <a:tailEnd type="none" w="sm" len="sm"/>
          </a:ln>
        </p:spPr>
        <p:txBody>
          <a:bodyPr/>
          <a:lstStyle/>
          <a:p>
            <a:endParaRPr lang="zh-CN" altLang="en-US"/>
          </a:p>
        </p:txBody>
      </p:sp>
      <p:sp>
        <p:nvSpPr>
          <p:cNvPr id="167987" name="Line 56"/>
          <p:cNvSpPr>
            <a:spLocks noChangeAspect="1" noChangeShapeType="1"/>
          </p:cNvSpPr>
          <p:nvPr/>
        </p:nvSpPr>
        <p:spPr bwMode="auto">
          <a:xfrm>
            <a:off x="5788025" y="2646363"/>
            <a:ext cx="0" cy="642937"/>
          </a:xfrm>
          <a:prstGeom prst="line">
            <a:avLst/>
          </a:prstGeom>
          <a:noFill/>
          <a:ln w="76200">
            <a:solidFill>
              <a:srgbClr val="D60093"/>
            </a:solidFill>
            <a:round/>
            <a:headEnd type="none" w="sm" len="sm"/>
            <a:tailEnd type="triangle" w="med" len="med"/>
          </a:ln>
        </p:spPr>
        <p:txBody>
          <a:bodyPr/>
          <a:lstStyle/>
          <a:p>
            <a:endParaRPr lang="zh-CN" altLang="en-US"/>
          </a:p>
        </p:txBody>
      </p:sp>
      <p:sp>
        <p:nvSpPr>
          <p:cNvPr id="167988" name="Line 57"/>
          <p:cNvSpPr>
            <a:spLocks noChangeAspect="1" noChangeShapeType="1"/>
          </p:cNvSpPr>
          <p:nvPr/>
        </p:nvSpPr>
        <p:spPr bwMode="auto">
          <a:xfrm flipV="1">
            <a:off x="4343400" y="2944813"/>
            <a:ext cx="0" cy="430212"/>
          </a:xfrm>
          <a:prstGeom prst="line">
            <a:avLst/>
          </a:prstGeom>
          <a:noFill/>
          <a:ln w="3175">
            <a:solidFill>
              <a:schemeClr val="tx1"/>
            </a:solidFill>
            <a:round/>
            <a:headEnd type="none" w="sm" len="sm"/>
            <a:tailEnd type="oval" w="sm" len="sm"/>
          </a:ln>
        </p:spPr>
        <p:txBody>
          <a:bodyPr/>
          <a:lstStyle/>
          <a:p>
            <a:endParaRPr lang="zh-CN" altLang="en-US"/>
          </a:p>
        </p:txBody>
      </p:sp>
      <p:sp>
        <p:nvSpPr>
          <p:cNvPr id="167989" name="Line 58"/>
          <p:cNvSpPr>
            <a:spLocks noChangeAspect="1" noChangeShapeType="1"/>
          </p:cNvSpPr>
          <p:nvPr/>
        </p:nvSpPr>
        <p:spPr bwMode="auto">
          <a:xfrm flipV="1">
            <a:off x="5580063" y="2944813"/>
            <a:ext cx="0" cy="488950"/>
          </a:xfrm>
          <a:prstGeom prst="line">
            <a:avLst/>
          </a:prstGeom>
          <a:noFill/>
          <a:ln w="3175">
            <a:solidFill>
              <a:schemeClr val="tx1"/>
            </a:solidFill>
            <a:round/>
            <a:headEnd type="none" w="sm" len="sm"/>
            <a:tailEnd type="oval" w="sm" len="sm"/>
          </a:ln>
        </p:spPr>
        <p:txBody>
          <a:bodyPr/>
          <a:lstStyle/>
          <a:p>
            <a:endParaRPr lang="zh-CN" altLang="en-US"/>
          </a:p>
        </p:txBody>
      </p:sp>
      <p:sp>
        <p:nvSpPr>
          <p:cNvPr id="922683" name="Text Box 59"/>
          <p:cNvSpPr txBox="1">
            <a:spLocks noChangeArrowheads="1"/>
          </p:cNvSpPr>
          <p:nvPr/>
        </p:nvSpPr>
        <p:spPr bwMode="auto">
          <a:xfrm>
            <a:off x="1171575" y="5595938"/>
            <a:ext cx="7391400" cy="641350"/>
          </a:xfrm>
          <a:prstGeom prst="rect">
            <a:avLst/>
          </a:prstGeom>
          <a:noFill/>
          <a:ln w="9525">
            <a:noFill/>
            <a:miter lim="800000"/>
            <a:headEnd/>
            <a:tailEnd/>
          </a:ln>
        </p:spPr>
        <p:txBody>
          <a:bodyPr>
            <a:spAutoFit/>
          </a:bodyPr>
          <a:lstStyle/>
          <a:p>
            <a:pPr algn="ctr"/>
            <a:r>
              <a:rPr lang="zh-CN" altLang="en-US" i="0">
                <a:latin typeface="华文新魏" pitchFamily="2" charset="-122"/>
                <a:ea typeface="华文新魏" pitchFamily="2" charset="-122"/>
              </a:rPr>
              <a:t>一个存储系统容量为 </a:t>
            </a:r>
            <a:r>
              <a:rPr lang="en-US" altLang="zh-CN" i="0">
                <a:latin typeface="华文新魏" pitchFamily="2" charset="-122"/>
                <a:ea typeface="华文新魏" pitchFamily="2" charset="-122"/>
              </a:rPr>
              <a:t>M*N</a:t>
            </a:r>
            <a:r>
              <a:rPr lang="zh-CN" altLang="en-US" i="0">
                <a:latin typeface="华文新魏" pitchFamily="2" charset="-122"/>
                <a:ea typeface="华文新魏" pitchFamily="2" charset="-122"/>
              </a:rPr>
              <a:t>位，若使用</a:t>
            </a:r>
            <a:r>
              <a:rPr lang="en-US" altLang="zh-CN" i="0">
                <a:latin typeface="华文新魏" pitchFamily="2" charset="-122"/>
                <a:ea typeface="华文新魏" pitchFamily="2" charset="-122"/>
              </a:rPr>
              <a:t>l*k</a:t>
            </a:r>
            <a:r>
              <a:rPr lang="zh-CN" altLang="en-US" i="0">
                <a:latin typeface="华文新魏" pitchFamily="2" charset="-122"/>
                <a:ea typeface="华文新魏" pitchFamily="2" charset="-122"/>
              </a:rPr>
              <a:t>位的芯片，</a:t>
            </a:r>
            <a:r>
              <a:rPr lang="en-US" altLang="zh-CN" i="0">
                <a:latin typeface="华文新魏" pitchFamily="2" charset="-122"/>
                <a:ea typeface="华文新魏" pitchFamily="2" charset="-122"/>
              </a:rPr>
              <a:t>l&lt;M,k&lt;N</a:t>
            </a:r>
            <a:r>
              <a:rPr lang="zh-CN" altLang="en-US" i="0">
                <a:latin typeface="华文新魏" pitchFamily="2" charset="-122"/>
                <a:ea typeface="华文新魏" pitchFamily="2" charset="-122"/>
              </a:rPr>
              <a:t>，共需要（</a:t>
            </a:r>
            <a:r>
              <a:rPr lang="en-US" altLang="zh-CN" i="0">
                <a:latin typeface="华文新魏" pitchFamily="2" charset="-122"/>
                <a:ea typeface="华文新魏" pitchFamily="2" charset="-122"/>
              </a:rPr>
              <a:t>M/l</a:t>
            </a:r>
            <a:r>
              <a:rPr lang="zh-CN" altLang="en-US" i="0">
                <a:latin typeface="华文新魏" pitchFamily="2" charset="-122"/>
                <a:ea typeface="华文新魏" pitchFamily="2" charset="-122"/>
              </a:rPr>
              <a:t>）*</a:t>
            </a:r>
            <a:r>
              <a:rPr lang="en-US" altLang="zh-CN" i="0">
                <a:latin typeface="华文新魏" pitchFamily="2" charset="-122"/>
                <a:ea typeface="华文新魏" pitchFamily="2" charset="-122"/>
              </a:rPr>
              <a:t>(N/k)</a:t>
            </a:r>
            <a:r>
              <a:rPr lang="zh-CN" altLang="en-US" i="0">
                <a:latin typeface="华文新魏" pitchFamily="2" charset="-122"/>
                <a:ea typeface="华文新魏" pitchFamily="2" charset="-122"/>
              </a:rPr>
              <a:t>个芯片</a:t>
            </a:r>
          </a:p>
        </p:txBody>
      </p:sp>
      <p:sp>
        <p:nvSpPr>
          <p:cNvPr id="16799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EC35A485-9883-4F65-9F5B-5024DF29E082}" type="slidenum">
              <a:rPr lang="en-US" altLang="zh-CN">
                <a:latin typeface="Arial" charset="0"/>
              </a:rPr>
              <a:pPr/>
              <a:t>80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22683"/>
                                        </p:tgtEl>
                                        <p:attrNameLst>
                                          <p:attrName>style.visibility</p:attrName>
                                        </p:attrNameLst>
                                      </p:cBhvr>
                                      <p:to>
                                        <p:strVal val="visible"/>
                                      </p:to>
                                    </p:set>
                                    <p:anim calcmode="lin" valueType="num">
                                      <p:cBhvr additive="base">
                                        <p:cTn id="7" dur="500" fill="hold"/>
                                        <p:tgtEl>
                                          <p:spTgt spid="922683"/>
                                        </p:tgtEl>
                                        <p:attrNameLst>
                                          <p:attrName>ppt_x</p:attrName>
                                        </p:attrNameLst>
                                      </p:cBhvr>
                                      <p:tavLst>
                                        <p:tav tm="0">
                                          <p:val>
                                            <p:strVal val="#ppt_x"/>
                                          </p:val>
                                        </p:tav>
                                        <p:tav tm="100000">
                                          <p:val>
                                            <p:strVal val="#ppt_x"/>
                                          </p:val>
                                        </p:tav>
                                      </p:tavLst>
                                    </p:anim>
                                    <p:anim calcmode="lin" valueType="num">
                                      <p:cBhvr additive="base">
                                        <p:cTn id="8" dur="500" fill="hold"/>
                                        <p:tgtEl>
                                          <p:spTgt spid="92268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68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1" name="Rectangle 2"/>
          <p:cNvSpPr>
            <a:spLocks noGrp="1" noChangeArrowheads="1"/>
          </p:cNvSpPr>
          <p:nvPr>
            <p:ph type="title"/>
          </p:nvPr>
        </p:nvSpPr>
        <p:spPr/>
        <p:txBody>
          <a:bodyPr/>
          <a:lstStyle/>
          <a:p>
            <a:pPr eaLnBrk="1" hangingPunct="1"/>
            <a:r>
              <a:rPr lang="zh-CN" altLang="en-US" smtClean="0"/>
              <a:t>芯片表示的主存空间</a:t>
            </a:r>
          </a:p>
        </p:txBody>
      </p:sp>
      <p:sp>
        <p:nvSpPr>
          <p:cNvPr id="168962" name="Rectangle 4"/>
          <p:cNvSpPr>
            <a:spLocks noChangeArrowheads="1"/>
          </p:cNvSpPr>
          <p:nvPr/>
        </p:nvSpPr>
        <p:spPr bwMode="auto">
          <a:xfrm>
            <a:off x="-36513" y="2727325"/>
            <a:ext cx="9144001" cy="0"/>
          </a:xfrm>
          <a:prstGeom prst="rect">
            <a:avLst/>
          </a:prstGeom>
          <a:noFill/>
          <a:ln w="9525">
            <a:noFill/>
            <a:miter lim="800000"/>
            <a:headEnd/>
            <a:tailEnd/>
          </a:ln>
        </p:spPr>
        <p:txBody>
          <a:bodyPr wrap="none" anchor="ctr">
            <a:spAutoFit/>
          </a:bodyPr>
          <a:lstStyle/>
          <a:p>
            <a:pPr algn="r"/>
            <a:endParaRPr lang="zh-CN" altLang="en-US"/>
          </a:p>
        </p:txBody>
      </p:sp>
      <p:sp>
        <p:nvSpPr>
          <p:cNvPr id="1175557" name="Text Box 5"/>
          <p:cNvSpPr txBox="1">
            <a:spLocks noChangeArrowheads="1"/>
          </p:cNvSpPr>
          <p:nvPr/>
        </p:nvSpPr>
        <p:spPr bwMode="auto">
          <a:xfrm>
            <a:off x="2709863" y="1495425"/>
            <a:ext cx="744537" cy="3730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64" name="Rectangle 6"/>
          <p:cNvSpPr>
            <a:spLocks noChangeArrowheads="1"/>
          </p:cNvSpPr>
          <p:nvPr/>
        </p:nvSpPr>
        <p:spPr bwMode="auto">
          <a:xfrm>
            <a:off x="2043113" y="1965325"/>
            <a:ext cx="1801812" cy="2641600"/>
          </a:xfrm>
          <a:prstGeom prst="rect">
            <a:avLst/>
          </a:prstGeom>
          <a:solidFill>
            <a:srgbClr val="66FFCC"/>
          </a:solidFill>
          <a:ln w="16510">
            <a:solidFill>
              <a:schemeClr val="tx1"/>
            </a:solidFill>
            <a:miter lim="800000"/>
            <a:headEnd/>
            <a:tailEnd/>
          </a:ln>
        </p:spPr>
        <p:txBody>
          <a:bodyPr/>
          <a:lstStyle/>
          <a:p>
            <a:pPr algn="r"/>
            <a:endParaRPr lang="zh-CN" altLang="en-US"/>
          </a:p>
        </p:txBody>
      </p:sp>
      <p:sp>
        <p:nvSpPr>
          <p:cNvPr id="168965" name="Line 7"/>
          <p:cNvSpPr>
            <a:spLocks noChangeShapeType="1"/>
          </p:cNvSpPr>
          <p:nvPr/>
        </p:nvSpPr>
        <p:spPr bwMode="auto">
          <a:xfrm>
            <a:off x="2492375" y="1965325"/>
            <a:ext cx="0" cy="2641600"/>
          </a:xfrm>
          <a:prstGeom prst="line">
            <a:avLst/>
          </a:prstGeom>
          <a:noFill/>
          <a:ln w="16510">
            <a:solidFill>
              <a:schemeClr val="tx1"/>
            </a:solidFill>
            <a:round/>
            <a:headEnd/>
            <a:tailEnd/>
          </a:ln>
        </p:spPr>
        <p:txBody>
          <a:bodyPr/>
          <a:lstStyle/>
          <a:p>
            <a:endParaRPr lang="zh-CN" altLang="en-US"/>
          </a:p>
        </p:txBody>
      </p:sp>
      <p:sp>
        <p:nvSpPr>
          <p:cNvPr id="168966" name="Line 8"/>
          <p:cNvSpPr>
            <a:spLocks noChangeShapeType="1"/>
          </p:cNvSpPr>
          <p:nvPr/>
        </p:nvSpPr>
        <p:spPr bwMode="auto">
          <a:xfrm>
            <a:off x="2949575" y="1965325"/>
            <a:ext cx="0" cy="2641600"/>
          </a:xfrm>
          <a:prstGeom prst="line">
            <a:avLst/>
          </a:prstGeom>
          <a:noFill/>
          <a:ln w="16510">
            <a:solidFill>
              <a:schemeClr val="tx1"/>
            </a:solidFill>
            <a:round/>
            <a:headEnd/>
            <a:tailEnd/>
          </a:ln>
        </p:spPr>
        <p:txBody>
          <a:bodyPr/>
          <a:lstStyle/>
          <a:p>
            <a:endParaRPr lang="zh-CN" altLang="en-US"/>
          </a:p>
        </p:txBody>
      </p:sp>
      <p:sp>
        <p:nvSpPr>
          <p:cNvPr id="168967" name="Line 9"/>
          <p:cNvSpPr>
            <a:spLocks noChangeShapeType="1"/>
          </p:cNvSpPr>
          <p:nvPr/>
        </p:nvSpPr>
        <p:spPr bwMode="auto">
          <a:xfrm>
            <a:off x="3405188" y="1965325"/>
            <a:ext cx="0" cy="2641600"/>
          </a:xfrm>
          <a:prstGeom prst="line">
            <a:avLst/>
          </a:prstGeom>
          <a:noFill/>
          <a:ln w="16510">
            <a:solidFill>
              <a:schemeClr val="tx1"/>
            </a:solidFill>
            <a:round/>
            <a:headEnd/>
            <a:tailEnd/>
          </a:ln>
        </p:spPr>
        <p:txBody>
          <a:bodyPr/>
          <a:lstStyle/>
          <a:p>
            <a:endParaRPr lang="zh-CN" altLang="en-US"/>
          </a:p>
        </p:txBody>
      </p:sp>
      <p:sp>
        <p:nvSpPr>
          <p:cNvPr id="168968" name="Line 10"/>
          <p:cNvSpPr>
            <a:spLocks noChangeShapeType="1"/>
          </p:cNvSpPr>
          <p:nvPr/>
        </p:nvSpPr>
        <p:spPr bwMode="auto">
          <a:xfrm>
            <a:off x="2133600" y="4606925"/>
            <a:ext cx="0" cy="344488"/>
          </a:xfrm>
          <a:prstGeom prst="line">
            <a:avLst/>
          </a:prstGeom>
          <a:noFill/>
          <a:ln w="9525">
            <a:solidFill>
              <a:schemeClr val="tx1"/>
            </a:solidFill>
            <a:round/>
            <a:headEnd/>
            <a:tailEnd/>
          </a:ln>
        </p:spPr>
        <p:txBody>
          <a:bodyPr/>
          <a:lstStyle/>
          <a:p>
            <a:endParaRPr lang="zh-CN" altLang="en-US"/>
          </a:p>
        </p:txBody>
      </p:sp>
      <p:sp>
        <p:nvSpPr>
          <p:cNvPr id="168969" name="Line 11"/>
          <p:cNvSpPr>
            <a:spLocks noChangeShapeType="1"/>
          </p:cNvSpPr>
          <p:nvPr/>
        </p:nvSpPr>
        <p:spPr bwMode="auto">
          <a:xfrm>
            <a:off x="2362200" y="4606925"/>
            <a:ext cx="0" cy="344488"/>
          </a:xfrm>
          <a:prstGeom prst="line">
            <a:avLst/>
          </a:prstGeom>
          <a:noFill/>
          <a:ln w="9525">
            <a:solidFill>
              <a:schemeClr val="tx1"/>
            </a:solidFill>
            <a:round/>
            <a:headEnd/>
            <a:tailEnd/>
          </a:ln>
        </p:spPr>
        <p:txBody>
          <a:bodyPr/>
          <a:lstStyle/>
          <a:p>
            <a:endParaRPr lang="zh-CN" altLang="en-US"/>
          </a:p>
        </p:txBody>
      </p:sp>
      <p:sp>
        <p:nvSpPr>
          <p:cNvPr id="168970" name="Line 12"/>
          <p:cNvSpPr>
            <a:spLocks noChangeShapeType="1"/>
          </p:cNvSpPr>
          <p:nvPr/>
        </p:nvSpPr>
        <p:spPr bwMode="auto">
          <a:xfrm>
            <a:off x="2595563" y="4606925"/>
            <a:ext cx="0" cy="344488"/>
          </a:xfrm>
          <a:prstGeom prst="line">
            <a:avLst/>
          </a:prstGeom>
          <a:noFill/>
          <a:ln w="9525">
            <a:solidFill>
              <a:schemeClr val="tx1"/>
            </a:solidFill>
            <a:round/>
            <a:headEnd/>
            <a:tailEnd/>
          </a:ln>
        </p:spPr>
        <p:txBody>
          <a:bodyPr/>
          <a:lstStyle/>
          <a:p>
            <a:endParaRPr lang="zh-CN" altLang="en-US"/>
          </a:p>
        </p:txBody>
      </p:sp>
      <p:sp>
        <p:nvSpPr>
          <p:cNvPr id="168971" name="Line 13"/>
          <p:cNvSpPr>
            <a:spLocks noChangeShapeType="1"/>
          </p:cNvSpPr>
          <p:nvPr/>
        </p:nvSpPr>
        <p:spPr bwMode="auto">
          <a:xfrm>
            <a:off x="2827338" y="4606925"/>
            <a:ext cx="0" cy="344488"/>
          </a:xfrm>
          <a:prstGeom prst="line">
            <a:avLst/>
          </a:prstGeom>
          <a:noFill/>
          <a:ln w="9525">
            <a:solidFill>
              <a:schemeClr val="tx1"/>
            </a:solidFill>
            <a:round/>
            <a:headEnd/>
            <a:tailEnd/>
          </a:ln>
        </p:spPr>
        <p:txBody>
          <a:bodyPr/>
          <a:lstStyle/>
          <a:p>
            <a:endParaRPr lang="zh-CN" altLang="en-US"/>
          </a:p>
        </p:txBody>
      </p:sp>
      <p:sp>
        <p:nvSpPr>
          <p:cNvPr id="168972" name="Line 14"/>
          <p:cNvSpPr>
            <a:spLocks noChangeShapeType="1"/>
          </p:cNvSpPr>
          <p:nvPr/>
        </p:nvSpPr>
        <p:spPr bwMode="auto">
          <a:xfrm>
            <a:off x="3060700" y="4606925"/>
            <a:ext cx="0" cy="344488"/>
          </a:xfrm>
          <a:prstGeom prst="line">
            <a:avLst/>
          </a:prstGeom>
          <a:noFill/>
          <a:ln w="9525">
            <a:solidFill>
              <a:schemeClr val="tx1"/>
            </a:solidFill>
            <a:round/>
            <a:headEnd/>
            <a:tailEnd/>
          </a:ln>
        </p:spPr>
        <p:txBody>
          <a:bodyPr/>
          <a:lstStyle/>
          <a:p>
            <a:endParaRPr lang="zh-CN" altLang="en-US"/>
          </a:p>
        </p:txBody>
      </p:sp>
      <p:sp>
        <p:nvSpPr>
          <p:cNvPr id="168973" name="Line 15"/>
          <p:cNvSpPr>
            <a:spLocks noChangeShapeType="1"/>
          </p:cNvSpPr>
          <p:nvPr/>
        </p:nvSpPr>
        <p:spPr bwMode="auto">
          <a:xfrm>
            <a:off x="3292475" y="4606925"/>
            <a:ext cx="0" cy="344488"/>
          </a:xfrm>
          <a:prstGeom prst="line">
            <a:avLst/>
          </a:prstGeom>
          <a:noFill/>
          <a:ln w="9525">
            <a:solidFill>
              <a:schemeClr val="tx1"/>
            </a:solidFill>
            <a:round/>
            <a:headEnd/>
            <a:tailEnd/>
          </a:ln>
        </p:spPr>
        <p:txBody>
          <a:bodyPr/>
          <a:lstStyle/>
          <a:p>
            <a:endParaRPr lang="zh-CN" altLang="en-US"/>
          </a:p>
        </p:txBody>
      </p:sp>
      <p:sp>
        <p:nvSpPr>
          <p:cNvPr id="168974" name="Line 16"/>
          <p:cNvSpPr>
            <a:spLocks noChangeShapeType="1"/>
          </p:cNvSpPr>
          <p:nvPr/>
        </p:nvSpPr>
        <p:spPr bwMode="auto">
          <a:xfrm>
            <a:off x="3522663" y="4606925"/>
            <a:ext cx="0" cy="344488"/>
          </a:xfrm>
          <a:prstGeom prst="line">
            <a:avLst/>
          </a:prstGeom>
          <a:noFill/>
          <a:ln w="9525">
            <a:solidFill>
              <a:schemeClr val="tx1"/>
            </a:solidFill>
            <a:round/>
            <a:headEnd/>
            <a:tailEnd/>
          </a:ln>
        </p:spPr>
        <p:txBody>
          <a:bodyPr/>
          <a:lstStyle/>
          <a:p>
            <a:endParaRPr lang="zh-CN" altLang="en-US"/>
          </a:p>
        </p:txBody>
      </p:sp>
      <p:sp>
        <p:nvSpPr>
          <p:cNvPr id="168975" name="Line 17"/>
          <p:cNvSpPr>
            <a:spLocks noChangeShapeType="1"/>
          </p:cNvSpPr>
          <p:nvPr/>
        </p:nvSpPr>
        <p:spPr bwMode="auto">
          <a:xfrm>
            <a:off x="3756025" y="4606925"/>
            <a:ext cx="0" cy="344488"/>
          </a:xfrm>
          <a:prstGeom prst="line">
            <a:avLst/>
          </a:prstGeom>
          <a:noFill/>
          <a:ln w="9525">
            <a:solidFill>
              <a:schemeClr val="tx1"/>
            </a:solidFill>
            <a:round/>
            <a:headEnd/>
            <a:tailEnd/>
          </a:ln>
        </p:spPr>
        <p:txBody>
          <a:bodyPr/>
          <a:lstStyle/>
          <a:p>
            <a:endParaRPr lang="zh-CN" altLang="en-US"/>
          </a:p>
        </p:txBody>
      </p:sp>
      <p:sp>
        <p:nvSpPr>
          <p:cNvPr id="168976" name="AutoShape 18"/>
          <p:cNvSpPr>
            <a:spLocks/>
          </p:cNvSpPr>
          <p:nvPr/>
        </p:nvSpPr>
        <p:spPr bwMode="auto">
          <a:xfrm rot="5400000" flipV="1">
            <a:off x="2878137" y="958851"/>
            <a:ext cx="119063" cy="1782762"/>
          </a:xfrm>
          <a:prstGeom prst="leftBrace">
            <a:avLst>
              <a:gd name="adj1" fmla="val 79234"/>
              <a:gd name="adj2" fmla="val 50000"/>
            </a:avLst>
          </a:prstGeom>
          <a:noFill/>
          <a:ln w="9525">
            <a:solidFill>
              <a:schemeClr val="tx1"/>
            </a:solidFill>
            <a:round/>
            <a:headEnd/>
            <a:tailEnd/>
          </a:ln>
        </p:spPr>
        <p:txBody>
          <a:bodyPr/>
          <a:lstStyle/>
          <a:p>
            <a:pPr algn="r"/>
            <a:endParaRPr lang="zh-CN" altLang="en-US"/>
          </a:p>
        </p:txBody>
      </p:sp>
      <p:sp>
        <p:nvSpPr>
          <p:cNvPr id="168977" name="AutoShape 19"/>
          <p:cNvSpPr>
            <a:spLocks/>
          </p:cNvSpPr>
          <p:nvPr/>
        </p:nvSpPr>
        <p:spPr bwMode="auto">
          <a:xfrm flipV="1">
            <a:off x="1839913" y="1978025"/>
            <a:ext cx="144462" cy="2617788"/>
          </a:xfrm>
          <a:prstGeom prst="leftBrace">
            <a:avLst>
              <a:gd name="adj1" fmla="val 95890"/>
              <a:gd name="adj2" fmla="val 50000"/>
            </a:avLst>
          </a:prstGeom>
          <a:noFill/>
          <a:ln w="9525">
            <a:solidFill>
              <a:schemeClr val="tx1"/>
            </a:solidFill>
            <a:round/>
            <a:headEnd/>
            <a:tailEnd/>
          </a:ln>
        </p:spPr>
        <p:txBody>
          <a:bodyPr/>
          <a:lstStyle/>
          <a:p>
            <a:pPr algn="r"/>
            <a:endParaRPr lang="zh-CN" altLang="en-US"/>
          </a:p>
        </p:txBody>
      </p:sp>
      <p:sp>
        <p:nvSpPr>
          <p:cNvPr id="1175572" name="Text Box 20"/>
          <p:cNvSpPr txBox="1">
            <a:spLocks noChangeArrowheads="1"/>
          </p:cNvSpPr>
          <p:nvPr/>
        </p:nvSpPr>
        <p:spPr bwMode="auto">
          <a:xfrm>
            <a:off x="2074863" y="3068638"/>
            <a:ext cx="398462"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3" name="Text Box 21"/>
          <p:cNvSpPr txBox="1">
            <a:spLocks noChangeArrowheads="1"/>
          </p:cNvSpPr>
          <p:nvPr/>
        </p:nvSpPr>
        <p:spPr bwMode="auto">
          <a:xfrm>
            <a:off x="2525713" y="3068638"/>
            <a:ext cx="396875"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4" name="Text Box 22"/>
          <p:cNvSpPr txBox="1">
            <a:spLocks noChangeArrowheads="1"/>
          </p:cNvSpPr>
          <p:nvPr/>
        </p:nvSpPr>
        <p:spPr bwMode="auto">
          <a:xfrm>
            <a:off x="2974975" y="3068638"/>
            <a:ext cx="398463"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5" name="Text Box 23"/>
          <p:cNvSpPr txBox="1">
            <a:spLocks noChangeArrowheads="1"/>
          </p:cNvSpPr>
          <p:nvPr/>
        </p:nvSpPr>
        <p:spPr bwMode="auto">
          <a:xfrm>
            <a:off x="3432175" y="3068638"/>
            <a:ext cx="396875" cy="2682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6" name="Text Box 24"/>
          <p:cNvSpPr txBox="1">
            <a:spLocks noChangeArrowheads="1"/>
          </p:cNvSpPr>
          <p:nvPr/>
        </p:nvSpPr>
        <p:spPr bwMode="auto">
          <a:xfrm>
            <a:off x="844550" y="3041650"/>
            <a:ext cx="992188" cy="6842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2048</a:t>
            </a:r>
            <a:r>
              <a:rPr lang="zh-CN" altLang="en-US">
                <a:latin typeface="Times New Roman" pitchFamily="18" charset="0"/>
                <a:ea typeface="华康简宋" charset="-122"/>
              </a:rPr>
              <a:t>个</a:t>
            </a:r>
          </a:p>
          <a:p>
            <a:pPr algn="r">
              <a:defRPr/>
            </a:pPr>
            <a:r>
              <a:rPr lang="zh-CN" altLang="en-US">
                <a:latin typeface="Times New Roman" pitchFamily="18" charset="0"/>
                <a:ea typeface="华康简宋" charset="-122"/>
              </a:rPr>
              <a:t>存储单元</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175577" name="Text Box 25"/>
          <p:cNvSpPr txBox="1">
            <a:spLocks noChangeArrowheads="1"/>
          </p:cNvSpPr>
          <p:nvPr/>
        </p:nvSpPr>
        <p:spPr bwMode="auto">
          <a:xfrm>
            <a:off x="1973263" y="4962525"/>
            <a:ext cx="307975"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8" name="Text Box 26"/>
          <p:cNvSpPr txBox="1">
            <a:spLocks noChangeArrowheads="1"/>
          </p:cNvSpPr>
          <p:nvPr/>
        </p:nvSpPr>
        <p:spPr bwMode="auto">
          <a:xfrm>
            <a:off x="2211388" y="4962525"/>
            <a:ext cx="309562"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79" name="Text Box 27"/>
          <p:cNvSpPr txBox="1">
            <a:spLocks noChangeArrowheads="1"/>
          </p:cNvSpPr>
          <p:nvPr/>
        </p:nvSpPr>
        <p:spPr bwMode="auto">
          <a:xfrm>
            <a:off x="2520950" y="4962525"/>
            <a:ext cx="763588"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0" name="Text Box 28"/>
          <p:cNvSpPr txBox="1">
            <a:spLocks noChangeArrowheads="1"/>
          </p:cNvSpPr>
          <p:nvPr/>
        </p:nvSpPr>
        <p:spPr bwMode="auto">
          <a:xfrm>
            <a:off x="3354388" y="4962525"/>
            <a:ext cx="309562"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81" name="Text Box 29"/>
          <p:cNvSpPr txBox="1">
            <a:spLocks noChangeArrowheads="1"/>
          </p:cNvSpPr>
          <p:nvPr/>
        </p:nvSpPr>
        <p:spPr bwMode="auto">
          <a:xfrm>
            <a:off x="3616325" y="4962525"/>
            <a:ext cx="309563" cy="266700"/>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88" name="Rectangle 30"/>
          <p:cNvSpPr>
            <a:spLocks noChangeArrowheads="1"/>
          </p:cNvSpPr>
          <p:nvPr/>
        </p:nvSpPr>
        <p:spPr bwMode="auto">
          <a:xfrm>
            <a:off x="5848350" y="1989138"/>
            <a:ext cx="1358900" cy="2789237"/>
          </a:xfrm>
          <a:prstGeom prst="rect">
            <a:avLst/>
          </a:prstGeom>
          <a:solidFill>
            <a:srgbClr val="66FFCC"/>
          </a:solidFill>
          <a:ln w="16510">
            <a:solidFill>
              <a:schemeClr val="tx1"/>
            </a:solidFill>
            <a:miter lim="800000"/>
            <a:headEnd/>
            <a:tailEnd/>
          </a:ln>
        </p:spPr>
        <p:txBody>
          <a:bodyPr/>
          <a:lstStyle/>
          <a:p>
            <a:pPr algn="r"/>
            <a:endParaRPr lang="zh-CN" altLang="en-US"/>
          </a:p>
        </p:txBody>
      </p:sp>
      <p:sp>
        <p:nvSpPr>
          <p:cNvPr id="168989" name="Line 31"/>
          <p:cNvSpPr>
            <a:spLocks noChangeShapeType="1"/>
          </p:cNvSpPr>
          <p:nvPr/>
        </p:nvSpPr>
        <p:spPr bwMode="auto">
          <a:xfrm>
            <a:off x="5864225" y="2670175"/>
            <a:ext cx="1358900" cy="0"/>
          </a:xfrm>
          <a:prstGeom prst="line">
            <a:avLst/>
          </a:prstGeom>
          <a:noFill/>
          <a:ln w="9525">
            <a:solidFill>
              <a:schemeClr val="tx1"/>
            </a:solidFill>
            <a:round/>
            <a:headEnd/>
            <a:tailEnd/>
          </a:ln>
        </p:spPr>
        <p:txBody>
          <a:bodyPr/>
          <a:lstStyle/>
          <a:p>
            <a:endParaRPr lang="zh-CN" altLang="en-US"/>
          </a:p>
        </p:txBody>
      </p:sp>
      <p:sp>
        <p:nvSpPr>
          <p:cNvPr id="168990" name="Line 32"/>
          <p:cNvSpPr>
            <a:spLocks noChangeShapeType="1"/>
          </p:cNvSpPr>
          <p:nvPr/>
        </p:nvSpPr>
        <p:spPr bwMode="auto">
          <a:xfrm>
            <a:off x="5853113" y="3379788"/>
            <a:ext cx="1358900" cy="0"/>
          </a:xfrm>
          <a:prstGeom prst="line">
            <a:avLst/>
          </a:prstGeom>
          <a:noFill/>
          <a:ln w="9525">
            <a:solidFill>
              <a:schemeClr val="tx1"/>
            </a:solidFill>
            <a:round/>
            <a:headEnd/>
            <a:tailEnd/>
          </a:ln>
        </p:spPr>
        <p:txBody>
          <a:bodyPr/>
          <a:lstStyle/>
          <a:p>
            <a:endParaRPr lang="zh-CN" altLang="en-US"/>
          </a:p>
        </p:txBody>
      </p:sp>
      <p:sp>
        <p:nvSpPr>
          <p:cNvPr id="168991" name="Line 33"/>
          <p:cNvSpPr>
            <a:spLocks noChangeShapeType="1"/>
          </p:cNvSpPr>
          <p:nvPr/>
        </p:nvSpPr>
        <p:spPr bwMode="auto">
          <a:xfrm>
            <a:off x="5853113" y="4089400"/>
            <a:ext cx="1358900" cy="0"/>
          </a:xfrm>
          <a:prstGeom prst="line">
            <a:avLst/>
          </a:prstGeom>
          <a:noFill/>
          <a:ln w="9525">
            <a:solidFill>
              <a:schemeClr val="tx1"/>
            </a:solidFill>
            <a:round/>
            <a:headEnd/>
            <a:tailEnd/>
          </a:ln>
        </p:spPr>
        <p:txBody>
          <a:bodyPr/>
          <a:lstStyle/>
          <a:p>
            <a:endParaRPr lang="zh-CN" altLang="en-US"/>
          </a:p>
        </p:txBody>
      </p:sp>
      <p:sp>
        <p:nvSpPr>
          <p:cNvPr id="1175586" name="Text Box 34"/>
          <p:cNvSpPr txBox="1">
            <a:spLocks noChangeArrowheads="1"/>
          </p:cNvSpPr>
          <p:nvPr/>
        </p:nvSpPr>
        <p:spPr bwMode="auto">
          <a:xfrm>
            <a:off x="6246813" y="1506538"/>
            <a:ext cx="566737" cy="3460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a:t>
            </a:r>
            <a:r>
              <a:rPr lang="zh-CN" altLang="en-US">
                <a:latin typeface="Times New Roman" pitchFamily="18" charset="0"/>
                <a:ea typeface="华康简宋" charset="-122"/>
              </a:rPr>
              <a:t>位</a:t>
            </a:r>
            <a:endParaRPr lang="zh-CN" altLang="en-US">
              <a:effectLst>
                <a:outerShdw blurRad="38100" dist="38100" dir="2700000" algn="tl">
                  <a:srgbClr val="C0C0C0"/>
                </a:outerShdw>
              </a:effectLst>
              <a:latin typeface="Tahoma" pitchFamily="34" charset="0"/>
              <a:ea typeface="宋体" pitchFamily="2" charset="-122"/>
            </a:endParaRPr>
          </a:p>
        </p:txBody>
      </p:sp>
      <p:sp>
        <p:nvSpPr>
          <p:cNvPr id="168993" name="AutoShape 35"/>
          <p:cNvSpPr>
            <a:spLocks/>
          </p:cNvSpPr>
          <p:nvPr/>
        </p:nvSpPr>
        <p:spPr bwMode="auto">
          <a:xfrm rot="5400000" flipV="1">
            <a:off x="6469856" y="1197769"/>
            <a:ext cx="125413" cy="1336675"/>
          </a:xfrm>
          <a:prstGeom prst="leftBrace">
            <a:avLst>
              <a:gd name="adj1" fmla="val 56400"/>
              <a:gd name="adj2" fmla="val 50000"/>
            </a:avLst>
          </a:prstGeom>
          <a:noFill/>
          <a:ln w="9525">
            <a:solidFill>
              <a:schemeClr val="tx1"/>
            </a:solidFill>
            <a:round/>
            <a:headEnd/>
            <a:tailEnd/>
          </a:ln>
        </p:spPr>
        <p:txBody>
          <a:bodyPr/>
          <a:lstStyle/>
          <a:p>
            <a:pPr algn="r"/>
            <a:endParaRPr lang="zh-CN" altLang="en-US"/>
          </a:p>
        </p:txBody>
      </p:sp>
      <p:sp>
        <p:nvSpPr>
          <p:cNvPr id="168994" name="AutoShape 36"/>
          <p:cNvSpPr>
            <a:spLocks/>
          </p:cNvSpPr>
          <p:nvPr/>
        </p:nvSpPr>
        <p:spPr bwMode="auto">
          <a:xfrm flipV="1">
            <a:off x="5641975" y="1993900"/>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89" name="Text Box 37"/>
          <p:cNvSpPr txBox="1">
            <a:spLocks noChangeArrowheads="1"/>
          </p:cNvSpPr>
          <p:nvPr/>
        </p:nvSpPr>
        <p:spPr bwMode="auto">
          <a:xfrm>
            <a:off x="5272088" y="2201863"/>
            <a:ext cx="400050" cy="280987"/>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6" name="AutoShape 38"/>
          <p:cNvSpPr>
            <a:spLocks/>
          </p:cNvSpPr>
          <p:nvPr/>
        </p:nvSpPr>
        <p:spPr bwMode="auto">
          <a:xfrm flipV="1">
            <a:off x="5641975" y="2703513"/>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91" name="Text Box 39"/>
          <p:cNvSpPr txBox="1">
            <a:spLocks noChangeArrowheads="1"/>
          </p:cNvSpPr>
          <p:nvPr/>
        </p:nvSpPr>
        <p:spPr bwMode="auto">
          <a:xfrm>
            <a:off x="5272088" y="2913063"/>
            <a:ext cx="400050" cy="28416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8998" name="AutoShape 40"/>
          <p:cNvSpPr>
            <a:spLocks/>
          </p:cNvSpPr>
          <p:nvPr/>
        </p:nvSpPr>
        <p:spPr bwMode="auto">
          <a:xfrm flipV="1">
            <a:off x="5641975" y="3408363"/>
            <a:ext cx="144463" cy="646112"/>
          </a:xfrm>
          <a:prstGeom prst="leftBrace">
            <a:avLst>
              <a:gd name="adj1" fmla="val 23667"/>
              <a:gd name="adj2" fmla="val 50000"/>
            </a:avLst>
          </a:prstGeom>
          <a:noFill/>
          <a:ln w="9525">
            <a:solidFill>
              <a:schemeClr val="tx1"/>
            </a:solidFill>
            <a:round/>
            <a:headEnd/>
            <a:tailEnd/>
          </a:ln>
        </p:spPr>
        <p:txBody>
          <a:bodyPr/>
          <a:lstStyle/>
          <a:p>
            <a:pPr algn="r"/>
            <a:endParaRPr lang="zh-CN" altLang="en-US"/>
          </a:p>
        </p:txBody>
      </p:sp>
      <p:sp>
        <p:nvSpPr>
          <p:cNvPr id="1175593" name="Text Box 41"/>
          <p:cNvSpPr txBox="1">
            <a:spLocks noChangeArrowheads="1"/>
          </p:cNvSpPr>
          <p:nvPr/>
        </p:nvSpPr>
        <p:spPr bwMode="auto">
          <a:xfrm>
            <a:off x="5272088" y="3619500"/>
            <a:ext cx="400050" cy="2841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69000" name="AutoShape 42"/>
          <p:cNvSpPr>
            <a:spLocks/>
          </p:cNvSpPr>
          <p:nvPr/>
        </p:nvSpPr>
        <p:spPr bwMode="auto">
          <a:xfrm flipV="1">
            <a:off x="5641975" y="4121150"/>
            <a:ext cx="144463" cy="644525"/>
          </a:xfrm>
          <a:prstGeom prst="leftBrace">
            <a:avLst>
              <a:gd name="adj1" fmla="val 23609"/>
              <a:gd name="adj2" fmla="val 50000"/>
            </a:avLst>
          </a:prstGeom>
          <a:noFill/>
          <a:ln w="9525">
            <a:solidFill>
              <a:schemeClr val="tx1"/>
            </a:solidFill>
            <a:round/>
            <a:headEnd/>
            <a:tailEnd/>
          </a:ln>
        </p:spPr>
        <p:txBody>
          <a:bodyPr/>
          <a:lstStyle/>
          <a:p>
            <a:pPr algn="r"/>
            <a:endParaRPr lang="zh-CN" altLang="en-US"/>
          </a:p>
        </p:txBody>
      </p:sp>
      <p:sp>
        <p:nvSpPr>
          <p:cNvPr id="1175595" name="Text Box 43"/>
          <p:cNvSpPr txBox="1">
            <a:spLocks noChangeArrowheads="1"/>
          </p:cNvSpPr>
          <p:nvPr/>
        </p:nvSpPr>
        <p:spPr bwMode="auto">
          <a:xfrm>
            <a:off x="5272088" y="4332288"/>
            <a:ext cx="400050" cy="2825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8K</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6" name="Text Box 44"/>
          <p:cNvSpPr txBox="1">
            <a:spLocks noChangeArrowheads="1"/>
          </p:cNvSpPr>
          <p:nvPr/>
        </p:nvSpPr>
        <p:spPr bwMode="auto">
          <a:xfrm>
            <a:off x="6305550" y="2209800"/>
            <a:ext cx="450850" cy="2778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1</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7" name="Text Box 45"/>
          <p:cNvSpPr txBox="1">
            <a:spLocks noChangeArrowheads="1"/>
          </p:cNvSpPr>
          <p:nvPr/>
        </p:nvSpPr>
        <p:spPr bwMode="auto">
          <a:xfrm>
            <a:off x="6305550" y="2894013"/>
            <a:ext cx="450850" cy="284162"/>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2</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8" name="Text Box 46"/>
          <p:cNvSpPr txBox="1">
            <a:spLocks noChangeArrowheads="1"/>
          </p:cNvSpPr>
          <p:nvPr/>
        </p:nvSpPr>
        <p:spPr bwMode="auto">
          <a:xfrm>
            <a:off x="6305550" y="3622675"/>
            <a:ext cx="450850" cy="28416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3</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599" name="Text Box 47"/>
          <p:cNvSpPr txBox="1">
            <a:spLocks noChangeArrowheads="1"/>
          </p:cNvSpPr>
          <p:nvPr/>
        </p:nvSpPr>
        <p:spPr bwMode="auto">
          <a:xfrm>
            <a:off x="6305550" y="4297363"/>
            <a:ext cx="450850" cy="282575"/>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4</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0" name="Text Box 48"/>
          <p:cNvSpPr txBox="1">
            <a:spLocks noChangeArrowheads="1"/>
          </p:cNvSpPr>
          <p:nvPr/>
        </p:nvSpPr>
        <p:spPr bwMode="auto">
          <a:xfrm>
            <a:off x="5789613" y="4838700"/>
            <a:ext cx="1490662" cy="341313"/>
          </a:xfrm>
          <a:prstGeom prst="rect">
            <a:avLst/>
          </a:prstGeom>
          <a:noFill/>
          <a:ln w="16510">
            <a:noFill/>
            <a:miter lim="800000"/>
            <a:headEnd/>
            <a:tailEnd/>
          </a:ln>
        </p:spPr>
        <p:txBody>
          <a:bodyPr lIns="0" tIns="0" rIns="0" bIns="0"/>
          <a:lstStyle/>
          <a:p>
            <a:pPr algn="r">
              <a:defRPr/>
            </a:pPr>
            <a:r>
              <a:rPr lang="en-US" altLang="zh-CN">
                <a:latin typeface="Times New Roman" pitchFamily="18" charset="0"/>
                <a:ea typeface="华康简宋" charset="-122"/>
              </a:rPr>
              <a:t>D</a:t>
            </a:r>
            <a:r>
              <a:rPr lang="en-US" altLang="zh-CN" baseline="-25000">
                <a:latin typeface="Times New Roman" pitchFamily="18" charset="0"/>
                <a:ea typeface="华康简宋" charset="-122"/>
              </a:rPr>
              <a:t>7</a:t>
            </a:r>
            <a:r>
              <a:rPr lang="en-US" altLang="zh-CN">
                <a:latin typeface="Times New Roman" pitchFamily="18" charset="0"/>
                <a:ea typeface="华康简宋" charset="-122"/>
              </a:rPr>
              <a:t>D</a:t>
            </a:r>
            <a:r>
              <a:rPr lang="en-US" altLang="zh-CN" baseline="-25000">
                <a:latin typeface="Times New Roman" pitchFamily="18" charset="0"/>
                <a:ea typeface="华康简宋" charset="-122"/>
              </a:rPr>
              <a:t>6</a:t>
            </a:r>
            <a:r>
              <a:rPr lang="en-US" altLang="zh-CN">
                <a:latin typeface="Times New Roman" pitchFamily="18" charset="0"/>
                <a:ea typeface="宋体" pitchFamily="2" charset="-122"/>
              </a:rPr>
              <a:t>…</a:t>
            </a:r>
            <a:r>
              <a:rPr lang="en-US" altLang="zh-CN">
                <a:latin typeface="Times New Roman" pitchFamily="18" charset="0"/>
                <a:ea typeface="华康简宋" charset="-122"/>
              </a:rPr>
              <a:t>D</a:t>
            </a:r>
            <a:r>
              <a:rPr lang="en-US" altLang="zh-CN" baseline="-25000">
                <a:latin typeface="Times New Roman" pitchFamily="18" charset="0"/>
                <a:ea typeface="华康简宋" charset="-122"/>
              </a:rPr>
              <a:t>1</a:t>
            </a:r>
            <a:r>
              <a:rPr lang="en-US" altLang="zh-CN">
                <a:latin typeface="Times New Roman" pitchFamily="18" charset="0"/>
                <a:ea typeface="华康简宋" charset="-122"/>
              </a:rPr>
              <a:t>D</a:t>
            </a:r>
            <a:r>
              <a:rPr lang="en-US" altLang="zh-CN" baseline="-25000">
                <a:latin typeface="Times New Roman" pitchFamily="18" charset="0"/>
                <a:ea typeface="华康简宋" charset="-122"/>
              </a:rPr>
              <a:t>0</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1" name="Text Box 49"/>
          <p:cNvSpPr txBox="1">
            <a:spLocks noChangeArrowheads="1"/>
          </p:cNvSpPr>
          <p:nvPr/>
        </p:nvSpPr>
        <p:spPr bwMode="auto">
          <a:xfrm>
            <a:off x="7153275" y="1506538"/>
            <a:ext cx="722313" cy="346075"/>
          </a:xfrm>
          <a:prstGeom prst="rect">
            <a:avLst/>
          </a:prstGeom>
          <a:noFill/>
          <a:ln w="16510">
            <a:noFill/>
            <a:miter lim="800000"/>
            <a:headEnd/>
            <a:tailEnd/>
          </a:ln>
        </p:spPr>
        <p:txBody>
          <a:bodyPr lIns="0" tIns="0" rIns="0" bIns="0"/>
          <a:lstStyle/>
          <a:p>
            <a:pPr algn="ctr">
              <a:defRPr/>
            </a:pPr>
            <a:r>
              <a:rPr lang="zh-CN" altLang="en-US" dirty="0">
                <a:latin typeface="Times New Roman" pitchFamily="18" charset="0"/>
                <a:ea typeface="华康简宋" charset="-122"/>
              </a:rPr>
              <a:t>地址</a:t>
            </a:r>
            <a:endParaRPr lang="zh-CN" altLang="en-US" dirty="0">
              <a:effectLst>
                <a:outerShdw blurRad="38100" dist="38100" dir="2700000" algn="tl">
                  <a:srgbClr val="C0C0C0"/>
                </a:outerShdw>
              </a:effectLst>
              <a:latin typeface="Tahoma" pitchFamily="34" charset="0"/>
              <a:ea typeface="宋体" pitchFamily="2" charset="-122"/>
            </a:endParaRPr>
          </a:p>
        </p:txBody>
      </p:sp>
      <p:sp>
        <p:nvSpPr>
          <p:cNvPr id="1175602" name="Text Box 50"/>
          <p:cNvSpPr txBox="1">
            <a:spLocks noChangeArrowheads="1"/>
          </p:cNvSpPr>
          <p:nvPr/>
        </p:nvSpPr>
        <p:spPr bwMode="auto">
          <a:xfrm>
            <a:off x="7231063" y="1882775"/>
            <a:ext cx="569912" cy="1066800"/>
          </a:xfrm>
          <a:prstGeom prst="rect">
            <a:avLst/>
          </a:prstGeom>
          <a:noFill/>
          <a:ln w="16510">
            <a:noFill/>
            <a:miter lim="800000"/>
            <a:headEnd/>
            <a:tailEnd/>
          </a:ln>
        </p:spPr>
        <p:txBody>
          <a:bodyPr lIns="0" tIns="0" rIns="0" bIns="0"/>
          <a:lstStyle>
            <a:lvl1pPr eaLnBrk="0" hangingPunct="0">
              <a:defRPr sz="2000">
                <a:solidFill>
                  <a:schemeClr val="tx1"/>
                </a:solidFill>
                <a:latin typeface="华文新魏" pitchFamily="2" charset="-122"/>
                <a:ea typeface="华文新魏" pitchFamily="2" charset="-122"/>
              </a:defRPr>
            </a:lvl1pPr>
            <a:lvl2pPr marL="742950" indent="-285750" eaLnBrk="0" hangingPunct="0">
              <a:defRPr sz="2000">
                <a:solidFill>
                  <a:schemeClr val="tx1"/>
                </a:solidFill>
                <a:latin typeface="华文新魏" pitchFamily="2" charset="-122"/>
                <a:ea typeface="华文新魏" pitchFamily="2" charset="-122"/>
              </a:defRPr>
            </a:lvl2pPr>
            <a:lvl3pPr marL="1143000" indent="-228600" eaLnBrk="0" hangingPunct="0">
              <a:defRPr sz="2000">
                <a:solidFill>
                  <a:schemeClr val="tx1"/>
                </a:solidFill>
                <a:latin typeface="华文新魏" pitchFamily="2" charset="-122"/>
                <a:ea typeface="华文新魏" pitchFamily="2" charset="-122"/>
              </a:defRPr>
            </a:lvl3pPr>
            <a:lvl4pPr marL="1600200" indent="-228600" eaLnBrk="0" hangingPunct="0">
              <a:defRPr sz="2000">
                <a:solidFill>
                  <a:schemeClr val="tx1"/>
                </a:solidFill>
                <a:latin typeface="华文新魏" pitchFamily="2" charset="-122"/>
                <a:ea typeface="华文新魏" pitchFamily="2" charset="-122"/>
              </a:defRPr>
            </a:lvl4pPr>
            <a:lvl5pPr marL="2057400" indent="-228600" eaLnBrk="0" hangingPunct="0">
              <a:defRPr sz="2000">
                <a:solidFill>
                  <a:schemeClr val="tx1"/>
                </a:solidFill>
                <a:latin typeface="华文新魏" pitchFamily="2" charset="-122"/>
                <a:ea typeface="华文新魏" pitchFamily="2" charset="-122"/>
              </a:defRPr>
            </a:lvl5pPr>
            <a:lvl6pPr marL="25146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6pPr>
            <a:lvl7pPr marL="29718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7pPr>
            <a:lvl8pPr marL="34290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8pPr>
            <a:lvl9pPr marL="3886200" indent="-228600" algn="ctr" eaLnBrk="0" fontAlgn="base" hangingPunct="0">
              <a:spcBef>
                <a:spcPct val="50000"/>
              </a:spcBef>
              <a:spcAft>
                <a:spcPct val="0"/>
              </a:spcAft>
              <a:defRPr sz="2000">
                <a:solidFill>
                  <a:schemeClr val="tx1"/>
                </a:solidFill>
                <a:latin typeface="华文新魏" pitchFamily="2" charset="-122"/>
                <a:ea typeface="华文新魏" pitchFamily="2" charset="-122"/>
              </a:defRPr>
            </a:lvl9pPr>
          </a:lstStyle>
          <a:p>
            <a:pPr algn="ctr" eaLnBrk="1" hangingPunct="1">
              <a:lnSpc>
                <a:spcPct val="64000"/>
              </a:lnSpc>
              <a:defRPr/>
            </a:pPr>
            <a:r>
              <a:rPr lang="en-US" altLang="zh-CN" dirty="0">
                <a:latin typeface="Times New Roman" pitchFamily="18" charset="0"/>
                <a:ea typeface="华康简宋" charset="-122"/>
              </a:rPr>
              <a:t>0</a:t>
            </a:r>
          </a:p>
          <a:p>
            <a:pPr algn="ctr" eaLnBrk="1" hangingPunct="1">
              <a:lnSpc>
                <a:spcPct val="48000"/>
              </a:lnSpc>
              <a:spcBef>
                <a:spcPts val="300"/>
              </a:spcBef>
              <a:defRPr/>
            </a:pPr>
            <a:r>
              <a:rPr lang="en-US" altLang="zh-CN" dirty="0">
                <a:latin typeface="Times New Roman" pitchFamily="18" charset="0"/>
                <a:ea typeface="华康简宋" charset="-122"/>
              </a:rPr>
              <a:t>1</a:t>
            </a:r>
          </a:p>
          <a:p>
            <a:pPr algn="ctr" eaLnBrk="1" hangingPunct="1">
              <a:lnSpc>
                <a:spcPct val="48000"/>
              </a:lnSpc>
              <a:spcBef>
                <a:spcPts val="300"/>
              </a:spcBef>
              <a:defRPr/>
            </a:pPr>
            <a:r>
              <a:rPr lang="en-US" altLang="zh-CN" dirty="0">
                <a:latin typeface="Times New Roman" pitchFamily="18" charset="0"/>
                <a:ea typeface="华康简宋" charset="-122"/>
              </a:rPr>
              <a:t>2</a:t>
            </a:r>
            <a:endParaRPr lang="en-US" altLang="zh-CN" dirty="0">
              <a:effectLst>
                <a:outerShdw blurRad="38100" dist="38100" dir="2700000" algn="tl">
                  <a:srgbClr val="C0C0C0"/>
                </a:outerShdw>
              </a:effectLst>
              <a:latin typeface="Tahoma" pitchFamily="34" charset="0"/>
              <a:ea typeface="宋体" pitchFamily="2" charset="-122"/>
            </a:endParaRPr>
          </a:p>
        </p:txBody>
      </p:sp>
      <p:sp>
        <p:nvSpPr>
          <p:cNvPr id="1175603" name="Text Box 51"/>
          <p:cNvSpPr txBox="1">
            <a:spLocks noChangeArrowheads="1"/>
          </p:cNvSpPr>
          <p:nvPr/>
        </p:nvSpPr>
        <p:spPr bwMode="auto">
          <a:xfrm>
            <a:off x="7392988" y="3276600"/>
            <a:ext cx="354012" cy="588963"/>
          </a:xfrm>
          <a:prstGeom prst="rect">
            <a:avLst/>
          </a:prstGeom>
          <a:noFill/>
          <a:ln w="16510">
            <a:noFill/>
            <a:miter lim="800000"/>
            <a:headEnd/>
            <a:tailEnd/>
          </a:ln>
        </p:spPr>
        <p:txBody>
          <a:bodyPr lIns="0" tIns="0" rIns="0" bIns="0"/>
          <a:lstStyle/>
          <a:p>
            <a:pPr algn="ctr">
              <a:defRPr/>
            </a:pPr>
            <a:r>
              <a:rPr lang="en-US" altLang="zh-CN">
                <a:latin typeface="Times New Roman" pitchFamily="18" charset="0"/>
                <a:ea typeface="宋体" pitchFamily="2" charset="-122"/>
              </a:rPr>
              <a:t>…</a:t>
            </a:r>
            <a:endParaRPr lang="en-US" altLang="zh-CN">
              <a:effectLst>
                <a:outerShdw blurRad="38100" dist="38100" dir="2700000" algn="tl">
                  <a:srgbClr val="C0C0C0"/>
                </a:outerShdw>
              </a:effectLst>
              <a:latin typeface="Tahoma" pitchFamily="34" charset="0"/>
              <a:ea typeface="宋体" pitchFamily="2" charset="-122"/>
            </a:endParaRPr>
          </a:p>
        </p:txBody>
      </p:sp>
      <p:sp>
        <p:nvSpPr>
          <p:cNvPr id="1175604" name="Text Box 52"/>
          <p:cNvSpPr txBox="1">
            <a:spLocks noChangeArrowheads="1"/>
          </p:cNvSpPr>
          <p:nvPr/>
        </p:nvSpPr>
        <p:spPr bwMode="auto">
          <a:xfrm>
            <a:off x="7231063" y="4632325"/>
            <a:ext cx="733425" cy="277813"/>
          </a:xfrm>
          <a:prstGeom prst="rect">
            <a:avLst/>
          </a:prstGeom>
          <a:noFill/>
          <a:ln w="16510">
            <a:noFill/>
            <a:miter lim="800000"/>
            <a:headEnd/>
            <a:tailEnd/>
          </a:ln>
        </p:spPr>
        <p:txBody>
          <a:bodyPr lIns="0" tIns="0" rIns="0" bIns="0"/>
          <a:lstStyle/>
          <a:p>
            <a:pPr algn="ctr">
              <a:defRPr/>
            </a:pPr>
            <a:r>
              <a:rPr lang="en-US" altLang="zh-CN" dirty="0">
                <a:latin typeface="Times New Roman" pitchFamily="18" charset="0"/>
                <a:ea typeface="华康简宋" charset="-122"/>
              </a:rPr>
              <a:t>32767</a:t>
            </a:r>
            <a:endParaRPr lang="en-US" altLang="zh-CN" dirty="0">
              <a:effectLst>
                <a:outerShdw blurRad="38100" dist="38100" dir="2700000" algn="tl">
                  <a:srgbClr val="C0C0C0"/>
                </a:outerShdw>
              </a:effectLst>
              <a:latin typeface="Tahoma" pitchFamily="34" charset="0"/>
              <a:ea typeface="宋体" pitchFamily="2" charset="-122"/>
            </a:endParaRPr>
          </a:p>
        </p:txBody>
      </p:sp>
      <p:grpSp>
        <p:nvGrpSpPr>
          <p:cNvPr id="2" name="Group 58"/>
          <p:cNvGrpSpPr>
            <a:grpSpLocks/>
          </p:cNvGrpSpPr>
          <p:nvPr/>
        </p:nvGrpSpPr>
        <p:grpSpPr bwMode="auto">
          <a:xfrm>
            <a:off x="946150" y="2127250"/>
            <a:ext cx="3386138" cy="684213"/>
            <a:chOff x="619" y="1679"/>
            <a:chExt cx="2133" cy="431"/>
          </a:xfrm>
        </p:grpSpPr>
        <p:sp>
          <p:nvSpPr>
            <p:cNvPr id="169016" name="Line 53"/>
            <p:cNvSpPr>
              <a:spLocks noChangeShapeType="1"/>
            </p:cNvSpPr>
            <p:nvPr/>
          </p:nvSpPr>
          <p:spPr bwMode="auto">
            <a:xfrm>
              <a:off x="932" y="1874"/>
              <a:ext cx="1820" cy="0"/>
            </a:xfrm>
            <a:prstGeom prst="line">
              <a:avLst/>
            </a:prstGeom>
            <a:noFill/>
            <a:ln w="38100">
              <a:solidFill>
                <a:srgbClr val="D60093"/>
              </a:solidFill>
              <a:round/>
              <a:headEnd/>
              <a:tailEnd/>
            </a:ln>
          </p:spPr>
          <p:txBody>
            <a:bodyPr/>
            <a:lstStyle/>
            <a:p>
              <a:endParaRPr lang="zh-CN" altLang="en-US"/>
            </a:p>
          </p:txBody>
        </p:sp>
        <p:sp>
          <p:nvSpPr>
            <p:cNvPr id="1175607" name="Text Box 55"/>
            <p:cNvSpPr txBox="1">
              <a:spLocks noChangeArrowheads="1"/>
            </p:cNvSpPr>
            <p:nvPr/>
          </p:nvSpPr>
          <p:spPr bwMode="auto">
            <a:xfrm>
              <a:off x="619" y="1679"/>
              <a:ext cx="625" cy="431"/>
            </a:xfrm>
            <a:prstGeom prst="rect">
              <a:avLst/>
            </a:prstGeom>
            <a:noFill/>
            <a:ln w="16510">
              <a:noFill/>
              <a:miter lim="800000"/>
              <a:headEnd/>
              <a:tailEnd/>
            </a:ln>
          </p:spPr>
          <p:txBody>
            <a:bodyPr lIns="0" tIns="0" rIns="0" bIns="0"/>
            <a:lstStyle/>
            <a:p>
              <a:pP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grpSp>
        <p:nvGrpSpPr>
          <p:cNvPr id="3" name="Group 59"/>
          <p:cNvGrpSpPr>
            <a:grpSpLocks/>
          </p:cNvGrpSpPr>
          <p:nvPr/>
        </p:nvGrpSpPr>
        <p:grpSpPr bwMode="auto">
          <a:xfrm>
            <a:off x="4781550" y="4032250"/>
            <a:ext cx="3171825" cy="684213"/>
            <a:chOff x="3035" y="2879"/>
            <a:chExt cx="1998" cy="431"/>
          </a:xfrm>
        </p:grpSpPr>
        <p:sp>
          <p:nvSpPr>
            <p:cNvPr id="169014" name="Line 54"/>
            <p:cNvSpPr>
              <a:spLocks noChangeShapeType="1"/>
            </p:cNvSpPr>
            <p:nvPr/>
          </p:nvSpPr>
          <p:spPr bwMode="auto">
            <a:xfrm>
              <a:off x="3213" y="3086"/>
              <a:ext cx="1820" cy="0"/>
            </a:xfrm>
            <a:prstGeom prst="line">
              <a:avLst/>
            </a:prstGeom>
            <a:noFill/>
            <a:ln w="38100">
              <a:solidFill>
                <a:srgbClr val="D60093"/>
              </a:solidFill>
              <a:round/>
              <a:headEnd/>
              <a:tailEnd/>
            </a:ln>
          </p:spPr>
          <p:txBody>
            <a:bodyPr/>
            <a:lstStyle/>
            <a:p>
              <a:endParaRPr lang="zh-CN" altLang="en-US"/>
            </a:p>
          </p:txBody>
        </p:sp>
        <p:sp>
          <p:nvSpPr>
            <p:cNvPr id="1175608" name="Text Box 56"/>
            <p:cNvSpPr txBox="1">
              <a:spLocks noChangeArrowheads="1"/>
            </p:cNvSpPr>
            <p:nvPr/>
          </p:nvSpPr>
          <p:spPr bwMode="auto">
            <a:xfrm>
              <a:off x="3035" y="2879"/>
              <a:ext cx="625" cy="431"/>
            </a:xfrm>
            <a:prstGeom prst="rect">
              <a:avLst/>
            </a:prstGeom>
            <a:noFill/>
            <a:ln w="16510">
              <a:noFill/>
              <a:miter lim="800000"/>
              <a:headEnd/>
              <a:tailEnd/>
            </a:ln>
          </p:spPr>
          <p:txBody>
            <a:bodyPr lIns="0" tIns="0" rIns="0" bIns="0"/>
            <a:lstStyle/>
            <a:p>
              <a:pPr>
                <a:defRPr/>
              </a:pPr>
              <a:r>
                <a:rPr lang="en-US" altLang="zh-CN" dirty="0">
                  <a:solidFill>
                    <a:srgbClr val="D60093"/>
                  </a:solidFill>
                  <a:latin typeface="Times New Roman" pitchFamily="18" charset="0"/>
                  <a:ea typeface="华康简宋" charset="-122"/>
                </a:rPr>
                <a:t>Address</a:t>
              </a:r>
              <a:endParaRPr lang="en-US" altLang="zh-CN" dirty="0">
                <a:solidFill>
                  <a:srgbClr val="D60093"/>
                </a:solidFill>
                <a:effectLst>
                  <a:outerShdw blurRad="38100" dist="38100" dir="2700000" algn="tl">
                    <a:srgbClr val="C0C0C0"/>
                  </a:outerShdw>
                </a:effectLst>
                <a:latin typeface="Tahoma" pitchFamily="34" charset="0"/>
                <a:ea typeface="宋体" pitchFamily="2" charset="-122"/>
              </a:endParaRPr>
            </a:p>
          </p:txBody>
        </p:sp>
      </p:grpSp>
      <p:sp>
        <p:nvSpPr>
          <p:cNvPr id="16901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975B11BC-4237-405D-A985-50BD9226ACDA}" type="slidenum">
              <a:rPr lang="en-US" altLang="zh-CN">
                <a:latin typeface="Arial" charset="0"/>
              </a:rPr>
              <a:pPr/>
              <a:t>81</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repeatCount="400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repeatCount="500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5" name="Rectangle 2"/>
          <p:cNvSpPr>
            <a:spLocks noGrp="1" noChangeArrowheads="1"/>
          </p:cNvSpPr>
          <p:nvPr>
            <p:ph type="title"/>
          </p:nvPr>
        </p:nvSpPr>
        <p:spPr/>
        <p:txBody>
          <a:bodyPr/>
          <a:lstStyle/>
          <a:p>
            <a:pPr eaLnBrk="1" hangingPunct="1"/>
            <a:r>
              <a:rPr lang="zh-CN" altLang="en-US" smtClean="0"/>
              <a:t>各芯片地址范围</a:t>
            </a:r>
          </a:p>
        </p:txBody>
      </p:sp>
      <p:sp>
        <p:nvSpPr>
          <p:cNvPr id="169986" name="Rectangle 4"/>
          <p:cNvSpPr>
            <a:spLocks noChangeArrowheads="1"/>
          </p:cNvSpPr>
          <p:nvPr/>
        </p:nvSpPr>
        <p:spPr bwMode="auto">
          <a:xfrm>
            <a:off x="2246313" y="1930400"/>
            <a:ext cx="1628775" cy="3000375"/>
          </a:xfrm>
          <a:prstGeom prst="rect">
            <a:avLst/>
          </a:prstGeom>
          <a:solidFill>
            <a:srgbClr val="66FFCC"/>
          </a:solidFill>
          <a:ln w="16510">
            <a:solidFill>
              <a:schemeClr val="tx1"/>
            </a:solidFill>
            <a:miter lim="800000"/>
            <a:headEnd/>
            <a:tailEnd/>
          </a:ln>
        </p:spPr>
        <p:txBody>
          <a:bodyPr/>
          <a:lstStyle/>
          <a:p>
            <a:pPr algn="ctr">
              <a:lnSpc>
                <a:spcPct val="120000"/>
              </a:lnSpc>
              <a:spcBef>
                <a:spcPct val="20000"/>
              </a:spcBef>
              <a:buClr>
                <a:schemeClr val="accent2"/>
              </a:buClr>
              <a:buFont typeface="Wingdings" pitchFamily="2" charset="2"/>
              <a:buNone/>
            </a:pPr>
            <a:endParaRPr lang="zh-CN" altLang="zh-CN" b="1" i="0">
              <a:latin typeface="Verdana" pitchFamily="34" charset="0"/>
            </a:endParaRPr>
          </a:p>
        </p:txBody>
      </p:sp>
      <p:sp>
        <p:nvSpPr>
          <p:cNvPr id="169987" name="Line 5"/>
          <p:cNvSpPr>
            <a:spLocks noChangeShapeType="1"/>
          </p:cNvSpPr>
          <p:nvPr/>
        </p:nvSpPr>
        <p:spPr bwMode="auto">
          <a:xfrm>
            <a:off x="2265363" y="2663825"/>
            <a:ext cx="1627187" cy="0"/>
          </a:xfrm>
          <a:prstGeom prst="line">
            <a:avLst/>
          </a:prstGeom>
          <a:noFill/>
          <a:ln w="9525">
            <a:solidFill>
              <a:schemeClr val="tx1"/>
            </a:solidFill>
            <a:round/>
            <a:headEnd/>
            <a:tailEnd/>
          </a:ln>
        </p:spPr>
        <p:txBody>
          <a:bodyPr/>
          <a:lstStyle/>
          <a:p>
            <a:endParaRPr lang="zh-CN" altLang="en-US"/>
          </a:p>
        </p:txBody>
      </p:sp>
      <p:sp>
        <p:nvSpPr>
          <p:cNvPr id="169988" name="Line 6"/>
          <p:cNvSpPr>
            <a:spLocks noChangeShapeType="1"/>
          </p:cNvSpPr>
          <p:nvPr/>
        </p:nvSpPr>
        <p:spPr bwMode="auto">
          <a:xfrm>
            <a:off x="2252663" y="3425825"/>
            <a:ext cx="1627187" cy="0"/>
          </a:xfrm>
          <a:prstGeom prst="line">
            <a:avLst/>
          </a:prstGeom>
          <a:noFill/>
          <a:ln w="9525">
            <a:solidFill>
              <a:schemeClr val="tx1"/>
            </a:solidFill>
            <a:round/>
            <a:headEnd/>
            <a:tailEnd/>
          </a:ln>
        </p:spPr>
        <p:txBody>
          <a:bodyPr/>
          <a:lstStyle/>
          <a:p>
            <a:endParaRPr lang="zh-CN" altLang="en-US"/>
          </a:p>
        </p:txBody>
      </p:sp>
      <p:sp>
        <p:nvSpPr>
          <p:cNvPr id="169989" name="Line 7"/>
          <p:cNvSpPr>
            <a:spLocks noChangeShapeType="1"/>
          </p:cNvSpPr>
          <p:nvPr/>
        </p:nvSpPr>
        <p:spPr bwMode="auto">
          <a:xfrm>
            <a:off x="2252663" y="4189413"/>
            <a:ext cx="1627187" cy="0"/>
          </a:xfrm>
          <a:prstGeom prst="line">
            <a:avLst/>
          </a:prstGeom>
          <a:noFill/>
          <a:ln w="9525">
            <a:solidFill>
              <a:schemeClr val="tx1"/>
            </a:solidFill>
            <a:round/>
            <a:headEnd/>
            <a:tailEnd/>
          </a:ln>
        </p:spPr>
        <p:txBody>
          <a:bodyPr/>
          <a:lstStyle/>
          <a:p>
            <a:endParaRPr lang="zh-CN" altLang="en-US"/>
          </a:p>
        </p:txBody>
      </p:sp>
      <p:sp>
        <p:nvSpPr>
          <p:cNvPr id="1174536" name="Text Box 8"/>
          <p:cNvSpPr txBox="1">
            <a:spLocks noChangeArrowheads="1"/>
          </p:cNvSpPr>
          <p:nvPr/>
        </p:nvSpPr>
        <p:spPr bwMode="auto">
          <a:xfrm>
            <a:off x="2724150" y="1412875"/>
            <a:ext cx="677863" cy="371475"/>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a:t>
            </a:r>
            <a:r>
              <a:rPr lang="zh-CN" altLang="en-US" i="0">
                <a:latin typeface="Times New Roman" pitchFamily="18" charset="0"/>
                <a:ea typeface="华康简宋" charset="-122"/>
              </a:rPr>
              <a:t>位</a:t>
            </a:r>
            <a:endParaRPr lang="zh-CN" altLang="en-US" i="0">
              <a:effectLst>
                <a:outerShdw blurRad="38100" dist="38100" dir="2700000" algn="tl">
                  <a:srgbClr val="C0C0C0"/>
                </a:outerShdw>
              </a:effectLst>
              <a:latin typeface="Tahoma" pitchFamily="34" charset="0"/>
              <a:ea typeface="宋体" pitchFamily="2" charset="-122"/>
            </a:endParaRPr>
          </a:p>
        </p:txBody>
      </p:sp>
      <p:sp>
        <p:nvSpPr>
          <p:cNvPr id="169991" name="AutoShape 9"/>
          <p:cNvSpPr>
            <a:spLocks/>
          </p:cNvSpPr>
          <p:nvPr/>
        </p:nvSpPr>
        <p:spPr bwMode="auto">
          <a:xfrm rot="5400000" flipV="1">
            <a:off x="2998788" y="998538"/>
            <a:ext cx="134937" cy="1601787"/>
          </a:xfrm>
          <a:prstGeom prst="leftBrace">
            <a:avLst>
              <a:gd name="adj1" fmla="val 62815"/>
              <a:gd name="adj2" fmla="val 50000"/>
            </a:avLst>
          </a:prstGeom>
          <a:noFill/>
          <a:ln w="9525">
            <a:solidFill>
              <a:schemeClr val="tx1"/>
            </a:solidFill>
            <a:round/>
            <a:headEnd/>
            <a:tailEnd/>
          </a:ln>
        </p:spPr>
        <p:txBody>
          <a:bodyPr/>
          <a:lstStyle/>
          <a:p>
            <a:pPr algn="ctr"/>
            <a:endParaRPr lang="zh-CN" altLang="en-US" i="0"/>
          </a:p>
        </p:txBody>
      </p:sp>
      <p:sp>
        <p:nvSpPr>
          <p:cNvPr id="169992" name="AutoShape 10"/>
          <p:cNvSpPr>
            <a:spLocks/>
          </p:cNvSpPr>
          <p:nvPr/>
        </p:nvSpPr>
        <p:spPr bwMode="auto">
          <a:xfrm flipV="1">
            <a:off x="1998663" y="1936750"/>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39" name="Text Box 11"/>
          <p:cNvSpPr txBox="1">
            <a:spLocks noChangeArrowheads="1"/>
          </p:cNvSpPr>
          <p:nvPr/>
        </p:nvSpPr>
        <p:spPr bwMode="auto">
          <a:xfrm>
            <a:off x="1555750" y="2160588"/>
            <a:ext cx="479425" cy="301625"/>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8K</a:t>
            </a:r>
            <a:endParaRPr lang="en-US" altLang="zh-CN" i="0" dirty="0">
              <a:effectLst>
                <a:outerShdw blurRad="38100" dist="38100" dir="2700000" algn="tl">
                  <a:srgbClr val="C0C0C0"/>
                </a:outerShdw>
              </a:effectLst>
              <a:latin typeface="Tahoma" pitchFamily="34" charset="0"/>
              <a:ea typeface="宋体" pitchFamily="2" charset="-122"/>
            </a:endParaRPr>
          </a:p>
        </p:txBody>
      </p:sp>
      <p:sp>
        <p:nvSpPr>
          <p:cNvPr id="169994" name="AutoShape 12"/>
          <p:cNvSpPr>
            <a:spLocks/>
          </p:cNvSpPr>
          <p:nvPr/>
        </p:nvSpPr>
        <p:spPr bwMode="auto">
          <a:xfrm flipV="1">
            <a:off x="1998663" y="2698750"/>
            <a:ext cx="173037" cy="693738"/>
          </a:xfrm>
          <a:prstGeom prst="leftBrace">
            <a:avLst>
              <a:gd name="adj1" fmla="val 21215"/>
              <a:gd name="adj2" fmla="val 50000"/>
            </a:avLst>
          </a:prstGeom>
          <a:noFill/>
          <a:ln w="9525">
            <a:solidFill>
              <a:schemeClr val="tx1"/>
            </a:solidFill>
            <a:round/>
            <a:headEnd/>
            <a:tailEnd/>
          </a:ln>
        </p:spPr>
        <p:txBody>
          <a:bodyPr/>
          <a:lstStyle/>
          <a:p>
            <a:pPr algn="ctr"/>
            <a:endParaRPr lang="zh-CN" altLang="en-US" i="0"/>
          </a:p>
        </p:txBody>
      </p:sp>
      <p:sp>
        <p:nvSpPr>
          <p:cNvPr id="1174541" name="Text Box 13"/>
          <p:cNvSpPr txBox="1">
            <a:spLocks noChangeArrowheads="1"/>
          </p:cNvSpPr>
          <p:nvPr/>
        </p:nvSpPr>
        <p:spPr bwMode="auto">
          <a:xfrm>
            <a:off x="1555750" y="2924175"/>
            <a:ext cx="479425" cy="306388"/>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6" name="AutoShape 14"/>
          <p:cNvSpPr>
            <a:spLocks/>
          </p:cNvSpPr>
          <p:nvPr/>
        </p:nvSpPr>
        <p:spPr bwMode="auto">
          <a:xfrm flipV="1">
            <a:off x="1998663" y="3457575"/>
            <a:ext cx="173037" cy="695325"/>
          </a:xfrm>
          <a:prstGeom prst="leftBrace">
            <a:avLst>
              <a:gd name="adj1" fmla="val 21264"/>
              <a:gd name="adj2" fmla="val 50000"/>
            </a:avLst>
          </a:prstGeom>
          <a:noFill/>
          <a:ln w="9525">
            <a:solidFill>
              <a:schemeClr val="tx1"/>
            </a:solidFill>
            <a:round/>
            <a:headEnd/>
            <a:tailEnd/>
          </a:ln>
        </p:spPr>
        <p:txBody>
          <a:bodyPr/>
          <a:lstStyle/>
          <a:p>
            <a:pPr algn="ctr"/>
            <a:endParaRPr lang="zh-CN" altLang="en-US" i="0"/>
          </a:p>
        </p:txBody>
      </p:sp>
      <p:sp>
        <p:nvSpPr>
          <p:cNvPr id="1174543" name="Text Box 15"/>
          <p:cNvSpPr txBox="1">
            <a:spLocks noChangeArrowheads="1"/>
          </p:cNvSpPr>
          <p:nvPr/>
        </p:nvSpPr>
        <p:spPr bwMode="auto">
          <a:xfrm>
            <a:off x="1555750" y="3684588"/>
            <a:ext cx="479425" cy="30480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69998" name="AutoShape 16"/>
          <p:cNvSpPr>
            <a:spLocks/>
          </p:cNvSpPr>
          <p:nvPr/>
        </p:nvSpPr>
        <p:spPr bwMode="auto">
          <a:xfrm flipV="1">
            <a:off x="1998663" y="4224338"/>
            <a:ext cx="173037" cy="692150"/>
          </a:xfrm>
          <a:prstGeom prst="leftBrace">
            <a:avLst>
              <a:gd name="adj1" fmla="val 21167"/>
              <a:gd name="adj2" fmla="val 50000"/>
            </a:avLst>
          </a:prstGeom>
          <a:noFill/>
          <a:ln w="9525">
            <a:solidFill>
              <a:schemeClr val="tx1"/>
            </a:solidFill>
            <a:round/>
            <a:headEnd/>
            <a:tailEnd/>
          </a:ln>
        </p:spPr>
        <p:txBody>
          <a:bodyPr/>
          <a:lstStyle/>
          <a:p>
            <a:pPr algn="ctr"/>
            <a:endParaRPr lang="zh-CN" altLang="en-US" i="0"/>
          </a:p>
        </p:txBody>
      </p:sp>
      <p:sp>
        <p:nvSpPr>
          <p:cNvPr id="1174545" name="Text Box 17"/>
          <p:cNvSpPr txBox="1">
            <a:spLocks noChangeArrowheads="1"/>
          </p:cNvSpPr>
          <p:nvPr/>
        </p:nvSpPr>
        <p:spPr bwMode="auto">
          <a:xfrm>
            <a:off x="1555750" y="4451350"/>
            <a:ext cx="479425"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8K</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6" name="Text Box 18"/>
          <p:cNvSpPr txBox="1">
            <a:spLocks noChangeArrowheads="1"/>
          </p:cNvSpPr>
          <p:nvPr/>
        </p:nvSpPr>
        <p:spPr bwMode="auto">
          <a:xfrm>
            <a:off x="2794000" y="2168525"/>
            <a:ext cx="539750" cy="298450"/>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1</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7" name="Text Box 19"/>
          <p:cNvSpPr txBox="1">
            <a:spLocks noChangeArrowheads="1"/>
          </p:cNvSpPr>
          <p:nvPr/>
        </p:nvSpPr>
        <p:spPr bwMode="auto">
          <a:xfrm>
            <a:off x="2794000" y="2903538"/>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2</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8" name="Text Box 20"/>
          <p:cNvSpPr txBox="1">
            <a:spLocks noChangeArrowheads="1"/>
          </p:cNvSpPr>
          <p:nvPr/>
        </p:nvSpPr>
        <p:spPr bwMode="auto">
          <a:xfrm>
            <a:off x="2794000" y="3687763"/>
            <a:ext cx="539750" cy="306387"/>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3</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49" name="Text Box 21"/>
          <p:cNvSpPr txBox="1">
            <a:spLocks noChangeArrowheads="1"/>
          </p:cNvSpPr>
          <p:nvPr/>
        </p:nvSpPr>
        <p:spPr bwMode="auto">
          <a:xfrm>
            <a:off x="2794000" y="4413250"/>
            <a:ext cx="539750" cy="303213"/>
          </a:xfrm>
          <a:prstGeom prst="rect">
            <a:avLst/>
          </a:prstGeom>
          <a:noFill/>
          <a:ln w="16510">
            <a:noFill/>
            <a:miter lim="800000"/>
            <a:headEnd/>
            <a:tailEnd/>
          </a:ln>
        </p:spPr>
        <p:txBody>
          <a:bodyPr lIns="0" tIns="0" rIns="0" bIns="0"/>
          <a:lstStyle/>
          <a:p>
            <a:pPr algn="ctr">
              <a:defRPr/>
            </a:pPr>
            <a:r>
              <a:rPr lang="en-US" altLang="zh-CN" i="0">
                <a:latin typeface="Times New Roman" pitchFamily="18" charset="0"/>
                <a:ea typeface="华康简宋" charset="-122"/>
              </a:rPr>
              <a:t>4</a:t>
            </a:r>
            <a:endParaRPr lang="en-US" altLang="zh-CN" i="0">
              <a:effectLst>
                <a:outerShdw blurRad="38100" dist="38100" dir="2700000" algn="tl">
                  <a:srgbClr val="C0C0C0"/>
                </a:outerShdw>
              </a:effectLst>
              <a:latin typeface="Tahoma" pitchFamily="34" charset="0"/>
              <a:ea typeface="宋体" pitchFamily="2" charset="-122"/>
            </a:endParaRPr>
          </a:p>
        </p:txBody>
      </p:sp>
      <p:sp>
        <p:nvSpPr>
          <p:cNvPr id="1174550" name="Text Box 22"/>
          <p:cNvSpPr txBox="1">
            <a:spLocks noChangeArrowheads="1"/>
          </p:cNvSpPr>
          <p:nvPr/>
        </p:nvSpPr>
        <p:spPr bwMode="auto">
          <a:xfrm>
            <a:off x="2176463" y="4995863"/>
            <a:ext cx="1785937" cy="366712"/>
          </a:xfrm>
          <a:prstGeom prst="rect">
            <a:avLst/>
          </a:prstGeom>
          <a:noFill/>
          <a:ln w="16510">
            <a:noFill/>
            <a:miter lim="800000"/>
            <a:headEnd/>
            <a:tailEnd/>
          </a:ln>
        </p:spPr>
        <p:txBody>
          <a:bodyPr lIns="0" tIns="0" rIns="0" bIns="0"/>
          <a:lstStyle/>
          <a:p>
            <a:pPr algn="ctr">
              <a:defRPr/>
            </a:pP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7</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6</a:t>
            </a:r>
            <a:r>
              <a:rPr lang="en-US" altLang="zh-CN" i="0" dirty="0">
                <a:latin typeface="Times New Roman" pitchFamily="18" charset="0"/>
                <a:ea typeface="宋体" pitchFamily="2" charset="-122"/>
              </a:rPr>
              <a:t>…</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1</a:t>
            </a:r>
            <a:r>
              <a:rPr lang="en-US" altLang="zh-CN" i="0" dirty="0">
                <a:latin typeface="Times New Roman" pitchFamily="18" charset="0"/>
                <a:ea typeface="华康简宋" charset="-122"/>
              </a:rPr>
              <a:t>D</a:t>
            </a:r>
            <a:r>
              <a:rPr lang="en-US" altLang="zh-CN" i="0" baseline="-25000" dirty="0">
                <a:latin typeface="Times New Roman" pitchFamily="18" charset="0"/>
                <a:ea typeface="华康简宋" charset="-122"/>
              </a:rPr>
              <a:t>0</a:t>
            </a:r>
            <a:endParaRPr lang="en-US" altLang="zh-CN" i="0" dirty="0">
              <a:effectLst>
                <a:outerShdw blurRad="38100" dist="38100" dir="2700000" algn="tl">
                  <a:srgbClr val="C0C0C0"/>
                </a:outerShdw>
              </a:effectLst>
              <a:latin typeface="Tahoma" pitchFamily="34" charset="0"/>
              <a:ea typeface="宋体" pitchFamily="2" charset="-122"/>
            </a:endParaRPr>
          </a:p>
        </p:txBody>
      </p:sp>
      <p:grpSp>
        <p:nvGrpSpPr>
          <p:cNvPr id="2" name="Group 23"/>
          <p:cNvGrpSpPr>
            <a:grpSpLocks/>
          </p:cNvGrpSpPr>
          <p:nvPr/>
        </p:nvGrpSpPr>
        <p:grpSpPr bwMode="auto">
          <a:xfrm>
            <a:off x="4383088" y="1552575"/>
            <a:ext cx="2892425" cy="381000"/>
            <a:chOff x="2761" y="1392"/>
            <a:chExt cx="1822" cy="240"/>
          </a:xfrm>
        </p:grpSpPr>
        <p:sp>
          <p:nvSpPr>
            <p:cNvPr id="170075" name="Text Box 24"/>
            <p:cNvSpPr txBox="1">
              <a:spLocks noChangeArrowheads="1"/>
            </p:cNvSpPr>
            <p:nvPr/>
          </p:nvSpPr>
          <p:spPr bwMode="auto">
            <a:xfrm>
              <a:off x="2761" y="1392"/>
              <a:ext cx="743" cy="240"/>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14</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13</a:t>
              </a: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ahoma" pitchFamily="34" charset="0"/>
                  <a:ea typeface="宋体" charset="-122"/>
                </a:rPr>
                <a:t>12</a:t>
              </a:r>
            </a:p>
          </p:txBody>
        </p:sp>
        <p:sp>
          <p:nvSpPr>
            <p:cNvPr id="170076" name="Text Box 25"/>
            <p:cNvSpPr txBox="1">
              <a:spLocks noChangeArrowheads="1"/>
            </p:cNvSpPr>
            <p:nvPr/>
          </p:nvSpPr>
          <p:spPr bwMode="auto">
            <a:xfrm>
              <a:off x="4176" y="1392"/>
              <a:ext cx="407" cy="144"/>
            </a:xfrm>
            <a:prstGeom prst="rect">
              <a:avLst/>
            </a:prstGeom>
            <a:noFill/>
            <a:ln w="9525">
              <a:noFill/>
              <a:miter lim="800000"/>
              <a:headEnd/>
              <a:tailEnd/>
            </a:ln>
          </p:spPr>
          <p:txBody>
            <a:bodyPr lIns="0" tIns="0" rIns="0" bIns="0"/>
            <a:lstStyle/>
            <a:p>
              <a:pPr algn="ctr"/>
              <a:r>
                <a:rPr lang="en-US" altLang="zh-CN" sz="2000" i="0">
                  <a:solidFill>
                    <a:schemeClr val="accent2"/>
                  </a:solidFill>
                  <a:latin typeface="Times New Roman" pitchFamily="18" charset="0"/>
                  <a:ea typeface="华康简宋"/>
                  <a:cs typeface="华康简宋"/>
                </a:rPr>
                <a:t>A</a:t>
              </a:r>
              <a:r>
                <a:rPr lang="en-US" altLang="zh-CN" sz="2000" i="0" baseline="-25000">
                  <a:solidFill>
                    <a:schemeClr val="accent2"/>
                  </a:solidFill>
                  <a:latin typeface="Times New Roman" pitchFamily="18" charset="0"/>
                  <a:ea typeface="华康简宋"/>
                  <a:cs typeface="华康简宋"/>
                </a:rPr>
                <a:t>0</a:t>
              </a:r>
              <a:endParaRPr lang="en-US" altLang="zh-CN" sz="2000" i="0" baseline="-25000">
                <a:solidFill>
                  <a:schemeClr val="accent2"/>
                </a:solidFill>
                <a:latin typeface="Tahoma" pitchFamily="34" charset="0"/>
                <a:ea typeface="宋体" charset="-122"/>
              </a:endParaRPr>
            </a:p>
          </p:txBody>
        </p:sp>
      </p:grpSp>
      <p:grpSp>
        <p:nvGrpSpPr>
          <p:cNvPr id="3" name="Group 26"/>
          <p:cNvGrpSpPr>
            <a:grpSpLocks/>
          </p:cNvGrpSpPr>
          <p:nvPr/>
        </p:nvGrpSpPr>
        <p:grpSpPr bwMode="auto">
          <a:xfrm>
            <a:off x="4419600" y="1933575"/>
            <a:ext cx="2667000" cy="685800"/>
            <a:chOff x="2784" y="1632"/>
            <a:chExt cx="1680" cy="432"/>
          </a:xfrm>
        </p:grpSpPr>
        <p:sp>
          <p:nvSpPr>
            <p:cNvPr id="170059" name="Rectangle 27"/>
            <p:cNvSpPr>
              <a:spLocks noChangeArrowheads="1"/>
            </p:cNvSpPr>
            <p:nvPr/>
          </p:nvSpPr>
          <p:spPr bwMode="auto">
            <a:xfrm>
              <a:off x="278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0" name="Rectangle 28"/>
            <p:cNvSpPr>
              <a:spLocks noChangeArrowheads="1"/>
            </p:cNvSpPr>
            <p:nvPr/>
          </p:nvSpPr>
          <p:spPr bwMode="auto">
            <a:xfrm>
              <a:off x="299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1" name="Rectangle 29"/>
            <p:cNvSpPr>
              <a:spLocks noChangeArrowheads="1"/>
            </p:cNvSpPr>
            <p:nvPr/>
          </p:nvSpPr>
          <p:spPr bwMode="auto">
            <a:xfrm>
              <a:off x="320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2" name="Rectangle 30"/>
            <p:cNvSpPr>
              <a:spLocks noChangeArrowheads="1"/>
            </p:cNvSpPr>
            <p:nvPr/>
          </p:nvSpPr>
          <p:spPr bwMode="auto">
            <a:xfrm>
              <a:off x="341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3" name="Rectangle 31"/>
            <p:cNvSpPr>
              <a:spLocks noChangeArrowheads="1"/>
            </p:cNvSpPr>
            <p:nvPr/>
          </p:nvSpPr>
          <p:spPr bwMode="auto">
            <a:xfrm>
              <a:off x="362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4" name="Rectangle 32"/>
            <p:cNvSpPr>
              <a:spLocks noChangeArrowheads="1"/>
            </p:cNvSpPr>
            <p:nvPr/>
          </p:nvSpPr>
          <p:spPr bwMode="auto">
            <a:xfrm>
              <a:off x="383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5" name="Rectangle 33"/>
            <p:cNvSpPr>
              <a:spLocks noChangeArrowheads="1"/>
            </p:cNvSpPr>
            <p:nvPr/>
          </p:nvSpPr>
          <p:spPr bwMode="auto">
            <a:xfrm>
              <a:off x="404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66" name="Rectangle 34"/>
            <p:cNvSpPr>
              <a:spLocks noChangeArrowheads="1"/>
            </p:cNvSpPr>
            <p:nvPr/>
          </p:nvSpPr>
          <p:spPr bwMode="auto">
            <a:xfrm>
              <a:off x="4254" y="16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67" name="Rectangle 35"/>
            <p:cNvSpPr>
              <a:spLocks noChangeArrowheads="1"/>
            </p:cNvSpPr>
            <p:nvPr/>
          </p:nvSpPr>
          <p:spPr bwMode="auto">
            <a:xfrm>
              <a:off x="278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8" name="Rectangle 36"/>
            <p:cNvSpPr>
              <a:spLocks noChangeArrowheads="1"/>
            </p:cNvSpPr>
            <p:nvPr/>
          </p:nvSpPr>
          <p:spPr bwMode="auto">
            <a:xfrm>
              <a:off x="299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69" name="Rectangle 37"/>
            <p:cNvSpPr>
              <a:spLocks noChangeArrowheads="1"/>
            </p:cNvSpPr>
            <p:nvPr/>
          </p:nvSpPr>
          <p:spPr bwMode="auto">
            <a:xfrm>
              <a:off x="320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0" name="Rectangle 38"/>
            <p:cNvSpPr>
              <a:spLocks noChangeArrowheads="1"/>
            </p:cNvSpPr>
            <p:nvPr/>
          </p:nvSpPr>
          <p:spPr bwMode="auto">
            <a:xfrm>
              <a:off x="341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71" name="Rectangle 39"/>
            <p:cNvSpPr>
              <a:spLocks noChangeArrowheads="1"/>
            </p:cNvSpPr>
            <p:nvPr/>
          </p:nvSpPr>
          <p:spPr bwMode="auto">
            <a:xfrm>
              <a:off x="362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2" name="Rectangle 40"/>
            <p:cNvSpPr>
              <a:spLocks noChangeArrowheads="1"/>
            </p:cNvSpPr>
            <p:nvPr/>
          </p:nvSpPr>
          <p:spPr bwMode="auto">
            <a:xfrm>
              <a:off x="383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3" name="Rectangle 41"/>
            <p:cNvSpPr>
              <a:spLocks noChangeArrowheads="1"/>
            </p:cNvSpPr>
            <p:nvPr/>
          </p:nvSpPr>
          <p:spPr bwMode="auto">
            <a:xfrm>
              <a:off x="404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74" name="Rectangle 42"/>
            <p:cNvSpPr>
              <a:spLocks noChangeArrowheads="1"/>
            </p:cNvSpPr>
            <p:nvPr/>
          </p:nvSpPr>
          <p:spPr bwMode="auto">
            <a:xfrm>
              <a:off x="4254" y="187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4" name="Group 43"/>
          <p:cNvGrpSpPr>
            <a:grpSpLocks/>
          </p:cNvGrpSpPr>
          <p:nvPr/>
        </p:nvGrpSpPr>
        <p:grpSpPr bwMode="auto">
          <a:xfrm>
            <a:off x="4419600" y="2695575"/>
            <a:ext cx="2667000" cy="685800"/>
            <a:chOff x="2784" y="2112"/>
            <a:chExt cx="1680" cy="432"/>
          </a:xfrm>
        </p:grpSpPr>
        <p:sp>
          <p:nvSpPr>
            <p:cNvPr id="170043" name="Rectangle 44"/>
            <p:cNvSpPr>
              <a:spLocks noChangeArrowheads="1"/>
            </p:cNvSpPr>
            <p:nvPr/>
          </p:nvSpPr>
          <p:spPr bwMode="auto">
            <a:xfrm>
              <a:off x="278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44" name="Rectangle 45"/>
            <p:cNvSpPr>
              <a:spLocks noChangeArrowheads="1"/>
            </p:cNvSpPr>
            <p:nvPr/>
          </p:nvSpPr>
          <p:spPr bwMode="auto">
            <a:xfrm>
              <a:off x="299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45" name="Rectangle 46"/>
            <p:cNvSpPr>
              <a:spLocks noChangeArrowheads="1"/>
            </p:cNvSpPr>
            <p:nvPr/>
          </p:nvSpPr>
          <p:spPr bwMode="auto">
            <a:xfrm>
              <a:off x="320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6" name="Rectangle 47"/>
            <p:cNvSpPr>
              <a:spLocks noChangeArrowheads="1"/>
            </p:cNvSpPr>
            <p:nvPr/>
          </p:nvSpPr>
          <p:spPr bwMode="auto">
            <a:xfrm>
              <a:off x="341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47" name="Rectangle 48"/>
            <p:cNvSpPr>
              <a:spLocks noChangeArrowheads="1"/>
            </p:cNvSpPr>
            <p:nvPr/>
          </p:nvSpPr>
          <p:spPr bwMode="auto">
            <a:xfrm>
              <a:off x="362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8" name="Rectangle 49"/>
            <p:cNvSpPr>
              <a:spLocks noChangeArrowheads="1"/>
            </p:cNvSpPr>
            <p:nvPr/>
          </p:nvSpPr>
          <p:spPr bwMode="auto">
            <a:xfrm>
              <a:off x="383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9" name="Rectangle 50"/>
            <p:cNvSpPr>
              <a:spLocks noChangeArrowheads="1"/>
            </p:cNvSpPr>
            <p:nvPr/>
          </p:nvSpPr>
          <p:spPr bwMode="auto">
            <a:xfrm>
              <a:off x="404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0" name="Rectangle 51"/>
            <p:cNvSpPr>
              <a:spLocks noChangeArrowheads="1"/>
            </p:cNvSpPr>
            <p:nvPr/>
          </p:nvSpPr>
          <p:spPr bwMode="auto">
            <a:xfrm>
              <a:off x="4254" y="21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51" name="Rectangle 52"/>
            <p:cNvSpPr>
              <a:spLocks noChangeArrowheads="1"/>
            </p:cNvSpPr>
            <p:nvPr/>
          </p:nvSpPr>
          <p:spPr bwMode="auto">
            <a:xfrm>
              <a:off x="278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52" name="Rectangle 53"/>
            <p:cNvSpPr>
              <a:spLocks noChangeArrowheads="1"/>
            </p:cNvSpPr>
            <p:nvPr/>
          </p:nvSpPr>
          <p:spPr bwMode="auto">
            <a:xfrm>
              <a:off x="299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53" name="Rectangle 54"/>
            <p:cNvSpPr>
              <a:spLocks noChangeArrowheads="1"/>
            </p:cNvSpPr>
            <p:nvPr/>
          </p:nvSpPr>
          <p:spPr bwMode="auto">
            <a:xfrm>
              <a:off x="320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4" name="Rectangle 55"/>
            <p:cNvSpPr>
              <a:spLocks noChangeArrowheads="1"/>
            </p:cNvSpPr>
            <p:nvPr/>
          </p:nvSpPr>
          <p:spPr bwMode="auto">
            <a:xfrm>
              <a:off x="341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55" name="Rectangle 56"/>
            <p:cNvSpPr>
              <a:spLocks noChangeArrowheads="1"/>
            </p:cNvSpPr>
            <p:nvPr/>
          </p:nvSpPr>
          <p:spPr bwMode="auto">
            <a:xfrm>
              <a:off x="362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6" name="Rectangle 57"/>
            <p:cNvSpPr>
              <a:spLocks noChangeArrowheads="1"/>
            </p:cNvSpPr>
            <p:nvPr/>
          </p:nvSpPr>
          <p:spPr bwMode="auto">
            <a:xfrm>
              <a:off x="383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7" name="Rectangle 58"/>
            <p:cNvSpPr>
              <a:spLocks noChangeArrowheads="1"/>
            </p:cNvSpPr>
            <p:nvPr/>
          </p:nvSpPr>
          <p:spPr bwMode="auto">
            <a:xfrm>
              <a:off x="404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58" name="Rectangle 59"/>
            <p:cNvSpPr>
              <a:spLocks noChangeArrowheads="1"/>
            </p:cNvSpPr>
            <p:nvPr/>
          </p:nvSpPr>
          <p:spPr bwMode="auto">
            <a:xfrm>
              <a:off x="4254" y="235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5" name="Group 60"/>
          <p:cNvGrpSpPr>
            <a:grpSpLocks/>
          </p:cNvGrpSpPr>
          <p:nvPr/>
        </p:nvGrpSpPr>
        <p:grpSpPr bwMode="auto">
          <a:xfrm>
            <a:off x="4419600" y="3457575"/>
            <a:ext cx="2667000" cy="685800"/>
            <a:chOff x="2784" y="2592"/>
            <a:chExt cx="1680" cy="432"/>
          </a:xfrm>
        </p:grpSpPr>
        <p:sp>
          <p:nvSpPr>
            <p:cNvPr id="170027" name="Rectangle 61"/>
            <p:cNvSpPr>
              <a:spLocks noChangeArrowheads="1"/>
            </p:cNvSpPr>
            <p:nvPr/>
          </p:nvSpPr>
          <p:spPr bwMode="auto">
            <a:xfrm>
              <a:off x="278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8" name="Rectangle 62"/>
            <p:cNvSpPr>
              <a:spLocks noChangeArrowheads="1"/>
            </p:cNvSpPr>
            <p:nvPr/>
          </p:nvSpPr>
          <p:spPr bwMode="auto">
            <a:xfrm>
              <a:off x="299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29" name="Rectangle 63"/>
            <p:cNvSpPr>
              <a:spLocks noChangeArrowheads="1"/>
            </p:cNvSpPr>
            <p:nvPr/>
          </p:nvSpPr>
          <p:spPr bwMode="auto">
            <a:xfrm>
              <a:off x="320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0" name="Rectangle 64"/>
            <p:cNvSpPr>
              <a:spLocks noChangeArrowheads="1"/>
            </p:cNvSpPr>
            <p:nvPr/>
          </p:nvSpPr>
          <p:spPr bwMode="auto">
            <a:xfrm>
              <a:off x="341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1" name="Rectangle 65"/>
            <p:cNvSpPr>
              <a:spLocks noChangeArrowheads="1"/>
            </p:cNvSpPr>
            <p:nvPr/>
          </p:nvSpPr>
          <p:spPr bwMode="auto">
            <a:xfrm>
              <a:off x="362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2" name="Rectangle 66"/>
            <p:cNvSpPr>
              <a:spLocks noChangeArrowheads="1"/>
            </p:cNvSpPr>
            <p:nvPr/>
          </p:nvSpPr>
          <p:spPr bwMode="auto">
            <a:xfrm>
              <a:off x="383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3" name="Rectangle 67"/>
            <p:cNvSpPr>
              <a:spLocks noChangeArrowheads="1"/>
            </p:cNvSpPr>
            <p:nvPr/>
          </p:nvSpPr>
          <p:spPr bwMode="auto">
            <a:xfrm>
              <a:off x="404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34" name="Rectangle 68"/>
            <p:cNvSpPr>
              <a:spLocks noChangeArrowheads="1"/>
            </p:cNvSpPr>
            <p:nvPr/>
          </p:nvSpPr>
          <p:spPr bwMode="auto">
            <a:xfrm>
              <a:off x="4254" y="259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35" name="Rectangle 69"/>
            <p:cNvSpPr>
              <a:spLocks noChangeArrowheads="1"/>
            </p:cNvSpPr>
            <p:nvPr/>
          </p:nvSpPr>
          <p:spPr bwMode="auto">
            <a:xfrm>
              <a:off x="278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36" name="Rectangle 70"/>
            <p:cNvSpPr>
              <a:spLocks noChangeArrowheads="1"/>
            </p:cNvSpPr>
            <p:nvPr/>
          </p:nvSpPr>
          <p:spPr bwMode="auto">
            <a:xfrm>
              <a:off x="299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0</a:t>
              </a:r>
            </a:p>
          </p:txBody>
        </p:sp>
        <p:sp>
          <p:nvSpPr>
            <p:cNvPr id="170037" name="Rectangle 71"/>
            <p:cNvSpPr>
              <a:spLocks noChangeArrowheads="1"/>
            </p:cNvSpPr>
            <p:nvPr/>
          </p:nvSpPr>
          <p:spPr bwMode="auto">
            <a:xfrm>
              <a:off x="320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8" name="Rectangle 72"/>
            <p:cNvSpPr>
              <a:spLocks noChangeArrowheads="1"/>
            </p:cNvSpPr>
            <p:nvPr/>
          </p:nvSpPr>
          <p:spPr bwMode="auto">
            <a:xfrm>
              <a:off x="341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39" name="Rectangle 73"/>
            <p:cNvSpPr>
              <a:spLocks noChangeArrowheads="1"/>
            </p:cNvSpPr>
            <p:nvPr/>
          </p:nvSpPr>
          <p:spPr bwMode="auto">
            <a:xfrm>
              <a:off x="362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0" name="Rectangle 74"/>
            <p:cNvSpPr>
              <a:spLocks noChangeArrowheads="1"/>
            </p:cNvSpPr>
            <p:nvPr/>
          </p:nvSpPr>
          <p:spPr bwMode="auto">
            <a:xfrm>
              <a:off x="383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1" name="Rectangle 75"/>
            <p:cNvSpPr>
              <a:spLocks noChangeArrowheads="1"/>
            </p:cNvSpPr>
            <p:nvPr/>
          </p:nvSpPr>
          <p:spPr bwMode="auto">
            <a:xfrm>
              <a:off x="404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42" name="Rectangle 76"/>
            <p:cNvSpPr>
              <a:spLocks noChangeArrowheads="1"/>
            </p:cNvSpPr>
            <p:nvPr/>
          </p:nvSpPr>
          <p:spPr bwMode="auto">
            <a:xfrm>
              <a:off x="4254" y="2832"/>
              <a:ext cx="210" cy="192"/>
            </a:xfrm>
            <a:prstGeom prst="rect">
              <a:avLst/>
            </a:prstGeom>
            <a:solidFill>
              <a:srgbClr val="FFCC00"/>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grpSp>
        <p:nvGrpSpPr>
          <p:cNvPr id="6" name="Group 77"/>
          <p:cNvGrpSpPr>
            <a:grpSpLocks/>
          </p:cNvGrpSpPr>
          <p:nvPr/>
        </p:nvGrpSpPr>
        <p:grpSpPr bwMode="auto">
          <a:xfrm>
            <a:off x="4419600" y="4219575"/>
            <a:ext cx="2667000" cy="685800"/>
            <a:chOff x="2784" y="3072"/>
            <a:chExt cx="1680" cy="432"/>
          </a:xfrm>
        </p:grpSpPr>
        <p:sp>
          <p:nvSpPr>
            <p:cNvPr id="170011" name="Rectangle 78"/>
            <p:cNvSpPr>
              <a:spLocks noChangeArrowheads="1"/>
            </p:cNvSpPr>
            <p:nvPr/>
          </p:nvSpPr>
          <p:spPr bwMode="auto">
            <a:xfrm>
              <a:off x="278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2" name="Rectangle 79"/>
            <p:cNvSpPr>
              <a:spLocks noChangeArrowheads="1"/>
            </p:cNvSpPr>
            <p:nvPr/>
          </p:nvSpPr>
          <p:spPr bwMode="auto">
            <a:xfrm>
              <a:off x="299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13" name="Rectangle 80"/>
            <p:cNvSpPr>
              <a:spLocks noChangeArrowheads="1"/>
            </p:cNvSpPr>
            <p:nvPr/>
          </p:nvSpPr>
          <p:spPr bwMode="auto">
            <a:xfrm>
              <a:off x="320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4" name="Rectangle 81"/>
            <p:cNvSpPr>
              <a:spLocks noChangeArrowheads="1"/>
            </p:cNvSpPr>
            <p:nvPr/>
          </p:nvSpPr>
          <p:spPr bwMode="auto">
            <a:xfrm>
              <a:off x="341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5" name="Rectangle 82"/>
            <p:cNvSpPr>
              <a:spLocks noChangeArrowheads="1"/>
            </p:cNvSpPr>
            <p:nvPr/>
          </p:nvSpPr>
          <p:spPr bwMode="auto">
            <a:xfrm>
              <a:off x="362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6" name="Rectangle 83"/>
            <p:cNvSpPr>
              <a:spLocks noChangeArrowheads="1"/>
            </p:cNvSpPr>
            <p:nvPr/>
          </p:nvSpPr>
          <p:spPr bwMode="auto">
            <a:xfrm>
              <a:off x="383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7" name="Rectangle 84"/>
            <p:cNvSpPr>
              <a:spLocks noChangeArrowheads="1"/>
            </p:cNvSpPr>
            <p:nvPr/>
          </p:nvSpPr>
          <p:spPr bwMode="auto">
            <a:xfrm>
              <a:off x="404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18" name="Rectangle 85"/>
            <p:cNvSpPr>
              <a:spLocks noChangeArrowheads="1"/>
            </p:cNvSpPr>
            <p:nvPr/>
          </p:nvSpPr>
          <p:spPr bwMode="auto">
            <a:xfrm>
              <a:off x="4254" y="307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0</a:t>
              </a:r>
            </a:p>
          </p:txBody>
        </p:sp>
        <p:sp>
          <p:nvSpPr>
            <p:cNvPr id="170019" name="Rectangle 86"/>
            <p:cNvSpPr>
              <a:spLocks noChangeArrowheads="1"/>
            </p:cNvSpPr>
            <p:nvPr/>
          </p:nvSpPr>
          <p:spPr bwMode="auto">
            <a:xfrm>
              <a:off x="278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0" name="Rectangle 87"/>
            <p:cNvSpPr>
              <a:spLocks noChangeArrowheads="1"/>
            </p:cNvSpPr>
            <p:nvPr/>
          </p:nvSpPr>
          <p:spPr bwMode="auto">
            <a:xfrm>
              <a:off x="299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solidFill>
                    <a:srgbClr val="FF0000"/>
                  </a:solidFill>
                  <a:latin typeface="Tahoma" pitchFamily="34" charset="0"/>
                  <a:ea typeface="宋体" charset="-122"/>
                </a:rPr>
                <a:t>1</a:t>
              </a:r>
            </a:p>
          </p:txBody>
        </p:sp>
        <p:sp>
          <p:nvSpPr>
            <p:cNvPr id="170021" name="Rectangle 88"/>
            <p:cNvSpPr>
              <a:spLocks noChangeArrowheads="1"/>
            </p:cNvSpPr>
            <p:nvPr/>
          </p:nvSpPr>
          <p:spPr bwMode="auto">
            <a:xfrm>
              <a:off x="320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2" name="Rectangle 89"/>
            <p:cNvSpPr>
              <a:spLocks noChangeArrowheads="1"/>
            </p:cNvSpPr>
            <p:nvPr/>
          </p:nvSpPr>
          <p:spPr bwMode="auto">
            <a:xfrm>
              <a:off x="341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sp>
          <p:nvSpPr>
            <p:cNvPr id="170023" name="Rectangle 90"/>
            <p:cNvSpPr>
              <a:spLocks noChangeArrowheads="1"/>
            </p:cNvSpPr>
            <p:nvPr/>
          </p:nvSpPr>
          <p:spPr bwMode="auto">
            <a:xfrm>
              <a:off x="362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4" name="Rectangle 91"/>
            <p:cNvSpPr>
              <a:spLocks noChangeArrowheads="1"/>
            </p:cNvSpPr>
            <p:nvPr/>
          </p:nvSpPr>
          <p:spPr bwMode="auto">
            <a:xfrm>
              <a:off x="383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5" name="Rectangle 92"/>
            <p:cNvSpPr>
              <a:spLocks noChangeArrowheads="1"/>
            </p:cNvSpPr>
            <p:nvPr/>
          </p:nvSpPr>
          <p:spPr bwMode="auto">
            <a:xfrm>
              <a:off x="404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a:t>
              </a:r>
            </a:p>
          </p:txBody>
        </p:sp>
        <p:sp>
          <p:nvSpPr>
            <p:cNvPr id="170026" name="Rectangle 93"/>
            <p:cNvSpPr>
              <a:spLocks noChangeArrowheads="1"/>
            </p:cNvSpPr>
            <p:nvPr/>
          </p:nvSpPr>
          <p:spPr bwMode="auto">
            <a:xfrm>
              <a:off x="4254" y="3312"/>
              <a:ext cx="210" cy="192"/>
            </a:xfrm>
            <a:prstGeom prst="rect">
              <a:avLst/>
            </a:prstGeom>
            <a:solidFill>
              <a:srgbClr val="CCFF66"/>
            </a:solidFill>
            <a:ln w="9525" algn="ctr">
              <a:solidFill>
                <a:schemeClr val="tx1"/>
              </a:solidFill>
              <a:miter lim="800000"/>
              <a:headEnd/>
              <a:tailEnd/>
            </a:ln>
          </p:spPr>
          <p:txBody>
            <a:bodyPr wrap="none" anchor="ctr"/>
            <a:lstStyle/>
            <a:p>
              <a:pPr algn="ctr"/>
              <a:r>
                <a:rPr lang="en-US" altLang="zh-CN" i="0">
                  <a:latin typeface="Tahoma" pitchFamily="34" charset="0"/>
                  <a:ea typeface="宋体" charset="-122"/>
                </a:rPr>
                <a:t>1</a:t>
              </a:r>
            </a:p>
          </p:txBody>
        </p:sp>
      </p:grpSp>
      <p:sp>
        <p:nvSpPr>
          <p:cNvPr id="17001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3368A13-9A5D-4133-A03F-15E16FFA8646}" type="slidenum">
              <a:rPr lang="en-US" altLang="zh-CN">
                <a:latin typeface="Arial" charset="0"/>
              </a:rPr>
              <a:pPr/>
              <a:t>82</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fill="hold"/>
                                        <p:tgtEl>
                                          <p:spTgt spid="5"/>
                                        </p:tgtEl>
                                        <p:attrNameLst>
                                          <p:attrName>ppt_x</p:attrName>
                                        </p:attrNameLst>
                                      </p:cBhvr>
                                      <p:tavLst>
                                        <p:tav tm="0">
                                          <p:val>
                                            <p:strVal val="#ppt_x"/>
                                          </p:val>
                                        </p:tav>
                                        <p:tav tm="100000">
                                          <p:val>
                                            <p:strVal val="#ppt_x"/>
                                          </p:val>
                                        </p:tav>
                                      </p:tavLst>
                                    </p:anim>
                                    <p:anim calcmode="lin" valueType="num">
                                      <p:cBhvr additive="base">
                                        <p:cTn id="2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1+#ppt_w/2"/>
                                          </p:val>
                                        </p:tav>
                                        <p:tav tm="100000">
                                          <p:val>
                                            <p:strVal val="#ppt_x"/>
                                          </p:val>
                                        </p:tav>
                                      </p:tavLst>
                                    </p:anim>
                                    <p:anim calcmode="lin" valueType="num">
                                      <p:cBhvr additive="base">
                                        <p:cTn id="32"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09" name="Rectangle 2"/>
          <p:cNvSpPr>
            <a:spLocks noGrp="1" noChangeArrowheads="1"/>
          </p:cNvSpPr>
          <p:nvPr>
            <p:ph type="title" idx="4294967295"/>
          </p:nvPr>
        </p:nvSpPr>
        <p:spPr>
          <a:xfrm>
            <a:off x="468313" y="333375"/>
            <a:ext cx="8305800" cy="2870200"/>
          </a:xfrm>
        </p:spPr>
        <p:txBody>
          <a:bodyPr/>
          <a:lstStyle/>
          <a:p>
            <a:pPr eaLnBrk="1" hangingPunct="1">
              <a:lnSpc>
                <a:spcPct val="120000"/>
              </a:lnSpc>
            </a:pPr>
            <a:r>
              <a:rPr lang="zh-CN" altLang="en-US" sz="2500" dirty="0" smtClean="0">
                <a:solidFill>
                  <a:schemeClr val="tx1"/>
                </a:solidFill>
                <a:latin typeface="华文楷体" pitchFamily="2" charset="-122"/>
                <a:ea typeface="华文楷体" pitchFamily="2" charset="-122"/>
              </a:rPr>
              <a:t>例</a:t>
            </a:r>
            <a:r>
              <a:rPr lang="en-US" altLang="zh-CN" sz="2500" dirty="0" smtClean="0">
                <a:solidFill>
                  <a:schemeClr val="tx1"/>
                </a:solidFill>
                <a:latin typeface="华文楷体" pitchFamily="2" charset="-122"/>
                <a:ea typeface="华文楷体" pitchFamily="2" charset="-122"/>
              </a:rPr>
              <a:t>1 </a:t>
            </a:r>
            <a:r>
              <a:rPr lang="zh-CN" altLang="en-US" sz="2500" dirty="0" smtClean="0">
                <a:solidFill>
                  <a:schemeClr val="tx1"/>
                </a:solidFill>
                <a:latin typeface="华文楷体" pitchFamily="2" charset="-122"/>
                <a:ea typeface="华文楷体" pitchFamily="2" charset="-122"/>
              </a:rPr>
              <a:t>设有若干片</a:t>
            </a:r>
            <a:r>
              <a:rPr lang="en-US" altLang="zh-CN" sz="2500" dirty="0" smtClean="0">
                <a:solidFill>
                  <a:schemeClr val="tx1"/>
                </a:solidFill>
                <a:latin typeface="华文楷体" pitchFamily="2" charset="-122"/>
                <a:ea typeface="华文楷体" pitchFamily="2" charset="-122"/>
              </a:rPr>
              <a:t>256K×8</a:t>
            </a:r>
            <a:r>
              <a:rPr lang="zh-CN" altLang="en-US" sz="2500" dirty="0" smtClean="0">
                <a:solidFill>
                  <a:schemeClr val="tx1"/>
                </a:solidFill>
                <a:latin typeface="华文楷体" pitchFamily="2" charset="-122"/>
                <a:ea typeface="华文楷体" pitchFamily="2" charset="-122"/>
              </a:rPr>
              <a:t>位的</a:t>
            </a:r>
            <a:r>
              <a:rPr lang="en-US" altLang="zh-CN" sz="2500" dirty="0" smtClean="0">
                <a:solidFill>
                  <a:schemeClr val="tx1"/>
                </a:solidFill>
                <a:latin typeface="华文楷体" pitchFamily="2" charset="-122"/>
                <a:ea typeface="华文楷体" pitchFamily="2" charset="-122"/>
              </a:rPr>
              <a:t>SRAM</a:t>
            </a:r>
            <a:r>
              <a:rPr lang="zh-CN" altLang="en-US" sz="2500" dirty="0" smtClean="0">
                <a:solidFill>
                  <a:schemeClr val="tx1"/>
                </a:solidFill>
                <a:latin typeface="华文楷体" pitchFamily="2" charset="-122"/>
                <a:ea typeface="华文楷体" pitchFamily="2" charset="-122"/>
              </a:rPr>
              <a:t>芯片，问：</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(1) </a:t>
            </a:r>
            <a:r>
              <a:rPr lang="zh-CN" altLang="en-US" sz="2500" dirty="0" smtClean="0">
                <a:solidFill>
                  <a:schemeClr val="tx1"/>
                </a:solidFill>
                <a:latin typeface="华文楷体" pitchFamily="2" charset="-122"/>
                <a:ea typeface="华文楷体" pitchFamily="2" charset="-122"/>
              </a:rPr>
              <a:t>如何构成</a:t>
            </a:r>
            <a:r>
              <a:rPr lang="en-US" altLang="zh-CN" sz="2500" dirty="0" smtClean="0">
                <a:solidFill>
                  <a:schemeClr val="tx1"/>
                </a:solidFill>
                <a:latin typeface="华文楷体" pitchFamily="2" charset="-122"/>
                <a:ea typeface="华文楷体" pitchFamily="2" charset="-122"/>
              </a:rPr>
              <a:t>2048K×32</a:t>
            </a:r>
            <a:r>
              <a:rPr lang="zh-CN" altLang="en-US" sz="2500" dirty="0" smtClean="0">
                <a:solidFill>
                  <a:schemeClr val="tx1"/>
                </a:solidFill>
                <a:latin typeface="华文楷体" pitchFamily="2" charset="-122"/>
                <a:ea typeface="华文楷体" pitchFamily="2" charset="-122"/>
              </a:rPr>
              <a:t>位的存储器？</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(2) </a:t>
            </a:r>
            <a:r>
              <a:rPr lang="zh-CN" altLang="en-US" sz="2500" dirty="0" smtClean="0">
                <a:solidFill>
                  <a:schemeClr val="tx1"/>
                </a:solidFill>
                <a:latin typeface="华文楷体" pitchFamily="2" charset="-122"/>
                <a:ea typeface="华文楷体" pitchFamily="2" charset="-122"/>
              </a:rPr>
              <a:t>需要多少片</a:t>
            </a:r>
            <a:r>
              <a:rPr lang="en-US" altLang="zh-CN" sz="2500" dirty="0" smtClean="0">
                <a:solidFill>
                  <a:schemeClr val="tx1"/>
                </a:solidFill>
                <a:latin typeface="华文楷体" pitchFamily="2" charset="-122"/>
                <a:ea typeface="华文楷体" pitchFamily="2" charset="-122"/>
              </a:rPr>
              <a:t>RAM</a:t>
            </a:r>
            <a:r>
              <a:rPr lang="zh-CN" altLang="en-US" sz="2500" dirty="0" smtClean="0">
                <a:solidFill>
                  <a:schemeClr val="tx1"/>
                </a:solidFill>
                <a:latin typeface="华文楷体" pitchFamily="2" charset="-122"/>
                <a:ea typeface="华文楷体" pitchFamily="2" charset="-122"/>
              </a:rPr>
              <a:t>芯片？</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(3) </a:t>
            </a:r>
            <a:r>
              <a:rPr lang="zh-CN" altLang="en-US" sz="2500" dirty="0" smtClean="0">
                <a:solidFill>
                  <a:schemeClr val="tx1"/>
                </a:solidFill>
                <a:latin typeface="华文楷体" pitchFamily="2" charset="-122"/>
                <a:ea typeface="华文楷体" pitchFamily="2" charset="-122"/>
              </a:rPr>
              <a:t>该存储器需要多少字节地址位？</a:t>
            </a:r>
            <a:br>
              <a:rPr lang="zh-CN" altLang="en-US" sz="2500" dirty="0" smtClean="0">
                <a:solidFill>
                  <a:schemeClr val="tx1"/>
                </a:solidFill>
                <a:latin typeface="华文楷体" pitchFamily="2" charset="-122"/>
                <a:ea typeface="华文楷体" pitchFamily="2" charset="-122"/>
              </a:rPr>
            </a:br>
            <a:r>
              <a:rPr lang="en-US" altLang="zh-CN" sz="2500" dirty="0" smtClean="0">
                <a:solidFill>
                  <a:schemeClr val="tx1"/>
                </a:solidFill>
                <a:latin typeface="华文楷体" pitchFamily="2" charset="-122"/>
                <a:ea typeface="华文楷体" pitchFamily="2" charset="-122"/>
              </a:rPr>
              <a:t>(4) </a:t>
            </a:r>
            <a:r>
              <a:rPr lang="zh-CN" altLang="en-US" sz="2500" dirty="0" smtClean="0">
                <a:solidFill>
                  <a:schemeClr val="tx1"/>
                </a:solidFill>
                <a:latin typeface="华文楷体" pitchFamily="2" charset="-122"/>
                <a:ea typeface="华文楷体" pitchFamily="2" charset="-122"/>
              </a:rPr>
              <a:t>画出该存储器与</a:t>
            </a:r>
            <a:r>
              <a:rPr lang="en-US" altLang="zh-CN" sz="2500" dirty="0" smtClean="0">
                <a:solidFill>
                  <a:schemeClr val="tx1"/>
                </a:solidFill>
                <a:latin typeface="华文楷体" pitchFamily="2" charset="-122"/>
                <a:ea typeface="华文楷体" pitchFamily="2" charset="-122"/>
              </a:rPr>
              <a:t>CPU</a:t>
            </a:r>
            <a:r>
              <a:rPr lang="zh-CN" altLang="en-US" sz="2500" dirty="0" smtClean="0">
                <a:solidFill>
                  <a:schemeClr val="tx1"/>
                </a:solidFill>
                <a:latin typeface="华文楷体" pitchFamily="2" charset="-122"/>
                <a:ea typeface="华文楷体" pitchFamily="2" charset="-122"/>
              </a:rPr>
              <a:t>连接的结构图，设</a:t>
            </a:r>
            <a:r>
              <a:rPr lang="en-US" altLang="zh-CN" sz="2500" dirty="0" smtClean="0">
                <a:solidFill>
                  <a:schemeClr val="tx1"/>
                </a:solidFill>
                <a:latin typeface="华文楷体" pitchFamily="2" charset="-122"/>
                <a:ea typeface="华文楷体" pitchFamily="2" charset="-122"/>
              </a:rPr>
              <a:t>CPU</a:t>
            </a:r>
            <a:r>
              <a:rPr lang="zh-CN" altLang="en-US" sz="2500" dirty="0" smtClean="0">
                <a:solidFill>
                  <a:schemeClr val="tx1"/>
                </a:solidFill>
                <a:latin typeface="华文楷体" pitchFamily="2" charset="-122"/>
                <a:ea typeface="华文楷体" pitchFamily="2" charset="-122"/>
              </a:rPr>
              <a:t>的接口信号有地址信号、数据信号、控制信号</a:t>
            </a:r>
            <a:r>
              <a:rPr lang="en-US" altLang="zh-CN" sz="2500" dirty="0" smtClean="0">
                <a:solidFill>
                  <a:schemeClr val="tx1"/>
                </a:solidFill>
                <a:latin typeface="华文楷体" pitchFamily="2" charset="-122"/>
                <a:ea typeface="华文楷体" pitchFamily="2" charset="-122"/>
              </a:rPr>
              <a:t>MREQ#</a:t>
            </a:r>
            <a:r>
              <a:rPr lang="zh-CN" altLang="en-US" sz="2500" dirty="0" smtClean="0">
                <a:solidFill>
                  <a:schemeClr val="tx1"/>
                </a:solidFill>
                <a:latin typeface="华文楷体" pitchFamily="2" charset="-122"/>
                <a:ea typeface="华文楷体" pitchFamily="2" charset="-122"/>
              </a:rPr>
              <a:t>和</a:t>
            </a:r>
            <a:r>
              <a:rPr lang="en-US" altLang="zh-CN" sz="2500" dirty="0" smtClean="0">
                <a:solidFill>
                  <a:schemeClr val="tx1"/>
                </a:solidFill>
                <a:latin typeface="华文楷体" pitchFamily="2" charset="-122"/>
                <a:ea typeface="华文楷体" pitchFamily="2" charset="-122"/>
              </a:rPr>
              <a:t>R/W#</a:t>
            </a:r>
            <a:r>
              <a:rPr lang="zh-CN" altLang="en-US" sz="2500" dirty="0" smtClean="0">
                <a:solidFill>
                  <a:schemeClr val="tx1"/>
                </a:solidFill>
                <a:latin typeface="华文楷体" pitchFamily="2" charset="-122"/>
                <a:ea typeface="华文楷体" pitchFamily="2" charset="-122"/>
              </a:rPr>
              <a:t>。</a:t>
            </a:r>
          </a:p>
        </p:txBody>
      </p:sp>
      <p:sp>
        <p:nvSpPr>
          <p:cNvPr id="171010" name="Rectangle 3"/>
          <p:cNvSpPr>
            <a:spLocks noGrp="1" noChangeArrowheads="1"/>
          </p:cNvSpPr>
          <p:nvPr>
            <p:ph type="body" idx="4294967295"/>
          </p:nvPr>
        </p:nvSpPr>
        <p:spPr>
          <a:xfrm>
            <a:off x="755650" y="3429000"/>
            <a:ext cx="7924800" cy="3124200"/>
          </a:xfrm>
        </p:spPr>
        <p:txBody>
          <a:bodyPr/>
          <a:lstStyle/>
          <a:p>
            <a:pPr eaLnBrk="1" hangingPunct="1">
              <a:lnSpc>
                <a:spcPct val="150000"/>
              </a:lnSpc>
              <a:buFont typeface="Wingdings" pitchFamily="2" charset="2"/>
              <a:buNone/>
            </a:pPr>
            <a:r>
              <a:rPr dirty="0">
                <a:solidFill>
                  <a:srgbClr val="0000FF"/>
                </a:solidFill>
              </a:rPr>
              <a:t>解： </a:t>
            </a:r>
            <a:r>
              <a:rPr lang="en-US" altLang="zh-CN" dirty="0">
                <a:solidFill>
                  <a:srgbClr val="0000FF"/>
                </a:solidFill>
              </a:rPr>
              <a:t>256K*8</a:t>
            </a:r>
            <a:r>
              <a:rPr dirty="0">
                <a:solidFill>
                  <a:srgbClr val="0000FF"/>
                </a:solidFill>
              </a:rPr>
              <a:t>位</a:t>
            </a:r>
            <a:r>
              <a:rPr lang="en-US" altLang="zh-CN" dirty="0">
                <a:solidFill>
                  <a:srgbClr val="0000FF"/>
                </a:solidFill>
              </a:rPr>
              <a:t>SRAM</a:t>
            </a:r>
            <a:r>
              <a:rPr dirty="0">
                <a:solidFill>
                  <a:srgbClr val="0000FF"/>
                </a:solidFill>
              </a:rPr>
              <a:t>芯片包含</a:t>
            </a:r>
            <a:r>
              <a:rPr lang="en-US" altLang="zh-CN" dirty="0">
                <a:solidFill>
                  <a:srgbClr val="0000FF"/>
                </a:solidFill>
              </a:rPr>
              <a:t>18</a:t>
            </a:r>
            <a:r>
              <a:rPr dirty="0">
                <a:solidFill>
                  <a:srgbClr val="0000FF"/>
                </a:solidFill>
              </a:rPr>
              <a:t>根地址线</a:t>
            </a: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(1</a:t>
            </a:r>
            <a:r>
              <a:rPr lang="en-US" altLang="zh-CN" dirty="0" smtClean="0">
                <a:solidFill>
                  <a:srgbClr val="0000FF"/>
                </a:solidFill>
              </a:rPr>
              <a:t>)</a:t>
            </a:r>
            <a:r>
              <a:rPr lang="zh-CN" altLang="en-US" dirty="0" smtClean="0">
                <a:solidFill>
                  <a:srgbClr val="0000FF"/>
                </a:solidFill>
              </a:rPr>
              <a:t>地址总线，数据总线均需要扩展</a:t>
            </a:r>
            <a:r>
              <a:rPr dirty="0" smtClean="0">
                <a:solidFill>
                  <a:srgbClr val="0000FF"/>
                </a:solidFill>
              </a:rPr>
              <a:t>。</a:t>
            </a:r>
            <a:endParaRPr dirty="0">
              <a:solidFill>
                <a:srgbClr val="0000FF"/>
              </a:solidFill>
            </a:endParaRP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(2)</a:t>
            </a:r>
            <a:r>
              <a:rPr dirty="0">
                <a:solidFill>
                  <a:srgbClr val="0000FF"/>
                </a:solidFill>
              </a:rPr>
              <a:t>需要</a:t>
            </a:r>
            <a:r>
              <a:rPr lang="en-US" altLang="zh-CN" dirty="0">
                <a:solidFill>
                  <a:srgbClr val="0000FF"/>
                </a:solidFill>
              </a:rPr>
              <a:t>(2048/256)x(32/8</a:t>
            </a:r>
            <a:r>
              <a:rPr dirty="0">
                <a:solidFill>
                  <a:srgbClr val="0000FF"/>
                </a:solidFill>
              </a:rPr>
              <a:t>）</a:t>
            </a:r>
            <a:r>
              <a:rPr lang="en-US" altLang="zh-CN" dirty="0">
                <a:solidFill>
                  <a:srgbClr val="0000FF"/>
                </a:solidFill>
              </a:rPr>
              <a:t>=</a:t>
            </a:r>
            <a:r>
              <a:rPr altLang="zh-CN" dirty="0">
                <a:solidFill>
                  <a:srgbClr val="0000FF"/>
                </a:solidFill>
              </a:rPr>
              <a:t>32</a:t>
            </a:r>
            <a:r>
              <a:rPr dirty="0">
                <a:solidFill>
                  <a:srgbClr val="0000FF"/>
                </a:solidFill>
              </a:rPr>
              <a:t>片</a:t>
            </a:r>
            <a:r>
              <a:rPr lang="en-US" altLang="zh-CN" dirty="0">
                <a:solidFill>
                  <a:srgbClr val="0000FF"/>
                </a:solidFill>
              </a:rPr>
              <a:t>SRAM</a:t>
            </a:r>
            <a:r>
              <a:rPr dirty="0">
                <a:solidFill>
                  <a:srgbClr val="0000FF"/>
                </a:solidFill>
              </a:rPr>
              <a:t>芯片。</a:t>
            </a:r>
          </a:p>
          <a:p>
            <a:pPr eaLnBrk="1" hangingPunct="1">
              <a:lnSpc>
                <a:spcPct val="150000"/>
              </a:lnSpc>
              <a:buFont typeface="Wingdings" pitchFamily="2" charset="2"/>
              <a:buNone/>
            </a:pPr>
            <a:r>
              <a:rPr dirty="0">
                <a:solidFill>
                  <a:srgbClr val="0000FF"/>
                </a:solidFill>
              </a:rPr>
              <a:t>      </a:t>
            </a:r>
            <a:r>
              <a:rPr lang="en-US" altLang="zh-CN" dirty="0">
                <a:solidFill>
                  <a:srgbClr val="0000FF"/>
                </a:solidFill>
              </a:rPr>
              <a:t>(3)2048 K x 32bit=2</a:t>
            </a:r>
            <a:r>
              <a:rPr lang="en-US" altLang="zh-CN" baseline="50000" dirty="0">
                <a:solidFill>
                  <a:srgbClr val="0000FF"/>
                </a:solidFill>
              </a:rPr>
              <a:t>21 </a:t>
            </a:r>
            <a:r>
              <a:rPr lang="en-US" altLang="zh-CN" dirty="0">
                <a:solidFill>
                  <a:srgbClr val="0000FF"/>
                </a:solidFill>
              </a:rPr>
              <a:t>x 4 byte=2</a:t>
            </a:r>
            <a:r>
              <a:rPr lang="en-US" altLang="zh-CN" baseline="50000" dirty="0">
                <a:solidFill>
                  <a:srgbClr val="0000FF"/>
                </a:solidFill>
              </a:rPr>
              <a:t>23 </a:t>
            </a:r>
            <a:r>
              <a:rPr lang="en-US" altLang="zh-CN" dirty="0">
                <a:solidFill>
                  <a:srgbClr val="0000FF"/>
                </a:solidFill>
              </a:rPr>
              <a:t>byte</a:t>
            </a:r>
          </a:p>
          <a:p>
            <a:pPr eaLnBrk="1" hangingPunct="1">
              <a:lnSpc>
                <a:spcPct val="150000"/>
              </a:lnSpc>
              <a:buFont typeface="Wingdings" pitchFamily="2" charset="2"/>
              <a:buNone/>
            </a:pPr>
            <a:r>
              <a:rPr lang="en-US" altLang="zh-CN" dirty="0">
                <a:solidFill>
                  <a:srgbClr val="0000FF"/>
                </a:solidFill>
              </a:rPr>
              <a:t>          </a:t>
            </a:r>
            <a:r>
              <a:rPr dirty="0">
                <a:solidFill>
                  <a:srgbClr val="0000FF"/>
                </a:solidFill>
              </a:rPr>
              <a:t>故需要</a:t>
            </a:r>
            <a:r>
              <a:rPr lang="en-US" altLang="zh-CN" dirty="0">
                <a:solidFill>
                  <a:srgbClr val="0000FF"/>
                </a:solidFill>
              </a:rPr>
              <a:t>23</a:t>
            </a:r>
            <a:r>
              <a:rPr dirty="0">
                <a:solidFill>
                  <a:srgbClr val="0000FF"/>
                </a:solidFill>
              </a:rPr>
              <a:t>根地址线</a:t>
            </a:r>
          </a:p>
          <a:p>
            <a:pPr eaLnBrk="1" hangingPunct="1"/>
            <a:endParaRPr lang="en-US" altLang="zh-CN" sz="2600" dirty="0">
              <a:solidFill>
                <a:srgbClr val="0000FF"/>
              </a:solidFill>
              <a:latin typeface="华文新魏" pitchFamily="2" charset="-122"/>
            </a:endParaRPr>
          </a:p>
        </p:txBody>
      </p:sp>
      <p:sp>
        <p:nvSpPr>
          <p:cNvPr id="171011"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D23E937-D4BA-454C-A5FD-AFFBF86AEF1E}" type="slidenum">
              <a:rPr lang="en-US" altLang="zh-CN">
                <a:latin typeface="Arial" charset="0"/>
              </a:rPr>
              <a:pPr/>
              <a:t>83</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01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101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101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101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10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3" name="Rectangle 2"/>
          <p:cNvSpPr>
            <a:spLocks noGrp="1" noChangeArrowheads="1"/>
          </p:cNvSpPr>
          <p:nvPr>
            <p:ph type="body" idx="4294967295"/>
          </p:nvPr>
        </p:nvSpPr>
        <p:spPr>
          <a:xfrm>
            <a:off x="179388" y="981075"/>
            <a:ext cx="8218487" cy="5040313"/>
          </a:xfrm>
        </p:spPr>
        <p:txBody>
          <a:bodyPr/>
          <a:lstStyle/>
          <a:p>
            <a:pPr eaLnBrk="1" hangingPunct="1">
              <a:lnSpc>
                <a:spcPct val="130000"/>
              </a:lnSpc>
            </a:pPr>
            <a:r>
              <a:rPr sz="2600" dirty="0" smtClean="0">
                <a:latin typeface="华文新魏" pitchFamily="2" charset="-122"/>
              </a:rPr>
              <a:t>首先进行</a:t>
            </a:r>
            <a:r>
              <a:rPr lang="zh-CN" altLang="en-US" sz="2600" dirty="0" smtClean="0">
                <a:latin typeface="华文新魏" pitchFamily="2" charset="-122"/>
              </a:rPr>
              <a:t>数据总线</a:t>
            </a:r>
            <a:r>
              <a:rPr sz="2600" dirty="0" smtClean="0">
                <a:latin typeface="华文新魏" pitchFamily="2" charset="-122"/>
              </a:rPr>
              <a:t>扩展</a:t>
            </a:r>
            <a:r>
              <a:rPr sz="2600" dirty="0">
                <a:latin typeface="华文新魏" pitchFamily="2" charset="-122"/>
              </a:rPr>
              <a:t>，构成</a:t>
            </a:r>
            <a:r>
              <a:rPr lang="en-US" altLang="zh-CN" sz="2600" dirty="0">
                <a:latin typeface="华文新魏" pitchFamily="2" charset="-122"/>
              </a:rPr>
              <a:t>32bit</a:t>
            </a:r>
            <a:r>
              <a:rPr sz="2600" dirty="0">
                <a:latin typeface="华文新魏" pitchFamily="2" charset="-122"/>
              </a:rPr>
              <a:t>需要</a:t>
            </a:r>
            <a:r>
              <a:rPr lang="en-US" altLang="zh-CN" sz="2600" dirty="0">
                <a:latin typeface="华文新魏" pitchFamily="2" charset="-122"/>
              </a:rPr>
              <a:t>4</a:t>
            </a:r>
            <a:r>
              <a:rPr sz="2600" dirty="0">
                <a:latin typeface="华文新魏" pitchFamily="2" charset="-122"/>
              </a:rPr>
              <a:t>片</a:t>
            </a:r>
            <a:r>
              <a:rPr lang="en-US" altLang="zh-CN" sz="2600" dirty="0">
                <a:latin typeface="华文新魏" pitchFamily="2" charset="-122"/>
              </a:rPr>
              <a:t>256K*8bit</a:t>
            </a:r>
            <a:r>
              <a:rPr sz="2600" dirty="0">
                <a:latin typeface="华文新魏" pitchFamily="2" charset="-122"/>
              </a:rPr>
              <a:t>芯片，</a:t>
            </a:r>
            <a:r>
              <a:rPr lang="en-US" altLang="zh-CN" sz="2600" dirty="0">
                <a:latin typeface="华文新魏" pitchFamily="2" charset="-122"/>
              </a:rPr>
              <a:t>4</a:t>
            </a:r>
            <a:r>
              <a:rPr sz="2600" dirty="0">
                <a:latin typeface="华文新魏" pitchFamily="2" charset="-122"/>
              </a:rPr>
              <a:t>片构成一组。</a:t>
            </a:r>
          </a:p>
          <a:p>
            <a:pPr eaLnBrk="1" hangingPunct="1">
              <a:lnSpc>
                <a:spcPct val="130000"/>
              </a:lnSpc>
            </a:pPr>
            <a:r>
              <a:rPr sz="2600" dirty="0" smtClean="0">
                <a:latin typeface="华文新魏" pitchFamily="2" charset="-122"/>
              </a:rPr>
              <a:t>按照新构成的存储组进行</a:t>
            </a:r>
            <a:r>
              <a:rPr lang="zh-CN" altLang="en-US" sz="2600" dirty="0" smtClean="0">
                <a:latin typeface="华文新魏" pitchFamily="2" charset="-122"/>
              </a:rPr>
              <a:t>地址总线</a:t>
            </a:r>
            <a:r>
              <a:rPr sz="2600" dirty="0" smtClean="0">
                <a:latin typeface="华文新魏" pitchFamily="2" charset="-122"/>
              </a:rPr>
              <a:t>扩展</a:t>
            </a:r>
            <a:r>
              <a:rPr sz="2600" dirty="0">
                <a:latin typeface="华文新魏" pitchFamily="2" charset="-122"/>
              </a:rPr>
              <a:t>，需要</a:t>
            </a:r>
            <a:r>
              <a:rPr lang="en-US" altLang="zh-CN" sz="2600" dirty="0">
                <a:latin typeface="华文新魏" pitchFamily="2" charset="-122"/>
              </a:rPr>
              <a:t>2048/256=8</a:t>
            </a:r>
            <a:r>
              <a:rPr sz="2600" dirty="0">
                <a:latin typeface="华文新魏" pitchFamily="2" charset="-122"/>
              </a:rPr>
              <a:t>组</a:t>
            </a:r>
          </a:p>
          <a:p>
            <a:pPr eaLnBrk="1" hangingPunct="1">
              <a:lnSpc>
                <a:spcPct val="130000"/>
              </a:lnSpc>
            </a:pPr>
            <a:r>
              <a:rPr sz="2600" dirty="0">
                <a:latin typeface="华文新魏" pitchFamily="2" charset="-122"/>
              </a:rPr>
              <a:t>字扩展中的各个部件串行工作，需要片选，利用</a:t>
            </a:r>
            <a:r>
              <a:rPr lang="en-US" altLang="zh-CN" sz="2600" dirty="0">
                <a:latin typeface="华文新魏" pitchFamily="2" charset="-122"/>
              </a:rPr>
              <a:t>3-8</a:t>
            </a:r>
            <a:r>
              <a:rPr sz="2600" dirty="0">
                <a:latin typeface="华文新魏" pitchFamily="2" charset="-122"/>
              </a:rPr>
              <a:t>译码器进行片选即可。</a:t>
            </a:r>
          </a:p>
          <a:p>
            <a:pPr eaLnBrk="1" hangingPunct="1"/>
            <a:endParaRPr lang="en-US" altLang="zh-CN" sz="2600" dirty="0">
              <a:latin typeface="华文新魏" pitchFamily="2" charset="-122"/>
            </a:endParaRPr>
          </a:p>
        </p:txBody>
      </p:sp>
      <p:sp>
        <p:nvSpPr>
          <p:cNvPr id="172034"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2993D32-782F-4BB9-A32E-1E4F1B7F480C}" type="slidenum">
              <a:rPr lang="en-US" altLang="zh-CN">
                <a:latin typeface="Arial" charset="0"/>
              </a:rPr>
              <a:pPr/>
              <a:t>84</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3265488" y="4213225"/>
            <a:ext cx="4198937" cy="750888"/>
            <a:chOff x="2120" y="3175"/>
            <a:chExt cx="2645" cy="473"/>
          </a:xfrm>
        </p:grpSpPr>
        <p:sp>
          <p:nvSpPr>
            <p:cNvPr id="173117"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8"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19"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3120"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91263" y="3759200"/>
            <a:ext cx="574675" cy="85725"/>
            <a:chOff x="4026" y="2889"/>
            <a:chExt cx="362" cy="54"/>
          </a:xfrm>
        </p:grpSpPr>
        <p:sp>
          <p:nvSpPr>
            <p:cNvPr id="173114" name="Oval 8"/>
            <p:cNvSpPr>
              <a:spLocks noChangeAspect="1" noChangeArrowheads="1"/>
            </p:cNvSpPr>
            <p:nvPr/>
          </p:nvSpPr>
          <p:spPr bwMode="auto">
            <a:xfrm>
              <a:off x="4337" y="2889"/>
              <a:ext cx="51"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5" name="Oval 9"/>
            <p:cNvSpPr>
              <a:spLocks noChangeAspect="1" noChangeArrowheads="1"/>
            </p:cNvSpPr>
            <p:nvPr/>
          </p:nvSpPr>
          <p:spPr bwMode="auto">
            <a:xfrm>
              <a:off x="4026"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sp>
          <p:nvSpPr>
            <p:cNvPr id="173116" name="Oval 10"/>
            <p:cNvSpPr>
              <a:spLocks noChangeAspect="1" noChangeArrowheads="1"/>
            </p:cNvSpPr>
            <p:nvPr/>
          </p:nvSpPr>
          <p:spPr bwMode="auto">
            <a:xfrm>
              <a:off x="4182" y="2889"/>
              <a:ext cx="50" cy="54"/>
            </a:xfrm>
            <a:prstGeom prst="ellipse">
              <a:avLst/>
            </a:prstGeom>
            <a:solidFill>
              <a:schemeClr val="folHlink"/>
            </a:solidFill>
            <a:ln w="3175">
              <a:solidFill>
                <a:schemeClr val="tx1"/>
              </a:solidFill>
              <a:round/>
              <a:headEnd/>
              <a:tailEnd/>
            </a:ln>
          </p:spPr>
          <p:txBody>
            <a:bodyPr/>
            <a:lstStyle/>
            <a:p>
              <a:pPr algn="ctr"/>
              <a:endParaRPr lang="zh-CN" altLang="en-US"/>
            </a:p>
          </p:txBody>
        </p:sp>
      </p:grpSp>
      <p:sp>
        <p:nvSpPr>
          <p:cNvPr id="932875" name="Rectangle 11"/>
          <p:cNvSpPr>
            <a:spLocks noChangeAspect="1" noChangeArrowheads="1"/>
          </p:cNvSpPr>
          <p:nvPr/>
        </p:nvSpPr>
        <p:spPr bwMode="auto">
          <a:xfrm>
            <a:off x="2278063" y="1657350"/>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20-18</a:t>
            </a:r>
            <a:endParaRPr lang="en-US" altLang="zh-CN" b="1">
              <a:latin typeface="Tahoma" pitchFamily="34" charset="0"/>
              <a:ea typeface="楷体_GB2312" pitchFamily="49" charset="-122"/>
            </a:endParaRPr>
          </a:p>
        </p:txBody>
      </p:sp>
      <p:sp>
        <p:nvSpPr>
          <p:cNvPr id="932876" name="Rectangle 12"/>
          <p:cNvSpPr>
            <a:spLocks noChangeAspect="1" noChangeArrowheads="1"/>
          </p:cNvSpPr>
          <p:nvPr/>
        </p:nvSpPr>
        <p:spPr bwMode="auto">
          <a:xfrm>
            <a:off x="4748213" y="1979613"/>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17-0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3016250" y="1230313"/>
            <a:ext cx="5189538" cy="749300"/>
            <a:chOff x="1963" y="1296"/>
            <a:chExt cx="3269" cy="472"/>
          </a:xfrm>
        </p:grpSpPr>
        <p:sp>
          <p:nvSpPr>
            <p:cNvPr id="173107"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a:p>
          </p:txBody>
        </p:sp>
        <p:sp>
          <p:nvSpPr>
            <p:cNvPr id="173108"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111</a:t>
              </a:r>
              <a:endParaRPr lang="en-US" altLang="zh-CN" b="1" dirty="0">
                <a:solidFill>
                  <a:srgbClr val="003300"/>
                </a:solidFill>
                <a:latin typeface="Tahoma" pitchFamily="34" charset="0"/>
                <a:ea typeface="楷体_GB2312" pitchFamily="49" charset="-122"/>
              </a:endParaRPr>
            </a:p>
          </p:txBody>
        </p:sp>
        <p:sp>
          <p:nvSpPr>
            <p:cNvPr id="173109"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黑体" pitchFamily="2" charset="-122"/>
                </a:rPr>
                <a:t>译码器</a:t>
              </a:r>
            </a:p>
          </p:txBody>
        </p:sp>
        <p:sp>
          <p:nvSpPr>
            <p:cNvPr id="173110"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010</a:t>
              </a:r>
              <a:endParaRPr lang="en-US" altLang="zh-CN" b="1" dirty="0">
                <a:solidFill>
                  <a:srgbClr val="003300"/>
                </a:solidFill>
                <a:latin typeface="Tahoma" pitchFamily="34" charset="0"/>
                <a:ea typeface="楷体_GB2312" pitchFamily="49" charset="-122"/>
              </a:endParaRPr>
            </a:p>
          </p:txBody>
        </p:sp>
        <p:sp>
          <p:nvSpPr>
            <p:cNvPr id="173111"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001</a:t>
              </a:r>
              <a:endParaRPr lang="en-US" altLang="zh-CN" b="1" dirty="0">
                <a:solidFill>
                  <a:srgbClr val="003300"/>
                </a:solidFill>
                <a:latin typeface="Tahoma" pitchFamily="34" charset="0"/>
                <a:ea typeface="楷体_GB2312" pitchFamily="49" charset="-122"/>
              </a:endParaRPr>
            </a:p>
          </p:txBody>
        </p:sp>
        <p:sp>
          <p:nvSpPr>
            <p:cNvPr id="173112"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dirty="0" smtClean="0">
                  <a:solidFill>
                    <a:srgbClr val="003300"/>
                  </a:solidFill>
                  <a:latin typeface="Times New Roman" pitchFamily="18" charset="0"/>
                  <a:ea typeface="楷体_GB2312" pitchFamily="49" charset="-122"/>
                </a:rPr>
                <a:t>000</a:t>
              </a:r>
              <a:endParaRPr lang="en-US" altLang="zh-CN" b="1" dirty="0">
                <a:solidFill>
                  <a:srgbClr val="003300"/>
                </a:solidFill>
                <a:latin typeface="Tahoma" pitchFamily="34" charset="0"/>
                <a:ea typeface="楷体_GB2312" pitchFamily="49" charset="-122"/>
              </a:endParaRPr>
            </a:p>
          </p:txBody>
        </p:sp>
        <p:sp>
          <p:nvSpPr>
            <p:cNvPr id="173113"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401888" y="4227513"/>
            <a:ext cx="5062537" cy="427037"/>
            <a:chOff x="1576" y="3184"/>
            <a:chExt cx="3189" cy="269"/>
          </a:xfrm>
        </p:grpSpPr>
        <p:sp>
          <p:nvSpPr>
            <p:cNvPr id="173103"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4"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5"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3106"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768600" y="2982913"/>
            <a:ext cx="1058863" cy="1285875"/>
            <a:chOff x="1807" y="2400"/>
            <a:chExt cx="667" cy="810"/>
          </a:xfrm>
        </p:grpSpPr>
        <p:sp>
          <p:nvSpPr>
            <p:cNvPr id="173101"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2"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7019925" y="2982913"/>
            <a:ext cx="1081088" cy="1277937"/>
            <a:chOff x="4485" y="2400"/>
            <a:chExt cx="681" cy="805"/>
          </a:xfrm>
        </p:grpSpPr>
        <p:sp>
          <p:nvSpPr>
            <p:cNvPr id="173099"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100"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116513" y="2982913"/>
            <a:ext cx="1066800" cy="1287462"/>
            <a:chOff x="3286" y="2400"/>
            <a:chExt cx="672" cy="811"/>
          </a:xfrm>
        </p:grpSpPr>
        <p:sp>
          <p:nvSpPr>
            <p:cNvPr id="173097"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8"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932238" y="2974975"/>
            <a:ext cx="1073150" cy="1277938"/>
            <a:chOff x="2540" y="2395"/>
            <a:chExt cx="676" cy="805"/>
          </a:xfrm>
        </p:grpSpPr>
        <p:sp>
          <p:nvSpPr>
            <p:cNvPr id="173095"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3096"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256Kx8</a:t>
              </a:r>
            </a:p>
            <a:p>
              <a:pPr algn="ctr"/>
              <a:r>
                <a:rPr lang="en-US" altLang="zh-CN">
                  <a:solidFill>
                    <a:srgbClr val="003300"/>
                  </a:solidFill>
                  <a:latin typeface="Times New Roman" pitchFamily="18" charset="0"/>
                  <a:ea typeface="楷体_GB2312" pitchFamily="49" charset="-122"/>
                </a:rPr>
                <a:t>4</a:t>
              </a:r>
              <a:r>
                <a:rPr lang="zh-CN" altLang="en-US">
                  <a:solidFill>
                    <a:srgbClr val="003300"/>
                  </a:solidFill>
                  <a:latin typeface="Times New Roman" pitchFamily="18" charset="0"/>
                  <a:ea typeface="楷体_GB2312" pitchFamily="49" charset="-122"/>
                </a:rPr>
                <a:t>片</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2906" name="Line 42"/>
          <p:cNvSpPr>
            <a:spLocks noChangeAspect="1" noChangeShapeType="1"/>
          </p:cNvSpPr>
          <p:nvPr/>
        </p:nvSpPr>
        <p:spPr bwMode="auto">
          <a:xfrm>
            <a:off x="2030413" y="2406650"/>
            <a:ext cx="5434012" cy="15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7" name="Line 43"/>
          <p:cNvSpPr>
            <a:spLocks noChangeAspect="1" noChangeShapeType="1"/>
          </p:cNvSpPr>
          <p:nvPr/>
        </p:nvSpPr>
        <p:spPr bwMode="auto">
          <a:xfrm>
            <a:off x="2278063" y="1657350"/>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2908" name="Line 44"/>
          <p:cNvSpPr>
            <a:spLocks noChangeAspect="1" noChangeShapeType="1"/>
          </p:cNvSpPr>
          <p:nvPr/>
        </p:nvSpPr>
        <p:spPr bwMode="auto">
          <a:xfrm>
            <a:off x="2278063" y="1657350"/>
            <a:ext cx="741362"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2909" name="Line 45"/>
          <p:cNvSpPr>
            <a:spLocks noChangeAspect="1" noChangeShapeType="1"/>
          </p:cNvSpPr>
          <p:nvPr/>
        </p:nvSpPr>
        <p:spPr bwMode="auto">
          <a:xfrm>
            <a:off x="2030413" y="4962525"/>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69"/>
          <p:cNvGrpSpPr>
            <a:grpSpLocks/>
          </p:cNvGrpSpPr>
          <p:nvPr/>
        </p:nvGrpSpPr>
        <p:grpSpPr bwMode="auto">
          <a:xfrm>
            <a:off x="1042988" y="1230313"/>
            <a:ext cx="1111250" cy="3854450"/>
            <a:chOff x="720" y="1200"/>
            <a:chExt cx="700" cy="2428"/>
          </a:xfrm>
        </p:grpSpPr>
        <p:sp>
          <p:nvSpPr>
            <p:cNvPr id="173089" name="Rectangle 52"/>
            <p:cNvSpPr>
              <a:spLocks noChangeAspect="1" noChangeArrowheads="1"/>
            </p:cNvSpPr>
            <p:nvPr/>
          </p:nvSpPr>
          <p:spPr bwMode="auto">
            <a:xfrm>
              <a:off x="720" y="1200"/>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3090" name="Rectangle 47"/>
            <p:cNvSpPr>
              <a:spLocks noChangeAspect="1" noChangeArrowheads="1"/>
            </p:cNvSpPr>
            <p:nvPr/>
          </p:nvSpPr>
          <p:spPr bwMode="auto">
            <a:xfrm>
              <a:off x="876" y="1740"/>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20-0</a:t>
              </a:r>
              <a:endParaRPr lang="en-US" altLang="zh-CN" b="1">
                <a:latin typeface="Tahoma" pitchFamily="34" charset="0"/>
                <a:ea typeface="楷体_GB2312" pitchFamily="49" charset="-122"/>
              </a:endParaRPr>
            </a:p>
          </p:txBody>
        </p:sp>
        <p:sp>
          <p:nvSpPr>
            <p:cNvPr id="173091" name="Rectangle 48"/>
            <p:cNvSpPr>
              <a:spLocks noChangeAspect="1" noChangeArrowheads="1"/>
            </p:cNvSpPr>
            <p:nvPr/>
          </p:nvSpPr>
          <p:spPr bwMode="auto">
            <a:xfrm>
              <a:off x="798" y="1200"/>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3092" name="Rectangle 49"/>
            <p:cNvSpPr>
              <a:spLocks noChangeAspect="1" noChangeArrowheads="1"/>
            </p:cNvSpPr>
            <p:nvPr/>
          </p:nvSpPr>
          <p:spPr bwMode="auto">
            <a:xfrm>
              <a:off x="876" y="2009"/>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3093" name="Rectangle 50"/>
            <p:cNvSpPr>
              <a:spLocks noChangeAspect="1" noChangeArrowheads="1"/>
            </p:cNvSpPr>
            <p:nvPr/>
          </p:nvSpPr>
          <p:spPr bwMode="auto">
            <a:xfrm>
              <a:off x="720" y="2278"/>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3094" name="Rectangle 51"/>
            <p:cNvSpPr>
              <a:spLocks noChangeAspect="1" noChangeArrowheads="1"/>
            </p:cNvSpPr>
            <p:nvPr/>
          </p:nvSpPr>
          <p:spPr bwMode="auto">
            <a:xfrm>
              <a:off x="798" y="3289"/>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31</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2917" name="Line 53"/>
          <p:cNvSpPr>
            <a:spLocks noChangeAspect="1" noChangeShapeType="1"/>
          </p:cNvSpPr>
          <p:nvPr/>
        </p:nvSpPr>
        <p:spPr bwMode="auto">
          <a:xfrm>
            <a:off x="2030413" y="1444625"/>
            <a:ext cx="989012" cy="0"/>
          </a:xfrm>
          <a:prstGeom prst="line">
            <a:avLst/>
          </a:prstGeom>
          <a:noFill/>
          <a:ln w="28575">
            <a:solidFill>
              <a:schemeClr val="tx2"/>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509963" y="1878013"/>
            <a:ext cx="4325937" cy="1295400"/>
            <a:chOff x="2274" y="1704"/>
            <a:chExt cx="2725" cy="816"/>
          </a:xfrm>
        </p:grpSpPr>
        <p:sp>
          <p:nvSpPr>
            <p:cNvPr id="173085"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3086" name="Line 56"/>
            <p:cNvSpPr>
              <a:spLocks noChangeAspect="1" noChangeShapeType="1"/>
            </p:cNvSpPr>
            <p:nvPr/>
          </p:nvSpPr>
          <p:spPr bwMode="auto">
            <a:xfrm flipV="1">
              <a:off x="4997" y="1704"/>
              <a:ext cx="2" cy="743"/>
            </a:xfrm>
            <a:prstGeom prst="line">
              <a:avLst/>
            </a:prstGeom>
            <a:noFill/>
            <a:ln w="28575">
              <a:solidFill>
                <a:srgbClr val="0000FF"/>
              </a:solidFill>
              <a:round/>
              <a:headEnd type="none" w="sm" len="sm"/>
              <a:tailEnd type="none" w="sm" len="sm"/>
            </a:ln>
          </p:spPr>
          <p:txBody>
            <a:bodyPr/>
            <a:lstStyle/>
            <a:p>
              <a:endParaRPr lang="zh-CN" altLang="en-US"/>
            </a:p>
          </p:txBody>
        </p:sp>
        <p:sp>
          <p:nvSpPr>
            <p:cNvPr id="173087"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3088"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65488" y="2406650"/>
            <a:ext cx="4198937" cy="642938"/>
            <a:chOff x="2120" y="2037"/>
            <a:chExt cx="2645" cy="405"/>
          </a:xfrm>
        </p:grpSpPr>
        <p:sp>
          <p:nvSpPr>
            <p:cNvPr id="173081" name="Line 60"/>
            <p:cNvSpPr>
              <a:spLocks noChangeAspect="1" noChangeShapeType="1"/>
            </p:cNvSpPr>
            <p:nvPr/>
          </p:nvSpPr>
          <p:spPr bwMode="auto">
            <a:xfrm>
              <a:off x="4765"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2" name="Line 61"/>
            <p:cNvSpPr>
              <a:spLocks noChangeAspect="1" noChangeShapeType="1"/>
            </p:cNvSpPr>
            <p:nvPr/>
          </p:nvSpPr>
          <p:spPr bwMode="auto">
            <a:xfrm>
              <a:off x="28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3" name="Line 62"/>
            <p:cNvSpPr>
              <a:spLocks noChangeAspect="1" noChangeShapeType="1"/>
            </p:cNvSpPr>
            <p:nvPr/>
          </p:nvSpPr>
          <p:spPr bwMode="auto">
            <a:xfrm>
              <a:off x="2120" y="2037"/>
              <a:ext cx="0" cy="40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3084" name="Line 63"/>
            <p:cNvSpPr>
              <a:spLocks noChangeAspect="1" noChangeShapeType="1"/>
            </p:cNvSpPr>
            <p:nvPr/>
          </p:nvSpPr>
          <p:spPr bwMode="auto">
            <a:xfrm>
              <a:off x="3598" y="2037"/>
              <a:ext cx="0" cy="405"/>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2928" name="Line 64"/>
          <p:cNvSpPr>
            <a:spLocks noChangeAspect="1" noChangeShapeType="1"/>
          </p:cNvSpPr>
          <p:nvPr/>
        </p:nvSpPr>
        <p:spPr bwMode="auto">
          <a:xfrm flipV="1">
            <a:off x="3024188" y="2727325"/>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29" name="Line 65"/>
          <p:cNvSpPr>
            <a:spLocks noChangeAspect="1" noChangeShapeType="1"/>
          </p:cNvSpPr>
          <p:nvPr/>
        </p:nvSpPr>
        <p:spPr bwMode="auto">
          <a:xfrm>
            <a:off x="2030413" y="2727325"/>
            <a:ext cx="5278437" cy="0"/>
          </a:xfrm>
          <a:prstGeom prst="line">
            <a:avLst/>
          </a:prstGeom>
          <a:noFill/>
          <a:ln w="28575">
            <a:solidFill>
              <a:schemeClr val="tx2"/>
            </a:solidFill>
            <a:round/>
            <a:headEnd type="none" w="sm" len="sm"/>
            <a:tailEnd type="none" w="sm" len="sm"/>
          </a:ln>
        </p:spPr>
        <p:txBody>
          <a:bodyPr/>
          <a:lstStyle/>
          <a:p>
            <a:endParaRPr lang="zh-CN" altLang="en-US"/>
          </a:p>
        </p:txBody>
      </p:sp>
      <p:sp>
        <p:nvSpPr>
          <p:cNvPr id="932930" name="Line 66"/>
          <p:cNvSpPr>
            <a:spLocks noChangeAspect="1" noChangeShapeType="1"/>
          </p:cNvSpPr>
          <p:nvPr/>
        </p:nvSpPr>
        <p:spPr bwMode="auto">
          <a:xfrm flipV="1">
            <a:off x="7308850" y="2727325"/>
            <a:ext cx="0" cy="430213"/>
          </a:xfrm>
          <a:prstGeom prst="line">
            <a:avLst/>
          </a:prstGeom>
          <a:noFill/>
          <a:ln w="28575">
            <a:solidFill>
              <a:schemeClr val="tx2"/>
            </a:solidFill>
            <a:round/>
            <a:headEnd type="none" w="sm" len="sm"/>
            <a:tailEnd type="none" w="sm" len="sm"/>
          </a:ln>
        </p:spPr>
        <p:txBody>
          <a:bodyPr/>
          <a:lstStyle/>
          <a:p>
            <a:endParaRPr lang="zh-CN" altLang="en-US"/>
          </a:p>
        </p:txBody>
      </p:sp>
      <p:sp>
        <p:nvSpPr>
          <p:cNvPr id="932931" name="Line 67"/>
          <p:cNvSpPr>
            <a:spLocks noChangeAspect="1" noChangeShapeType="1"/>
          </p:cNvSpPr>
          <p:nvPr/>
        </p:nvSpPr>
        <p:spPr bwMode="auto">
          <a:xfrm flipV="1">
            <a:off x="41671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932932" name="Line 68"/>
          <p:cNvSpPr>
            <a:spLocks noChangeAspect="1" noChangeShapeType="1"/>
          </p:cNvSpPr>
          <p:nvPr/>
        </p:nvSpPr>
        <p:spPr bwMode="auto">
          <a:xfrm flipV="1">
            <a:off x="5386388" y="2705100"/>
            <a:ext cx="0" cy="430213"/>
          </a:xfrm>
          <a:prstGeom prst="line">
            <a:avLst/>
          </a:prstGeom>
          <a:noFill/>
          <a:ln w="28575">
            <a:solidFill>
              <a:schemeClr val="tx2"/>
            </a:solidFill>
            <a:round/>
            <a:headEnd type="none" w="sm" len="sm"/>
            <a:tailEnd type="oval" w="sm" len="sm"/>
          </a:ln>
        </p:spPr>
        <p:txBody>
          <a:bodyPr/>
          <a:lstStyle/>
          <a:p>
            <a:endParaRPr lang="zh-CN" altLang="en-US"/>
          </a:p>
        </p:txBody>
      </p:sp>
      <p:sp>
        <p:nvSpPr>
          <p:cNvPr id="173080"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A5892F92-6DF2-42E3-9006-22EB6959AEFD}" type="slidenum">
              <a:rPr lang="en-US" altLang="zh-CN">
                <a:latin typeface="Arial" charset="0"/>
              </a:rPr>
              <a:pPr/>
              <a:t>85</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2909"/>
                                        </p:tgtEl>
                                        <p:attrNameLst>
                                          <p:attrName>style.visibility</p:attrName>
                                        </p:attrNameLst>
                                      </p:cBhvr>
                                      <p:to>
                                        <p:strVal val="visible"/>
                                      </p:to>
                                    </p:set>
                                    <p:anim calcmode="lin" valueType="num">
                                      <p:cBhvr>
                                        <p:cTn id="43" dur="2000" fill="hold"/>
                                        <p:tgtEl>
                                          <p:spTgt spid="932909"/>
                                        </p:tgtEl>
                                        <p:attrNameLst>
                                          <p:attrName>ppt_x</p:attrName>
                                        </p:attrNameLst>
                                      </p:cBhvr>
                                      <p:tavLst>
                                        <p:tav tm="0">
                                          <p:val>
                                            <p:strVal val="#ppt_x-#ppt_w/2"/>
                                          </p:val>
                                        </p:tav>
                                        <p:tav tm="100000">
                                          <p:val>
                                            <p:strVal val="#ppt_x"/>
                                          </p:val>
                                        </p:tav>
                                      </p:tavLst>
                                    </p:anim>
                                    <p:anim calcmode="lin" valueType="num">
                                      <p:cBhvr>
                                        <p:cTn id="44" dur="2000" fill="hold"/>
                                        <p:tgtEl>
                                          <p:spTgt spid="932909"/>
                                        </p:tgtEl>
                                        <p:attrNameLst>
                                          <p:attrName>ppt_y</p:attrName>
                                        </p:attrNameLst>
                                      </p:cBhvr>
                                      <p:tavLst>
                                        <p:tav tm="0">
                                          <p:val>
                                            <p:strVal val="#ppt_y"/>
                                          </p:val>
                                        </p:tav>
                                        <p:tav tm="100000">
                                          <p:val>
                                            <p:strVal val="#ppt_y"/>
                                          </p:val>
                                        </p:tav>
                                      </p:tavLst>
                                    </p:anim>
                                    <p:anim calcmode="lin" valueType="num">
                                      <p:cBhvr>
                                        <p:cTn id="45" dur="2000" fill="hold"/>
                                        <p:tgtEl>
                                          <p:spTgt spid="932909"/>
                                        </p:tgtEl>
                                        <p:attrNameLst>
                                          <p:attrName>ppt_w</p:attrName>
                                        </p:attrNameLst>
                                      </p:cBhvr>
                                      <p:tavLst>
                                        <p:tav tm="0">
                                          <p:val>
                                            <p:fltVal val="0"/>
                                          </p:val>
                                        </p:tav>
                                        <p:tav tm="100000">
                                          <p:val>
                                            <p:strVal val="#ppt_w"/>
                                          </p:val>
                                        </p:tav>
                                      </p:tavLst>
                                    </p:anim>
                                    <p:anim calcmode="lin" valueType="num">
                                      <p:cBhvr>
                                        <p:cTn id="46" dur="2000" fill="hold"/>
                                        <p:tgtEl>
                                          <p:spTgt spid="932909"/>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2929"/>
                                        </p:tgtEl>
                                        <p:attrNameLst>
                                          <p:attrName>style.visibility</p:attrName>
                                        </p:attrNameLst>
                                      </p:cBhvr>
                                      <p:to>
                                        <p:strVal val="visible"/>
                                      </p:to>
                                    </p:set>
                                    <p:anim calcmode="lin" valueType="num">
                                      <p:cBhvr>
                                        <p:cTn id="65" dur="2000" fill="hold"/>
                                        <p:tgtEl>
                                          <p:spTgt spid="932929"/>
                                        </p:tgtEl>
                                        <p:attrNameLst>
                                          <p:attrName>ppt_x</p:attrName>
                                        </p:attrNameLst>
                                      </p:cBhvr>
                                      <p:tavLst>
                                        <p:tav tm="0">
                                          <p:val>
                                            <p:strVal val="#ppt_x-#ppt_w/2"/>
                                          </p:val>
                                        </p:tav>
                                        <p:tav tm="100000">
                                          <p:val>
                                            <p:strVal val="#ppt_x"/>
                                          </p:val>
                                        </p:tav>
                                      </p:tavLst>
                                    </p:anim>
                                    <p:anim calcmode="lin" valueType="num">
                                      <p:cBhvr>
                                        <p:cTn id="66" dur="2000" fill="hold"/>
                                        <p:tgtEl>
                                          <p:spTgt spid="932929"/>
                                        </p:tgtEl>
                                        <p:attrNameLst>
                                          <p:attrName>ppt_y</p:attrName>
                                        </p:attrNameLst>
                                      </p:cBhvr>
                                      <p:tavLst>
                                        <p:tav tm="0">
                                          <p:val>
                                            <p:strVal val="#ppt_y"/>
                                          </p:val>
                                        </p:tav>
                                        <p:tav tm="100000">
                                          <p:val>
                                            <p:strVal val="#ppt_y"/>
                                          </p:val>
                                        </p:tav>
                                      </p:tavLst>
                                    </p:anim>
                                    <p:anim calcmode="lin" valueType="num">
                                      <p:cBhvr>
                                        <p:cTn id="67" dur="2000" fill="hold"/>
                                        <p:tgtEl>
                                          <p:spTgt spid="932929"/>
                                        </p:tgtEl>
                                        <p:attrNameLst>
                                          <p:attrName>ppt_w</p:attrName>
                                        </p:attrNameLst>
                                      </p:cBhvr>
                                      <p:tavLst>
                                        <p:tav tm="0">
                                          <p:val>
                                            <p:fltVal val="0"/>
                                          </p:val>
                                        </p:tav>
                                        <p:tav tm="100000">
                                          <p:val>
                                            <p:strVal val="#ppt_w"/>
                                          </p:val>
                                        </p:tav>
                                      </p:tavLst>
                                    </p:anim>
                                    <p:anim calcmode="lin" valueType="num">
                                      <p:cBhvr>
                                        <p:cTn id="68" dur="2000" fill="hold"/>
                                        <p:tgtEl>
                                          <p:spTgt spid="932929"/>
                                        </p:tgtEl>
                                        <p:attrNameLst>
                                          <p:attrName>ppt_h</p:attrName>
                                        </p:attrNameLst>
                                      </p:cBhvr>
                                      <p:tavLst>
                                        <p:tav tm="0">
                                          <p:val>
                                            <p:strVal val="#ppt_h"/>
                                          </p:val>
                                        </p:tav>
                                        <p:tav tm="100000">
                                          <p:val>
                                            <p:strVal val="#ppt_h"/>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17" presetClass="entr" presetSubtype="1" fill="hold" grpId="0" nodeType="clickEffect">
                                  <p:stCondLst>
                                    <p:cond delay="0"/>
                                  </p:stCondLst>
                                  <p:childTnLst>
                                    <p:set>
                                      <p:cBhvr>
                                        <p:cTn id="72" dur="1" fill="hold">
                                          <p:stCondLst>
                                            <p:cond delay="0"/>
                                          </p:stCondLst>
                                        </p:cTn>
                                        <p:tgtEl>
                                          <p:spTgt spid="932928"/>
                                        </p:tgtEl>
                                        <p:attrNameLst>
                                          <p:attrName>style.visibility</p:attrName>
                                        </p:attrNameLst>
                                      </p:cBhvr>
                                      <p:to>
                                        <p:strVal val="visible"/>
                                      </p:to>
                                    </p:set>
                                    <p:anim calcmode="lin" valueType="num">
                                      <p:cBhvr>
                                        <p:cTn id="73" dur="2000" fill="hold"/>
                                        <p:tgtEl>
                                          <p:spTgt spid="932928"/>
                                        </p:tgtEl>
                                        <p:attrNameLst>
                                          <p:attrName>ppt_x</p:attrName>
                                        </p:attrNameLst>
                                      </p:cBhvr>
                                      <p:tavLst>
                                        <p:tav tm="0">
                                          <p:val>
                                            <p:strVal val="#ppt_x"/>
                                          </p:val>
                                        </p:tav>
                                        <p:tav tm="100000">
                                          <p:val>
                                            <p:strVal val="#ppt_x"/>
                                          </p:val>
                                        </p:tav>
                                      </p:tavLst>
                                    </p:anim>
                                    <p:anim calcmode="lin" valueType="num">
                                      <p:cBhvr>
                                        <p:cTn id="74" dur="2000" fill="hold"/>
                                        <p:tgtEl>
                                          <p:spTgt spid="932928"/>
                                        </p:tgtEl>
                                        <p:attrNameLst>
                                          <p:attrName>ppt_y</p:attrName>
                                        </p:attrNameLst>
                                      </p:cBhvr>
                                      <p:tavLst>
                                        <p:tav tm="0">
                                          <p:val>
                                            <p:strVal val="#ppt_y-#ppt_h/2"/>
                                          </p:val>
                                        </p:tav>
                                        <p:tav tm="100000">
                                          <p:val>
                                            <p:strVal val="#ppt_y"/>
                                          </p:val>
                                        </p:tav>
                                      </p:tavLst>
                                    </p:anim>
                                    <p:anim calcmode="lin" valueType="num">
                                      <p:cBhvr>
                                        <p:cTn id="75" dur="2000" fill="hold"/>
                                        <p:tgtEl>
                                          <p:spTgt spid="932928"/>
                                        </p:tgtEl>
                                        <p:attrNameLst>
                                          <p:attrName>ppt_w</p:attrName>
                                        </p:attrNameLst>
                                      </p:cBhvr>
                                      <p:tavLst>
                                        <p:tav tm="0">
                                          <p:val>
                                            <p:strVal val="#ppt_w"/>
                                          </p:val>
                                        </p:tav>
                                        <p:tav tm="100000">
                                          <p:val>
                                            <p:strVal val="#ppt_w"/>
                                          </p:val>
                                        </p:tav>
                                      </p:tavLst>
                                    </p:anim>
                                    <p:anim calcmode="lin" valueType="num">
                                      <p:cBhvr>
                                        <p:cTn id="76" dur="2000" fill="hold"/>
                                        <p:tgtEl>
                                          <p:spTgt spid="932928"/>
                                        </p:tgtEl>
                                        <p:attrNameLst>
                                          <p:attrName>ppt_h</p:attrName>
                                        </p:attrNameLst>
                                      </p:cBhvr>
                                      <p:tavLst>
                                        <p:tav tm="0">
                                          <p:val>
                                            <p:fltVal val="0"/>
                                          </p:val>
                                        </p:tav>
                                        <p:tav tm="100000">
                                          <p:val>
                                            <p:strVal val="#ppt_h"/>
                                          </p:val>
                                        </p:tav>
                                      </p:tavLst>
                                    </p:anim>
                                  </p:childTnLst>
                                </p:cTn>
                              </p:par>
                              <p:par>
                                <p:cTn id="77" presetID="17" presetClass="entr" presetSubtype="1" fill="hold" grpId="0" nodeType="withEffect">
                                  <p:stCondLst>
                                    <p:cond delay="0"/>
                                  </p:stCondLst>
                                  <p:childTnLst>
                                    <p:set>
                                      <p:cBhvr>
                                        <p:cTn id="78" dur="1" fill="hold">
                                          <p:stCondLst>
                                            <p:cond delay="0"/>
                                          </p:stCondLst>
                                        </p:cTn>
                                        <p:tgtEl>
                                          <p:spTgt spid="932930"/>
                                        </p:tgtEl>
                                        <p:attrNameLst>
                                          <p:attrName>style.visibility</p:attrName>
                                        </p:attrNameLst>
                                      </p:cBhvr>
                                      <p:to>
                                        <p:strVal val="visible"/>
                                      </p:to>
                                    </p:set>
                                    <p:anim calcmode="lin" valueType="num">
                                      <p:cBhvr>
                                        <p:cTn id="79" dur="2000" fill="hold"/>
                                        <p:tgtEl>
                                          <p:spTgt spid="932930"/>
                                        </p:tgtEl>
                                        <p:attrNameLst>
                                          <p:attrName>ppt_x</p:attrName>
                                        </p:attrNameLst>
                                      </p:cBhvr>
                                      <p:tavLst>
                                        <p:tav tm="0">
                                          <p:val>
                                            <p:strVal val="#ppt_x"/>
                                          </p:val>
                                        </p:tav>
                                        <p:tav tm="100000">
                                          <p:val>
                                            <p:strVal val="#ppt_x"/>
                                          </p:val>
                                        </p:tav>
                                      </p:tavLst>
                                    </p:anim>
                                    <p:anim calcmode="lin" valueType="num">
                                      <p:cBhvr>
                                        <p:cTn id="80" dur="2000" fill="hold"/>
                                        <p:tgtEl>
                                          <p:spTgt spid="932930"/>
                                        </p:tgtEl>
                                        <p:attrNameLst>
                                          <p:attrName>ppt_y</p:attrName>
                                        </p:attrNameLst>
                                      </p:cBhvr>
                                      <p:tavLst>
                                        <p:tav tm="0">
                                          <p:val>
                                            <p:strVal val="#ppt_y-#ppt_h/2"/>
                                          </p:val>
                                        </p:tav>
                                        <p:tav tm="100000">
                                          <p:val>
                                            <p:strVal val="#ppt_y"/>
                                          </p:val>
                                        </p:tav>
                                      </p:tavLst>
                                    </p:anim>
                                    <p:anim calcmode="lin" valueType="num">
                                      <p:cBhvr>
                                        <p:cTn id="81" dur="2000" fill="hold"/>
                                        <p:tgtEl>
                                          <p:spTgt spid="932930"/>
                                        </p:tgtEl>
                                        <p:attrNameLst>
                                          <p:attrName>ppt_w</p:attrName>
                                        </p:attrNameLst>
                                      </p:cBhvr>
                                      <p:tavLst>
                                        <p:tav tm="0">
                                          <p:val>
                                            <p:strVal val="#ppt_w"/>
                                          </p:val>
                                        </p:tav>
                                        <p:tav tm="100000">
                                          <p:val>
                                            <p:strVal val="#ppt_w"/>
                                          </p:val>
                                        </p:tav>
                                      </p:tavLst>
                                    </p:anim>
                                    <p:anim calcmode="lin" valueType="num">
                                      <p:cBhvr>
                                        <p:cTn id="82" dur="2000" fill="hold"/>
                                        <p:tgtEl>
                                          <p:spTgt spid="932930"/>
                                        </p:tgtEl>
                                        <p:attrNameLst>
                                          <p:attrName>ppt_h</p:attrName>
                                        </p:attrNameLst>
                                      </p:cBhvr>
                                      <p:tavLst>
                                        <p:tav tm="0">
                                          <p:val>
                                            <p:fltVal val="0"/>
                                          </p:val>
                                        </p:tav>
                                        <p:tav tm="100000">
                                          <p:val>
                                            <p:strVal val="#ppt_h"/>
                                          </p:val>
                                        </p:tav>
                                      </p:tavLst>
                                    </p:anim>
                                  </p:childTnLst>
                                </p:cTn>
                              </p:par>
                              <p:par>
                                <p:cTn id="83" presetID="17" presetClass="entr" presetSubtype="1" fill="hold" grpId="0" nodeType="withEffect">
                                  <p:stCondLst>
                                    <p:cond delay="0"/>
                                  </p:stCondLst>
                                  <p:childTnLst>
                                    <p:set>
                                      <p:cBhvr>
                                        <p:cTn id="84" dur="1" fill="hold">
                                          <p:stCondLst>
                                            <p:cond delay="0"/>
                                          </p:stCondLst>
                                        </p:cTn>
                                        <p:tgtEl>
                                          <p:spTgt spid="932931"/>
                                        </p:tgtEl>
                                        <p:attrNameLst>
                                          <p:attrName>style.visibility</p:attrName>
                                        </p:attrNameLst>
                                      </p:cBhvr>
                                      <p:to>
                                        <p:strVal val="visible"/>
                                      </p:to>
                                    </p:set>
                                    <p:anim calcmode="lin" valueType="num">
                                      <p:cBhvr>
                                        <p:cTn id="85" dur="2000" fill="hold"/>
                                        <p:tgtEl>
                                          <p:spTgt spid="932931"/>
                                        </p:tgtEl>
                                        <p:attrNameLst>
                                          <p:attrName>ppt_x</p:attrName>
                                        </p:attrNameLst>
                                      </p:cBhvr>
                                      <p:tavLst>
                                        <p:tav tm="0">
                                          <p:val>
                                            <p:strVal val="#ppt_x"/>
                                          </p:val>
                                        </p:tav>
                                        <p:tav tm="100000">
                                          <p:val>
                                            <p:strVal val="#ppt_x"/>
                                          </p:val>
                                        </p:tav>
                                      </p:tavLst>
                                    </p:anim>
                                    <p:anim calcmode="lin" valueType="num">
                                      <p:cBhvr>
                                        <p:cTn id="86" dur="2000" fill="hold"/>
                                        <p:tgtEl>
                                          <p:spTgt spid="932931"/>
                                        </p:tgtEl>
                                        <p:attrNameLst>
                                          <p:attrName>ppt_y</p:attrName>
                                        </p:attrNameLst>
                                      </p:cBhvr>
                                      <p:tavLst>
                                        <p:tav tm="0">
                                          <p:val>
                                            <p:strVal val="#ppt_y-#ppt_h/2"/>
                                          </p:val>
                                        </p:tav>
                                        <p:tav tm="100000">
                                          <p:val>
                                            <p:strVal val="#ppt_y"/>
                                          </p:val>
                                        </p:tav>
                                      </p:tavLst>
                                    </p:anim>
                                    <p:anim calcmode="lin" valueType="num">
                                      <p:cBhvr>
                                        <p:cTn id="87" dur="2000" fill="hold"/>
                                        <p:tgtEl>
                                          <p:spTgt spid="932931"/>
                                        </p:tgtEl>
                                        <p:attrNameLst>
                                          <p:attrName>ppt_w</p:attrName>
                                        </p:attrNameLst>
                                      </p:cBhvr>
                                      <p:tavLst>
                                        <p:tav tm="0">
                                          <p:val>
                                            <p:strVal val="#ppt_w"/>
                                          </p:val>
                                        </p:tav>
                                        <p:tav tm="100000">
                                          <p:val>
                                            <p:strVal val="#ppt_w"/>
                                          </p:val>
                                        </p:tav>
                                      </p:tavLst>
                                    </p:anim>
                                    <p:anim calcmode="lin" valueType="num">
                                      <p:cBhvr>
                                        <p:cTn id="88" dur="2000" fill="hold"/>
                                        <p:tgtEl>
                                          <p:spTgt spid="932931"/>
                                        </p:tgtEl>
                                        <p:attrNameLst>
                                          <p:attrName>ppt_h</p:attrName>
                                        </p:attrNameLst>
                                      </p:cBhvr>
                                      <p:tavLst>
                                        <p:tav tm="0">
                                          <p:val>
                                            <p:fltVal val="0"/>
                                          </p:val>
                                        </p:tav>
                                        <p:tav tm="100000">
                                          <p:val>
                                            <p:strVal val="#ppt_h"/>
                                          </p:val>
                                        </p:tav>
                                      </p:tavLst>
                                    </p:anim>
                                  </p:childTnLst>
                                </p:cTn>
                              </p:par>
                              <p:par>
                                <p:cTn id="89" presetID="17" presetClass="entr" presetSubtype="1" fill="hold" grpId="0" nodeType="withEffect">
                                  <p:stCondLst>
                                    <p:cond delay="0"/>
                                  </p:stCondLst>
                                  <p:childTnLst>
                                    <p:set>
                                      <p:cBhvr>
                                        <p:cTn id="90" dur="1" fill="hold">
                                          <p:stCondLst>
                                            <p:cond delay="0"/>
                                          </p:stCondLst>
                                        </p:cTn>
                                        <p:tgtEl>
                                          <p:spTgt spid="932932"/>
                                        </p:tgtEl>
                                        <p:attrNameLst>
                                          <p:attrName>style.visibility</p:attrName>
                                        </p:attrNameLst>
                                      </p:cBhvr>
                                      <p:to>
                                        <p:strVal val="visible"/>
                                      </p:to>
                                    </p:set>
                                    <p:anim calcmode="lin" valueType="num">
                                      <p:cBhvr>
                                        <p:cTn id="91" dur="2000" fill="hold"/>
                                        <p:tgtEl>
                                          <p:spTgt spid="932932"/>
                                        </p:tgtEl>
                                        <p:attrNameLst>
                                          <p:attrName>ppt_x</p:attrName>
                                        </p:attrNameLst>
                                      </p:cBhvr>
                                      <p:tavLst>
                                        <p:tav tm="0">
                                          <p:val>
                                            <p:strVal val="#ppt_x"/>
                                          </p:val>
                                        </p:tav>
                                        <p:tav tm="100000">
                                          <p:val>
                                            <p:strVal val="#ppt_x"/>
                                          </p:val>
                                        </p:tav>
                                      </p:tavLst>
                                    </p:anim>
                                    <p:anim calcmode="lin" valueType="num">
                                      <p:cBhvr>
                                        <p:cTn id="92" dur="2000" fill="hold"/>
                                        <p:tgtEl>
                                          <p:spTgt spid="932932"/>
                                        </p:tgtEl>
                                        <p:attrNameLst>
                                          <p:attrName>ppt_y</p:attrName>
                                        </p:attrNameLst>
                                      </p:cBhvr>
                                      <p:tavLst>
                                        <p:tav tm="0">
                                          <p:val>
                                            <p:strVal val="#ppt_y-#ppt_h/2"/>
                                          </p:val>
                                        </p:tav>
                                        <p:tav tm="100000">
                                          <p:val>
                                            <p:strVal val="#ppt_y"/>
                                          </p:val>
                                        </p:tav>
                                      </p:tavLst>
                                    </p:anim>
                                    <p:anim calcmode="lin" valueType="num">
                                      <p:cBhvr>
                                        <p:cTn id="93" dur="2000" fill="hold"/>
                                        <p:tgtEl>
                                          <p:spTgt spid="932932"/>
                                        </p:tgtEl>
                                        <p:attrNameLst>
                                          <p:attrName>ppt_w</p:attrName>
                                        </p:attrNameLst>
                                      </p:cBhvr>
                                      <p:tavLst>
                                        <p:tav tm="0">
                                          <p:val>
                                            <p:strVal val="#ppt_w"/>
                                          </p:val>
                                        </p:tav>
                                        <p:tav tm="100000">
                                          <p:val>
                                            <p:strVal val="#ppt_w"/>
                                          </p:val>
                                        </p:tav>
                                      </p:tavLst>
                                    </p:anim>
                                    <p:anim calcmode="lin" valueType="num">
                                      <p:cBhvr>
                                        <p:cTn id="94" dur="2000" fill="hold"/>
                                        <p:tgtEl>
                                          <p:spTgt spid="932932"/>
                                        </p:tgtEl>
                                        <p:attrNameLst>
                                          <p:attrName>ppt_h</p:attrName>
                                        </p:attrNameLst>
                                      </p:cBhvr>
                                      <p:tavLst>
                                        <p:tav tm="0">
                                          <p:val>
                                            <p:fltVal val="0"/>
                                          </p:val>
                                        </p:tav>
                                        <p:tav tm="100000">
                                          <p:val>
                                            <p:strVal val="#ppt_h"/>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8" fill="hold" grpId="0" nodeType="clickEffect">
                                  <p:stCondLst>
                                    <p:cond delay="0"/>
                                  </p:stCondLst>
                                  <p:childTnLst>
                                    <p:set>
                                      <p:cBhvr>
                                        <p:cTn id="98" dur="1" fill="hold">
                                          <p:stCondLst>
                                            <p:cond delay="0"/>
                                          </p:stCondLst>
                                        </p:cTn>
                                        <p:tgtEl>
                                          <p:spTgt spid="932906"/>
                                        </p:tgtEl>
                                        <p:attrNameLst>
                                          <p:attrName>style.visibility</p:attrName>
                                        </p:attrNameLst>
                                      </p:cBhvr>
                                      <p:to>
                                        <p:strVal val="visible"/>
                                      </p:to>
                                    </p:set>
                                    <p:anim calcmode="lin" valueType="num">
                                      <p:cBhvr>
                                        <p:cTn id="99" dur="2000" fill="hold"/>
                                        <p:tgtEl>
                                          <p:spTgt spid="932906"/>
                                        </p:tgtEl>
                                        <p:attrNameLst>
                                          <p:attrName>ppt_x</p:attrName>
                                        </p:attrNameLst>
                                      </p:cBhvr>
                                      <p:tavLst>
                                        <p:tav tm="0">
                                          <p:val>
                                            <p:strVal val="#ppt_x-#ppt_w/2"/>
                                          </p:val>
                                        </p:tav>
                                        <p:tav tm="100000">
                                          <p:val>
                                            <p:strVal val="#ppt_x"/>
                                          </p:val>
                                        </p:tav>
                                      </p:tavLst>
                                    </p:anim>
                                    <p:anim calcmode="lin" valueType="num">
                                      <p:cBhvr>
                                        <p:cTn id="100" dur="2000" fill="hold"/>
                                        <p:tgtEl>
                                          <p:spTgt spid="932906"/>
                                        </p:tgtEl>
                                        <p:attrNameLst>
                                          <p:attrName>ppt_y</p:attrName>
                                        </p:attrNameLst>
                                      </p:cBhvr>
                                      <p:tavLst>
                                        <p:tav tm="0">
                                          <p:val>
                                            <p:strVal val="#ppt_y"/>
                                          </p:val>
                                        </p:tav>
                                        <p:tav tm="100000">
                                          <p:val>
                                            <p:strVal val="#ppt_y"/>
                                          </p:val>
                                        </p:tav>
                                      </p:tavLst>
                                    </p:anim>
                                    <p:anim calcmode="lin" valueType="num">
                                      <p:cBhvr>
                                        <p:cTn id="101" dur="2000" fill="hold"/>
                                        <p:tgtEl>
                                          <p:spTgt spid="932906"/>
                                        </p:tgtEl>
                                        <p:attrNameLst>
                                          <p:attrName>ppt_w</p:attrName>
                                        </p:attrNameLst>
                                      </p:cBhvr>
                                      <p:tavLst>
                                        <p:tav tm="0">
                                          <p:val>
                                            <p:fltVal val="0"/>
                                          </p:val>
                                        </p:tav>
                                        <p:tav tm="100000">
                                          <p:val>
                                            <p:strVal val="#ppt_w"/>
                                          </p:val>
                                        </p:tav>
                                      </p:tavLst>
                                    </p:anim>
                                    <p:anim calcmode="lin" valueType="num">
                                      <p:cBhvr>
                                        <p:cTn id="102" dur="2000" fill="hold"/>
                                        <p:tgtEl>
                                          <p:spTgt spid="932906"/>
                                        </p:tgtEl>
                                        <p:attrNameLst>
                                          <p:attrName>ppt_h</p:attrName>
                                        </p:attrNameLst>
                                      </p:cBhvr>
                                      <p:tavLst>
                                        <p:tav tm="0">
                                          <p:val>
                                            <p:strVal val="#ppt_h"/>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grpId="0" nodeType="clickEffect">
                                  <p:stCondLst>
                                    <p:cond delay="0"/>
                                  </p:stCondLst>
                                  <p:childTnLst>
                                    <p:set>
                                      <p:cBhvr>
                                        <p:cTn id="106" dur="1" fill="hold">
                                          <p:stCondLst>
                                            <p:cond delay="0"/>
                                          </p:stCondLst>
                                        </p:cTn>
                                        <p:tgtEl>
                                          <p:spTgt spid="932876"/>
                                        </p:tgtEl>
                                        <p:attrNameLst>
                                          <p:attrName>style.visibility</p:attrName>
                                        </p:attrNameLst>
                                      </p:cBhvr>
                                      <p:to>
                                        <p:strVal val="visible"/>
                                      </p:to>
                                    </p:set>
                                    <p:anim calcmode="lin" valueType="num">
                                      <p:cBhvr additive="base">
                                        <p:cTn id="107" dur="500" fill="hold"/>
                                        <p:tgtEl>
                                          <p:spTgt spid="932876"/>
                                        </p:tgtEl>
                                        <p:attrNameLst>
                                          <p:attrName>ppt_x</p:attrName>
                                        </p:attrNameLst>
                                      </p:cBhvr>
                                      <p:tavLst>
                                        <p:tav tm="0">
                                          <p:val>
                                            <p:strVal val="#ppt_x"/>
                                          </p:val>
                                        </p:tav>
                                        <p:tav tm="100000">
                                          <p:val>
                                            <p:strVal val="#ppt_x"/>
                                          </p:val>
                                        </p:tav>
                                      </p:tavLst>
                                    </p:anim>
                                    <p:anim calcmode="lin" valueType="num">
                                      <p:cBhvr additive="base">
                                        <p:cTn id="108" dur="500" fill="hold"/>
                                        <p:tgtEl>
                                          <p:spTgt spid="932876"/>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1" fill="hold" nodeType="clickEffect">
                                  <p:stCondLst>
                                    <p:cond delay="0"/>
                                  </p:stCondLst>
                                  <p:childTnLst>
                                    <p:set>
                                      <p:cBhvr>
                                        <p:cTn id="112" dur="1" fill="hold">
                                          <p:stCondLst>
                                            <p:cond delay="0"/>
                                          </p:stCondLst>
                                        </p:cTn>
                                        <p:tgtEl>
                                          <p:spTgt spid="12"/>
                                        </p:tgtEl>
                                        <p:attrNameLst>
                                          <p:attrName>style.visibility</p:attrName>
                                        </p:attrNameLst>
                                      </p:cBhvr>
                                      <p:to>
                                        <p:strVal val="visible"/>
                                      </p:to>
                                    </p:set>
                                    <p:anim calcmode="lin" valueType="num">
                                      <p:cBhvr>
                                        <p:cTn id="113" dur="500" fill="hold"/>
                                        <p:tgtEl>
                                          <p:spTgt spid="12"/>
                                        </p:tgtEl>
                                        <p:attrNameLst>
                                          <p:attrName>ppt_x</p:attrName>
                                        </p:attrNameLst>
                                      </p:cBhvr>
                                      <p:tavLst>
                                        <p:tav tm="0">
                                          <p:val>
                                            <p:strVal val="#ppt_x"/>
                                          </p:val>
                                        </p:tav>
                                        <p:tav tm="100000">
                                          <p:val>
                                            <p:strVal val="#ppt_x"/>
                                          </p:val>
                                        </p:tav>
                                      </p:tavLst>
                                    </p:anim>
                                    <p:anim calcmode="lin" valueType="num">
                                      <p:cBhvr>
                                        <p:cTn id="114" dur="500" fill="hold"/>
                                        <p:tgtEl>
                                          <p:spTgt spid="12"/>
                                        </p:tgtEl>
                                        <p:attrNameLst>
                                          <p:attrName>ppt_y</p:attrName>
                                        </p:attrNameLst>
                                      </p:cBhvr>
                                      <p:tavLst>
                                        <p:tav tm="0">
                                          <p:val>
                                            <p:strVal val="#ppt_y-#ppt_h/2"/>
                                          </p:val>
                                        </p:tav>
                                        <p:tav tm="100000">
                                          <p:val>
                                            <p:strVal val="#ppt_y"/>
                                          </p:val>
                                        </p:tav>
                                      </p:tavLst>
                                    </p:anim>
                                    <p:anim calcmode="lin" valueType="num">
                                      <p:cBhvr>
                                        <p:cTn id="115" dur="500" fill="hold"/>
                                        <p:tgtEl>
                                          <p:spTgt spid="12"/>
                                        </p:tgtEl>
                                        <p:attrNameLst>
                                          <p:attrName>ppt_w</p:attrName>
                                        </p:attrNameLst>
                                      </p:cBhvr>
                                      <p:tavLst>
                                        <p:tav tm="0">
                                          <p:val>
                                            <p:strVal val="#ppt_w"/>
                                          </p:val>
                                        </p:tav>
                                        <p:tav tm="100000">
                                          <p:val>
                                            <p:strVal val="#ppt_w"/>
                                          </p:val>
                                        </p:tav>
                                      </p:tavLst>
                                    </p:anim>
                                    <p:anim calcmode="lin" valueType="num">
                                      <p:cBhvr>
                                        <p:cTn id="116"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nodeType="clickEffect">
                                  <p:stCondLst>
                                    <p:cond delay="0"/>
                                  </p:stCondLst>
                                  <p:childTnLst>
                                    <p:set>
                                      <p:cBhvr>
                                        <p:cTn id="120" dur="1" fill="hold">
                                          <p:stCondLst>
                                            <p:cond delay="0"/>
                                          </p:stCondLst>
                                        </p:cTn>
                                        <p:tgtEl>
                                          <p:spTgt spid="4"/>
                                        </p:tgtEl>
                                        <p:attrNameLst>
                                          <p:attrName>style.visibility</p:attrName>
                                        </p:attrNameLst>
                                      </p:cBhvr>
                                      <p:to>
                                        <p:strVal val="visible"/>
                                      </p:to>
                                    </p:set>
                                    <p:anim calcmode="lin" valueType="num">
                                      <p:cBhvr additive="base">
                                        <p:cTn id="121" dur="500" fill="hold"/>
                                        <p:tgtEl>
                                          <p:spTgt spid="4"/>
                                        </p:tgtEl>
                                        <p:attrNameLst>
                                          <p:attrName>ppt_x</p:attrName>
                                        </p:attrNameLst>
                                      </p:cBhvr>
                                      <p:tavLst>
                                        <p:tav tm="0">
                                          <p:val>
                                            <p:strVal val="#ppt_x"/>
                                          </p:val>
                                        </p:tav>
                                        <p:tav tm="100000">
                                          <p:val>
                                            <p:strVal val="#ppt_x"/>
                                          </p:val>
                                        </p:tav>
                                      </p:tavLst>
                                    </p:anim>
                                    <p:anim calcmode="lin" valueType="num">
                                      <p:cBhvr additive="base">
                                        <p:cTn id="1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8" fill="hold" grpId="0" nodeType="clickEffect">
                                  <p:stCondLst>
                                    <p:cond delay="0"/>
                                  </p:stCondLst>
                                  <p:childTnLst>
                                    <p:set>
                                      <p:cBhvr>
                                        <p:cTn id="126" dur="1" fill="hold">
                                          <p:stCondLst>
                                            <p:cond delay="0"/>
                                          </p:stCondLst>
                                        </p:cTn>
                                        <p:tgtEl>
                                          <p:spTgt spid="932917"/>
                                        </p:tgtEl>
                                        <p:attrNameLst>
                                          <p:attrName>style.visibility</p:attrName>
                                        </p:attrNameLst>
                                      </p:cBhvr>
                                      <p:to>
                                        <p:strVal val="visible"/>
                                      </p:to>
                                    </p:set>
                                    <p:anim calcmode="lin" valueType="num">
                                      <p:cBhvr>
                                        <p:cTn id="127" dur="2000" fill="hold"/>
                                        <p:tgtEl>
                                          <p:spTgt spid="932917"/>
                                        </p:tgtEl>
                                        <p:attrNameLst>
                                          <p:attrName>ppt_x</p:attrName>
                                        </p:attrNameLst>
                                      </p:cBhvr>
                                      <p:tavLst>
                                        <p:tav tm="0">
                                          <p:val>
                                            <p:strVal val="#ppt_x-#ppt_w/2"/>
                                          </p:val>
                                        </p:tav>
                                        <p:tav tm="100000">
                                          <p:val>
                                            <p:strVal val="#ppt_x"/>
                                          </p:val>
                                        </p:tav>
                                      </p:tavLst>
                                    </p:anim>
                                    <p:anim calcmode="lin" valueType="num">
                                      <p:cBhvr>
                                        <p:cTn id="128" dur="2000" fill="hold"/>
                                        <p:tgtEl>
                                          <p:spTgt spid="932917"/>
                                        </p:tgtEl>
                                        <p:attrNameLst>
                                          <p:attrName>ppt_y</p:attrName>
                                        </p:attrNameLst>
                                      </p:cBhvr>
                                      <p:tavLst>
                                        <p:tav tm="0">
                                          <p:val>
                                            <p:strVal val="#ppt_y"/>
                                          </p:val>
                                        </p:tav>
                                        <p:tav tm="100000">
                                          <p:val>
                                            <p:strVal val="#ppt_y"/>
                                          </p:val>
                                        </p:tav>
                                      </p:tavLst>
                                    </p:anim>
                                    <p:anim calcmode="lin" valueType="num">
                                      <p:cBhvr>
                                        <p:cTn id="129" dur="2000" fill="hold"/>
                                        <p:tgtEl>
                                          <p:spTgt spid="932917"/>
                                        </p:tgtEl>
                                        <p:attrNameLst>
                                          <p:attrName>ppt_w</p:attrName>
                                        </p:attrNameLst>
                                      </p:cBhvr>
                                      <p:tavLst>
                                        <p:tav tm="0">
                                          <p:val>
                                            <p:fltVal val="0"/>
                                          </p:val>
                                        </p:tav>
                                        <p:tav tm="100000">
                                          <p:val>
                                            <p:strVal val="#ppt_w"/>
                                          </p:val>
                                        </p:tav>
                                      </p:tavLst>
                                    </p:anim>
                                    <p:anim calcmode="lin" valueType="num">
                                      <p:cBhvr>
                                        <p:cTn id="130" dur="2000" fill="hold"/>
                                        <p:tgtEl>
                                          <p:spTgt spid="932917"/>
                                        </p:tgtEl>
                                        <p:attrNameLst>
                                          <p:attrName>ppt_h</p:attrName>
                                        </p:attrNameLst>
                                      </p:cBhvr>
                                      <p:tavLst>
                                        <p:tav tm="0">
                                          <p:val>
                                            <p:strVal val="#ppt_h"/>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2" presetClass="entr" presetSubtype="4" fill="hold" grpId="0" nodeType="clickEffect">
                                  <p:stCondLst>
                                    <p:cond delay="0"/>
                                  </p:stCondLst>
                                  <p:childTnLst>
                                    <p:set>
                                      <p:cBhvr>
                                        <p:cTn id="134" dur="1" fill="hold">
                                          <p:stCondLst>
                                            <p:cond delay="0"/>
                                          </p:stCondLst>
                                        </p:cTn>
                                        <p:tgtEl>
                                          <p:spTgt spid="932875"/>
                                        </p:tgtEl>
                                        <p:attrNameLst>
                                          <p:attrName>style.visibility</p:attrName>
                                        </p:attrNameLst>
                                      </p:cBhvr>
                                      <p:to>
                                        <p:strVal val="visible"/>
                                      </p:to>
                                    </p:set>
                                    <p:anim calcmode="lin" valueType="num">
                                      <p:cBhvr additive="base">
                                        <p:cTn id="135" dur="500" fill="hold"/>
                                        <p:tgtEl>
                                          <p:spTgt spid="932875"/>
                                        </p:tgtEl>
                                        <p:attrNameLst>
                                          <p:attrName>ppt_x</p:attrName>
                                        </p:attrNameLst>
                                      </p:cBhvr>
                                      <p:tavLst>
                                        <p:tav tm="0">
                                          <p:val>
                                            <p:strVal val="#ppt_x"/>
                                          </p:val>
                                        </p:tav>
                                        <p:tav tm="100000">
                                          <p:val>
                                            <p:strVal val="#ppt_x"/>
                                          </p:val>
                                        </p:tav>
                                      </p:tavLst>
                                    </p:anim>
                                    <p:anim calcmode="lin" valueType="num">
                                      <p:cBhvr additive="base">
                                        <p:cTn id="136" dur="500" fill="hold"/>
                                        <p:tgtEl>
                                          <p:spTgt spid="932875"/>
                                        </p:tgtEl>
                                        <p:attrNameLst>
                                          <p:attrName>ppt_y</p:attrName>
                                        </p:attrNameLst>
                                      </p:cBhvr>
                                      <p:tavLst>
                                        <p:tav tm="0">
                                          <p:val>
                                            <p:strVal val="1+#ppt_h/2"/>
                                          </p:val>
                                        </p:tav>
                                        <p:tav tm="100000">
                                          <p:val>
                                            <p:strVal val="#ppt_y"/>
                                          </p:val>
                                        </p:tav>
                                      </p:tavLst>
                                    </p:anim>
                                  </p:childTnLst>
                                </p:cTn>
                              </p:par>
                            </p:childTnLst>
                          </p:cTn>
                        </p:par>
                      </p:childTnLst>
                    </p:cTn>
                  </p:par>
                  <p:par>
                    <p:cTn id="137" fill="hold" nodeType="clickPar">
                      <p:stCondLst>
                        <p:cond delay="indefinite"/>
                      </p:stCondLst>
                      <p:childTnLst>
                        <p:par>
                          <p:cTn id="138" fill="hold" nodeType="withGroup">
                            <p:stCondLst>
                              <p:cond delay="0"/>
                            </p:stCondLst>
                            <p:childTnLst>
                              <p:par>
                                <p:cTn id="139" presetID="17" presetClass="entr" presetSubtype="4" fill="hold" grpId="0" nodeType="clickEffect">
                                  <p:stCondLst>
                                    <p:cond delay="0"/>
                                  </p:stCondLst>
                                  <p:childTnLst>
                                    <p:set>
                                      <p:cBhvr>
                                        <p:cTn id="140" dur="1" fill="hold">
                                          <p:stCondLst>
                                            <p:cond delay="0"/>
                                          </p:stCondLst>
                                        </p:cTn>
                                        <p:tgtEl>
                                          <p:spTgt spid="932907"/>
                                        </p:tgtEl>
                                        <p:attrNameLst>
                                          <p:attrName>style.visibility</p:attrName>
                                        </p:attrNameLst>
                                      </p:cBhvr>
                                      <p:to>
                                        <p:strVal val="visible"/>
                                      </p:to>
                                    </p:set>
                                    <p:anim calcmode="lin" valueType="num">
                                      <p:cBhvr>
                                        <p:cTn id="141" dur="2000" fill="hold"/>
                                        <p:tgtEl>
                                          <p:spTgt spid="932907"/>
                                        </p:tgtEl>
                                        <p:attrNameLst>
                                          <p:attrName>ppt_x</p:attrName>
                                        </p:attrNameLst>
                                      </p:cBhvr>
                                      <p:tavLst>
                                        <p:tav tm="0">
                                          <p:val>
                                            <p:strVal val="#ppt_x"/>
                                          </p:val>
                                        </p:tav>
                                        <p:tav tm="100000">
                                          <p:val>
                                            <p:strVal val="#ppt_x"/>
                                          </p:val>
                                        </p:tav>
                                      </p:tavLst>
                                    </p:anim>
                                    <p:anim calcmode="lin" valueType="num">
                                      <p:cBhvr>
                                        <p:cTn id="142" dur="2000" fill="hold"/>
                                        <p:tgtEl>
                                          <p:spTgt spid="932907"/>
                                        </p:tgtEl>
                                        <p:attrNameLst>
                                          <p:attrName>ppt_y</p:attrName>
                                        </p:attrNameLst>
                                      </p:cBhvr>
                                      <p:tavLst>
                                        <p:tav tm="0">
                                          <p:val>
                                            <p:strVal val="#ppt_y+#ppt_h/2"/>
                                          </p:val>
                                        </p:tav>
                                        <p:tav tm="100000">
                                          <p:val>
                                            <p:strVal val="#ppt_y"/>
                                          </p:val>
                                        </p:tav>
                                      </p:tavLst>
                                    </p:anim>
                                    <p:anim calcmode="lin" valueType="num">
                                      <p:cBhvr>
                                        <p:cTn id="143" dur="2000" fill="hold"/>
                                        <p:tgtEl>
                                          <p:spTgt spid="932907"/>
                                        </p:tgtEl>
                                        <p:attrNameLst>
                                          <p:attrName>ppt_w</p:attrName>
                                        </p:attrNameLst>
                                      </p:cBhvr>
                                      <p:tavLst>
                                        <p:tav tm="0">
                                          <p:val>
                                            <p:strVal val="#ppt_w"/>
                                          </p:val>
                                        </p:tav>
                                        <p:tav tm="100000">
                                          <p:val>
                                            <p:strVal val="#ppt_w"/>
                                          </p:val>
                                        </p:tav>
                                      </p:tavLst>
                                    </p:anim>
                                    <p:anim calcmode="lin" valueType="num">
                                      <p:cBhvr>
                                        <p:cTn id="144" dur="2000" fill="hold"/>
                                        <p:tgtEl>
                                          <p:spTgt spid="932907"/>
                                        </p:tgtEl>
                                        <p:attrNameLst>
                                          <p:attrName>ppt_h</p:attrName>
                                        </p:attrNameLst>
                                      </p:cBhvr>
                                      <p:tavLst>
                                        <p:tav tm="0">
                                          <p:val>
                                            <p:fltVal val="0"/>
                                          </p:val>
                                        </p:tav>
                                        <p:tav tm="100000">
                                          <p:val>
                                            <p:strVal val="#ppt_h"/>
                                          </p:val>
                                        </p:tav>
                                      </p:tavLst>
                                    </p:anim>
                                  </p:childTnLst>
                                </p:cTn>
                              </p:par>
                            </p:childTnLst>
                          </p:cTn>
                        </p:par>
                      </p:childTnLst>
                    </p:cTn>
                  </p:par>
                  <p:par>
                    <p:cTn id="145" fill="hold" nodeType="clickPar">
                      <p:stCondLst>
                        <p:cond delay="indefinite"/>
                      </p:stCondLst>
                      <p:childTnLst>
                        <p:par>
                          <p:cTn id="146" fill="hold" nodeType="withGroup">
                            <p:stCondLst>
                              <p:cond delay="0"/>
                            </p:stCondLst>
                            <p:childTnLst>
                              <p:par>
                                <p:cTn id="147" presetID="17" presetClass="entr" presetSubtype="8" fill="hold" grpId="0" nodeType="clickEffect">
                                  <p:stCondLst>
                                    <p:cond delay="0"/>
                                  </p:stCondLst>
                                  <p:childTnLst>
                                    <p:set>
                                      <p:cBhvr>
                                        <p:cTn id="148" dur="1" fill="hold">
                                          <p:stCondLst>
                                            <p:cond delay="0"/>
                                          </p:stCondLst>
                                        </p:cTn>
                                        <p:tgtEl>
                                          <p:spTgt spid="932908"/>
                                        </p:tgtEl>
                                        <p:attrNameLst>
                                          <p:attrName>style.visibility</p:attrName>
                                        </p:attrNameLst>
                                      </p:cBhvr>
                                      <p:to>
                                        <p:strVal val="visible"/>
                                      </p:to>
                                    </p:set>
                                    <p:anim calcmode="lin" valueType="num">
                                      <p:cBhvr>
                                        <p:cTn id="149" dur="2000" fill="hold"/>
                                        <p:tgtEl>
                                          <p:spTgt spid="932908"/>
                                        </p:tgtEl>
                                        <p:attrNameLst>
                                          <p:attrName>ppt_x</p:attrName>
                                        </p:attrNameLst>
                                      </p:cBhvr>
                                      <p:tavLst>
                                        <p:tav tm="0">
                                          <p:val>
                                            <p:strVal val="#ppt_x-#ppt_w/2"/>
                                          </p:val>
                                        </p:tav>
                                        <p:tav tm="100000">
                                          <p:val>
                                            <p:strVal val="#ppt_x"/>
                                          </p:val>
                                        </p:tav>
                                      </p:tavLst>
                                    </p:anim>
                                    <p:anim calcmode="lin" valueType="num">
                                      <p:cBhvr>
                                        <p:cTn id="150" dur="2000" fill="hold"/>
                                        <p:tgtEl>
                                          <p:spTgt spid="932908"/>
                                        </p:tgtEl>
                                        <p:attrNameLst>
                                          <p:attrName>ppt_y</p:attrName>
                                        </p:attrNameLst>
                                      </p:cBhvr>
                                      <p:tavLst>
                                        <p:tav tm="0">
                                          <p:val>
                                            <p:strVal val="#ppt_y"/>
                                          </p:val>
                                        </p:tav>
                                        <p:tav tm="100000">
                                          <p:val>
                                            <p:strVal val="#ppt_y"/>
                                          </p:val>
                                        </p:tav>
                                      </p:tavLst>
                                    </p:anim>
                                    <p:anim calcmode="lin" valueType="num">
                                      <p:cBhvr>
                                        <p:cTn id="151" dur="2000" fill="hold"/>
                                        <p:tgtEl>
                                          <p:spTgt spid="932908"/>
                                        </p:tgtEl>
                                        <p:attrNameLst>
                                          <p:attrName>ppt_w</p:attrName>
                                        </p:attrNameLst>
                                      </p:cBhvr>
                                      <p:tavLst>
                                        <p:tav tm="0">
                                          <p:val>
                                            <p:fltVal val="0"/>
                                          </p:val>
                                        </p:tav>
                                        <p:tav tm="100000">
                                          <p:val>
                                            <p:strVal val="#ppt_w"/>
                                          </p:val>
                                        </p:tav>
                                      </p:tavLst>
                                    </p:anim>
                                    <p:anim calcmode="lin" valueType="num">
                                      <p:cBhvr>
                                        <p:cTn id="152" dur="2000" fill="hold"/>
                                        <p:tgtEl>
                                          <p:spTgt spid="932908"/>
                                        </p:tgtEl>
                                        <p:attrNameLst>
                                          <p:attrName>ppt_h</p:attrName>
                                        </p:attrNameLst>
                                      </p:cBhvr>
                                      <p:tavLst>
                                        <p:tav tm="0">
                                          <p:val>
                                            <p:strVal val="#ppt_h"/>
                                          </p:val>
                                        </p:tav>
                                        <p:tav tm="100000">
                                          <p:val>
                                            <p:strVal val="#ppt_h"/>
                                          </p:val>
                                        </p:tav>
                                      </p:tavLst>
                                    </p:anim>
                                  </p:childTnLst>
                                </p:cTn>
                              </p:par>
                            </p:childTnLst>
                          </p:cTn>
                        </p:par>
                      </p:childTnLst>
                    </p:cTn>
                  </p:par>
                  <p:par>
                    <p:cTn id="153" fill="hold" nodeType="clickPar">
                      <p:stCondLst>
                        <p:cond delay="indefinite"/>
                      </p:stCondLst>
                      <p:childTnLst>
                        <p:par>
                          <p:cTn id="154" fill="hold" nodeType="withGroup">
                            <p:stCondLst>
                              <p:cond delay="0"/>
                            </p:stCondLst>
                            <p:childTnLst>
                              <p:par>
                                <p:cTn id="155" presetID="17" presetClass="entr" presetSubtype="1" fill="hold" nodeType="clickEffect">
                                  <p:stCondLst>
                                    <p:cond delay="0"/>
                                  </p:stCondLst>
                                  <p:childTnLst>
                                    <p:set>
                                      <p:cBhvr>
                                        <p:cTn id="156" dur="1" fill="hold">
                                          <p:stCondLst>
                                            <p:cond delay="0"/>
                                          </p:stCondLst>
                                        </p:cTn>
                                        <p:tgtEl>
                                          <p:spTgt spid="11"/>
                                        </p:tgtEl>
                                        <p:attrNameLst>
                                          <p:attrName>style.visibility</p:attrName>
                                        </p:attrNameLst>
                                      </p:cBhvr>
                                      <p:to>
                                        <p:strVal val="visible"/>
                                      </p:to>
                                    </p:set>
                                    <p:anim calcmode="lin" valueType="num">
                                      <p:cBhvr>
                                        <p:cTn id="157" dur="2000" fill="hold"/>
                                        <p:tgtEl>
                                          <p:spTgt spid="11"/>
                                        </p:tgtEl>
                                        <p:attrNameLst>
                                          <p:attrName>ppt_x</p:attrName>
                                        </p:attrNameLst>
                                      </p:cBhvr>
                                      <p:tavLst>
                                        <p:tav tm="0">
                                          <p:val>
                                            <p:strVal val="#ppt_x"/>
                                          </p:val>
                                        </p:tav>
                                        <p:tav tm="100000">
                                          <p:val>
                                            <p:strVal val="#ppt_x"/>
                                          </p:val>
                                        </p:tav>
                                      </p:tavLst>
                                    </p:anim>
                                    <p:anim calcmode="lin" valueType="num">
                                      <p:cBhvr>
                                        <p:cTn id="158" dur="2000" fill="hold"/>
                                        <p:tgtEl>
                                          <p:spTgt spid="11"/>
                                        </p:tgtEl>
                                        <p:attrNameLst>
                                          <p:attrName>ppt_y</p:attrName>
                                        </p:attrNameLst>
                                      </p:cBhvr>
                                      <p:tavLst>
                                        <p:tav tm="0">
                                          <p:val>
                                            <p:strVal val="#ppt_y-#ppt_h/2"/>
                                          </p:val>
                                        </p:tav>
                                        <p:tav tm="100000">
                                          <p:val>
                                            <p:strVal val="#ppt_y"/>
                                          </p:val>
                                        </p:tav>
                                      </p:tavLst>
                                    </p:anim>
                                    <p:anim calcmode="lin" valueType="num">
                                      <p:cBhvr>
                                        <p:cTn id="159" dur="2000" fill="hold"/>
                                        <p:tgtEl>
                                          <p:spTgt spid="11"/>
                                        </p:tgtEl>
                                        <p:attrNameLst>
                                          <p:attrName>ppt_w</p:attrName>
                                        </p:attrNameLst>
                                      </p:cBhvr>
                                      <p:tavLst>
                                        <p:tav tm="0">
                                          <p:val>
                                            <p:strVal val="#ppt_w"/>
                                          </p:val>
                                        </p:tav>
                                        <p:tav tm="100000">
                                          <p:val>
                                            <p:strVal val="#ppt_w"/>
                                          </p:val>
                                        </p:tav>
                                      </p:tavLst>
                                    </p:anim>
                                    <p:anim calcmode="lin" valueType="num">
                                      <p:cBhvr>
                                        <p:cTn id="160"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2875" grpId="0"/>
      <p:bldP spid="932876" grpId="0"/>
      <p:bldP spid="932906" grpId="0" animBg="1"/>
      <p:bldP spid="932907" grpId="0" animBg="1"/>
      <p:bldP spid="932908" grpId="0" animBg="1"/>
      <p:bldP spid="932909" grpId="0" animBg="1"/>
      <p:bldP spid="932917" grpId="0" animBg="1"/>
      <p:bldP spid="932928" grpId="0" animBg="1"/>
      <p:bldP spid="932929" grpId="0" animBg="1"/>
      <p:bldP spid="932930" grpId="0" animBg="1"/>
      <p:bldP spid="932931" grpId="0" animBg="1"/>
      <p:bldP spid="932932"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body" idx="4294967295"/>
          </p:nvPr>
        </p:nvSpPr>
        <p:spPr>
          <a:xfrm>
            <a:off x="179388" y="620712"/>
            <a:ext cx="8686800" cy="5832623"/>
          </a:xfrm>
        </p:spPr>
        <p:txBody>
          <a:bodyPr/>
          <a:lstStyle/>
          <a:p>
            <a:pPr marL="0" indent="0" eaLnBrk="1" hangingPunct="1">
              <a:lnSpc>
                <a:spcPct val="110000"/>
              </a:lnSpc>
              <a:buFont typeface="Arial" pitchFamily="34" charset="0"/>
              <a:buNone/>
              <a:defRPr/>
            </a:pPr>
            <a:r>
              <a:rPr sz="2500" b="1" dirty="0">
                <a:latin typeface="华文楷体" panose="02010600040101010101" pitchFamily="2" charset="-122"/>
                <a:ea typeface="华文楷体" panose="02010600040101010101" pitchFamily="2" charset="-122"/>
              </a:rPr>
              <a:t>例</a:t>
            </a:r>
            <a:r>
              <a:rPr lang="en-US" altLang="zh-CN" sz="2500" b="1" dirty="0">
                <a:latin typeface="华文楷体" panose="02010600040101010101" pitchFamily="2" charset="-122"/>
                <a:ea typeface="华文楷体" panose="02010600040101010101" pitchFamily="2" charset="-122"/>
              </a:rPr>
              <a:t>2. </a:t>
            </a:r>
            <a:r>
              <a:rPr sz="2500" b="1" dirty="0" smtClean="0">
                <a:latin typeface="华文楷体" panose="02010600040101010101" pitchFamily="2" charset="-122"/>
                <a:ea typeface="华文楷体" panose="02010600040101010101" pitchFamily="2" charset="-122"/>
              </a:rPr>
              <a:t>某计算机的主存地址空间中</a:t>
            </a:r>
            <a:endParaRPr lang="en-US" sz="25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0x0000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3FFF</a:t>
            </a:r>
            <a:r>
              <a:rPr sz="2100" b="1" dirty="0">
                <a:latin typeface="华文楷体" panose="02010600040101010101" pitchFamily="2" charset="-122"/>
                <a:ea typeface="华文楷体" panose="02010600040101010101" pitchFamily="2" charset="-122"/>
              </a:rPr>
              <a:t>为</a:t>
            </a:r>
            <a:r>
              <a:rPr lang="en-US" altLang="zh-CN" sz="2100" b="1" dirty="0">
                <a:latin typeface="华文楷体" panose="02010600040101010101" pitchFamily="2" charset="-122"/>
                <a:ea typeface="华文楷体" panose="02010600040101010101" pitchFamily="2" charset="-122"/>
              </a:rPr>
              <a:t>ROM</a:t>
            </a:r>
            <a:r>
              <a:rPr sz="2100" b="1" dirty="0" smtClean="0">
                <a:latin typeface="华文楷体" panose="02010600040101010101" pitchFamily="2" charset="-122"/>
                <a:ea typeface="华文楷体" panose="02010600040101010101" pitchFamily="2" charset="-122"/>
              </a:rPr>
              <a:t>存储区域</a:t>
            </a:r>
            <a:endParaRPr lang="en-US" sz="21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0x4000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0x5FFF</a:t>
            </a:r>
            <a:r>
              <a:rPr sz="2100" b="1" dirty="0" smtClean="0">
                <a:latin typeface="华文楷体" panose="02010600040101010101" pitchFamily="2" charset="-122"/>
                <a:ea typeface="华文楷体" panose="02010600040101010101" pitchFamily="2" charset="-122"/>
              </a:rPr>
              <a:t>为保留地址区域</a:t>
            </a:r>
            <a:endParaRPr lang="en-US" sz="2100" b="1" dirty="0" smtClean="0">
              <a:latin typeface="华文楷体" panose="02010600040101010101" pitchFamily="2" charset="-122"/>
              <a:ea typeface="华文楷体" panose="02010600040101010101" pitchFamily="2" charset="-122"/>
            </a:endParaRPr>
          </a:p>
          <a:p>
            <a:pPr marL="400050" lvl="1" indent="0" eaLnBrk="1" hangingPunct="1">
              <a:lnSpc>
                <a:spcPct val="110000"/>
              </a:lnSpc>
              <a:buFont typeface="Arial" pitchFamily="34" charset="0"/>
              <a:buNone/>
              <a:defRPr/>
            </a:pPr>
            <a:r>
              <a:rPr lang="zh-CN" altLang="en-US" sz="2100" b="1" dirty="0">
                <a:latin typeface="华文楷体" panose="02010600040101010101" pitchFamily="2" charset="-122"/>
                <a:ea typeface="华文楷体" panose="02010600040101010101" pitchFamily="2" charset="-122"/>
              </a:rPr>
              <a:t> </a:t>
            </a:r>
            <a:r>
              <a:rPr lang="zh-CN" altLang="en-US" sz="2100" b="1" dirty="0" smtClean="0">
                <a:latin typeface="华文楷体" panose="02010600040101010101" pitchFamily="2" charset="-122"/>
                <a:ea typeface="华文楷体" panose="02010600040101010101" pitchFamily="2" charset="-122"/>
              </a:rPr>
              <a:t>  </a:t>
            </a:r>
            <a:r>
              <a:rPr lang="en-US" altLang="zh-CN" sz="2100" b="1" dirty="0" smtClean="0">
                <a:latin typeface="华文楷体" panose="02010600040101010101" pitchFamily="2" charset="-122"/>
                <a:ea typeface="华文楷体" panose="02010600040101010101" pitchFamily="2" charset="-122"/>
              </a:rPr>
              <a:t>0x6000</a:t>
            </a:r>
            <a:r>
              <a:rPr sz="2100" b="1" dirty="0">
                <a:latin typeface="华文楷体" panose="02010600040101010101" pitchFamily="2" charset="-122"/>
                <a:ea typeface="华文楷体" panose="02010600040101010101" pitchFamily="2" charset="-122"/>
              </a:rPr>
              <a:t>到</a:t>
            </a:r>
            <a:r>
              <a:rPr lang="en-US" altLang="zh-CN" sz="2100" b="1" dirty="0">
                <a:latin typeface="华文楷体" panose="02010600040101010101" pitchFamily="2" charset="-122"/>
                <a:ea typeface="华文楷体" panose="02010600040101010101" pitchFamily="2" charset="-122"/>
              </a:rPr>
              <a:t>0xFFFF</a:t>
            </a:r>
            <a:r>
              <a:rPr sz="2100" b="1" dirty="0">
                <a:latin typeface="华文楷体" panose="02010600040101010101" pitchFamily="2" charset="-122"/>
                <a:ea typeface="华文楷体" panose="02010600040101010101" pitchFamily="2" charset="-122"/>
              </a:rPr>
              <a:t>为</a:t>
            </a:r>
            <a:r>
              <a:rPr lang="en-US" altLang="zh-CN" sz="2100" b="1" dirty="0">
                <a:latin typeface="华文楷体" panose="02010600040101010101" pitchFamily="2" charset="-122"/>
                <a:ea typeface="华文楷体" panose="02010600040101010101" pitchFamily="2" charset="-122"/>
              </a:rPr>
              <a:t>RAM</a:t>
            </a:r>
            <a:r>
              <a:rPr sz="2100" b="1" dirty="0">
                <a:latin typeface="华文楷体" panose="02010600040101010101" pitchFamily="2" charset="-122"/>
                <a:ea typeface="华文楷体" panose="02010600040101010101" pitchFamily="2" charset="-122"/>
              </a:rPr>
              <a:t>地址区域</a:t>
            </a:r>
            <a:r>
              <a:rPr sz="2100" b="1" dirty="0" smtClean="0">
                <a:latin typeface="华文楷体" panose="02010600040101010101" pitchFamily="2" charset="-122"/>
                <a:ea typeface="华文楷体" panose="02010600040101010101" pitchFamily="2" charset="-122"/>
              </a:rPr>
              <a:t>。</a:t>
            </a:r>
            <a:endParaRPr lang="en-US" sz="2100" b="1" dirty="0" smtClean="0">
              <a:latin typeface="华文楷体" panose="02010600040101010101" pitchFamily="2" charset="-122"/>
              <a:ea typeface="华文楷体" panose="02010600040101010101" pitchFamily="2" charset="-122"/>
            </a:endParaRPr>
          </a:p>
          <a:p>
            <a:pPr marL="0" indent="0" eaLnBrk="1" hangingPunct="1">
              <a:lnSpc>
                <a:spcPct val="110000"/>
              </a:lnSpc>
              <a:buFont typeface="Arial" pitchFamily="34" charset="0"/>
              <a:buNone/>
              <a:defRPr/>
            </a:pPr>
            <a:r>
              <a:rPr lang="en-US" altLang="zh-CN" sz="2500" b="1" dirty="0" smtClean="0">
                <a:latin typeface="华文楷体" panose="02010600040101010101" pitchFamily="2" charset="-122"/>
                <a:ea typeface="华文楷体" panose="02010600040101010101" pitchFamily="2" charset="-122"/>
              </a:rPr>
              <a:t>RAM</a:t>
            </a:r>
            <a:r>
              <a:rPr sz="2500" b="1" dirty="0">
                <a:latin typeface="华文楷体" panose="02010600040101010101" pitchFamily="2" charset="-122"/>
                <a:ea typeface="华文楷体" panose="02010600040101010101" pitchFamily="2" charset="-122"/>
              </a:rPr>
              <a:t>的控制信号为</a:t>
            </a:r>
            <a:r>
              <a:rPr lang="en-US" altLang="zh-CN" sz="2500" b="1" dirty="0">
                <a:latin typeface="华文楷体" panose="02010600040101010101" pitchFamily="2" charset="-122"/>
                <a:ea typeface="华文楷体" panose="02010600040101010101" pitchFamily="2" charset="-122"/>
              </a:rPr>
              <a:t>CS#</a:t>
            </a:r>
            <a:r>
              <a:rPr sz="2500" b="1" dirty="0">
                <a:latin typeface="华文楷体" panose="02010600040101010101" pitchFamily="2" charset="-122"/>
                <a:ea typeface="华文楷体" panose="02010600040101010101" pitchFamily="2" charset="-122"/>
              </a:rPr>
              <a:t>和</a:t>
            </a:r>
            <a:r>
              <a:rPr lang="en-US" altLang="zh-CN" sz="2500" b="1" dirty="0">
                <a:latin typeface="华文楷体" panose="02010600040101010101" pitchFamily="2" charset="-122"/>
                <a:ea typeface="华文楷体" panose="02010600040101010101" pitchFamily="2" charset="-122"/>
              </a:rPr>
              <a:t>WE#</a:t>
            </a:r>
            <a:r>
              <a:rPr sz="2500" b="1" dirty="0">
                <a:latin typeface="华文楷体" panose="02010600040101010101" pitchFamily="2" charset="-122"/>
                <a:ea typeface="华文楷体" panose="02010600040101010101" pitchFamily="2" charset="-122"/>
              </a:rPr>
              <a:t>，</a:t>
            </a:r>
            <a:r>
              <a:rPr lang="en-US" altLang="zh-CN" sz="2500" b="1" dirty="0" smtClean="0">
                <a:latin typeface="华文楷体" panose="02010600040101010101" pitchFamily="2" charset="-122"/>
                <a:ea typeface="华文楷体" panose="02010600040101010101" pitchFamily="2" charset="-122"/>
              </a:rPr>
              <a:t>CPU</a:t>
            </a:r>
            <a:r>
              <a:rPr sz="2500" b="1" dirty="0" smtClean="0">
                <a:latin typeface="华文楷体" panose="02010600040101010101" pitchFamily="2" charset="-122"/>
                <a:ea typeface="华文楷体" panose="02010600040101010101" pitchFamily="2" charset="-122"/>
              </a:rPr>
              <a:t>地址线</a:t>
            </a:r>
            <a:r>
              <a:rPr lang="en-US" altLang="zh-CN" sz="2500" b="1" dirty="0" smtClean="0">
                <a:latin typeface="华文楷体" panose="02010600040101010101" pitchFamily="2" charset="-122"/>
                <a:ea typeface="华文楷体" panose="02010600040101010101" pitchFamily="2" charset="-122"/>
              </a:rPr>
              <a:t>A15~A0</a:t>
            </a:r>
            <a:r>
              <a:rPr sz="2500" b="1" dirty="0">
                <a:latin typeface="华文楷体" panose="02010600040101010101" pitchFamily="2" charset="-122"/>
                <a:ea typeface="华文楷体" panose="02010600040101010101" pitchFamily="2" charset="-122"/>
              </a:rPr>
              <a:t>，</a:t>
            </a:r>
            <a:r>
              <a:rPr sz="2500" b="1" dirty="0" smtClean="0">
                <a:latin typeface="华文楷体" panose="02010600040101010101" pitchFamily="2" charset="-122"/>
                <a:ea typeface="华文楷体" panose="02010600040101010101" pitchFamily="2" charset="-122"/>
              </a:rPr>
              <a:t>数据线</a:t>
            </a:r>
            <a:r>
              <a:rPr lang="en-US" altLang="zh-CN" sz="2500" b="1" dirty="0" smtClean="0">
                <a:latin typeface="华文楷体" panose="02010600040101010101" pitchFamily="2" charset="-122"/>
                <a:ea typeface="华文楷体" panose="02010600040101010101" pitchFamily="2" charset="-122"/>
              </a:rPr>
              <a:t>D7~D0</a:t>
            </a:r>
            <a:r>
              <a:rPr sz="2500" b="1" dirty="0">
                <a:latin typeface="华文楷体" panose="02010600040101010101" pitchFamily="2" charset="-122"/>
                <a:ea typeface="华文楷体" panose="02010600040101010101" pitchFamily="2" charset="-122"/>
              </a:rPr>
              <a:t>，控制信号有读写控制</a:t>
            </a:r>
            <a:r>
              <a:rPr lang="en-US" altLang="zh-CN" sz="2500" b="1" dirty="0">
                <a:latin typeface="华文楷体" panose="02010600040101010101" pitchFamily="2" charset="-122"/>
                <a:ea typeface="华文楷体" panose="02010600040101010101" pitchFamily="2" charset="-122"/>
              </a:rPr>
              <a:t>R/W#</a:t>
            </a:r>
            <a:r>
              <a:rPr sz="2500" b="1" dirty="0">
                <a:latin typeface="华文楷体" panose="02010600040101010101" pitchFamily="2" charset="-122"/>
                <a:ea typeface="华文楷体" panose="02010600040101010101" pitchFamily="2" charset="-122"/>
              </a:rPr>
              <a:t>和访存请求</a:t>
            </a:r>
            <a:r>
              <a:rPr lang="en-US" altLang="zh-CN" sz="2500" b="1" dirty="0">
                <a:latin typeface="华文楷体" panose="02010600040101010101" pitchFamily="2" charset="-122"/>
                <a:ea typeface="华文楷体" panose="02010600040101010101" pitchFamily="2" charset="-122"/>
              </a:rPr>
              <a:t>MREQ#</a:t>
            </a:r>
            <a:r>
              <a:rPr sz="2500" b="1" dirty="0">
                <a:latin typeface="华文楷体" panose="02010600040101010101" pitchFamily="2" charset="-122"/>
                <a:ea typeface="华文楷体" panose="02010600040101010101" pitchFamily="2" charset="-122"/>
              </a:rPr>
              <a:t>。</a:t>
            </a:r>
            <a:endParaRPr sz="2100" b="1" dirty="0">
              <a:latin typeface="华文楷体" panose="02010600040101010101" pitchFamily="2" charset="-122"/>
              <a:ea typeface="华文楷体" panose="02010600040101010101" pitchFamily="2" charset="-122"/>
            </a:endParaRP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smtClean="0">
                <a:solidFill>
                  <a:srgbClr val="0070C0"/>
                </a:solidFill>
                <a:latin typeface="华文楷体" panose="02010600040101010101" pitchFamily="2" charset="-122"/>
                <a:ea typeface="华文楷体" panose="02010600040101010101" pitchFamily="2" charset="-122"/>
              </a:rPr>
              <a:t>如</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a:solidFill>
                  <a:srgbClr val="0070C0"/>
                </a:solidFill>
                <a:latin typeface="华文楷体" panose="02010600040101010101" pitchFamily="2" charset="-122"/>
                <a:ea typeface="华文楷体" panose="02010600040101010101" pitchFamily="2" charset="-122"/>
              </a:rPr>
              <a:t>和</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都采用</a:t>
            </a:r>
            <a:r>
              <a:rPr lang="en-US" altLang="zh-CN" sz="2100" b="1" dirty="0" smtClean="0">
                <a:solidFill>
                  <a:srgbClr val="0070C0"/>
                </a:solidFill>
                <a:latin typeface="华文楷体" panose="02010600040101010101" pitchFamily="2" charset="-122"/>
                <a:ea typeface="华文楷体" panose="02010600040101010101" pitchFamily="2" charset="-122"/>
              </a:rPr>
              <a:t>8K×1</a:t>
            </a:r>
            <a:r>
              <a:rPr sz="2100" b="1" dirty="0" smtClean="0">
                <a:solidFill>
                  <a:srgbClr val="0070C0"/>
                </a:solidFill>
                <a:latin typeface="华文楷体" panose="02010600040101010101" pitchFamily="2" charset="-122"/>
                <a:ea typeface="华文楷体" panose="02010600040101010101" pitchFamily="2" charset="-122"/>
              </a:rPr>
              <a:t>芯片</a:t>
            </a:r>
            <a:r>
              <a:rPr sz="2100" b="1" dirty="0">
                <a:solidFill>
                  <a:srgbClr val="0070C0"/>
                </a:solidFill>
                <a:latin typeface="华文楷体" panose="02010600040101010101" pitchFamily="2" charset="-122"/>
                <a:ea typeface="华文楷体" panose="02010600040101010101" pitchFamily="2" charset="-122"/>
              </a:rPr>
              <a:t>，</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smtClean="0">
                <a:solidFill>
                  <a:srgbClr val="0070C0"/>
                </a:solidFill>
                <a:latin typeface="华文楷体" panose="02010600040101010101" pitchFamily="2" charset="-122"/>
                <a:ea typeface="华文楷体" panose="02010600040101010101" pitchFamily="2" charset="-122"/>
              </a:rPr>
              <a:t>如</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smtClean="0">
                <a:solidFill>
                  <a:srgbClr val="0070C0"/>
                </a:solidFill>
                <a:latin typeface="华文楷体" panose="02010600040101010101" pitchFamily="2" charset="-122"/>
                <a:ea typeface="华文楷体" panose="02010600040101010101" pitchFamily="2" charset="-122"/>
              </a:rPr>
              <a:t>采用</a:t>
            </a:r>
            <a:r>
              <a:rPr lang="en-US" altLang="zh-CN" sz="2100" b="1" dirty="0">
                <a:solidFill>
                  <a:srgbClr val="0070C0"/>
                </a:solidFill>
                <a:latin typeface="华文楷体" panose="02010600040101010101" pitchFamily="2" charset="-122"/>
                <a:ea typeface="华文楷体" panose="02010600040101010101" pitchFamily="2" charset="-122"/>
              </a:rPr>
              <a:t>8K×8</a:t>
            </a:r>
            <a:r>
              <a:rPr sz="2100" b="1" dirty="0">
                <a:solidFill>
                  <a:srgbClr val="0070C0"/>
                </a:solidFill>
                <a:latin typeface="华文楷体" panose="02010600040101010101" pitchFamily="2" charset="-122"/>
                <a:ea typeface="华文楷体" panose="02010600040101010101" pitchFamily="2" charset="-122"/>
              </a:rPr>
              <a:t>的芯片，</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芯片采用</a:t>
            </a:r>
            <a:r>
              <a:rPr lang="en-US" altLang="zh-CN" sz="2100" b="1" dirty="0">
                <a:solidFill>
                  <a:srgbClr val="0070C0"/>
                </a:solidFill>
                <a:latin typeface="华文楷体" panose="02010600040101010101" pitchFamily="2" charset="-122"/>
                <a:ea typeface="华文楷体" panose="02010600040101010101" pitchFamily="2" charset="-122"/>
              </a:rPr>
              <a:t>4K×8</a:t>
            </a:r>
            <a:r>
              <a:rPr sz="2100" b="1" dirty="0">
                <a:solidFill>
                  <a:srgbClr val="0070C0"/>
                </a:solidFill>
                <a:latin typeface="华文楷体" panose="02010600040101010101" pitchFamily="2" charset="-122"/>
                <a:ea typeface="华文楷体" panose="02010600040101010101" pitchFamily="2" charset="-122"/>
              </a:rPr>
              <a:t>的芯片，</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a:p>
            <a:pPr marL="857250" lvl="1" indent="-457200" eaLnBrk="1" hangingPunct="1">
              <a:lnSpc>
                <a:spcPct val="110000"/>
              </a:lnSpc>
              <a:buFont typeface="+mj-lt"/>
              <a:buAutoNum type="arabicPeriod"/>
              <a:defRPr/>
            </a:pPr>
            <a:r>
              <a:rPr lang="en-US" altLang="zh-CN" sz="2100" b="1" dirty="0">
                <a:solidFill>
                  <a:srgbClr val="0070C0"/>
                </a:solidFill>
                <a:latin typeface="华文楷体" panose="02010600040101010101" pitchFamily="2" charset="-122"/>
                <a:ea typeface="华文楷体" panose="02010600040101010101" pitchFamily="2" charset="-122"/>
              </a:rPr>
              <a:t> </a:t>
            </a:r>
            <a:r>
              <a:rPr sz="2100" b="1" dirty="0">
                <a:solidFill>
                  <a:srgbClr val="0070C0"/>
                </a:solidFill>
                <a:latin typeface="华文楷体" panose="02010600040101010101" pitchFamily="2" charset="-122"/>
                <a:ea typeface="华文楷体" panose="02010600040101010101" pitchFamily="2" charset="-122"/>
              </a:rPr>
              <a:t>如果</a:t>
            </a:r>
            <a:r>
              <a:rPr lang="en-US" altLang="zh-CN" sz="2100" b="1" dirty="0" smtClean="0">
                <a:solidFill>
                  <a:srgbClr val="0070C0"/>
                </a:solidFill>
                <a:latin typeface="华文楷体" panose="02010600040101010101" pitchFamily="2" charset="-122"/>
                <a:ea typeface="华文楷体" panose="02010600040101010101" pitchFamily="2" charset="-122"/>
              </a:rPr>
              <a:t>ROM</a:t>
            </a:r>
            <a:r>
              <a:rPr sz="2100" b="1" dirty="0" smtClean="0">
                <a:solidFill>
                  <a:srgbClr val="0070C0"/>
                </a:solidFill>
                <a:latin typeface="华文楷体" panose="02010600040101010101" pitchFamily="2" charset="-122"/>
                <a:ea typeface="华文楷体" panose="02010600040101010101" pitchFamily="2" charset="-122"/>
              </a:rPr>
              <a:t>采用</a:t>
            </a:r>
            <a:r>
              <a:rPr lang="en-US" altLang="zh-CN" sz="2100" b="1" dirty="0">
                <a:solidFill>
                  <a:srgbClr val="0070C0"/>
                </a:solidFill>
                <a:latin typeface="华文楷体" panose="02010600040101010101" pitchFamily="2" charset="-122"/>
                <a:ea typeface="华文楷体" panose="02010600040101010101" pitchFamily="2" charset="-122"/>
              </a:rPr>
              <a:t>16K×8</a:t>
            </a:r>
            <a:r>
              <a:rPr sz="2100" b="1" dirty="0">
                <a:solidFill>
                  <a:srgbClr val="0070C0"/>
                </a:solidFill>
                <a:latin typeface="华文楷体" panose="02010600040101010101" pitchFamily="2" charset="-122"/>
                <a:ea typeface="华文楷体" panose="02010600040101010101" pitchFamily="2" charset="-122"/>
              </a:rPr>
              <a:t>的芯片，</a:t>
            </a:r>
            <a:r>
              <a:rPr lang="en-US" altLang="zh-CN" sz="2100" b="1" dirty="0" smtClean="0">
                <a:solidFill>
                  <a:srgbClr val="0070C0"/>
                </a:solidFill>
                <a:latin typeface="华文楷体" panose="02010600040101010101" pitchFamily="2" charset="-122"/>
                <a:ea typeface="华文楷体" panose="02010600040101010101" pitchFamily="2" charset="-122"/>
              </a:rPr>
              <a:t>RAM</a:t>
            </a:r>
            <a:r>
              <a:rPr sz="2100" b="1" dirty="0" smtClean="0">
                <a:solidFill>
                  <a:srgbClr val="0070C0"/>
                </a:solidFill>
                <a:latin typeface="华文楷体" panose="02010600040101010101" pitchFamily="2" charset="-122"/>
                <a:ea typeface="华文楷体" panose="02010600040101010101" pitchFamily="2" charset="-122"/>
              </a:rPr>
              <a:t>芯片采用</a:t>
            </a:r>
            <a:r>
              <a:rPr lang="en-US" altLang="zh-CN" sz="2100" b="1" dirty="0">
                <a:solidFill>
                  <a:srgbClr val="0070C0"/>
                </a:solidFill>
                <a:latin typeface="华文楷体" panose="02010600040101010101" pitchFamily="2" charset="-122"/>
                <a:ea typeface="华文楷体" panose="02010600040101010101" pitchFamily="2" charset="-122"/>
              </a:rPr>
              <a:t>4K×8</a:t>
            </a:r>
            <a:r>
              <a:rPr sz="2100" b="1" dirty="0">
                <a:solidFill>
                  <a:srgbClr val="0070C0"/>
                </a:solidFill>
                <a:latin typeface="华文楷体" panose="02010600040101010101" pitchFamily="2" charset="-122"/>
                <a:ea typeface="华文楷体" panose="02010600040101010101" pitchFamily="2" charset="-122"/>
              </a:rPr>
              <a:t>的芯片，</a:t>
            </a:r>
            <a:r>
              <a:rPr sz="2100" b="1" dirty="0" smtClean="0">
                <a:solidFill>
                  <a:srgbClr val="0070C0"/>
                </a:solidFill>
                <a:latin typeface="华文楷体" panose="02010600040101010101" pitchFamily="2" charset="-122"/>
                <a:ea typeface="华文楷体" panose="02010600040101010101" pitchFamily="2" charset="-122"/>
              </a:rPr>
              <a:t>试画出与</a:t>
            </a:r>
            <a:r>
              <a:rPr lang="en-US" altLang="zh-CN" sz="2100" b="1" dirty="0">
                <a:solidFill>
                  <a:srgbClr val="0070C0"/>
                </a:solidFill>
                <a:latin typeface="华文楷体" panose="02010600040101010101" pitchFamily="2" charset="-122"/>
                <a:ea typeface="华文楷体" panose="02010600040101010101" pitchFamily="2" charset="-122"/>
              </a:rPr>
              <a:t>CPU</a:t>
            </a:r>
            <a:r>
              <a:rPr sz="2100" b="1" dirty="0">
                <a:solidFill>
                  <a:srgbClr val="0070C0"/>
                </a:solidFill>
                <a:latin typeface="华文楷体" panose="02010600040101010101" pitchFamily="2" charset="-122"/>
                <a:ea typeface="华文楷体" panose="02010600040101010101" pitchFamily="2" charset="-122"/>
              </a:rPr>
              <a:t>的连接图</a:t>
            </a:r>
          </a:p>
        </p:txBody>
      </p:sp>
      <p:sp>
        <p:nvSpPr>
          <p:cNvPr id="174082"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dirty="0">
                <a:latin typeface="Arial" charset="0"/>
              </a:rPr>
              <a:t> -</a:t>
            </a:r>
            <a:fld id="{F652328F-6471-4AB8-BBCA-69971ED5F087}" type="slidenum">
              <a:rPr lang="en-US" altLang="zh-CN">
                <a:latin typeface="Arial" charset="0"/>
              </a:rPr>
              <a:pPr/>
              <a:t>86</a:t>
            </a:fld>
            <a:r>
              <a:rPr lang="en-US" altLang="zh-CN" dirty="0">
                <a:latin typeface="Arial" charset="0"/>
              </a:rPr>
              <a:t>- </a:t>
            </a:r>
          </a:p>
        </p:txBody>
      </p:sp>
    </p:spTree>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81"/>
          <p:cNvGrpSpPr>
            <a:grpSpLocks/>
          </p:cNvGrpSpPr>
          <p:nvPr/>
        </p:nvGrpSpPr>
        <p:grpSpPr bwMode="auto">
          <a:xfrm>
            <a:off x="1085850" y="1066800"/>
            <a:ext cx="6896100" cy="1136650"/>
            <a:chOff x="684" y="672"/>
            <a:chExt cx="4344" cy="716"/>
          </a:xfrm>
        </p:grpSpPr>
        <p:sp>
          <p:nvSpPr>
            <p:cNvPr id="176242" name="Rectangle 3"/>
            <p:cNvSpPr>
              <a:spLocks noChangeArrowheads="1"/>
            </p:cNvSpPr>
            <p:nvPr/>
          </p:nvSpPr>
          <p:spPr bwMode="auto">
            <a:xfrm>
              <a:off x="4757"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3" name="Rectangle 4"/>
            <p:cNvSpPr>
              <a:spLocks noChangeArrowheads="1"/>
            </p:cNvSpPr>
            <p:nvPr/>
          </p:nvSpPr>
          <p:spPr bwMode="auto">
            <a:xfrm>
              <a:off x="4485"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4" name="Rectangle 5"/>
            <p:cNvSpPr>
              <a:spLocks noChangeArrowheads="1"/>
            </p:cNvSpPr>
            <p:nvPr/>
          </p:nvSpPr>
          <p:spPr bwMode="auto">
            <a:xfrm>
              <a:off x="4214"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5" name="Rectangle 6"/>
            <p:cNvSpPr>
              <a:spLocks noChangeArrowheads="1"/>
            </p:cNvSpPr>
            <p:nvPr/>
          </p:nvSpPr>
          <p:spPr bwMode="auto">
            <a:xfrm>
              <a:off x="3942"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6" name="Rectangle 7"/>
            <p:cNvSpPr>
              <a:spLocks noChangeArrowheads="1"/>
            </p:cNvSpPr>
            <p:nvPr/>
          </p:nvSpPr>
          <p:spPr bwMode="auto">
            <a:xfrm>
              <a:off x="3671"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7" name="Rectangle 8"/>
            <p:cNvSpPr>
              <a:spLocks noChangeArrowheads="1"/>
            </p:cNvSpPr>
            <p:nvPr/>
          </p:nvSpPr>
          <p:spPr bwMode="auto">
            <a:xfrm>
              <a:off x="3399"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8" name="Rectangle 9"/>
            <p:cNvSpPr>
              <a:spLocks noChangeArrowheads="1"/>
            </p:cNvSpPr>
            <p:nvPr/>
          </p:nvSpPr>
          <p:spPr bwMode="auto">
            <a:xfrm>
              <a:off x="3128"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49" name="Rectangle 10"/>
            <p:cNvSpPr>
              <a:spLocks noChangeArrowheads="1"/>
            </p:cNvSpPr>
            <p:nvPr/>
          </p:nvSpPr>
          <p:spPr bwMode="auto">
            <a:xfrm>
              <a:off x="2856"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0" name="Rectangle 11"/>
            <p:cNvSpPr>
              <a:spLocks noChangeArrowheads="1"/>
            </p:cNvSpPr>
            <p:nvPr/>
          </p:nvSpPr>
          <p:spPr bwMode="auto">
            <a:xfrm>
              <a:off x="2585"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1" name="Rectangle 12"/>
            <p:cNvSpPr>
              <a:spLocks noChangeArrowheads="1"/>
            </p:cNvSpPr>
            <p:nvPr/>
          </p:nvSpPr>
          <p:spPr bwMode="auto">
            <a:xfrm>
              <a:off x="2313"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2" name="Rectangle 13"/>
            <p:cNvSpPr>
              <a:spLocks noChangeArrowheads="1"/>
            </p:cNvSpPr>
            <p:nvPr/>
          </p:nvSpPr>
          <p:spPr bwMode="auto">
            <a:xfrm>
              <a:off x="2042"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3" name="Rectangle 14"/>
            <p:cNvSpPr>
              <a:spLocks noChangeArrowheads="1"/>
            </p:cNvSpPr>
            <p:nvPr/>
          </p:nvSpPr>
          <p:spPr bwMode="auto">
            <a:xfrm>
              <a:off x="1770" y="1030"/>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4" name="Rectangle 15"/>
            <p:cNvSpPr>
              <a:spLocks noChangeArrowheads="1"/>
            </p:cNvSpPr>
            <p:nvPr/>
          </p:nvSpPr>
          <p:spPr bwMode="auto">
            <a:xfrm>
              <a:off x="1499" y="1030"/>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55" name="Rectangle 16"/>
            <p:cNvSpPr>
              <a:spLocks noChangeArrowheads="1"/>
            </p:cNvSpPr>
            <p:nvPr/>
          </p:nvSpPr>
          <p:spPr bwMode="auto">
            <a:xfrm>
              <a:off x="1227"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56" name="Rectangle 17"/>
            <p:cNvSpPr>
              <a:spLocks noChangeArrowheads="1"/>
            </p:cNvSpPr>
            <p:nvPr/>
          </p:nvSpPr>
          <p:spPr bwMode="auto">
            <a:xfrm>
              <a:off x="956" y="1030"/>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7" name="Rectangle 18"/>
            <p:cNvSpPr>
              <a:spLocks noChangeArrowheads="1"/>
            </p:cNvSpPr>
            <p:nvPr/>
          </p:nvSpPr>
          <p:spPr bwMode="auto">
            <a:xfrm>
              <a:off x="684" y="1030"/>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58" name="Rectangle 19"/>
            <p:cNvSpPr>
              <a:spLocks noChangeArrowheads="1"/>
            </p:cNvSpPr>
            <p:nvPr/>
          </p:nvSpPr>
          <p:spPr bwMode="auto">
            <a:xfrm>
              <a:off x="4757"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59" name="Rectangle 20"/>
            <p:cNvSpPr>
              <a:spLocks noChangeArrowheads="1"/>
            </p:cNvSpPr>
            <p:nvPr/>
          </p:nvSpPr>
          <p:spPr bwMode="auto">
            <a:xfrm>
              <a:off x="4485"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0" name="Rectangle 21"/>
            <p:cNvSpPr>
              <a:spLocks noChangeArrowheads="1"/>
            </p:cNvSpPr>
            <p:nvPr/>
          </p:nvSpPr>
          <p:spPr bwMode="auto">
            <a:xfrm>
              <a:off x="4214"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1" name="Rectangle 22"/>
            <p:cNvSpPr>
              <a:spLocks noChangeArrowheads="1"/>
            </p:cNvSpPr>
            <p:nvPr/>
          </p:nvSpPr>
          <p:spPr bwMode="auto">
            <a:xfrm>
              <a:off x="3942"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2" name="Rectangle 23"/>
            <p:cNvSpPr>
              <a:spLocks noChangeArrowheads="1"/>
            </p:cNvSpPr>
            <p:nvPr/>
          </p:nvSpPr>
          <p:spPr bwMode="auto">
            <a:xfrm>
              <a:off x="3671"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3" name="Rectangle 24"/>
            <p:cNvSpPr>
              <a:spLocks noChangeArrowheads="1"/>
            </p:cNvSpPr>
            <p:nvPr/>
          </p:nvSpPr>
          <p:spPr bwMode="auto">
            <a:xfrm>
              <a:off x="3399"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4" name="Rectangle 25"/>
            <p:cNvSpPr>
              <a:spLocks noChangeArrowheads="1"/>
            </p:cNvSpPr>
            <p:nvPr/>
          </p:nvSpPr>
          <p:spPr bwMode="auto">
            <a:xfrm>
              <a:off x="3128"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5" name="Rectangle 26"/>
            <p:cNvSpPr>
              <a:spLocks noChangeArrowheads="1"/>
            </p:cNvSpPr>
            <p:nvPr/>
          </p:nvSpPr>
          <p:spPr bwMode="auto">
            <a:xfrm>
              <a:off x="2856"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6" name="Rectangle 27"/>
            <p:cNvSpPr>
              <a:spLocks noChangeArrowheads="1"/>
            </p:cNvSpPr>
            <p:nvPr/>
          </p:nvSpPr>
          <p:spPr bwMode="auto">
            <a:xfrm>
              <a:off x="2585"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7" name="Rectangle 28"/>
            <p:cNvSpPr>
              <a:spLocks noChangeArrowheads="1"/>
            </p:cNvSpPr>
            <p:nvPr/>
          </p:nvSpPr>
          <p:spPr bwMode="auto">
            <a:xfrm>
              <a:off x="2313"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8" name="Rectangle 29"/>
            <p:cNvSpPr>
              <a:spLocks noChangeArrowheads="1"/>
            </p:cNvSpPr>
            <p:nvPr/>
          </p:nvSpPr>
          <p:spPr bwMode="auto">
            <a:xfrm>
              <a:off x="2042"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69" name="Rectangle 30"/>
            <p:cNvSpPr>
              <a:spLocks noChangeArrowheads="1"/>
            </p:cNvSpPr>
            <p:nvPr/>
          </p:nvSpPr>
          <p:spPr bwMode="auto">
            <a:xfrm>
              <a:off x="1770" y="672"/>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0" name="Rectangle 31"/>
            <p:cNvSpPr>
              <a:spLocks noChangeArrowheads="1"/>
            </p:cNvSpPr>
            <p:nvPr/>
          </p:nvSpPr>
          <p:spPr bwMode="auto">
            <a:xfrm>
              <a:off x="1499" y="672"/>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71" name="Rectangle 32"/>
            <p:cNvSpPr>
              <a:spLocks noChangeArrowheads="1"/>
            </p:cNvSpPr>
            <p:nvPr/>
          </p:nvSpPr>
          <p:spPr bwMode="auto">
            <a:xfrm>
              <a:off x="1227"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2" name="Rectangle 33"/>
            <p:cNvSpPr>
              <a:spLocks noChangeArrowheads="1"/>
            </p:cNvSpPr>
            <p:nvPr/>
          </p:nvSpPr>
          <p:spPr bwMode="auto">
            <a:xfrm>
              <a:off x="956" y="672"/>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3" name="Rectangle 34"/>
            <p:cNvSpPr>
              <a:spLocks noChangeArrowheads="1"/>
            </p:cNvSpPr>
            <p:nvPr/>
          </p:nvSpPr>
          <p:spPr bwMode="auto">
            <a:xfrm>
              <a:off x="684" y="672"/>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74" name="Line 35"/>
            <p:cNvSpPr>
              <a:spLocks noChangeShapeType="1"/>
            </p:cNvSpPr>
            <p:nvPr/>
          </p:nvSpPr>
          <p:spPr bwMode="auto">
            <a:xfrm>
              <a:off x="684" y="672"/>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5" name="Line 36"/>
            <p:cNvSpPr>
              <a:spLocks noChangeShapeType="1"/>
            </p:cNvSpPr>
            <p:nvPr/>
          </p:nvSpPr>
          <p:spPr bwMode="auto">
            <a:xfrm>
              <a:off x="684" y="1030"/>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76" name="Line 37"/>
            <p:cNvSpPr>
              <a:spLocks noChangeShapeType="1"/>
            </p:cNvSpPr>
            <p:nvPr/>
          </p:nvSpPr>
          <p:spPr bwMode="auto">
            <a:xfrm>
              <a:off x="684" y="1388"/>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7" name="Line 38"/>
            <p:cNvSpPr>
              <a:spLocks noChangeShapeType="1"/>
            </p:cNvSpPr>
            <p:nvPr/>
          </p:nvSpPr>
          <p:spPr bwMode="auto">
            <a:xfrm>
              <a:off x="684"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78" name="Line 39"/>
            <p:cNvSpPr>
              <a:spLocks noChangeShapeType="1"/>
            </p:cNvSpPr>
            <p:nvPr/>
          </p:nvSpPr>
          <p:spPr bwMode="auto">
            <a:xfrm>
              <a:off x="9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79" name="Line 40"/>
            <p:cNvSpPr>
              <a:spLocks noChangeShapeType="1"/>
            </p:cNvSpPr>
            <p:nvPr/>
          </p:nvSpPr>
          <p:spPr bwMode="auto">
            <a:xfrm>
              <a:off x="122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0" name="Line 41"/>
            <p:cNvSpPr>
              <a:spLocks noChangeShapeType="1"/>
            </p:cNvSpPr>
            <p:nvPr/>
          </p:nvSpPr>
          <p:spPr bwMode="auto">
            <a:xfrm>
              <a:off x="1770"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1" name="Line 42"/>
            <p:cNvSpPr>
              <a:spLocks noChangeShapeType="1"/>
            </p:cNvSpPr>
            <p:nvPr/>
          </p:nvSpPr>
          <p:spPr bwMode="auto">
            <a:xfrm>
              <a:off x="20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2" name="Line 43"/>
            <p:cNvSpPr>
              <a:spLocks noChangeShapeType="1"/>
            </p:cNvSpPr>
            <p:nvPr/>
          </p:nvSpPr>
          <p:spPr bwMode="auto">
            <a:xfrm>
              <a:off x="2313"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3" name="Line 44"/>
            <p:cNvSpPr>
              <a:spLocks noChangeShapeType="1"/>
            </p:cNvSpPr>
            <p:nvPr/>
          </p:nvSpPr>
          <p:spPr bwMode="auto">
            <a:xfrm>
              <a:off x="25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4" name="Line 45"/>
            <p:cNvSpPr>
              <a:spLocks noChangeShapeType="1"/>
            </p:cNvSpPr>
            <p:nvPr/>
          </p:nvSpPr>
          <p:spPr bwMode="auto">
            <a:xfrm>
              <a:off x="2856"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5" name="Line 46"/>
            <p:cNvSpPr>
              <a:spLocks noChangeShapeType="1"/>
            </p:cNvSpPr>
            <p:nvPr/>
          </p:nvSpPr>
          <p:spPr bwMode="auto">
            <a:xfrm>
              <a:off x="3128"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6" name="Line 47"/>
            <p:cNvSpPr>
              <a:spLocks noChangeShapeType="1"/>
            </p:cNvSpPr>
            <p:nvPr/>
          </p:nvSpPr>
          <p:spPr bwMode="auto">
            <a:xfrm>
              <a:off x="3399"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7" name="Line 48"/>
            <p:cNvSpPr>
              <a:spLocks noChangeShapeType="1"/>
            </p:cNvSpPr>
            <p:nvPr/>
          </p:nvSpPr>
          <p:spPr bwMode="auto">
            <a:xfrm>
              <a:off x="3671"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8" name="Line 49"/>
            <p:cNvSpPr>
              <a:spLocks noChangeShapeType="1"/>
            </p:cNvSpPr>
            <p:nvPr/>
          </p:nvSpPr>
          <p:spPr bwMode="auto">
            <a:xfrm>
              <a:off x="3942"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89" name="Line 50"/>
            <p:cNvSpPr>
              <a:spLocks noChangeShapeType="1"/>
            </p:cNvSpPr>
            <p:nvPr/>
          </p:nvSpPr>
          <p:spPr bwMode="auto">
            <a:xfrm>
              <a:off x="4214"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0" name="Line 51"/>
            <p:cNvSpPr>
              <a:spLocks noChangeShapeType="1"/>
            </p:cNvSpPr>
            <p:nvPr/>
          </p:nvSpPr>
          <p:spPr bwMode="auto">
            <a:xfrm>
              <a:off x="4485"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1" name="Line 52"/>
            <p:cNvSpPr>
              <a:spLocks noChangeShapeType="1"/>
            </p:cNvSpPr>
            <p:nvPr/>
          </p:nvSpPr>
          <p:spPr bwMode="auto">
            <a:xfrm>
              <a:off x="4757" y="672"/>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92" name="Line 53"/>
            <p:cNvSpPr>
              <a:spLocks noChangeShapeType="1"/>
            </p:cNvSpPr>
            <p:nvPr/>
          </p:nvSpPr>
          <p:spPr bwMode="auto">
            <a:xfrm>
              <a:off x="5028" y="672"/>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93" name="Line 54"/>
            <p:cNvSpPr>
              <a:spLocks noChangeShapeType="1"/>
            </p:cNvSpPr>
            <p:nvPr/>
          </p:nvSpPr>
          <p:spPr bwMode="auto">
            <a:xfrm>
              <a:off x="1499" y="1030"/>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94" name="Line 55"/>
            <p:cNvSpPr>
              <a:spLocks noChangeShapeType="1"/>
            </p:cNvSpPr>
            <p:nvPr/>
          </p:nvSpPr>
          <p:spPr bwMode="auto">
            <a:xfrm>
              <a:off x="1499" y="672"/>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936046" name="Rectangle 110"/>
          <p:cNvSpPr>
            <a:spLocks noChangeArrowheads="1"/>
          </p:cNvSpPr>
          <p:nvPr/>
        </p:nvSpPr>
        <p:spPr bwMode="auto">
          <a:xfrm>
            <a:off x="381000" y="533400"/>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0x0000 ~0x3FFF      16K*8 ROM </a:t>
            </a:r>
          </a:p>
        </p:txBody>
      </p:sp>
      <p:sp>
        <p:nvSpPr>
          <p:cNvPr id="936101" name="Rectangle 165"/>
          <p:cNvSpPr>
            <a:spLocks noChangeArrowheads="1"/>
          </p:cNvSpPr>
          <p:nvPr/>
        </p:nvSpPr>
        <p:spPr bwMode="auto">
          <a:xfrm>
            <a:off x="381000" y="2362200"/>
            <a:ext cx="8229600" cy="6096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dirty="0">
                <a:solidFill>
                  <a:schemeClr val="accent2"/>
                </a:solidFill>
              </a:rPr>
              <a:t>0x4000~0x5FFF        8K*8 RESERVED </a:t>
            </a:r>
          </a:p>
        </p:txBody>
      </p:sp>
      <p:sp>
        <p:nvSpPr>
          <p:cNvPr id="936102" name="Rectangle 166"/>
          <p:cNvSpPr>
            <a:spLocks noChangeArrowheads="1"/>
          </p:cNvSpPr>
          <p:nvPr/>
        </p:nvSpPr>
        <p:spPr bwMode="auto">
          <a:xfrm>
            <a:off x="395288" y="4264025"/>
            <a:ext cx="8229600" cy="533400"/>
          </a:xfrm>
          <a:prstGeom prst="rect">
            <a:avLst/>
          </a:prstGeom>
          <a:noFill/>
          <a:ln w="9525">
            <a:noFill/>
            <a:miter lim="800000"/>
            <a:headEnd/>
            <a:tailEnd/>
          </a:ln>
        </p:spPr>
        <p:txBody>
          <a:bodyPr/>
          <a:lstStyle/>
          <a:p>
            <a:pPr marL="469900" indent="-469900">
              <a:lnSpc>
                <a:spcPct val="120000"/>
              </a:lnSpc>
              <a:spcBef>
                <a:spcPct val="20000"/>
              </a:spcBef>
              <a:buClr>
                <a:schemeClr val="accent2"/>
              </a:buClr>
              <a:buFont typeface="Wingdings" pitchFamily="2" charset="2"/>
              <a:buNone/>
            </a:pPr>
            <a:r>
              <a:rPr lang="en-US" altLang="zh-CN" sz="2100" b="1" i="0">
                <a:solidFill>
                  <a:schemeClr val="accent2"/>
                </a:solidFill>
              </a:rPr>
              <a:t>0x6000 ~0xFFFF      40K*8 RAM</a:t>
            </a:r>
          </a:p>
        </p:txBody>
      </p:sp>
      <p:grpSp>
        <p:nvGrpSpPr>
          <p:cNvPr id="3" name="Group 226"/>
          <p:cNvGrpSpPr>
            <a:grpSpLocks/>
          </p:cNvGrpSpPr>
          <p:nvPr/>
        </p:nvGrpSpPr>
        <p:grpSpPr bwMode="auto">
          <a:xfrm>
            <a:off x="1063625" y="2965450"/>
            <a:ext cx="6896100" cy="1136650"/>
            <a:chOff x="780" y="1209"/>
            <a:chExt cx="4344" cy="716"/>
          </a:xfrm>
        </p:grpSpPr>
        <p:sp>
          <p:nvSpPr>
            <p:cNvPr id="176189" name="Rectangle 173"/>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0" name="Rectangle 174"/>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1" name="Rectangle 175"/>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2" name="Rectangle 176"/>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3" name="Rectangle 177"/>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4" name="Rectangle 178"/>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5" name="Rectangle 179"/>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6" name="Rectangle 180"/>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7" name="Rectangle 181"/>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8" name="Rectangle 182"/>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99" name="Rectangle 183"/>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0" name="Rectangle 184"/>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1" name="Rectangle 185"/>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202" name="Rectangle 186"/>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3" name="Rectangle 187"/>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04" name="Rectangle 188"/>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05" name="Rectangle 189"/>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6" name="Rectangle 190"/>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7" name="Rectangle 191"/>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8" name="Rectangle 192"/>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09" name="Rectangle 193"/>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0" name="Rectangle 194"/>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1" name="Rectangle 195"/>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2" name="Rectangle 196"/>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3" name="Rectangle 197"/>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4" name="Rectangle 198"/>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5" name="Rectangle 199"/>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6" name="Rectangle 200"/>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7" name="Rectangle 201"/>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218" name="Rectangle 202"/>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19" name="Rectangle 203"/>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220" name="Rectangle 204"/>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221" name="Line 205"/>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2" name="Line 206"/>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23" name="Line 207"/>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4" name="Line 208"/>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25" name="Line 209"/>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6" name="Line 210"/>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7" name="Line 211"/>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8" name="Line 212"/>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29" name="Line 213"/>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0" name="Line 214"/>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1" name="Line 215"/>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2" name="Line 216"/>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3" name="Line 217"/>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4" name="Line 218"/>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5" name="Line 219"/>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6" name="Line 220"/>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7" name="Line 221"/>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8" name="Line 222"/>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239" name="Line 223"/>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240" name="Line 224"/>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241" name="Line 225"/>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grpSp>
        <p:nvGrpSpPr>
          <p:cNvPr id="4" name="Group 227"/>
          <p:cNvGrpSpPr>
            <a:grpSpLocks/>
          </p:cNvGrpSpPr>
          <p:nvPr/>
        </p:nvGrpSpPr>
        <p:grpSpPr bwMode="auto">
          <a:xfrm>
            <a:off x="1041400" y="4946650"/>
            <a:ext cx="6896100" cy="1136650"/>
            <a:chOff x="780" y="1209"/>
            <a:chExt cx="4344" cy="716"/>
          </a:xfrm>
        </p:grpSpPr>
        <p:sp>
          <p:nvSpPr>
            <p:cNvPr id="176136" name="Rectangle 228"/>
            <p:cNvSpPr>
              <a:spLocks noChangeArrowheads="1"/>
            </p:cNvSpPr>
            <p:nvPr/>
          </p:nvSpPr>
          <p:spPr bwMode="auto">
            <a:xfrm>
              <a:off x="4853"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7" name="Rectangle 229"/>
            <p:cNvSpPr>
              <a:spLocks noChangeArrowheads="1"/>
            </p:cNvSpPr>
            <p:nvPr/>
          </p:nvSpPr>
          <p:spPr bwMode="auto">
            <a:xfrm>
              <a:off x="4581"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8" name="Rectangle 230"/>
            <p:cNvSpPr>
              <a:spLocks noChangeArrowheads="1"/>
            </p:cNvSpPr>
            <p:nvPr/>
          </p:nvSpPr>
          <p:spPr bwMode="auto">
            <a:xfrm>
              <a:off x="4310"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39" name="Rectangle 231"/>
            <p:cNvSpPr>
              <a:spLocks noChangeArrowheads="1"/>
            </p:cNvSpPr>
            <p:nvPr/>
          </p:nvSpPr>
          <p:spPr bwMode="auto">
            <a:xfrm>
              <a:off x="4038"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0" name="Rectangle 232"/>
            <p:cNvSpPr>
              <a:spLocks noChangeArrowheads="1"/>
            </p:cNvSpPr>
            <p:nvPr/>
          </p:nvSpPr>
          <p:spPr bwMode="auto">
            <a:xfrm>
              <a:off x="3767"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1" name="Rectangle 233"/>
            <p:cNvSpPr>
              <a:spLocks noChangeArrowheads="1"/>
            </p:cNvSpPr>
            <p:nvPr/>
          </p:nvSpPr>
          <p:spPr bwMode="auto">
            <a:xfrm>
              <a:off x="3495"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2" name="Rectangle 234"/>
            <p:cNvSpPr>
              <a:spLocks noChangeArrowheads="1"/>
            </p:cNvSpPr>
            <p:nvPr/>
          </p:nvSpPr>
          <p:spPr bwMode="auto">
            <a:xfrm>
              <a:off x="3224"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3" name="Rectangle 235"/>
            <p:cNvSpPr>
              <a:spLocks noChangeArrowheads="1"/>
            </p:cNvSpPr>
            <p:nvPr/>
          </p:nvSpPr>
          <p:spPr bwMode="auto">
            <a:xfrm>
              <a:off x="2952"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4" name="Rectangle 236"/>
            <p:cNvSpPr>
              <a:spLocks noChangeArrowheads="1"/>
            </p:cNvSpPr>
            <p:nvPr/>
          </p:nvSpPr>
          <p:spPr bwMode="auto">
            <a:xfrm>
              <a:off x="2681"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5" name="Rectangle 237"/>
            <p:cNvSpPr>
              <a:spLocks noChangeArrowheads="1"/>
            </p:cNvSpPr>
            <p:nvPr/>
          </p:nvSpPr>
          <p:spPr bwMode="auto">
            <a:xfrm>
              <a:off x="2409"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6" name="Rectangle 238"/>
            <p:cNvSpPr>
              <a:spLocks noChangeArrowheads="1"/>
            </p:cNvSpPr>
            <p:nvPr/>
          </p:nvSpPr>
          <p:spPr bwMode="auto">
            <a:xfrm>
              <a:off x="2138"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7" name="Rectangle 239"/>
            <p:cNvSpPr>
              <a:spLocks noChangeArrowheads="1"/>
            </p:cNvSpPr>
            <p:nvPr/>
          </p:nvSpPr>
          <p:spPr bwMode="auto">
            <a:xfrm>
              <a:off x="1866" y="1567"/>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8" name="Rectangle 240"/>
            <p:cNvSpPr>
              <a:spLocks noChangeArrowheads="1"/>
            </p:cNvSpPr>
            <p:nvPr/>
          </p:nvSpPr>
          <p:spPr bwMode="auto">
            <a:xfrm>
              <a:off x="1595" y="1567"/>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1</a:t>
              </a:r>
            </a:p>
          </p:txBody>
        </p:sp>
        <p:sp>
          <p:nvSpPr>
            <p:cNvPr id="176149" name="Rectangle 241"/>
            <p:cNvSpPr>
              <a:spLocks noChangeArrowheads="1"/>
            </p:cNvSpPr>
            <p:nvPr/>
          </p:nvSpPr>
          <p:spPr bwMode="auto">
            <a:xfrm>
              <a:off x="1323"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0" name="Rectangle 242"/>
            <p:cNvSpPr>
              <a:spLocks noChangeArrowheads="1"/>
            </p:cNvSpPr>
            <p:nvPr/>
          </p:nvSpPr>
          <p:spPr bwMode="auto">
            <a:xfrm>
              <a:off x="1052" y="1567"/>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1" name="Rectangle 243"/>
            <p:cNvSpPr>
              <a:spLocks noChangeArrowheads="1"/>
            </p:cNvSpPr>
            <p:nvPr/>
          </p:nvSpPr>
          <p:spPr bwMode="auto">
            <a:xfrm>
              <a:off x="780" y="1567"/>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52" name="Rectangle 244"/>
            <p:cNvSpPr>
              <a:spLocks noChangeArrowheads="1"/>
            </p:cNvSpPr>
            <p:nvPr/>
          </p:nvSpPr>
          <p:spPr bwMode="auto">
            <a:xfrm>
              <a:off x="4853"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3" name="Rectangle 245"/>
            <p:cNvSpPr>
              <a:spLocks noChangeArrowheads="1"/>
            </p:cNvSpPr>
            <p:nvPr/>
          </p:nvSpPr>
          <p:spPr bwMode="auto">
            <a:xfrm>
              <a:off x="4581"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4" name="Rectangle 246"/>
            <p:cNvSpPr>
              <a:spLocks noChangeArrowheads="1"/>
            </p:cNvSpPr>
            <p:nvPr/>
          </p:nvSpPr>
          <p:spPr bwMode="auto">
            <a:xfrm>
              <a:off x="4310"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5" name="Rectangle 247"/>
            <p:cNvSpPr>
              <a:spLocks noChangeArrowheads="1"/>
            </p:cNvSpPr>
            <p:nvPr/>
          </p:nvSpPr>
          <p:spPr bwMode="auto">
            <a:xfrm>
              <a:off x="4038"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6" name="Rectangle 248"/>
            <p:cNvSpPr>
              <a:spLocks noChangeArrowheads="1"/>
            </p:cNvSpPr>
            <p:nvPr/>
          </p:nvSpPr>
          <p:spPr bwMode="auto">
            <a:xfrm>
              <a:off x="3767"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7" name="Rectangle 249"/>
            <p:cNvSpPr>
              <a:spLocks noChangeArrowheads="1"/>
            </p:cNvSpPr>
            <p:nvPr/>
          </p:nvSpPr>
          <p:spPr bwMode="auto">
            <a:xfrm>
              <a:off x="3495"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8" name="Rectangle 250"/>
            <p:cNvSpPr>
              <a:spLocks noChangeArrowheads="1"/>
            </p:cNvSpPr>
            <p:nvPr/>
          </p:nvSpPr>
          <p:spPr bwMode="auto">
            <a:xfrm>
              <a:off x="3224"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59" name="Rectangle 251"/>
            <p:cNvSpPr>
              <a:spLocks noChangeArrowheads="1"/>
            </p:cNvSpPr>
            <p:nvPr/>
          </p:nvSpPr>
          <p:spPr bwMode="auto">
            <a:xfrm>
              <a:off x="2952"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0" name="Rectangle 252"/>
            <p:cNvSpPr>
              <a:spLocks noChangeArrowheads="1"/>
            </p:cNvSpPr>
            <p:nvPr/>
          </p:nvSpPr>
          <p:spPr bwMode="auto">
            <a:xfrm>
              <a:off x="2681"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1" name="Rectangle 253"/>
            <p:cNvSpPr>
              <a:spLocks noChangeArrowheads="1"/>
            </p:cNvSpPr>
            <p:nvPr/>
          </p:nvSpPr>
          <p:spPr bwMode="auto">
            <a:xfrm>
              <a:off x="2409"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2" name="Rectangle 254"/>
            <p:cNvSpPr>
              <a:spLocks noChangeArrowheads="1"/>
            </p:cNvSpPr>
            <p:nvPr/>
          </p:nvSpPr>
          <p:spPr bwMode="auto">
            <a:xfrm>
              <a:off x="2138"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3" name="Rectangle 255"/>
            <p:cNvSpPr>
              <a:spLocks noChangeArrowheads="1"/>
            </p:cNvSpPr>
            <p:nvPr/>
          </p:nvSpPr>
          <p:spPr bwMode="auto">
            <a:xfrm>
              <a:off x="1866" y="1209"/>
              <a:ext cx="272"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4" name="Rectangle 256"/>
            <p:cNvSpPr>
              <a:spLocks noChangeArrowheads="1"/>
            </p:cNvSpPr>
            <p:nvPr/>
          </p:nvSpPr>
          <p:spPr bwMode="auto">
            <a:xfrm>
              <a:off x="1595" y="1209"/>
              <a:ext cx="271" cy="358"/>
            </a:xfrm>
            <a:prstGeom prst="rect">
              <a:avLst/>
            </a:prstGeom>
            <a:solidFill>
              <a:srgbClr val="CCFF66">
                <a:alpha val="50195"/>
              </a:srgbClr>
            </a:solidFill>
            <a:ln w="9525" algn="ctr">
              <a:solidFill>
                <a:schemeClr val="tx1"/>
              </a:solidFill>
              <a:miter lim="800000"/>
              <a:headEnd type="none" w="sm" len="sm"/>
              <a:tailEnd type="none" w="sm" len="sm"/>
            </a:ln>
          </p:spPr>
          <p:txBody>
            <a:bodyPr lIns="90000" tIns="46800" rIns="90000" bIns="46800"/>
            <a:lstStyle/>
            <a:p>
              <a:pPr>
                <a:lnSpc>
                  <a:spcPct val="120000"/>
                </a:lnSpc>
                <a:spcBef>
                  <a:spcPct val="20000"/>
                </a:spcBef>
                <a:buClr>
                  <a:schemeClr val="accent2"/>
                </a:buClr>
                <a:buFont typeface="Wingdings" pitchFamily="2" charset="2"/>
                <a:buNone/>
              </a:pPr>
              <a:r>
                <a:rPr lang="en-US" altLang="zh-CN" sz="2600" i="0">
                  <a:latin typeface="Verdana" pitchFamily="34" charset="0"/>
                </a:rPr>
                <a:t>0</a:t>
              </a:r>
            </a:p>
          </p:txBody>
        </p:sp>
        <p:sp>
          <p:nvSpPr>
            <p:cNvPr id="176165" name="Rectangle 257"/>
            <p:cNvSpPr>
              <a:spLocks noChangeArrowheads="1"/>
            </p:cNvSpPr>
            <p:nvPr/>
          </p:nvSpPr>
          <p:spPr bwMode="auto">
            <a:xfrm>
              <a:off x="1323"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6" name="Rectangle 258"/>
            <p:cNvSpPr>
              <a:spLocks noChangeArrowheads="1"/>
            </p:cNvSpPr>
            <p:nvPr/>
          </p:nvSpPr>
          <p:spPr bwMode="auto">
            <a:xfrm>
              <a:off x="1052" y="1209"/>
              <a:ext cx="271"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1</a:t>
              </a:r>
            </a:p>
          </p:txBody>
        </p:sp>
        <p:sp>
          <p:nvSpPr>
            <p:cNvPr id="176167" name="Rectangle 259"/>
            <p:cNvSpPr>
              <a:spLocks noChangeArrowheads="1"/>
            </p:cNvSpPr>
            <p:nvPr/>
          </p:nvSpPr>
          <p:spPr bwMode="auto">
            <a:xfrm>
              <a:off x="780" y="1209"/>
              <a:ext cx="272" cy="358"/>
            </a:xfrm>
            <a:prstGeom prst="rect">
              <a:avLst/>
            </a:prstGeom>
            <a:solidFill>
              <a:srgbClr val="FFCC00"/>
            </a:solidFill>
            <a:ln w="9525" algn="ctr">
              <a:solidFill>
                <a:schemeClr val="tx1"/>
              </a:solidFill>
              <a:miter lim="800000"/>
              <a:headEnd type="none" w="sm" len="sm"/>
              <a:tailEnd type="none" w="sm" len="sm"/>
            </a:ln>
          </p:spPr>
          <p:txBody>
            <a:bodyPr/>
            <a:lstStyle/>
            <a:p>
              <a:pPr>
                <a:lnSpc>
                  <a:spcPct val="120000"/>
                </a:lnSpc>
                <a:spcBef>
                  <a:spcPct val="20000"/>
                </a:spcBef>
                <a:buClr>
                  <a:schemeClr val="accent2"/>
                </a:buClr>
                <a:buFont typeface="Wingdings" pitchFamily="2" charset="2"/>
                <a:buNone/>
              </a:pPr>
              <a:r>
                <a:rPr lang="en-US" altLang="zh-CN" sz="2600" i="0">
                  <a:solidFill>
                    <a:srgbClr val="0000FF"/>
                  </a:solidFill>
                  <a:latin typeface="Verdana" pitchFamily="34" charset="0"/>
                </a:rPr>
                <a:t>0</a:t>
              </a:r>
            </a:p>
          </p:txBody>
        </p:sp>
        <p:sp>
          <p:nvSpPr>
            <p:cNvPr id="176168" name="Line 260"/>
            <p:cNvSpPr>
              <a:spLocks noChangeShapeType="1"/>
            </p:cNvSpPr>
            <p:nvPr/>
          </p:nvSpPr>
          <p:spPr bwMode="auto">
            <a:xfrm>
              <a:off x="780" y="1209"/>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69" name="Line 261"/>
            <p:cNvSpPr>
              <a:spLocks noChangeShapeType="1"/>
            </p:cNvSpPr>
            <p:nvPr/>
          </p:nvSpPr>
          <p:spPr bwMode="auto">
            <a:xfrm>
              <a:off x="780" y="1567"/>
              <a:ext cx="815"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70" name="Line 262"/>
            <p:cNvSpPr>
              <a:spLocks noChangeShapeType="1"/>
            </p:cNvSpPr>
            <p:nvPr/>
          </p:nvSpPr>
          <p:spPr bwMode="auto">
            <a:xfrm>
              <a:off x="780" y="1925"/>
              <a:ext cx="4344" cy="0"/>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1" name="Line 263"/>
            <p:cNvSpPr>
              <a:spLocks noChangeShapeType="1"/>
            </p:cNvSpPr>
            <p:nvPr/>
          </p:nvSpPr>
          <p:spPr bwMode="auto">
            <a:xfrm>
              <a:off x="780"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72" name="Line 264"/>
            <p:cNvSpPr>
              <a:spLocks noChangeShapeType="1"/>
            </p:cNvSpPr>
            <p:nvPr/>
          </p:nvSpPr>
          <p:spPr bwMode="auto">
            <a:xfrm>
              <a:off x="10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3" name="Line 265"/>
            <p:cNvSpPr>
              <a:spLocks noChangeShapeType="1"/>
            </p:cNvSpPr>
            <p:nvPr/>
          </p:nvSpPr>
          <p:spPr bwMode="auto">
            <a:xfrm>
              <a:off x="132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4" name="Line 266"/>
            <p:cNvSpPr>
              <a:spLocks noChangeShapeType="1"/>
            </p:cNvSpPr>
            <p:nvPr/>
          </p:nvSpPr>
          <p:spPr bwMode="auto">
            <a:xfrm>
              <a:off x="1866"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5" name="Line 267"/>
            <p:cNvSpPr>
              <a:spLocks noChangeShapeType="1"/>
            </p:cNvSpPr>
            <p:nvPr/>
          </p:nvSpPr>
          <p:spPr bwMode="auto">
            <a:xfrm>
              <a:off x="21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6" name="Line 268"/>
            <p:cNvSpPr>
              <a:spLocks noChangeShapeType="1"/>
            </p:cNvSpPr>
            <p:nvPr/>
          </p:nvSpPr>
          <p:spPr bwMode="auto">
            <a:xfrm>
              <a:off x="2409"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7" name="Line 269"/>
            <p:cNvSpPr>
              <a:spLocks noChangeShapeType="1"/>
            </p:cNvSpPr>
            <p:nvPr/>
          </p:nvSpPr>
          <p:spPr bwMode="auto">
            <a:xfrm>
              <a:off x="26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8" name="Line 270"/>
            <p:cNvSpPr>
              <a:spLocks noChangeShapeType="1"/>
            </p:cNvSpPr>
            <p:nvPr/>
          </p:nvSpPr>
          <p:spPr bwMode="auto">
            <a:xfrm>
              <a:off x="2952"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79" name="Line 271"/>
            <p:cNvSpPr>
              <a:spLocks noChangeShapeType="1"/>
            </p:cNvSpPr>
            <p:nvPr/>
          </p:nvSpPr>
          <p:spPr bwMode="auto">
            <a:xfrm>
              <a:off x="3224"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0" name="Line 272"/>
            <p:cNvSpPr>
              <a:spLocks noChangeShapeType="1"/>
            </p:cNvSpPr>
            <p:nvPr/>
          </p:nvSpPr>
          <p:spPr bwMode="auto">
            <a:xfrm>
              <a:off x="3495"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1" name="Line 273"/>
            <p:cNvSpPr>
              <a:spLocks noChangeShapeType="1"/>
            </p:cNvSpPr>
            <p:nvPr/>
          </p:nvSpPr>
          <p:spPr bwMode="auto">
            <a:xfrm>
              <a:off x="3767"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2" name="Line 274"/>
            <p:cNvSpPr>
              <a:spLocks noChangeShapeType="1"/>
            </p:cNvSpPr>
            <p:nvPr/>
          </p:nvSpPr>
          <p:spPr bwMode="auto">
            <a:xfrm>
              <a:off x="4038"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3" name="Line 275"/>
            <p:cNvSpPr>
              <a:spLocks noChangeShapeType="1"/>
            </p:cNvSpPr>
            <p:nvPr/>
          </p:nvSpPr>
          <p:spPr bwMode="auto">
            <a:xfrm>
              <a:off x="4310"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4" name="Line 276"/>
            <p:cNvSpPr>
              <a:spLocks noChangeShapeType="1"/>
            </p:cNvSpPr>
            <p:nvPr/>
          </p:nvSpPr>
          <p:spPr bwMode="auto">
            <a:xfrm>
              <a:off x="4581"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5" name="Line 277"/>
            <p:cNvSpPr>
              <a:spLocks noChangeShapeType="1"/>
            </p:cNvSpPr>
            <p:nvPr/>
          </p:nvSpPr>
          <p:spPr bwMode="auto">
            <a:xfrm>
              <a:off x="4853" y="1209"/>
              <a:ext cx="0" cy="716"/>
            </a:xfrm>
            <a:prstGeom prst="line">
              <a:avLst/>
            </a:prstGeom>
            <a:noFill/>
            <a:ln w="9525">
              <a:solidFill>
                <a:schemeClr val="tx1"/>
              </a:solidFill>
              <a:round/>
              <a:headEnd type="none" w="sm" len="sm"/>
              <a:tailEnd type="none" w="sm" len="sm"/>
            </a:ln>
          </p:spPr>
          <p:txBody>
            <a:bodyPr/>
            <a:lstStyle/>
            <a:p>
              <a:endParaRPr lang="zh-CN" altLang="en-US"/>
            </a:p>
          </p:txBody>
        </p:sp>
        <p:sp>
          <p:nvSpPr>
            <p:cNvPr id="176186" name="Line 278"/>
            <p:cNvSpPr>
              <a:spLocks noChangeShapeType="1"/>
            </p:cNvSpPr>
            <p:nvPr/>
          </p:nvSpPr>
          <p:spPr bwMode="auto">
            <a:xfrm>
              <a:off x="5124" y="1209"/>
              <a:ext cx="0" cy="716"/>
            </a:xfrm>
            <a:prstGeom prst="line">
              <a:avLst/>
            </a:prstGeom>
            <a:noFill/>
            <a:ln w="9525" cap="sq">
              <a:solidFill>
                <a:schemeClr val="tx1"/>
              </a:solidFill>
              <a:round/>
              <a:headEnd type="none" w="sm" len="sm"/>
              <a:tailEnd type="none" w="sm" len="sm"/>
            </a:ln>
          </p:spPr>
          <p:txBody>
            <a:bodyPr/>
            <a:lstStyle/>
            <a:p>
              <a:endParaRPr lang="zh-CN" altLang="en-US"/>
            </a:p>
          </p:txBody>
        </p:sp>
        <p:sp>
          <p:nvSpPr>
            <p:cNvPr id="176187" name="Line 279"/>
            <p:cNvSpPr>
              <a:spLocks noChangeShapeType="1"/>
            </p:cNvSpPr>
            <p:nvPr/>
          </p:nvSpPr>
          <p:spPr bwMode="auto">
            <a:xfrm>
              <a:off x="1595" y="1567"/>
              <a:ext cx="3529" cy="0"/>
            </a:xfrm>
            <a:prstGeom prst="line">
              <a:avLst/>
            </a:prstGeom>
            <a:noFill/>
            <a:ln w="9525">
              <a:solidFill>
                <a:schemeClr val="tx1"/>
              </a:solidFill>
              <a:round/>
              <a:headEnd type="none" w="sm" len="sm"/>
              <a:tailEnd type="none" w="sm" len="sm"/>
            </a:ln>
          </p:spPr>
          <p:txBody>
            <a:bodyPr/>
            <a:lstStyle/>
            <a:p>
              <a:endParaRPr lang="zh-CN" altLang="en-US"/>
            </a:p>
          </p:txBody>
        </p:sp>
        <p:sp>
          <p:nvSpPr>
            <p:cNvPr id="176188" name="Line 280"/>
            <p:cNvSpPr>
              <a:spLocks noChangeShapeType="1"/>
            </p:cNvSpPr>
            <p:nvPr/>
          </p:nvSpPr>
          <p:spPr bwMode="auto">
            <a:xfrm>
              <a:off x="1595" y="1209"/>
              <a:ext cx="0" cy="716"/>
            </a:xfrm>
            <a:prstGeom prst="line">
              <a:avLst/>
            </a:prstGeom>
            <a:noFill/>
            <a:ln w="9525" cap="sq">
              <a:solidFill>
                <a:schemeClr val="tx1"/>
              </a:solidFill>
              <a:round/>
              <a:headEnd type="none" w="sm" len="sm"/>
              <a:tailEnd type="none" w="sm" len="sm"/>
            </a:ln>
          </p:spPr>
          <p:txBody>
            <a:bodyPr/>
            <a:lstStyle/>
            <a:p>
              <a:endParaRPr lang="zh-CN" altLang="en-US"/>
            </a:p>
          </p:txBody>
        </p:sp>
      </p:grpSp>
      <p:sp>
        <p:nvSpPr>
          <p:cNvPr id="17613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A2E4298-4B48-487E-964E-B63124F93C93}" type="slidenum">
              <a:rPr lang="en-US" altLang="zh-CN">
                <a:latin typeface="Arial" charset="0"/>
              </a:rPr>
              <a:pPr/>
              <a:t>87</a:t>
            </a:fld>
            <a:r>
              <a:rPr lang="en-US" altLang="zh-CN">
                <a:latin typeface="Arial" charset="0"/>
              </a:rPr>
              <a:t>- </a:t>
            </a:r>
          </a:p>
        </p:txBody>
      </p:sp>
    </p:spTree>
  </p:cSld>
  <p:clrMapOvr>
    <a:masterClrMapping/>
  </p:clrMapOvr>
  <p:transition>
    <p:random/>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36046"/>
                                        </p:tgtEl>
                                        <p:attrNameLst>
                                          <p:attrName>style.visibility</p:attrName>
                                        </p:attrNameLst>
                                      </p:cBhvr>
                                      <p:to>
                                        <p:strVal val="visible"/>
                                      </p:to>
                                    </p:set>
                                    <p:animEffect transition="in" filter="wipe(left)">
                                      <p:cBhvr>
                                        <p:cTn id="7" dur="500"/>
                                        <p:tgtEl>
                                          <p:spTgt spid="93604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6101"/>
                                        </p:tgtEl>
                                        <p:attrNameLst>
                                          <p:attrName>style.visibility</p:attrName>
                                        </p:attrNameLst>
                                      </p:cBhvr>
                                      <p:to>
                                        <p:strVal val="visible"/>
                                      </p:to>
                                    </p:set>
                                    <p:animEffect transition="in" filter="wipe(left)">
                                      <p:cBhvr>
                                        <p:cTn id="17" dur="500"/>
                                        <p:tgtEl>
                                          <p:spTgt spid="93610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36102"/>
                                        </p:tgtEl>
                                        <p:attrNameLst>
                                          <p:attrName>style.visibility</p:attrName>
                                        </p:attrNameLst>
                                      </p:cBhvr>
                                      <p:to>
                                        <p:strVal val="visible"/>
                                      </p:to>
                                    </p:set>
                                    <p:animEffect transition="in" filter="wipe(left)">
                                      <p:cBhvr>
                                        <p:cTn id="27" dur="500"/>
                                        <p:tgtEl>
                                          <p:spTgt spid="9361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046" grpId="0"/>
      <p:bldP spid="936101" grpId="0"/>
      <p:bldP spid="936102"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3" name="Rectangle 78"/>
          <p:cNvSpPr>
            <a:spLocks noGrp="1" noChangeArrowheads="1"/>
          </p:cNvSpPr>
          <p:nvPr>
            <p:ph type="title" idx="4294967295"/>
          </p:nvPr>
        </p:nvSpPr>
        <p:spPr>
          <a:xfrm>
            <a:off x="376238" y="476250"/>
            <a:ext cx="8229600" cy="582613"/>
          </a:xfrm>
        </p:spPr>
        <p:txBody>
          <a:bodyPr/>
          <a:lstStyle/>
          <a:p>
            <a:pPr eaLnBrk="1" hangingPunct="1"/>
            <a:r>
              <a:rPr lang="en-US" altLang="zh-CN" smtClean="0">
                <a:solidFill>
                  <a:schemeClr val="tx1"/>
                </a:solidFill>
              </a:rPr>
              <a:t>1</a:t>
            </a:r>
            <a:r>
              <a:rPr lang="zh-CN" altLang="en-US" smtClean="0">
                <a:solidFill>
                  <a:schemeClr val="tx1"/>
                </a:solidFill>
              </a:rPr>
              <a:t>、</a:t>
            </a:r>
            <a:r>
              <a:rPr lang="en-US" altLang="zh-CN" smtClean="0">
                <a:solidFill>
                  <a:schemeClr val="tx1"/>
                </a:solidFill>
              </a:rPr>
              <a:t>ROM</a:t>
            </a:r>
            <a:r>
              <a:rPr lang="zh-CN" altLang="en-US" smtClean="0">
                <a:solidFill>
                  <a:schemeClr val="tx1"/>
                </a:solidFill>
              </a:rPr>
              <a:t>和</a:t>
            </a:r>
            <a:r>
              <a:rPr lang="en-US" altLang="zh-CN" smtClean="0">
                <a:solidFill>
                  <a:schemeClr val="tx1"/>
                </a:solidFill>
              </a:rPr>
              <a:t>RAM</a:t>
            </a:r>
            <a:r>
              <a:rPr lang="zh-CN" altLang="en-US" smtClean="0">
                <a:solidFill>
                  <a:schemeClr val="tx1"/>
                </a:solidFill>
              </a:rPr>
              <a:t>采用</a:t>
            </a:r>
            <a:r>
              <a:rPr lang="en-US" altLang="zh-CN" smtClean="0">
                <a:solidFill>
                  <a:schemeClr val="tx1"/>
                </a:solidFill>
              </a:rPr>
              <a:t>8K×1</a:t>
            </a:r>
            <a:r>
              <a:rPr lang="zh-CN" altLang="en-US" smtClean="0">
                <a:solidFill>
                  <a:schemeClr val="tx1"/>
                </a:solidFill>
              </a:rPr>
              <a:t>的芯片</a:t>
            </a:r>
          </a:p>
        </p:txBody>
      </p:sp>
      <p:grpSp>
        <p:nvGrpSpPr>
          <p:cNvPr id="2" name="Group 2"/>
          <p:cNvGrpSpPr>
            <a:grpSpLocks/>
          </p:cNvGrpSpPr>
          <p:nvPr/>
        </p:nvGrpSpPr>
        <p:grpSpPr bwMode="auto">
          <a:xfrm>
            <a:off x="3194050" y="4718050"/>
            <a:ext cx="4198938" cy="750888"/>
            <a:chOff x="2120" y="3175"/>
            <a:chExt cx="2645" cy="473"/>
          </a:xfrm>
        </p:grpSpPr>
        <p:sp>
          <p:nvSpPr>
            <p:cNvPr id="177212" name="Line 3"/>
            <p:cNvSpPr>
              <a:spLocks noChangeAspect="1" noChangeShapeType="1"/>
            </p:cNvSpPr>
            <p:nvPr/>
          </p:nvSpPr>
          <p:spPr bwMode="auto">
            <a:xfrm>
              <a:off x="3598"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3" name="Line 4"/>
            <p:cNvSpPr>
              <a:spLocks noChangeAspect="1" noChangeShapeType="1"/>
            </p:cNvSpPr>
            <p:nvPr/>
          </p:nvSpPr>
          <p:spPr bwMode="auto">
            <a:xfrm>
              <a:off x="4765"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4" name="Line 5"/>
            <p:cNvSpPr>
              <a:spLocks noChangeAspect="1" noChangeShapeType="1"/>
            </p:cNvSpPr>
            <p:nvPr/>
          </p:nvSpPr>
          <p:spPr bwMode="auto">
            <a:xfrm>
              <a:off x="28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7215" name="Line 6"/>
            <p:cNvSpPr>
              <a:spLocks noChangeAspect="1" noChangeShapeType="1"/>
            </p:cNvSpPr>
            <p:nvPr/>
          </p:nvSpPr>
          <p:spPr bwMode="auto">
            <a:xfrm>
              <a:off x="2120" y="3175"/>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3" name="Group 7"/>
          <p:cNvGrpSpPr>
            <a:grpSpLocks/>
          </p:cNvGrpSpPr>
          <p:nvPr/>
        </p:nvGrpSpPr>
        <p:grpSpPr bwMode="auto">
          <a:xfrm>
            <a:off x="6219825" y="4264025"/>
            <a:ext cx="574675" cy="85725"/>
            <a:chOff x="4026" y="2889"/>
            <a:chExt cx="362" cy="54"/>
          </a:xfrm>
        </p:grpSpPr>
        <p:sp>
          <p:nvSpPr>
            <p:cNvPr id="177209" name="Oval 8"/>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0" name="Oval 9"/>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7211" name="Oval 10"/>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6971" name="Rectangle 11"/>
          <p:cNvSpPr>
            <a:spLocks noChangeAspect="1" noChangeArrowheads="1"/>
          </p:cNvSpPr>
          <p:nvPr/>
        </p:nvSpPr>
        <p:spPr bwMode="auto">
          <a:xfrm>
            <a:off x="2206625" y="2162175"/>
            <a:ext cx="863600" cy="43021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6972" name="Rectangle 12"/>
          <p:cNvSpPr>
            <a:spLocks noChangeAspect="1" noChangeArrowheads="1"/>
          </p:cNvSpPr>
          <p:nvPr/>
        </p:nvSpPr>
        <p:spPr bwMode="auto">
          <a:xfrm>
            <a:off x="4676775" y="2484438"/>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13"/>
          <p:cNvGrpSpPr>
            <a:grpSpLocks/>
          </p:cNvGrpSpPr>
          <p:nvPr/>
        </p:nvGrpSpPr>
        <p:grpSpPr bwMode="auto">
          <a:xfrm>
            <a:off x="2944813" y="1735138"/>
            <a:ext cx="5189537" cy="749300"/>
            <a:chOff x="1963" y="1296"/>
            <a:chExt cx="3269" cy="472"/>
          </a:xfrm>
        </p:grpSpPr>
        <p:sp>
          <p:nvSpPr>
            <p:cNvPr id="177202" name="Rectangle 14"/>
            <p:cNvSpPr>
              <a:spLocks noChangeAspect="1" noChangeArrowheads="1"/>
            </p:cNvSpPr>
            <p:nvPr/>
          </p:nvSpPr>
          <p:spPr bwMode="auto">
            <a:xfrm>
              <a:off x="1963" y="1299"/>
              <a:ext cx="3191" cy="405"/>
            </a:xfrm>
            <a:prstGeom prst="rect">
              <a:avLst/>
            </a:prstGeom>
            <a:solidFill>
              <a:srgbClr val="99FFCC"/>
            </a:solidFill>
            <a:ln w="12700">
              <a:solidFill>
                <a:schemeClr val="tx1"/>
              </a:solidFill>
              <a:miter lim="800000"/>
              <a:headEnd/>
              <a:tailEnd/>
            </a:ln>
          </p:spPr>
          <p:txBody>
            <a:bodyPr/>
            <a:lstStyle/>
            <a:p>
              <a:pPr algn="ctr"/>
              <a:endParaRPr lang="zh-CN" altLang="en-US" i="0"/>
            </a:p>
          </p:txBody>
        </p:sp>
        <p:sp>
          <p:nvSpPr>
            <p:cNvPr id="177203" name="Rectangle 15"/>
            <p:cNvSpPr>
              <a:spLocks noChangeAspect="1" noChangeArrowheads="1"/>
            </p:cNvSpPr>
            <p:nvPr/>
          </p:nvSpPr>
          <p:spPr bwMode="auto">
            <a:xfrm>
              <a:off x="4532"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111</a:t>
              </a:r>
              <a:endParaRPr lang="en-US" altLang="zh-CN" b="1" i="0">
                <a:solidFill>
                  <a:srgbClr val="003300"/>
                </a:solidFill>
                <a:latin typeface="Tahoma" pitchFamily="34" charset="0"/>
                <a:ea typeface="楷体_GB2312" pitchFamily="49" charset="-122"/>
              </a:endParaRPr>
            </a:p>
          </p:txBody>
        </p:sp>
        <p:sp>
          <p:nvSpPr>
            <p:cNvPr id="177204" name="Rectangle 16"/>
            <p:cNvSpPr>
              <a:spLocks noChangeAspect="1" noChangeArrowheads="1"/>
            </p:cNvSpPr>
            <p:nvPr/>
          </p:nvSpPr>
          <p:spPr bwMode="auto">
            <a:xfrm>
              <a:off x="2665" y="1296"/>
              <a:ext cx="1245" cy="271"/>
            </a:xfrm>
            <a:prstGeom prst="rect">
              <a:avLst/>
            </a:prstGeom>
            <a:noFill/>
            <a:ln w="9525">
              <a:noFill/>
              <a:miter lim="800000"/>
              <a:headEnd/>
              <a:tailEnd/>
            </a:ln>
          </p:spPr>
          <p:txBody>
            <a:bodyPr lIns="12700" tIns="12700" rIns="12700" bIns="12700"/>
            <a:lstStyle/>
            <a:p>
              <a:pPr algn="ctr"/>
              <a:r>
                <a:rPr lang="zh-CN" altLang="en-US" i="0">
                  <a:solidFill>
                    <a:srgbClr val="003300"/>
                  </a:solidFill>
                  <a:latin typeface="Times New Roman" pitchFamily="18" charset="0"/>
                  <a:ea typeface="楷体_GB2312" pitchFamily="49" charset="-122"/>
                </a:rPr>
                <a:t>译码器</a:t>
              </a:r>
            </a:p>
          </p:txBody>
        </p:sp>
        <p:sp>
          <p:nvSpPr>
            <p:cNvPr id="177205" name="Rectangle 17"/>
            <p:cNvSpPr>
              <a:spLocks noChangeAspect="1" noChangeArrowheads="1"/>
            </p:cNvSpPr>
            <p:nvPr/>
          </p:nvSpPr>
          <p:spPr bwMode="auto">
            <a:xfrm>
              <a:off x="3443"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011</a:t>
              </a:r>
              <a:endParaRPr lang="en-US" altLang="zh-CN" b="1" i="0">
                <a:solidFill>
                  <a:srgbClr val="003300"/>
                </a:solidFill>
                <a:latin typeface="Tahoma" pitchFamily="34" charset="0"/>
                <a:ea typeface="楷体_GB2312" pitchFamily="49" charset="-122"/>
              </a:endParaRPr>
            </a:p>
          </p:txBody>
        </p:sp>
        <p:sp>
          <p:nvSpPr>
            <p:cNvPr id="177206" name="Rectangle 18"/>
            <p:cNvSpPr>
              <a:spLocks noChangeAspect="1" noChangeArrowheads="1"/>
            </p:cNvSpPr>
            <p:nvPr/>
          </p:nvSpPr>
          <p:spPr bwMode="auto">
            <a:xfrm>
              <a:off x="2587"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001</a:t>
              </a:r>
              <a:endParaRPr lang="en-US" altLang="zh-CN" b="1" i="0">
                <a:solidFill>
                  <a:srgbClr val="003300"/>
                </a:solidFill>
                <a:latin typeface="Tahoma" pitchFamily="34" charset="0"/>
                <a:ea typeface="楷体_GB2312" pitchFamily="49" charset="-122"/>
              </a:endParaRPr>
            </a:p>
          </p:txBody>
        </p:sp>
        <p:sp>
          <p:nvSpPr>
            <p:cNvPr id="177207" name="Rectangle 19"/>
            <p:cNvSpPr>
              <a:spLocks noChangeAspect="1" noChangeArrowheads="1"/>
            </p:cNvSpPr>
            <p:nvPr/>
          </p:nvSpPr>
          <p:spPr bwMode="auto">
            <a:xfrm>
              <a:off x="1965" y="1499"/>
              <a:ext cx="700" cy="269"/>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000</a:t>
              </a:r>
              <a:endParaRPr lang="en-US" altLang="zh-CN" b="1" i="0">
                <a:solidFill>
                  <a:srgbClr val="003300"/>
                </a:solidFill>
                <a:latin typeface="Tahoma" pitchFamily="34" charset="0"/>
                <a:ea typeface="楷体_GB2312" pitchFamily="49" charset="-122"/>
              </a:endParaRPr>
            </a:p>
          </p:txBody>
        </p:sp>
        <p:sp>
          <p:nvSpPr>
            <p:cNvPr id="177208" name="Rectangle 20"/>
            <p:cNvSpPr>
              <a:spLocks noChangeAspect="1" noChangeArrowheads="1"/>
            </p:cNvSpPr>
            <p:nvPr/>
          </p:nvSpPr>
          <p:spPr bwMode="auto">
            <a:xfrm>
              <a:off x="1965" y="1296"/>
              <a:ext cx="311" cy="271"/>
            </a:xfrm>
            <a:prstGeom prst="rect">
              <a:avLst/>
            </a:prstGeom>
            <a:noFill/>
            <a:ln w="9525">
              <a:noFill/>
              <a:miter lim="800000"/>
              <a:headEnd/>
              <a:tailEnd/>
            </a:ln>
          </p:spPr>
          <p:txBody>
            <a:bodyPr lIns="12700" tIns="12700" rIns="12700" bIns="12700"/>
            <a:lstStyle/>
            <a:p>
              <a:pPr algn="ctr"/>
              <a:r>
                <a:rPr lang="en-US" altLang="zh-CN" i="0">
                  <a:solidFill>
                    <a:srgbClr val="003300"/>
                  </a:solidFill>
                  <a:latin typeface="Times New Roman" pitchFamily="18" charset="0"/>
                  <a:ea typeface="楷体_GB2312" pitchFamily="49" charset="-122"/>
                </a:rPr>
                <a:t>OE#</a:t>
              </a:r>
              <a:endParaRPr lang="en-US" altLang="zh-CN" b="1" i="0">
                <a:solidFill>
                  <a:srgbClr val="003300"/>
                </a:solidFill>
                <a:latin typeface="Tahoma" pitchFamily="34" charset="0"/>
                <a:ea typeface="楷体_GB2312" pitchFamily="49" charset="-122"/>
              </a:endParaRPr>
            </a:p>
          </p:txBody>
        </p:sp>
      </p:grpSp>
      <p:grpSp>
        <p:nvGrpSpPr>
          <p:cNvPr id="5" name="Group 21"/>
          <p:cNvGrpSpPr>
            <a:grpSpLocks/>
          </p:cNvGrpSpPr>
          <p:nvPr/>
        </p:nvGrpSpPr>
        <p:grpSpPr bwMode="auto">
          <a:xfrm>
            <a:off x="2330450" y="4868863"/>
            <a:ext cx="5062538" cy="427037"/>
            <a:chOff x="1576" y="3184"/>
            <a:chExt cx="3189" cy="269"/>
          </a:xfrm>
        </p:grpSpPr>
        <p:sp>
          <p:nvSpPr>
            <p:cNvPr id="177198" name="Rectangle 22"/>
            <p:cNvSpPr>
              <a:spLocks noChangeAspect="1" noChangeArrowheads="1"/>
            </p:cNvSpPr>
            <p:nvPr/>
          </p:nvSpPr>
          <p:spPr bwMode="auto">
            <a:xfrm>
              <a:off x="4221"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199" name="Rectangle 23"/>
            <p:cNvSpPr>
              <a:spLocks noChangeAspect="1" noChangeArrowheads="1"/>
            </p:cNvSpPr>
            <p:nvPr/>
          </p:nvSpPr>
          <p:spPr bwMode="auto">
            <a:xfrm>
              <a:off x="3054"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0" name="Rectangle 24"/>
            <p:cNvSpPr>
              <a:spLocks noChangeAspect="1" noChangeArrowheads="1"/>
            </p:cNvSpPr>
            <p:nvPr/>
          </p:nvSpPr>
          <p:spPr bwMode="auto">
            <a:xfrm>
              <a:off x="22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7201" name="Rectangle 25"/>
            <p:cNvSpPr>
              <a:spLocks noChangeAspect="1" noChangeArrowheads="1"/>
            </p:cNvSpPr>
            <p:nvPr/>
          </p:nvSpPr>
          <p:spPr bwMode="auto">
            <a:xfrm>
              <a:off x="1576" y="3184"/>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grpSp>
        <p:nvGrpSpPr>
          <p:cNvPr id="6" name="Group 26"/>
          <p:cNvGrpSpPr>
            <a:grpSpLocks/>
          </p:cNvGrpSpPr>
          <p:nvPr/>
        </p:nvGrpSpPr>
        <p:grpSpPr bwMode="auto">
          <a:xfrm>
            <a:off x="2697163" y="3487738"/>
            <a:ext cx="1058862" cy="1285875"/>
            <a:chOff x="1807" y="2400"/>
            <a:chExt cx="667" cy="810"/>
          </a:xfrm>
        </p:grpSpPr>
        <p:sp>
          <p:nvSpPr>
            <p:cNvPr id="177196" name="Rectangle 27"/>
            <p:cNvSpPr>
              <a:spLocks noChangeAspect="1" noChangeArrowheads="1"/>
            </p:cNvSpPr>
            <p:nvPr/>
          </p:nvSpPr>
          <p:spPr bwMode="auto">
            <a:xfrm>
              <a:off x="1929" y="2400"/>
              <a:ext cx="545"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7" name="Rectangle 29"/>
            <p:cNvSpPr>
              <a:spLocks noChangeAspect="1" noChangeArrowheads="1"/>
            </p:cNvSpPr>
            <p:nvPr/>
          </p:nvSpPr>
          <p:spPr bwMode="auto">
            <a:xfrm>
              <a:off x="1807" y="251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7" name="Group 30"/>
          <p:cNvGrpSpPr>
            <a:grpSpLocks/>
          </p:cNvGrpSpPr>
          <p:nvPr/>
        </p:nvGrpSpPr>
        <p:grpSpPr bwMode="auto">
          <a:xfrm>
            <a:off x="6948488" y="3487738"/>
            <a:ext cx="1081087" cy="1277937"/>
            <a:chOff x="4485" y="2400"/>
            <a:chExt cx="681" cy="805"/>
          </a:xfrm>
        </p:grpSpPr>
        <p:sp>
          <p:nvSpPr>
            <p:cNvPr id="177194" name="Rectangle 31"/>
            <p:cNvSpPr>
              <a:spLocks noChangeAspect="1" noChangeArrowheads="1"/>
            </p:cNvSpPr>
            <p:nvPr/>
          </p:nvSpPr>
          <p:spPr bwMode="auto">
            <a:xfrm>
              <a:off x="4619" y="2400"/>
              <a:ext cx="547"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5" name="Rectangle 33"/>
            <p:cNvSpPr>
              <a:spLocks noChangeAspect="1" noChangeArrowheads="1"/>
            </p:cNvSpPr>
            <p:nvPr/>
          </p:nvSpPr>
          <p:spPr bwMode="auto">
            <a:xfrm>
              <a:off x="4485" y="2505"/>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8" name="Group 34"/>
          <p:cNvGrpSpPr>
            <a:grpSpLocks/>
          </p:cNvGrpSpPr>
          <p:nvPr/>
        </p:nvGrpSpPr>
        <p:grpSpPr bwMode="auto">
          <a:xfrm>
            <a:off x="5045075" y="3487738"/>
            <a:ext cx="1066800" cy="1287462"/>
            <a:chOff x="3286" y="2400"/>
            <a:chExt cx="672" cy="811"/>
          </a:xfrm>
        </p:grpSpPr>
        <p:sp>
          <p:nvSpPr>
            <p:cNvPr id="177192" name="Rectangle 35"/>
            <p:cNvSpPr>
              <a:spLocks noChangeAspect="1" noChangeArrowheads="1"/>
            </p:cNvSpPr>
            <p:nvPr/>
          </p:nvSpPr>
          <p:spPr bwMode="auto">
            <a:xfrm>
              <a:off x="3414" y="2400"/>
              <a:ext cx="544"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3" name="Rectangle 37"/>
            <p:cNvSpPr>
              <a:spLocks noChangeAspect="1" noChangeArrowheads="1"/>
            </p:cNvSpPr>
            <p:nvPr/>
          </p:nvSpPr>
          <p:spPr bwMode="auto">
            <a:xfrm>
              <a:off x="3286" y="2511"/>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grpSp>
        <p:nvGrpSpPr>
          <p:cNvPr id="9" name="Group 38"/>
          <p:cNvGrpSpPr>
            <a:grpSpLocks/>
          </p:cNvGrpSpPr>
          <p:nvPr/>
        </p:nvGrpSpPr>
        <p:grpSpPr bwMode="auto">
          <a:xfrm>
            <a:off x="3860800" y="3479800"/>
            <a:ext cx="1073150" cy="1277938"/>
            <a:chOff x="2540" y="2395"/>
            <a:chExt cx="676" cy="805"/>
          </a:xfrm>
        </p:grpSpPr>
        <p:sp>
          <p:nvSpPr>
            <p:cNvPr id="177190" name="Rectangle 39"/>
            <p:cNvSpPr>
              <a:spLocks noChangeAspect="1" noChangeArrowheads="1"/>
            </p:cNvSpPr>
            <p:nvPr/>
          </p:nvSpPr>
          <p:spPr bwMode="auto">
            <a:xfrm>
              <a:off x="2670" y="2395"/>
              <a:ext cx="546" cy="676"/>
            </a:xfrm>
            <a:prstGeom prst="rect">
              <a:avLst/>
            </a:prstGeom>
            <a:solidFill>
              <a:srgbClr val="FFCC00"/>
            </a:solidFill>
            <a:ln w="12700">
              <a:solidFill>
                <a:schemeClr val="tx1"/>
              </a:solidFill>
              <a:miter lim="800000"/>
              <a:headEnd/>
              <a:tailEnd/>
            </a:ln>
          </p:spPr>
          <p:txBody>
            <a:bodyPr/>
            <a:lstStyle/>
            <a:p>
              <a:pPr algn="ctr"/>
              <a:endParaRPr lang="zh-CN" altLang="en-US"/>
            </a:p>
          </p:txBody>
        </p:sp>
        <p:sp>
          <p:nvSpPr>
            <p:cNvPr id="177191" name="Rectangle 41"/>
            <p:cNvSpPr>
              <a:spLocks noChangeAspect="1" noChangeArrowheads="1"/>
            </p:cNvSpPr>
            <p:nvPr/>
          </p:nvSpPr>
          <p:spPr bwMode="auto">
            <a:xfrm>
              <a:off x="2540" y="2500"/>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8Kx1</a:t>
              </a:r>
            </a:p>
            <a:p>
              <a:pPr algn="ctr"/>
              <a:r>
                <a:rPr lang="en-US" altLang="zh-CN">
                  <a:solidFill>
                    <a:srgbClr val="003300"/>
                  </a:solidFill>
                  <a:latin typeface="Times New Roman" pitchFamily="18" charset="0"/>
                  <a:ea typeface="楷体_GB2312" pitchFamily="49" charset="-122"/>
                </a:rPr>
                <a:t>8</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7002" name="Line 42"/>
          <p:cNvSpPr>
            <a:spLocks noChangeAspect="1" noChangeShapeType="1"/>
          </p:cNvSpPr>
          <p:nvPr/>
        </p:nvSpPr>
        <p:spPr bwMode="auto">
          <a:xfrm>
            <a:off x="1958975" y="2911475"/>
            <a:ext cx="5434013" cy="0"/>
          </a:xfrm>
          <a:prstGeom prst="line">
            <a:avLst/>
          </a:prstGeom>
          <a:noFill/>
          <a:ln w="76200">
            <a:solidFill>
              <a:srgbClr val="D60093"/>
            </a:solidFill>
            <a:round/>
            <a:headEnd type="none" w="sm" len="sm"/>
            <a:tailEnd type="none" w="sm" len="sm"/>
          </a:ln>
        </p:spPr>
        <p:txBody>
          <a:bodyPr/>
          <a:lstStyle/>
          <a:p>
            <a:endParaRPr lang="zh-CN" altLang="en-US"/>
          </a:p>
        </p:txBody>
      </p:sp>
      <p:sp>
        <p:nvSpPr>
          <p:cNvPr id="937003" name="Line 43"/>
          <p:cNvSpPr>
            <a:spLocks noChangeAspect="1" noChangeShapeType="1"/>
          </p:cNvSpPr>
          <p:nvPr/>
        </p:nvSpPr>
        <p:spPr bwMode="auto">
          <a:xfrm>
            <a:off x="2206625" y="2162175"/>
            <a:ext cx="0" cy="750888"/>
          </a:xfrm>
          <a:prstGeom prst="line">
            <a:avLst/>
          </a:prstGeom>
          <a:noFill/>
          <a:ln w="76200">
            <a:solidFill>
              <a:srgbClr val="D60093"/>
            </a:solidFill>
            <a:round/>
            <a:headEnd type="none" w="sm" len="sm"/>
            <a:tailEnd type="none" w="sm" len="sm"/>
          </a:ln>
        </p:spPr>
        <p:txBody>
          <a:bodyPr/>
          <a:lstStyle/>
          <a:p>
            <a:endParaRPr lang="zh-CN" altLang="en-US"/>
          </a:p>
        </p:txBody>
      </p:sp>
      <p:sp>
        <p:nvSpPr>
          <p:cNvPr id="937004" name="Line 44"/>
          <p:cNvSpPr>
            <a:spLocks noChangeAspect="1" noChangeShapeType="1"/>
          </p:cNvSpPr>
          <p:nvPr/>
        </p:nvSpPr>
        <p:spPr bwMode="auto">
          <a:xfrm>
            <a:off x="2206625" y="2162175"/>
            <a:ext cx="741363"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7005" name="Line 45"/>
          <p:cNvSpPr>
            <a:spLocks noChangeAspect="1" noChangeShapeType="1"/>
          </p:cNvSpPr>
          <p:nvPr/>
        </p:nvSpPr>
        <p:spPr bwMode="auto">
          <a:xfrm>
            <a:off x="1958975" y="5467350"/>
            <a:ext cx="6051550" cy="15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0" name="Group 77"/>
          <p:cNvGrpSpPr>
            <a:grpSpLocks/>
          </p:cNvGrpSpPr>
          <p:nvPr/>
        </p:nvGrpSpPr>
        <p:grpSpPr bwMode="auto">
          <a:xfrm>
            <a:off x="971550" y="1735138"/>
            <a:ext cx="1111250" cy="3854450"/>
            <a:chOff x="672" y="1296"/>
            <a:chExt cx="700" cy="2428"/>
          </a:xfrm>
        </p:grpSpPr>
        <p:sp>
          <p:nvSpPr>
            <p:cNvPr id="177184" name="Rectangle 52"/>
            <p:cNvSpPr>
              <a:spLocks noChangeAspect="1" noChangeArrowheads="1"/>
            </p:cNvSpPr>
            <p:nvPr/>
          </p:nvSpPr>
          <p:spPr bwMode="auto">
            <a:xfrm>
              <a:off x="672" y="1296"/>
              <a:ext cx="622" cy="2428"/>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7185" name="Rectangle 47"/>
            <p:cNvSpPr>
              <a:spLocks noChangeAspect="1" noChangeArrowheads="1"/>
            </p:cNvSpPr>
            <p:nvPr/>
          </p:nvSpPr>
          <p:spPr bwMode="auto">
            <a:xfrm>
              <a:off x="828" y="1836"/>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7186" name="Rectangle 48"/>
            <p:cNvSpPr>
              <a:spLocks noChangeAspect="1" noChangeArrowheads="1"/>
            </p:cNvSpPr>
            <p:nvPr/>
          </p:nvSpPr>
          <p:spPr bwMode="auto">
            <a:xfrm>
              <a:off x="750" y="1296"/>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7187" name="Rectangle 49"/>
            <p:cNvSpPr>
              <a:spLocks noChangeAspect="1" noChangeArrowheads="1"/>
            </p:cNvSpPr>
            <p:nvPr/>
          </p:nvSpPr>
          <p:spPr bwMode="auto">
            <a:xfrm>
              <a:off x="828" y="2105"/>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R/W#</a:t>
              </a:r>
              <a:endParaRPr lang="en-US" altLang="zh-CN" b="1">
                <a:latin typeface="Tahoma" pitchFamily="34" charset="0"/>
                <a:ea typeface="楷体_GB2312" pitchFamily="49" charset="-122"/>
              </a:endParaRPr>
            </a:p>
          </p:txBody>
        </p:sp>
        <p:sp>
          <p:nvSpPr>
            <p:cNvPr id="177188" name="Rectangle 50"/>
            <p:cNvSpPr>
              <a:spLocks noChangeAspect="1" noChangeArrowheads="1"/>
            </p:cNvSpPr>
            <p:nvPr/>
          </p:nvSpPr>
          <p:spPr bwMode="auto">
            <a:xfrm>
              <a:off x="672" y="2374"/>
              <a:ext cx="545"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7189" name="Rectangle 51"/>
            <p:cNvSpPr>
              <a:spLocks noChangeAspect="1" noChangeArrowheads="1"/>
            </p:cNvSpPr>
            <p:nvPr/>
          </p:nvSpPr>
          <p:spPr bwMode="auto">
            <a:xfrm>
              <a:off x="750" y="3385"/>
              <a:ext cx="544" cy="271"/>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7013" name="Line 53"/>
          <p:cNvSpPr>
            <a:spLocks noChangeAspect="1" noChangeShapeType="1"/>
          </p:cNvSpPr>
          <p:nvPr/>
        </p:nvSpPr>
        <p:spPr bwMode="auto">
          <a:xfrm>
            <a:off x="1958975" y="1949450"/>
            <a:ext cx="989013" cy="0"/>
          </a:xfrm>
          <a:prstGeom prst="line">
            <a:avLst/>
          </a:prstGeom>
          <a:noFill/>
          <a:ln w="28575">
            <a:solidFill>
              <a:schemeClr val="tx1"/>
            </a:solidFill>
            <a:round/>
            <a:headEnd type="none" w="sm" len="sm"/>
            <a:tailEnd type="none" w="sm" len="sm"/>
          </a:ln>
        </p:spPr>
        <p:txBody>
          <a:bodyPr/>
          <a:lstStyle/>
          <a:p>
            <a:endParaRPr lang="zh-CN" altLang="en-US"/>
          </a:p>
        </p:txBody>
      </p:sp>
      <p:grpSp>
        <p:nvGrpSpPr>
          <p:cNvPr id="11" name="Group 54"/>
          <p:cNvGrpSpPr>
            <a:grpSpLocks/>
          </p:cNvGrpSpPr>
          <p:nvPr/>
        </p:nvGrpSpPr>
        <p:grpSpPr bwMode="auto">
          <a:xfrm>
            <a:off x="3438525" y="2382838"/>
            <a:ext cx="4325938" cy="1295400"/>
            <a:chOff x="2274" y="1704"/>
            <a:chExt cx="2725" cy="816"/>
          </a:xfrm>
        </p:grpSpPr>
        <p:sp>
          <p:nvSpPr>
            <p:cNvPr id="177180" name="Line 55"/>
            <p:cNvSpPr>
              <a:spLocks noChangeAspect="1" noChangeShapeType="1"/>
            </p:cNvSpPr>
            <p:nvPr/>
          </p:nvSpPr>
          <p:spPr bwMode="auto">
            <a:xfrm flipV="1">
              <a:off x="2274" y="1709"/>
              <a:ext cx="2" cy="811"/>
            </a:xfrm>
            <a:prstGeom prst="line">
              <a:avLst/>
            </a:prstGeom>
            <a:noFill/>
            <a:ln w="28575">
              <a:solidFill>
                <a:srgbClr val="0000FF"/>
              </a:solidFill>
              <a:round/>
              <a:headEnd type="none" w="sm" len="sm"/>
              <a:tailEnd type="none" w="sm" len="sm"/>
            </a:ln>
          </p:spPr>
          <p:txBody>
            <a:bodyPr/>
            <a:lstStyle/>
            <a:p>
              <a:endParaRPr lang="zh-CN" altLang="en-US"/>
            </a:p>
          </p:txBody>
        </p:sp>
        <p:sp>
          <p:nvSpPr>
            <p:cNvPr id="177181" name="Line 56"/>
            <p:cNvSpPr>
              <a:spLocks noChangeAspect="1" noChangeShapeType="1"/>
            </p:cNvSpPr>
            <p:nvPr/>
          </p:nvSpPr>
          <p:spPr bwMode="auto">
            <a:xfrm flipV="1">
              <a:off x="4999" y="1704"/>
              <a:ext cx="0" cy="796"/>
            </a:xfrm>
            <a:prstGeom prst="line">
              <a:avLst/>
            </a:prstGeom>
            <a:noFill/>
            <a:ln w="28575">
              <a:solidFill>
                <a:srgbClr val="0000FF"/>
              </a:solidFill>
              <a:round/>
              <a:headEnd type="none" w="sm" len="sm"/>
              <a:tailEnd type="none" w="sm" len="sm"/>
            </a:ln>
          </p:spPr>
          <p:txBody>
            <a:bodyPr/>
            <a:lstStyle/>
            <a:p>
              <a:endParaRPr lang="zh-CN" altLang="en-US"/>
            </a:p>
          </p:txBody>
        </p:sp>
        <p:sp>
          <p:nvSpPr>
            <p:cNvPr id="177182" name="Line 57"/>
            <p:cNvSpPr>
              <a:spLocks noChangeAspect="1" noChangeShapeType="1"/>
            </p:cNvSpPr>
            <p:nvPr/>
          </p:nvSpPr>
          <p:spPr bwMode="auto">
            <a:xfrm flipV="1">
              <a:off x="3752" y="1708"/>
              <a:ext cx="2" cy="808"/>
            </a:xfrm>
            <a:prstGeom prst="line">
              <a:avLst/>
            </a:prstGeom>
            <a:noFill/>
            <a:ln w="28575">
              <a:solidFill>
                <a:srgbClr val="0000FF"/>
              </a:solidFill>
              <a:round/>
              <a:headEnd type="none" w="sm" len="sm"/>
              <a:tailEnd type="none" w="sm" len="sm"/>
            </a:ln>
          </p:spPr>
          <p:txBody>
            <a:bodyPr/>
            <a:lstStyle/>
            <a:p>
              <a:endParaRPr lang="zh-CN" altLang="en-US"/>
            </a:p>
          </p:txBody>
        </p:sp>
        <p:sp>
          <p:nvSpPr>
            <p:cNvPr id="177183" name="Line 58"/>
            <p:cNvSpPr>
              <a:spLocks noChangeAspect="1" noChangeShapeType="1"/>
            </p:cNvSpPr>
            <p:nvPr/>
          </p:nvSpPr>
          <p:spPr bwMode="auto">
            <a:xfrm flipV="1">
              <a:off x="2974" y="1709"/>
              <a:ext cx="2" cy="811"/>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2" name="Group 59"/>
          <p:cNvGrpSpPr>
            <a:grpSpLocks/>
          </p:cNvGrpSpPr>
          <p:nvPr/>
        </p:nvGrpSpPr>
        <p:grpSpPr bwMode="auto">
          <a:xfrm>
            <a:off x="3219450" y="2894013"/>
            <a:ext cx="4173538" cy="766762"/>
            <a:chOff x="2120" y="2009"/>
            <a:chExt cx="2629" cy="483"/>
          </a:xfrm>
        </p:grpSpPr>
        <p:sp>
          <p:nvSpPr>
            <p:cNvPr id="177176" name="Line 60"/>
            <p:cNvSpPr>
              <a:spLocks noChangeAspect="1" noChangeShapeType="1"/>
            </p:cNvSpPr>
            <p:nvPr/>
          </p:nvSpPr>
          <p:spPr bwMode="auto">
            <a:xfrm>
              <a:off x="4749" y="2009"/>
              <a:ext cx="0" cy="479"/>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7" name="Line 61"/>
            <p:cNvSpPr>
              <a:spLocks noChangeAspect="1" noChangeShapeType="1"/>
            </p:cNvSpPr>
            <p:nvPr/>
          </p:nvSpPr>
          <p:spPr bwMode="auto">
            <a:xfrm>
              <a:off x="28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8" name="Line 62"/>
            <p:cNvSpPr>
              <a:spLocks noChangeAspect="1" noChangeShapeType="1"/>
            </p:cNvSpPr>
            <p:nvPr/>
          </p:nvSpPr>
          <p:spPr bwMode="auto">
            <a:xfrm>
              <a:off x="2120" y="2029"/>
              <a:ext cx="0" cy="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7179" name="Line 63"/>
            <p:cNvSpPr>
              <a:spLocks noChangeAspect="1" noChangeShapeType="1"/>
            </p:cNvSpPr>
            <p:nvPr/>
          </p:nvSpPr>
          <p:spPr bwMode="auto">
            <a:xfrm>
              <a:off x="3598" y="2029"/>
              <a:ext cx="0" cy="463"/>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7024" name="Line 64"/>
          <p:cNvSpPr>
            <a:spLocks noChangeAspect="1" noChangeShapeType="1"/>
          </p:cNvSpPr>
          <p:nvPr/>
        </p:nvSpPr>
        <p:spPr bwMode="auto">
          <a:xfrm>
            <a:off x="1958975" y="3232150"/>
            <a:ext cx="5276850" cy="0"/>
          </a:xfrm>
          <a:prstGeom prst="line">
            <a:avLst/>
          </a:prstGeom>
          <a:noFill/>
          <a:ln w="28575">
            <a:solidFill>
              <a:schemeClr val="tx1"/>
            </a:solidFill>
            <a:round/>
            <a:headEnd type="none" w="sm" len="sm"/>
            <a:tailEnd type="none" w="sm" len="sm"/>
          </a:ln>
        </p:spPr>
        <p:txBody>
          <a:bodyPr/>
          <a:lstStyle/>
          <a:p>
            <a:endParaRPr lang="zh-CN" altLang="en-US"/>
          </a:p>
        </p:txBody>
      </p:sp>
      <p:sp>
        <p:nvSpPr>
          <p:cNvPr id="937025" name="Line 65"/>
          <p:cNvSpPr>
            <a:spLocks noChangeAspect="1" noChangeShapeType="1"/>
          </p:cNvSpPr>
          <p:nvPr/>
        </p:nvSpPr>
        <p:spPr bwMode="auto">
          <a:xfrm flipV="1">
            <a:off x="7235825" y="3232150"/>
            <a:ext cx="0" cy="430213"/>
          </a:xfrm>
          <a:prstGeom prst="line">
            <a:avLst/>
          </a:prstGeom>
          <a:noFill/>
          <a:ln w="28575">
            <a:solidFill>
              <a:schemeClr val="tx1"/>
            </a:solidFill>
            <a:round/>
            <a:headEnd type="none" w="sm" len="sm"/>
            <a:tailEnd type="none" w="sm" len="sm"/>
          </a:ln>
        </p:spPr>
        <p:txBody>
          <a:bodyPr/>
          <a:lstStyle/>
          <a:p>
            <a:endParaRPr lang="zh-CN" altLang="en-US"/>
          </a:p>
        </p:txBody>
      </p:sp>
      <p:sp>
        <p:nvSpPr>
          <p:cNvPr id="937026" name="Line 66"/>
          <p:cNvSpPr>
            <a:spLocks noChangeAspect="1" noChangeShapeType="1"/>
          </p:cNvSpPr>
          <p:nvPr/>
        </p:nvSpPr>
        <p:spPr bwMode="auto">
          <a:xfrm flipV="1">
            <a:off x="5314950" y="3209925"/>
            <a:ext cx="0" cy="430213"/>
          </a:xfrm>
          <a:prstGeom prst="line">
            <a:avLst/>
          </a:prstGeom>
          <a:noFill/>
          <a:ln w="28575">
            <a:solidFill>
              <a:schemeClr val="tx1"/>
            </a:solidFill>
            <a:round/>
            <a:headEnd type="none" w="sm" len="sm"/>
            <a:tailEnd type="oval" w="sm" len="sm"/>
          </a:ln>
        </p:spPr>
        <p:txBody>
          <a:bodyPr/>
          <a:lstStyle/>
          <a:p>
            <a:endParaRPr lang="zh-CN" altLang="en-US"/>
          </a:p>
        </p:txBody>
      </p:sp>
      <p:sp>
        <p:nvSpPr>
          <p:cNvPr id="1771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FE4EDB18-BF30-48BB-8770-2F2E624F2BFC}" type="slidenum">
              <a:rPr lang="en-US" altLang="zh-CN">
                <a:latin typeface="Arial" charset="0"/>
              </a:rPr>
              <a:pPr/>
              <a:t>88</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fill="hold"/>
                                        <p:tgtEl>
                                          <p:spTgt spid="3"/>
                                        </p:tgtEl>
                                        <p:attrNameLst>
                                          <p:attrName>ppt_x</p:attrName>
                                        </p:attrNameLst>
                                      </p:cBhvr>
                                      <p:tavLst>
                                        <p:tav tm="0">
                                          <p:val>
                                            <p:strVal val="#ppt_x"/>
                                          </p:val>
                                        </p:tav>
                                        <p:tav tm="100000">
                                          <p:val>
                                            <p:strVal val="#ppt_x"/>
                                          </p:val>
                                        </p:tav>
                                      </p:tavLst>
                                    </p:anim>
                                    <p:anim calcmode="lin" valueType="num">
                                      <p:cBhvr additive="base">
                                        <p:cTn id="3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ppt_x"/>
                                          </p:val>
                                        </p:tav>
                                        <p:tav tm="100000">
                                          <p:val>
                                            <p:strVal val="#ppt_x"/>
                                          </p:val>
                                        </p:tav>
                                      </p:tavLst>
                                    </p:anim>
                                    <p:anim calcmode="lin" valueType="num">
                                      <p:cBhvr additive="base">
                                        <p:cTn id="3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17" presetClass="entr" presetSubtype="8" fill="hold" grpId="0" nodeType="clickEffect">
                                  <p:stCondLst>
                                    <p:cond delay="0"/>
                                  </p:stCondLst>
                                  <p:childTnLst>
                                    <p:set>
                                      <p:cBhvr>
                                        <p:cTn id="42" dur="1" fill="hold">
                                          <p:stCondLst>
                                            <p:cond delay="0"/>
                                          </p:stCondLst>
                                        </p:cTn>
                                        <p:tgtEl>
                                          <p:spTgt spid="937005"/>
                                        </p:tgtEl>
                                        <p:attrNameLst>
                                          <p:attrName>style.visibility</p:attrName>
                                        </p:attrNameLst>
                                      </p:cBhvr>
                                      <p:to>
                                        <p:strVal val="visible"/>
                                      </p:to>
                                    </p:set>
                                    <p:anim calcmode="lin" valueType="num">
                                      <p:cBhvr>
                                        <p:cTn id="43" dur="2000" fill="hold"/>
                                        <p:tgtEl>
                                          <p:spTgt spid="937005"/>
                                        </p:tgtEl>
                                        <p:attrNameLst>
                                          <p:attrName>ppt_x</p:attrName>
                                        </p:attrNameLst>
                                      </p:cBhvr>
                                      <p:tavLst>
                                        <p:tav tm="0">
                                          <p:val>
                                            <p:strVal val="#ppt_x-#ppt_w/2"/>
                                          </p:val>
                                        </p:tav>
                                        <p:tav tm="100000">
                                          <p:val>
                                            <p:strVal val="#ppt_x"/>
                                          </p:val>
                                        </p:tav>
                                      </p:tavLst>
                                    </p:anim>
                                    <p:anim calcmode="lin" valueType="num">
                                      <p:cBhvr>
                                        <p:cTn id="44" dur="2000" fill="hold"/>
                                        <p:tgtEl>
                                          <p:spTgt spid="937005"/>
                                        </p:tgtEl>
                                        <p:attrNameLst>
                                          <p:attrName>ppt_y</p:attrName>
                                        </p:attrNameLst>
                                      </p:cBhvr>
                                      <p:tavLst>
                                        <p:tav tm="0">
                                          <p:val>
                                            <p:strVal val="#ppt_y"/>
                                          </p:val>
                                        </p:tav>
                                        <p:tav tm="100000">
                                          <p:val>
                                            <p:strVal val="#ppt_y"/>
                                          </p:val>
                                        </p:tav>
                                      </p:tavLst>
                                    </p:anim>
                                    <p:anim calcmode="lin" valueType="num">
                                      <p:cBhvr>
                                        <p:cTn id="45" dur="2000" fill="hold"/>
                                        <p:tgtEl>
                                          <p:spTgt spid="937005"/>
                                        </p:tgtEl>
                                        <p:attrNameLst>
                                          <p:attrName>ppt_w</p:attrName>
                                        </p:attrNameLst>
                                      </p:cBhvr>
                                      <p:tavLst>
                                        <p:tav tm="0">
                                          <p:val>
                                            <p:fltVal val="0"/>
                                          </p:val>
                                        </p:tav>
                                        <p:tav tm="100000">
                                          <p:val>
                                            <p:strVal val="#ppt_w"/>
                                          </p:val>
                                        </p:tav>
                                      </p:tavLst>
                                    </p:anim>
                                    <p:anim calcmode="lin" valueType="num">
                                      <p:cBhvr>
                                        <p:cTn id="46" dur="2000" fill="hold"/>
                                        <p:tgtEl>
                                          <p:spTgt spid="937005"/>
                                        </p:tgtEl>
                                        <p:attrNameLst>
                                          <p:attrName>ppt_h</p:attrName>
                                        </p:attrNameLst>
                                      </p:cBhvr>
                                      <p:tavLst>
                                        <p:tav tm="0">
                                          <p:val>
                                            <p:strVal val="#ppt_h"/>
                                          </p:val>
                                        </p:tav>
                                        <p:tav tm="100000">
                                          <p:val>
                                            <p:strVal val="#ppt_h"/>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 fill="hold" nodeType="clickEffect">
                                  <p:stCondLst>
                                    <p:cond delay="0"/>
                                  </p:stCondLst>
                                  <p:childTnLst>
                                    <p:set>
                                      <p:cBhvr>
                                        <p:cTn id="50" dur="1" fill="hold">
                                          <p:stCondLst>
                                            <p:cond delay="0"/>
                                          </p:stCondLst>
                                        </p:cTn>
                                        <p:tgtEl>
                                          <p:spTgt spid="2"/>
                                        </p:tgtEl>
                                        <p:attrNameLst>
                                          <p:attrName>style.visibility</p:attrName>
                                        </p:attrNameLst>
                                      </p:cBhvr>
                                      <p:to>
                                        <p:strVal val="visible"/>
                                      </p:to>
                                    </p:set>
                                    <p:anim calcmode="lin" valueType="num">
                                      <p:cBhvr>
                                        <p:cTn id="51" dur="500" fill="hold"/>
                                        <p:tgtEl>
                                          <p:spTgt spid="2"/>
                                        </p:tgtEl>
                                        <p:attrNameLst>
                                          <p:attrName>ppt_x</p:attrName>
                                        </p:attrNameLst>
                                      </p:cBhvr>
                                      <p:tavLst>
                                        <p:tav tm="0">
                                          <p:val>
                                            <p:strVal val="#ppt_x"/>
                                          </p:val>
                                        </p:tav>
                                        <p:tav tm="100000">
                                          <p:val>
                                            <p:strVal val="#ppt_x"/>
                                          </p:val>
                                        </p:tav>
                                      </p:tavLst>
                                    </p:anim>
                                    <p:anim calcmode="lin" valueType="num">
                                      <p:cBhvr>
                                        <p:cTn id="52" dur="500" fill="hold"/>
                                        <p:tgtEl>
                                          <p:spTgt spid="2"/>
                                        </p:tgtEl>
                                        <p:attrNameLst>
                                          <p:attrName>ppt_y</p:attrName>
                                        </p:attrNameLst>
                                      </p:cBhvr>
                                      <p:tavLst>
                                        <p:tav tm="0">
                                          <p:val>
                                            <p:strVal val="#ppt_y-#ppt_h/2"/>
                                          </p:val>
                                        </p:tav>
                                        <p:tav tm="100000">
                                          <p:val>
                                            <p:strVal val="#ppt_y"/>
                                          </p:val>
                                        </p:tav>
                                      </p:tavLst>
                                    </p:anim>
                                    <p:anim calcmode="lin" valueType="num">
                                      <p:cBhvr>
                                        <p:cTn id="53" dur="500" fill="hold"/>
                                        <p:tgtEl>
                                          <p:spTgt spid="2"/>
                                        </p:tgtEl>
                                        <p:attrNameLst>
                                          <p:attrName>ppt_w</p:attrName>
                                        </p:attrNameLst>
                                      </p:cBhvr>
                                      <p:tavLst>
                                        <p:tav tm="0">
                                          <p:val>
                                            <p:strVal val="#ppt_w"/>
                                          </p:val>
                                        </p:tav>
                                        <p:tav tm="100000">
                                          <p:val>
                                            <p:strVal val="#ppt_w"/>
                                          </p:val>
                                        </p:tav>
                                      </p:tavLst>
                                    </p:anim>
                                    <p:anim calcmode="lin" valueType="num">
                                      <p:cBhvr>
                                        <p:cTn id="54" dur="500" fill="hold"/>
                                        <p:tgtEl>
                                          <p:spTgt spid="2"/>
                                        </p:tgtEl>
                                        <p:attrNameLst>
                                          <p:attrName>ppt_h</p:attrName>
                                        </p:attrNameLst>
                                      </p:cBhvr>
                                      <p:tavLst>
                                        <p:tav tm="0">
                                          <p:val>
                                            <p:fltVal val="0"/>
                                          </p:val>
                                        </p:tav>
                                        <p:tav tm="100000">
                                          <p:val>
                                            <p:strVal val="#ppt_h"/>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nodeType="clickEffect">
                                  <p:stCondLst>
                                    <p:cond delay="0"/>
                                  </p:stCondLst>
                                  <p:childTnLst>
                                    <p:set>
                                      <p:cBhvr>
                                        <p:cTn id="58" dur="1" fill="hold">
                                          <p:stCondLst>
                                            <p:cond delay="0"/>
                                          </p:stCondLst>
                                        </p:cTn>
                                        <p:tgtEl>
                                          <p:spTgt spid="5"/>
                                        </p:tgtEl>
                                        <p:attrNameLst>
                                          <p:attrName>style.visibility</p:attrName>
                                        </p:attrNameLst>
                                      </p:cBhvr>
                                      <p:to>
                                        <p:strVal val="visible"/>
                                      </p:to>
                                    </p:set>
                                    <p:anim calcmode="lin" valueType="num">
                                      <p:cBhvr additive="base">
                                        <p:cTn id="59" dur="500" fill="hold"/>
                                        <p:tgtEl>
                                          <p:spTgt spid="5"/>
                                        </p:tgtEl>
                                        <p:attrNameLst>
                                          <p:attrName>ppt_x</p:attrName>
                                        </p:attrNameLst>
                                      </p:cBhvr>
                                      <p:tavLst>
                                        <p:tav tm="0">
                                          <p:val>
                                            <p:strVal val="#ppt_x"/>
                                          </p:val>
                                        </p:tav>
                                        <p:tav tm="100000">
                                          <p:val>
                                            <p:strVal val="#ppt_x"/>
                                          </p:val>
                                        </p:tav>
                                      </p:tavLst>
                                    </p:anim>
                                    <p:anim calcmode="lin" valueType="num">
                                      <p:cBhvr additive="base">
                                        <p:cTn id="6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17" presetClass="entr" presetSubtype="8" fill="hold" grpId="0" nodeType="clickEffect">
                                  <p:stCondLst>
                                    <p:cond delay="0"/>
                                  </p:stCondLst>
                                  <p:childTnLst>
                                    <p:set>
                                      <p:cBhvr>
                                        <p:cTn id="64" dur="1" fill="hold">
                                          <p:stCondLst>
                                            <p:cond delay="0"/>
                                          </p:stCondLst>
                                        </p:cTn>
                                        <p:tgtEl>
                                          <p:spTgt spid="937024"/>
                                        </p:tgtEl>
                                        <p:attrNameLst>
                                          <p:attrName>style.visibility</p:attrName>
                                        </p:attrNameLst>
                                      </p:cBhvr>
                                      <p:to>
                                        <p:strVal val="visible"/>
                                      </p:to>
                                    </p:set>
                                    <p:anim calcmode="lin" valueType="num">
                                      <p:cBhvr>
                                        <p:cTn id="65" dur="2000" fill="hold"/>
                                        <p:tgtEl>
                                          <p:spTgt spid="937024"/>
                                        </p:tgtEl>
                                        <p:attrNameLst>
                                          <p:attrName>ppt_x</p:attrName>
                                        </p:attrNameLst>
                                      </p:cBhvr>
                                      <p:tavLst>
                                        <p:tav tm="0">
                                          <p:val>
                                            <p:strVal val="#ppt_x-#ppt_w/2"/>
                                          </p:val>
                                        </p:tav>
                                        <p:tav tm="100000">
                                          <p:val>
                                            <p:strVal val="#ppt_x"/>
                                          </p:val>
                                        </p:tav>
                                      </p:tavLst>
                                    </p:anim>
                                    <p:anim calcmode="lin" valueType="num">
                                      <p:cBhvr>
                                        <p:cTn id="66" dur="2000" fill="hold"/>
                                        <p:tgtEl>
                                          <p:spTgt spid="937024"/>
                                        </p:tgtEl>
                                        <p:attrNameLst>
                                          <p:attrName>ppt_y</p:attrName>
                                        </p:attrNameLst>
                                      </p:cBhvr>
                                      <p:tavLst>
                                        <p:tav tm="0">
                                          <p:val>
                                            <p:strVal val="#ppt_y"/>
                                          </p:val>
                                        </p:tav>
                                        <p:tav tm="100000">
                                          <p:val>
                                            <p:strVal val="#ppt_y"/>
                                          </p:val>
                                        </p:tav>
                                      </p:tavLst>
                                    </p:anim>
                                    <p:anim calcmode="lin" valueType="num">
                                      <p:cBhvr>
                                        <p:cTn id="67" dur="2000" fill="hold"/>
                                        <p:tgtEl>
                                          <p:spTgt spid="937024"/>
                                        </p:tgtEl>
                                        <p:attrNameLst>
                                          <p:attrName>ppt_w</p:attrName>
                                        </p:attrNameLst>
                                      </p:cBhvr>
                                      <p:tavLst>
                                        <p:tav tm="0">
                                          <p:val>
                                            <p:fltVal val="0"/>
                                          </p:val>
                                        </p:tav>
                                        <p:tav tm="100000">
                                          <p:val>
                                            <p:strVal val="#ppt_w"/>
                                          </p:val>
                                        </p:tav>
                                      </p:tavLst>
                                    </p:anim>
                                    <p:anim calcmode="lin" valueType="num">
                                      <p:cBhvr>
                                        <p:cTn id="68" dur="2000" fill="hold"/>
                                        <p:tgtEl>
                                          <p:spTgt spid="937024"/>
                                        </p:tgtEl>
                                        <p:attrNameLst>
                                          <p:attrName>ppt_h</p:attrName>
                                        </p:attrNameLst>
                                      </p:cBhvr>
                                      <p:tavLst>
                                        <p:tav tm="0">
                                          <p:val>
                                            <p:strVal val="#ppt_h"/>
                                          </p:val>
                                        </p:tav>
                                        <p:tav tm="100000">
                                          <p:val>
                                            <p:strVal val="#ppt_h"/>
                                          </p:val>
                                        </p:tav>
                                      </p:tavLst>
                                    </p:anim>
                                  </p:childTnLst>
                                </p:cTn>
                              </p:par>
                              <p:par>
                                <p:cTn id="69" presetID="17" presetClass="entr" presetSubtype="1" fill="hold" grpId="0" nodeType="withEffect">
                                  <p:stCondLst>
                                    <p:cond delay="0"/>
                                  </p:stCondLst>
                                  <p:childTnLst>
                                    <p:set>
                                      <p:cBhvr>
                                        <p:cTn id="70" dur="1" fill="hold">
                                          <p:stCondLst>
                                            <p:cond delay="0"/>
                                          </p:stCondLst>
                                        </p:cTn>
                                        <p:tgtEl>
                                          <p:spTgt spid="937025"/>
                                        </p:tgtEl>
                                        <p:attrNameLst>
                                          <p:attrName>style.visibility</p:attrName>
                                        </p:attrNameLst>
                                      </p:cBhvr>
                                      <p:to>
                                        <p:strVal val="visible"/>
                                      </p:to>
                                    </p:set>
                                    <p:anim calcmode="lin" valueType="num">
                                      <p:cBhvr>
                                        <p:cTn id="71" dur="2000" fill="hold"/>
                                        <p:tgtEl>
                                          <p:spTgt spid="937025"/>
                                        </p:tgtEl>
                                        <p:attrNameLst>
                                          <p:attrName>ppt_x</p:attrName>
                                        </p:attrNameLst>
                                      </p:cBhvr>
                                      <p:tavLst>
                                        <p:tav tm="0">
                                          <p:val>
                                            <p:strVal val="#ppt_x"/>
                                          </p:val>
                                        </p:tav>
                                        <p:tav tm="100000">
                                          <p:val>
                                            <p:strVal val="#ppt_x"/>
                                          </p:val>
                                        </p:tav>
                                      </p:tavLst>
                                    </p:anim>
                                    <p:anim calcmode="lin" valueType="num">
                                      <p:cBhvr>
                                        <p:cTn id="72" dur="2000" fill="hold"/>
                                        <p:tgtEl>
                                          <p:spTgt spid="937025"/>
                                        </p:tgtEl>
                                        <p:attrNameLst>
                                          <p:attrName>ppt_y</p:attrName>
                                        </p:attrNameLst>
                                      </p:cBhvr>
                                      <p:tavLst>
                                        <p:tav tm="0">
                                          <p:val>
                                            <p:strVal val="#ppt_y-#ppt_h/2"/>
                                          </p:val>
                                        </p:tav>
                                        <p:tav tm="100000">
                                          <p:val>
                                            <p:strVal val="#ppt_y"/>
                                          </p:val>
                                        </p:tav>
                                      </p:tavLst>
                                    </p:anim>
                                    <p:anim calcmode="lin" valueType="num">
                                      <p:cBhvr>
                                        <p:cTn id="73" dur="2000" fill="hold"/>
                                        <p:tgtEl>
                                          <p:spTgt spid="937025"/>
                                        </p:tgtEl>
                                        <p:attrNameLst>
                                          <p:attrName>ppt_w</p:attrName>
                                        </p:attrNameLst>
                                      </p:cBhvr>
                                      <p:tavLst>
                                        <p:tav tm="0">
                                          <p:val>
                                            <p:strVal val="#ppt_w"/>
                                          </p:val>
                                        </p:tav>
                                        <p:tav tm="100000">
                                          <p:val>
                                            <p:strVal val="#ppt_w"/>
                                          </p:val>
                                        </p:tav>
                                      </p:tavLst>
                                    </p:anim>
                                    <p:anim calcmode="lin" valueType="num">
                                      <p:cBhvr>
                                        <p:cTn id="74" dur="2000" fill="hold"/>
                                        <p:tgtEl>
                                          <p:spTgt spid="937025"/>
                                        </p:tgtEl>
                                        <p:attrNameLst>
                                          <p:attrName>ppt_h</p:attrName>
                                        </p:attrNameLst>
                                      </p:cBhvr>
                                      <p:tavLst>
                                        <p:tav tm="0">
                                          <p:val>
                                            <p:fltVal val="0"/>
                                          </p:val>
                                        </p:tav>
                                        <p:tav tm="100000">
                                          <p:val>
                                            <p:strVal val="#ppt_h"/>
                                          </p:val>
                                        </p:tav>
                                      </p:tavLst>
                                    </p:anim>
                                  </p:childTnLst>
                                </p:cTn>
                              </p:par>
                              <p:par>
                                <p:cTn id="75" presetID="17" presetClass="entr" presetSubtype="1" fill="hold" grpId="0" nodeType="withEffect">
                                  <p:stCondLst>
                                    <p:cond delay="0"/>
                                  </p:stCondLst>
                                  <p:childTnLst>
                                    <p:set>
                                      <p:cBhvr>
                                        <p:cTn id="76" dur="1" fill="hold">
                                          <p:stCondLst>
                                            <p:cond delay="0"/>
                                          </p:stCondLst>
                                        </p:cTn>
                                        <p:tgtEl>
                                          <p:spTgt spid="937026"/>
                                        </p:tgtEl>
                                        <p:attrNameLst>
                                          <p:attrName>style.visibility</p:attrName>
                                        </p:attrNameLst>
                                      </p:cBhvr>
                                      <p:to>
                                        <p:strVal val="visible"/>
                                      </p:to>
                                    </p:set>
                                    <p:anim calcmode="lin" valueType="num">
                                      <p:cBhvr>
                                        <p:cTn id="77" dur="2000" fill="hold"/>
                                        <p:tgtEl>
                                          <p:spTgt spid="937026"/>
                                        </p:tgtEl>
                                        <p:attrNameLst>
                                          <p:attrName>ppt_x</p:attrName>
                                        </p:attrNameLst>
                                      </p:cBhvr>
                                      <p:tavLst>
                                        <p:tav tm="0">
                                          <p:val>
                                            <p:strVal val="#ppt_x"/>
                                          </p:val>
                                        </p:tav>
                                        <p:tav tm="100000">
                                          <p:val>
                                            <p:strVal val="#ppt_x"/>
                                          </p:val>
                                        </p:tav>
                                      </p:tavLst>
                                    </p:anim>
                                    <p:anim calcmode="lin" valueType="num">
                                      <p:cBhvr>
                                        <p:cTn id="78" dur="2000" fill="hold"/>
                                        <p:tgtEl>
                                          <p:spTgt spid="937026"/>
                                        </p:tgtEl>
                                        <p:attrNameLst>
                                          <p:attrName>ppt_y</p:attrName>
                                        </p:attrNameLst>
                                      </p:cBhvr>
                                      <p:tavLst>
                                        <p:tav tm="0">
                                          <p:val>
                                            <p:strVal val="#ppt_y-#ppt_h/2"/>
                                          </p:val>
                                        </p:tav>
                                        <p:tav tm="100000">
                                          <p:val>
                                            <p:strVal val="#ppt_y"/>
                                          </p:val>
                                        </p:tav>
                                      </p:tavLst>
                                    </p:anim>
                                    <p:anim calcmode="lin" valueType="num">
                                      <p:cBhvr>
                                        <p:cTn id="79" dur="2000" fill="hold"/>
                                        <p:tgtEl>
                                          <p:spTgt spid="937026"/>
                                        </p:tgtEl>
                                        <p:attrNameLst>
                                          <p:attrName>ppt_w</p:attrName>
                                        </p:attrNameLst>
                                      </p:cBhvr>
                                      <p:tavLst>
                                        <p:tav tm="0">
                                          <p:val>
                                            <p:strVal val="#ppt_w"/>
                                          </p:val>
                                        </p:tav>
                                        <p:tav tm="100000">
                                          <p:val>
                                            <p:strVal val="#ppt_w"/>
                                          </p:val>
                                        </p:tav>
                                      </p:tavLst>
                                    </p:anim>
                                    <p:anim calcmode="lin" valueType="num">
                                      <p:cBhvr>
                                        <p:cTn id="80" dur="2000" fill="hold"/>
                                        <p:tgtEl>
                                          <p:spTgt spid="937026"/>
                                        </p:tgtEl>
                                        <p:attrNameLst>
                                          <p:attrName>ppt_h</p:attrName>
                                        </p:attrNameLst>
                                      </p:cBhvr>
                                      <p:tavLst>
                                        <p:tav tm="0">
                                          <p:val>
                                            <p:fltVal val="0"/>
                                          </p:val>
                                        </p:tav>
                                        <p:tav tm="100000">
                                          <p:val>
                                            <p:strVal val="#ppt_h"/>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17" presetClass="entr" presetSubtype="8" fill="hold" grpId="0" nodeType="clickEffect">
                                  <p:stCondLst>
                                    <p:cond delay="0"/>
                                  </p:stCondLst>
                                  <p:childTnLst>
                                    <p:set>
                                      <p:cBhvr>
                                        <p:cTn id="84" dur="1" fill="hold">
                                          <p:stCondLst>
                                            <p:cond delay="0"/>
                                          </p:stCondLst>
                                        </p:cTn>
                                        <p:tgtEl>
                                          <p:spTgt spid="937002"/>
                                        </p:tgtEl>
                                        <p:attrNameLst>
                                          <p:attrName>style.visibility</p:attrName>
                                        </p:attrNameLst>
                                      </p:cBhvr>
                                      <p:to>
                                        <p:strVal val="visible"/>
                                      </p:to>
                                    </p:set>
                                    <p:anim calcmode="lin" valueType="num">
                                      <p:cBhvr>
                                        <p:cTn id="85" dur="2000" fill="hold"/>
                                        <p:tgtEl>
                                          <p:spTgt spid="937002"/>
                                        </p:tgtEl>
                                        <p:attrNameLst>
                                          <p:attrName>ppt_x</p:attrName>
                                        </p:attrNameLst>
                                      </p:cBhvr>
                                      <p:tavLst>
                                        <p:tav tm="0">
                                          <p:val>
                                            <p:strVal val="#ppt_x-#ppt_w/2"/>
                                          </p:val>
                                        </p:tav>
                                        <p:tav tm="100000">
                                          <p:val>
                                            <p:strVal val="#ppt_x"/>
                                          </p:val>
                                        </p:tav>
                                      </p:tavLst>
                                    </p:anim>
                                    <p:anim calcmode="lin" valueType="num">
                                      <p:cBhvr>
                                        <p:cTn id="86" dur="2000" fill="hold"/>
                                        <p:tgtEl>
                                          <p:spTgt spid="937002"/>
                                        </p:tgtEl>
                                        <p:attrNameLst>
                                          <p:attrName>ppt_y</p:attrName>
                                        </p:attrNameLst>
                                      </p:cBhvr>
                                      <p:tavLst>
                                        <p:tav tm="0">
                                          <p:val>
                                            <p:strVal val="#ppt_y"/>
                                          </p:val>
                                        </p:tav>
                                        <p:tav tm="100000">
                                          <p:val>
                                            <p:strVal val="#ppt_y"/>
                                          </p:val>
                                        </p:tav>
                                      </p:tavLst>
                                    </p:anim>
                                    <p:anim calcmode="lin" valueType="num">
                                      <p:cBhvr>
                                        <p:cTn id="87" dur="2000" fill="hold"/>
                                        <p:tgtEl>
                                          <p:spTgt spid="937002"/>
                                        </p:tgtEl>
                                        <p:attrNameLst>
                                          <p:attrName>ppt_w</p:attrName>
                                        </p:attrNameLst>
                                      </p:cBhvr>
                                      <p:tavLst>
                                        <p:tav tm="0">
                                          <p:val>
                                            <p:fltVal val="0"/>
                                          </p:val>
                                        </p:tav>
                                        <p:tav tm="100000">
                                          <p:val>
                                            <p:strVal val="#ppt_w"/>
                                          </p:val>
                                        </p:tav>
                                      </p:tavLst>
                                    </p:anim>
                                    <p:anim calcmode="lin" valueType="num">
                                      <p:cBhvr>
                                        <p:cTn id="88" dur="2000" fill="hold"/>
                                        <p:tgtEl>
                                          <p:spTgt spid="937002"/>
                                        </p:tgtEl>
                                        <p:attrNameLst>
                                          <p:attrName>ppt_h</p:attrName>
                                        </p:attrNameLst>
                                      </p:cBhvr>
                                      <p:tavLst>
                                        <p:tav tm="0">
                                          <p:val>
                                            <p:strVal val="#ppt_h"/>
                                          </p:val>
                                        </p:tav>
                                        <p:tav tm="100000">
                                          <p:val>
                                            <p:strVal val="#ppt_h"/>
                                          </p:val>
                                        </p:tav>
                                      </p:tavLst>
                                    </p:anim>
                                  </p:childTnLst>
                                </p:cTn>
                              </p:par>
                            </p:childTnLst>
                          </p:cTn>
                        </p:par>
                      </p:childTnLst>
                    </p:cTn>
                  </p:par>
                  <p:par>
                    <p:cTn id="89" fill="hold" nodeType="clickPar">
                      <p:stCondLst>
                        <p:cond delay="indefinite"/>
                      </p:stCondLst>
                      <p:childTnLst>
                        <p:par>
                          <p:cTn id="90" fill="hold" nodeType="withGroup">
                            <p:stCondLst>
                              <p:cond delay="0"/>
                            </p:stCondLst>
                            <p:childTnLst>
                              <p:par>
                                <p:cTn id="91" presetID="2" presetClass="entr" presetSubtype="4" fill="hold" grpId="0" nodeType="clickEffect">
                                  <p:stCondLst>
                                    <p:cond delay="0"/>
                                  </p:stCondLst>
                                  <p:childTnLst>
                                    <p:set>
                                      <p:cBhvr>
                                        <p:cTn id="92" dur="1" fill="hold">
                                          <p:stCondLst>
                                            <p:cond delay="0"/>
                                          </p:stCondLst>
                                        </p:cTn>
                                        <p:tgtEl>
                                          <p:spTgt spid="936972"/>
                                        </p:tgtEl>
                                        <p:attrNameLst>
                                          <p:attrName>style.visibility</p:attrName>
                                        </p:attrNameLst>
                                      </p:cBhvr>
                                      <p:to>
                                        <p:strVal val="visible"/>
                                      </p:to>
                                    </p:set>
                                    <p:anim calcmode="lin" valueType="num">
                                      <p:cBhvr additive="base">
                                        <p:cTn id="93" dur="500" fill="hold"/>
                                        <p:tgtEl>
                                          <p:spTgt spid="936972"/>
                                        </p:tgtEl>
                                        <p:attrNameLst>
                                          <p:attrName>ppt_x</p:attrName>
                                        </p:attrNameLst>
                                      </p:cBhvr>
                                      <p:tavLst>
                                        <p:tav tm="0">
                                          <p:val>
                                            <p:strVal val="#ppt_x"/>
                                          </p:val>
                                        </p:tav>
                                        <p:tav tm="100000">
                                          <p:val>
                                            <p:strVal val="#ppt_x"/>
                                          </p:val>
                                        </p:tav>
                                      </p:tavLst>
                                    </p:anim>
                                    <p:anim calcmode="lin" valueType="num">
                                      <p:cBhvr additive="base">
                                        <p:cTn id="94" dur="500" fill="hold"/>
                                        <p:tgtEl>
                                          <p:spTgt spid="936972"/>
                                        </p:tgtEl>
                                        <p:attrNameLst>
                                          <p:attrName>ppt_y</p:attrName>
                                        </p:attrNameLst>
                                      </p:cBhvr>
                                      <p:tavLst>
                                        <p:tav tm="0">
                                          <p:val>
                                            <p:strVal val="1+#ppt_h/2"/>
                                          </p:val>
                                        </p:tav>
                                        <p:tav tm="100000">
                                          <p:val>
                                            <p:strVal val="#ppt_y"/>
                                          </p:val>
                                        </p:tav>
                                      </p:tavLst>
                                    </p:anim>
                                  </p:childTnLst>
                                </p:cTn>
                              </p:par>
                            </p:childTnLst>
                          </p:cTn>
                        </p:par>
                      </p:childTnLst>
                    </p:cTn>
                  </p:par>
                  <p:par>
                    <p:cTn id="95" fill="hold" nodeType="clickPar">
                      <p:stCondLst>
                        <p:cond delay="indefinite"/>
                      </p:stCondLst>
                      <p:childTnLst>
                        <p:par>
                          <p:cTn id="96" fill="hold" nodeType="withGroup">
                            <p:stCondLst>
                              <p:cond delay="0"/>
                            </p:stCondLst>
                            <p:childTnLst>
                              <p:par>
                                <p:cTn id="97" presetID="17" presetClass="entr" presetSubtype="1" fill="hold" nodeType="clickEffect">
                                  <p:stCondLst>
                                    <p:cond delay="0"/>
                                  </p:stCondLst>
                                  <p:childTnLst>
                                    <p:set>
                                      <p:cBhvr>
                                        <p:cTn id="98" dur="1" fill="hold">
                                          <p:stCondLst>
                                            <p:cond delay="0"/>
                                          </p:stCondLst>
                                        </p:cTn>
                                        <p:tgtEl>
                                          <p:spTgt spid="12"/>
                                        </p:tgtEl>
                                        <p:attrNameLst>
                                          <p:attrName>style.visibility</p:attrName>
                                        </p:attrNameLst>
                                      </p:cBhvr>
                                      <p:to>
                                        <p:strVal val="visible"/>
                                      </p:to>
                                    </p:set>
                                    <p:anim calcmode="lin" valueType="num">
                                      <p:cBhvr>
                                        <p:cTn id="99" dur="500" fill="hold"/>
                                        <p:tgtEl>
                                          <p:spTgt spid="12"/>
                                        </p:tgtEl>
                                        <p:attrNameLst>
                                          <p:attrName>ppt_x</p:attrName>
                                        </p:attrNameLst>
                                      </p:cBhvr>
                                      <p:tavLst>
                                        <p:tav tm="0">
                                          <p:val>
                                            <p:strVal val="#ppt_x"/>
                                          </p:val>
                                        </p:tav>
                                        <p:tav tm="100000">
                                          <p:val>
                                            <p:strVal val="#ppt_x"/>
                                          </p:val>
                                        </p:tav>
                                      </p:tavLst>
                                    </p:anim>
                                    <p:anim calcmode="lin" valueType="num">
                                      <p:cBhvr>
                                        <p:cTn id="100" dur="500" fill="hold"/>
                                        <p:tgtEl>
                                          <p:spTgt spid="12"/>
                                        </p:tgtEl>
                                        <p:attrNameLst>
                                          <p:attrName>ppt_y</p:attrName>
                                        </p:attrNameLst>
                                      </p:cBhvr>
                                      <p:tavLst>
                                        <p:tav tm="0">
                                          <p:val>
                                            <p:strVal val="#ppt_y-#ppt_h/2"/>
                                          </p:val>
                                        </p:tav>
                                        <p:tav tm="100000">
                                          <p:val>
                                            <p:strVal val="#ppt_y"/>
                                          </p:val>
                                        </p:tav>
                                      </p:tavLst>
                                    </p:anim>
                                    <p:anim calcmode="lin" valueType="num">
                                      <p:cBhvr>
                                        <p:cTn id="101" dur="500" fill="hold"/>
                                        <p:tgtEl>
                                          <p:spTgt spid="12"/>
                                        </p:tgtEl>
                                        <p:attrNameLst>
                                          <p:attrName>ppt_w</p:attrName>
                                        </p:attrNameLst>
                                      </p:cBhvr>
                                      <p:tavLst>
                                        <p:tav tm="0">
                                          <p:val>
                                            <p:strVal val="#ppt_w"/>
                                          </p:val>
                                        </p:tav>
                                        <p:tav tm="100000">
                                          <p:val>
                                            <p:strVal val="#ppt_w"/>
                                          </p:val>
                                        </p:tav>
                                      </p:tavLst>
                                    </p:anim>
                                    <p:anim calcmode="lin" valueType="num">
                                      <p:cBhvr>
                                        <p:cTn id="102" dur="500" fill="hold"/>
                                        <p:tgtEl>
                                          <p:spTgt spid="12"/>
                                        </p:tgtEl>
                                        <p:attrNameLst>
                                          <p:attrName>ppt_h</p:attrName>
                                        </p:attrNameLst>
                                      </p:cBhvr>
                                      <p:tavLst>
                                        <p:tav tm="0">
                                          <p:val>
                                            <p:fltVal val="0"/>
                                          </p:val>
                                        </p:tav>
                                        <p:tav tm="100000">
                                          <p:val>
                                            <p:strVal val="#ppt_h"/>
                                          </p:val>
                                        </p:tav>
                                      </p:tavLst>
                                    </p:anim>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 presetClass="entr" presetSubtype="4" fill="hold" nodeType="clickEffect">
                                  <p:stCondLst>
                                    <p:cond delay="0"/>
                                  </p:stCondLst>
                                  <p:childTnLst>
                                    <p:set>
                                      <p:cBhvr>
                                        <p:cTn id="106" dur="1" fill="hold">
                                          <p:stCondLst>
                                            <p:cond delay="0"/>
                                          </p:stCondLst>
                                        </p:cTn>
                                        <p:tgtEl>
                                          <p:spTgt spid="4"/>
                                        </p:tgtEl>
                                        <p:attrNameLst>
                                          <p:attrName>style.visibility</p:attrName>
                                        </p:attrNameLst>
                                      </p:cBhvr>
                                      <p:to>
                                        <p:strVal val="visible"/>
                                      </p:to>
                                    </p:set>
                                    <p:anim calcmode="lin" valueType="num">
                                      <p:cBhvr additive="base">
                                        <p:cTn id="107" dur="500" fill="hold"/>
                                        <p:tgtEl>
                                          <p:spTgt spid="4"/>
                                        </p:tgtEl>
                                        <p:attrNameLst>
                                          <p:attrName>ppt_x</p:attrName>
                                        </p:attrNameLst>
                                      </p:cBhvr>
                                      <p:tavLst>
                                        <p:tav tm="0">
                                          <p:val>
                                            <p:strVal val="#ppt_x"/>
                                          </p:val>
                                        </p:tav>
                                        <p:tav tm="100000">
                                          <p:val>
                                            <p:strVal val="#ppt_x"/>
                                          </p:val>
                                        </p:tav>
                                      </p:tavLst>
                                    </p:anim>
                                    <p:anim calcmode="lin" valueType="num">
                                      <p:cBhvr additive="base">
                                        <p:cTn id="10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09" fill="hold" nodeType="clickPar">
                      <p:stCondLst>
                        <p:cond delay="indefinite"/>
                      </p:stCondLst>
                      <p:childTnLst>
                        <p:par>
                          <p:cTn id="110" fill="hold" nodeType="withGroup">
                            <p:stCondLst>
                              <p:cond delay="0"/>
                            </p:stCondLst>
                            <p:childTnLst>
                              <p:par>
                                <p:cTn id="111" presetID="17" presetClass="entr" presetSubtype="8" fill="hold" grpId="0" nodeType="clickEffect">
                                  <p:stCondLst>
                                    <p:cond delay="0"/>
                                  </p:stCondLst>
                                  <p:childTnLst>
                                    <p:set>
                                      <p:cBhvr>
                                        <p:cTn id="112" dur="1" fill="hold">
                                          <p:stCondLst>
                                            <p:cond delay="0"/>
                                          </p:stCondLst>
                                        </p:cTn>
                                        <p:tgtEl>
                                          <p:spTgt spid="937013"/>
                                        </p:tgtEl>
                                        <p:attrNameLst>
                                          <p:attrName>style.visibility</p:attrName>
                                        </p:attrNameLst>
                                      </p:cBhvr>
                                      <p:to>
                                        <p:strVal val="visible"/>
                                      </p:to>
                                    </p:set>
                                    <p:anim calcmode="lin" valueType="num">
                                      <p:cBhvr>
                                        <p:cTn id="113" dur="2000" fill="hold"/>
                                        <p:tgtEl>
                                          <p:spTgt spid="937013"/>
                                        </p:tgtEl>
                                        <p:attrNameLst>
                                          <p:attrName>ppt_x</p:attrName>
                                        </p:attrNameLst>
                                      </p:cBhvr>
                                      <p:tavLst>
                                        <p:tav tm="0">
                                          <p:val>
                                            <p:strVal val="#ppt_x-#ppt_w/2"/>
                                          </p:val>
                                        </p:tav>
                                        <p:tav tm="100000">
                                          <p:val>
                                            <p:strVal val="#ppt_x"/>
                                          </p:val>
                                        </p:tav>
                                      </p:tavLst>
                                    </p:anim>
                                    <p:anim calcmode="lin" valueType="num">
                                      <p:cBhvr>
                                        <p:cTn id="114" dur="2000" fill="hold"/>
                                        <p:tgtEl>
                                          <p:spTgt spid="937013"/>
                                        </p:tgtEl>
                                        <p:attrNameLst>
                                          <p:attrName>ppt_y</p:attrName>
                                        </p:attrNameLst>
                                      </p:cBhvr>
                                      <p:tavLst>
                                        <p:tav tm="0">
                                          <p:val>
                                            <p:strVal val="#ppt_y"/>
                                          </p:val>
                                        </p:tav>
                                        <p:tav tm="100000">
                                          <p:val>
                                            <p:strVal val="#ppt_y"/>
                                          </p:val>
                                        </p:tav>
                                      </p:tavLst>
                                    </p:anim>
                                    <p:anim calcmode="lin" valueType="num">
                                      <p:cBhvr>
                                        <p:cTn id="115" dur="2000" fill="hold"/>
                                        <p:tgtEl>
                                          <p:spTgt spid="937013"/>
                                        </p:tgtEl>
                                        <p:attrNameLst>
                                          <p:attrName>ppt_w</p:attrName>
                                        </p:attrNameLst>
                                      </p:cBhvr>
                                      <p:tavLst>
                                        <p:tav tm="0">
                                          <p:val>
                                            <p:fltVal val="0"/>
                                          </p:val>
                                        </p:tav>
                                        <p:tav tm="100000">
                                          <p:val>
                                            <p:strVal val="#ppt_w"/>
                                          </p:val>
                                        </p:tav>
                                      </p:tavLst>
                                    </p:anim>
                                    <p:anim calcmode="lin" valueType="num">
                                      <p:cBhvr>
                                        <p:cTn id="116" dur="2000" fill="hold"/>
                                        <p:tgtEl>
                                          <p:spTgt spid="937013"/>
                                        </p:tgtEl>
                                        <p:attrNameLst>
                                          <p:attrName>ppt_h</p:attrName>
                                        </p:attrNameLst>
                                      </p:cBhvr>
                                      <p:tavLst>
                                        <p:tav tm="0">
                                          <p:val>
                                            <p:strVal val="#ppt_h"/>
                                          </p:val>
                                        </p:tav>
                                        <p:tav tm="100000">
                                          <p:val>
                                            <p:strVal val="#ppt_h"/>
                                          </p:val>
                                        </p:tav>
                                      </p:tavLst>
                                    </p:anim>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 presetClass="entr" presetSubtype="4" fill="hold" grpId="0" nodeType="clickEffect">
                                  <p:stCondLst>
                                    <p:cond delay="0"/>
                                  </p:stCondLst>
                                  <p:childTnLst>
                                    <p:set>
                                      <p:cBhvr>
                                        <p:cTn id="120" dur="1" fill="hold">
                                          <p:stCondLst>
                                            <p:cond delay="0"/>
                                          </p:stCondLst>
                                        </p:cTn>
                                        <p:tgtEl>
                                          <p:spTgt spid="936971"/>
                                        </p:tgtEl>
                                        <p:attrNameLst>
                                          <p:attrName>style.visibility</p:attrName>
                                        </p:attrNameLst>
                                      </p:cBhvr>
                                      <p:to>
                                        <p:strVal val="visible"/>
                                      </p:to>
                                    </p:set>
                                    <p:anim calcmode="lin" valueType="num">
                                      <p:cBhvr additive="base">
                                        <p:cTn id="121" dur="500" fill="hold"/>
                                        <p:tgtEl>
                                          <p:spTgt spid="936971"/>
                                        </p:tgtEl>
                                        <p:attrNameLst>
                                          <p:attrName>ppt_x</p:attrName>
                                        </p:attrNameLst>
                                      </p:cBhvr>
                                      <p:tavLst>
                                        <p:tav tm="0">
                                          <p:val>
                                            <p:strVal val="#ppt_x"/>
                                          </p:val>
                                        </p:tav>
                                        <p:tav tm="100000">
                                          <p:val>
                                            <p:strVal val="#ppt_x"/>
                                          </p:val>
                                        </p:tav>
                                      </p:tavLst>
                                    </p:anim>
                                    <p:anim calcmode="lin" valueType="num">
                                      <p:cBhvr additive="base">
                                        <p:cTn id="122" dur="500" fill="hold"/>
                                        <p:tgtEl>
                                          <p:spTgt spid="936971"/>
                                        </p:tgtEl>
                                        <p:attrNameLst>
                                          <p:attrName>ppt_y</p:attrName>
                                        </p:attrNameLst>
                                      </p:cBhvr>
                                      <p:tavLst>
                                        <p:tav tm="0">
                                          <p:val>
                                            <p:strVal val="1+#ppt_h/2"/>
                                          </p:val>
                                        </p:tav>
                                        <p:tav tm="100000">
                                          <p:val>
                                            <p:strVal val="#ppt_y"/>
                                          </p:val>
                                        </p:tav>
                                      </p:tavLst>
                                    </p:anim>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7" presetClass="entr" presetSubtype="4" fill="hold" grpId="0" nodeType="clickEffect">
                                  <p:stCondLst>
                                    <p:cond delay="0"/>
                                  </p:stCondLst>
                                  <p:childTnLst>
                                    <p:set>
                                      <p:cBhvr>
                                        <p:cTn id="126" dur="1" fill="hold">
                                          <p:stCondLst>
                                            <p:cond delay="0"/>
                                          </p:stCondLst>
                                        </p:cTn>
                                        <p:tgtEl>
                                          <p:spTgt spid="937003"/>
                                        </p:tgtEl>
                                        <p:attrNameLst>
                                          <p:attrName>style.visibility</p:attrName>
                                        </p:attrNameLst>
                                      </p:cBhvr>
                                      <p:to>
                                        <p:strVal val="visible"/>
                                      </p:to>
                                    </p:set>
                                    <p:anim calcmode="lin" valueType="num">
                                      <p:cBhvr>
                                        <p:cTn id="127" dur="2000" fill="hold"/>
                                        <p:tgtEl>
                                          <p:spTgt spid="937003"/>
                                        </p:tgtEl>
                                        <p:attrNameLst>
                                          <p:attrName>ppt_x</p:attrName>
                                        </p:attrNameLst>
                                      </p:cBhvr>
                                      <p:tavLst>
                                        <p:tav tm="0">
                                          <p:val>
                                            <p:strVal val="#ppt_x"/>
                                          </p:val>
                                        </p:tav>
                                        <p:tav tm="100000">
                                          <p:val>
                                            <p:strVal val="#ppt_x"/>
                                          </p:val>
                                        </p:tav>
                                      </p:tavLst>
                                    </p:anim>
                                    <p:anim calcmode="lin" valueType="num">
                                      <p:cBhvr>
                                        <p:cTn id="128" dur="2000" fill="hold"/>
                                        <p:tgtEl>
                                          <p:spTgt spid="937003"/>
                                        </p:tgtEl>
                                        <p:attrNameLst>
                                          <p:attrName>ppt_y</p:attrName>
                                        </p:attrNameLst>
                                      </p:cBhvr>
                                      <p:tavLst>
                                        <p:tav tm="0">
                                          <p:val>
                                            <p:strVal val="#ppt_y+#ppt_h/2"/>
                                          </p:val>
                                        </p:tav>
                                        <p:tav tm="100000">
                                          <p:val>
                                            <p:strVal val="#ppt_y"/>
                                          </p:val>
                                        </p:tav>
                                      </p:tavLst>
                                    </p:anim>
                                    <p:anim calcmode="lin" valueType="num">
                                      <p:cBhvr>
                                        <p:cTn id="129" dur="2000" fill="hold"/>
                                        <p:tgtEl>
                                          <p:spTgt spid="937003"/>
                                        </p:tgtEl>
                                        <p:attrNameLst>
                                          <p:attrName>ppt_w</p:attrName>
                                        </p:attrNameLst>
                                      </p:cBhvr>
                                      <p:tavLst>
                                        <p:tav tm="0">
                                          <p:val>
                                            <p:strVal val="#ppt_w"/>
                                          </p:val>
                                        </p:tav>
                                        <p:tav tm="100000">
                                          <p:val>
                                            <p:strVal val="#ppt_w"/>
                                          </p:val>
                                        </p:tav>
                                      </p:tavLst>
                                    </p:anim>
                                    <p:anim calcmode="lin" valueType="num">
                                      <p:cBhvr>
                                        <p:cTn id="130" dur="2000" fill="hold"/>
                                        <p:tgtEl>
                                          <p:spTgt spid="937003"/>
                                        </p:tgtEl>
                                        <p:attrNameLst>
                                          <p:attrName>ppt_h</p:attrName>
                                        </p:attrNameLst>
                                      </p:cBhvr>
                                      <p:tavLst>
                                        <p:tav tm="0">
                                          <p:val>
                                            <p:fltVal val="0"/>
                                          </p:val>
                                        </p:tav>
                                        <p:tav tm="100000">
                                          <p:val>
                                            <p:strVal val="#ppt_h"/>
                                          </p:val>
                                        </p:tav>
                                      </p:tavLst>
                                    </p:anim>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7" presetClass="entr" presetSubtype="8" fill="hold" grpId="0" nodeType="clickEffect">
                                  <p:stCondLst>
                                    <p:cond delay="0"/>
                                  </p:stCondLst>
                                  <p:childTnLst>
                                    <p:set>
                                      <p:cBhvr>
                                        <p:cTn id="134" dur="1" fill="hold">
                                          <p:stCondLst>
                                            <p:cond delay="0"/>
                                          </p:stCondLst>
                                        </p:cTn>
                                        <p:tgtEl>
                                          <p:spTgt spid="937004"/>
                                        </p:tgtEl>
                                        <p:attrNameLst>
                                          <p:attrName>style.visibility</p:attrName>
                                        </p:attrNameLst>
                                      </p:cBhvr>
                                      <p:to>
                                        <p:strVal val="visible"/>
                                      </p:to>
                                    </p:set>
                                    <p:anim calcmode="lin" valueType="num">
                                      <p:cBhvr>
                                        <p:cTn id="135" dur="2000" fill="hold"/>
                                        <p:tgtEl>
                                          <p:spTgt spid="937004"/>
                                        </p:tgtEl>
                                        <p:attrNameLst>
                                          <p:attrName>ppt_x</p:attrName>
                                        </p:attrNameLst>
                                      </p:cBhvr>
                                      <p:tavLst>
                                        <p:tav tm="0">
                                          <p:val>
                                            <p:strVal val="#ppt_x-#ppt_w/2"/>
                                          </p:val>
                                        </p:tav>
                                        <p:tav tm="100000">
                                          <p:val>
                                            <p:strVal val="#ppt_x"/>
                                          </p:val>
                                        </p:tav>
                                      </p:tavLst>
                                    </p:anim>
                                    <p:anim calcmode="lin" valueType="num">
                                      <p:cBhvr>
                                        <p:cTn id="136" dur="2000" fill="hold"/>
                                        <p:tgtEl>
                                          <p:spTgt spid="937004"/>
                                        </p:tgtEl>
                                        <p:attrNameLst>
                                          <p:attrName>ppt_y</p:attrName>
                                        </p:attrNameLst>
                                      </p:cBhvr>
                                      <p:tavLst>
                                        <p:tav tm="0">
                                          <p:val>
                                            <p:strVal val="#ppt_y"/>
                                          </p:val>
                                        </p:tav>
                                        <p:tav tm="100000">
                                          <p:val>
                                            <p:strVal val="#ppt_y"/>
                                          </p:val>
                                        </p:tav>
                                      </p:tavLst>
                                    </p:anim>
                                    <p:anim calcmode="lin" valueType="num">
                                      <p:cBhvr>
                                        <p:cTn id="137" dur="2000" fill="hold"/>
                                        <p:tgtEl>
                                          <p:spTgt spid="937004"/>
                                        </p:tgtEl>
                                        <p:attrNameLst>
                                          <p:attrName>ppt_w</p:attrName>
                                        </p:attrNameLst>
                                      </p:cBhvr>
                                      <p:tavLst>
                                        <p:tav tm="0">
                                          <p:val>
                                            <p:fltVal val="0"/>
                                          </p:val>
                                        </p:tav>
                                        <p:tav tm="100000">
                                          <p:val>
                                            <p:strVal val="#ppt_w"/>
                                          </p:val>
                                        </p:tav>
                                      </p:tavLst>
                                    </p:anim>
                                    <p:anim calcmode="lin" valueType="num">
                                      <p:cBhvr>
                                        <p:cTn id="138" dur="2000" fill="hold"/>
                                        <p:tgtEl>
                                          <p:spTgt spid="937004"/>
                                        </p:tgtEl>
                                        <p:attrNameLst>
                                          <p:attrName>ppt_h</p:attrName>
                                        </p:attrNameLst>
                                      </p:cBhvr>
                                      <p:tavLst>
                                        <p:tav tm="0">
                                          <p:val>
                                            <p:strVal val="#ppt_h"/>
                                          </p:val>
                                        </p:tav>
                                        <p:tav tm="100000">
                                          <p:val>
                                            <p:strVal val="#ppt_h"/>
                                          </p:val>
                                        </p:tav>
                                      </p:tavLst>
                                    </p:anim>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7" presetClass="entr" presetSubtype="1" fill="hold" nodeType="clickEffect">
                                  <p:stCondLst>
                                    <p:cond delay="0"/>
                                  </p:stCondLst>
                                  <p:childTnLst>
                                    <p:set>
                                      <p:cBhvr>
                                        <p:cTn id="142" dur="1" fill="hold">
                                          <p:stCondLst>
                                            <p:cond delay="0"/>
                                          </p:stCondLst>
                                        </p:cTn>
                                        <p:tgtEl>
                                          <p:spTgt spid="11"/>
                                        </p:tgtEl>
                                        <p:attrNameLst>
                                          <p:attrName>style.visibility</p:attrName>
                                        </p:attrNameLst>
                                      </p:cBhvr>
                                      <p:to>
                                        <p:strVal val="visible"/>
                                      </p:to>
                                    </p:set>
                                    <p:anim calcmode="lin" valueType="num">
                                      <p:cBhvr>
                                        <p:cTn id="143" dur="2000" fill="hold"/>
                                        <p:tgtEl>
                                          <p:spTgt spid="11"/>
                                        </p:tgtEl>
                                        <p:attrNameLst>
                                          <p:attrName>ppt_x</p:attrName>
                                        </p:attrNameLst>
                                      </p:cBhvr>
                                      <p:tavLst>
                                        <p:tav tm="0">
                                          <p:val>
                                            <p:strVal val="#ppt_x"/>
                                          </p:val>
                                        </p:tav>
                                        <p:tav tm="100000">
                                          <p:val>
                                            <p:strVal val="#ppt_x"/>
                                          </p:val>
                                        </p:tav>
                                      </p:tavLst>
                                    </p:anim>
                                    <p:anim calcmode="lin" valueType="num">
                                      <p:cBhvr>
                                        <p:cTn id="144" dur="2000" fill="hold"/>
                                        <p:tgtEl>
                                          <p:spTgt spid="11"/>
                                        </p:tgtEl>
                                        <p:attrNameLst>
                                          <p:attrName>ppt_y</p:attrName>
                                        </p:attrNameLst>
                                      </p:cBhvr>
                                      <p:tavLst>
                                        <p:tav tm="0">
                                          <p:val>
                                            <p:strVal val="#ppt_y-#ppt_h/2"/>
                                          </p:val>
                                        </p:tav>
                                        <p:tav tm="100000">
                                          <p:val>
                                            <p:strVal val="#ppt_y"/>
                                          </p:val>
                                        </p:tav>
                                      </p:tavLst>
                                    </p:anim>
                                    <p:anim calcmode="lin" valueType="num">
                                      <p:cBhvr>
                                        <p:cTn id="145" dur="2000" fill="hold"/>
                                        <p:tgtEl>
                                          <p:spTgt spid="11"/>
                                        </p:tgtEl>
                                        <p:attrNameLst>
                                          <p:attrName>ppt_w</p:attrName>
                                        </p:attrNameLst>
                                      </p:cBhvr>
                                      <p:tavLst>
                                        <p:tav tm="0">
                                          <p:val>
                                            <p:strVal val="#ppt_w"/>
                                          </p:val>
                                        </p:tav>
                                        <p:tav tm="100000">
                                          <p:val>
                                            <p:strVal val="#ppt_w"/>
                                          </p:val>
                                        </p:tav>
                                      </p:tavLst>
                                    </p:anim>
                                    <p:anim calcmode="lin" valueType="num">
                                      <p:cBhvr>
                                        <p:cTn id="146" dur="2000" fill="hold"/>
                                        <p:tgtEl>
                                          <p:spTgt spid="11"/>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6971" grpId="0"/>
      <p:bldP spid="936972" grpId="0"/>
      <p:bldP spid="937002" grpId="0" animBg="1"/>
      <p:bldP spid="937003" grpId="0" animBg="1"/>
      <p:bldP spid="937004" grpId="0" animBg="1"/>
      <p:bldP spid="937005" grpId="0" animBg="1"/>
      <p:bldP spid="937013" grpId="0" animBg="1"/>
      <p:bldP spid="937024" grpId="0" animBg="1"/>
      <p:bldP spid="937025" grpId="0" animBg="1"/>
      <p:bldP spid="93702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4089400" y="3454400"/>
            <a:ext cx="1778000" cy="428625"/>
            <a:chOff x="2576" y="1986"/>
            <a:chExt cx="1120" cy="270"/>
          </a:xfrm>
        </p:grpSpPr>
        <p:sp>
          <p:nvSpPr>
            <p:cNvPr id="178276"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8277"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sp>
        <p:nvSpPr>
          <p:cNvPr id="937989" name="Line 5"/>
          <p:cNvSpPr>
            <a:spLocks noChangeAspect="1" noChangeShapeType="1"/>
          </p:cNvSpPr>
          <p:nvPr/>
        </p:nvSpPr>
        <p:spPr bwMode="auto">
          <a:xfrm flipV="1">
            <a:off x="2667000" y="2103438"/>
            <a:ext cx="3175" cy="2312987"/>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3" name="Group 6"/>
          <p:cNvGrpSpPr>
            <a:grpSpLocks/>
          </p:cNvGrpSpPr>
          <p:nvPr/>
        </p:nvGrpSpPr>
        <p:grpSpPr bwMode="auto">
          <a:xfrm>
            <a:off x="6283325" y="4964113"/>
            <a:ext cx="498475" cy="93662"/>
            <a:chOff x="4026" y="2889"/>
            <a:chExt cx="362" cy="54"/>
          </a:xfrm>
        </p:grpSpPr>
        <p:sp>
          <p:nvSpPr>
            <p:cNvPr id="178273"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4"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8275"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937994" name="Rectangle 10"/>
          <p:cNvSpPr>
            <a:spLocks noChangeAspect="1" noChangeArrowheads="1"/>
          </p:cNvSpPr>
          <p:nvPr/>
        </p:nvSpPr>
        <p:spPr bwMode="auto">
          <a:xfrm>
            <a:off x="1463675" y="187166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937995" name="Rectangle 11"/>
          <p:cNvSpPr>
            <a:spLocks noChangeAspect="1" noChangeArrowheads="1"/>
          </p:cNvSpPr>
          <p:nvPr/>
        </p:nvSpPr>
        <p:spPr bwMode="auto">
          <a:xfrm>
            <a:off x="3933825" y="219392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grpSp>
        <p:nvGrpSpPr>
          <p:cNvPr id="4" name="Group 20"/>
          <p:cNvGrpSpPr>
            <a:grpSpLocks/>
          </p:cNvGrpSpPr>
          <p:nvPr/>
        </p:nvGrpSpPr>
        <p:grpSpPr bwMode="auto">
          <a:xfrm>
            <a:off x="1638300" y="5570538"/>
            <a:ext cx="5702300" cy="427037"/>
            <a:chOff x="1032" y="3283"/>
            <a:chExt cx="3592" cy="269"/>
          </a:xfrm>
        </p:grpSpPr>
        <p:sp>
          <p:nvSpPr>
            <p:cNvPr id="178269" name="Rectangle 21"/>
            <p:cNvSpPr>
              <a:spLocks noChangeAspect="1" noChangeArrowheads="1"/>
            </p:cNvSpPr>
            <p:nvPr/>
          </p:nvSpPr>
          <p:spPr bwMode="auto">
            <a:xfrm>
              <a:off x="408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0" name="Rectangle 22"/>
            <p:cNvSpPr>
              <a:spLocks noChangeAspect="1" noChangeArrowheads="1"/>
            </p:cNvSpPr>
            <p:nvPr/>
          </p:nvSpPr>
          <p:spPr bwMode="auto">
            <a:xfrm>
              <a:off x="2510"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1" name="Rectangle 23"/>
            <p:cNvSpPr>
              <a:spLocks noChangeAspect="1" noChangeArrowheads="1"/>
            </p:cNvSpPr>
            <p:nvPr/>
          </p:nvSpPr>
          <p:spPr bwMode="auto">
            <a:xfrm>
              <a:off x="17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72" name="Rectangle 24"/>
            <p:cNvSpPr>
              <a:spLocks noChangeAspect="1" noChangeArrowheads="1"/>
            </p:cNvSpPr>
            <p:nvPr/>
          </p:nvSpPr>
          <p:spPr bwMode="auto">
            <a:xfrm>
              <a:off x="1032" y="3283"/>
              <a:ext cx="544" cy="269"/>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grpSp>
      <p:sp>
        <p:nvSpPr>
          <p:cNvPr id="938009" name="Rectangle 25"/>
          <p:cNvSpPr>
            <a:spLocks noChangeAspect="1" noChangeArrowheads="1"/>
          </p:cNvSpPr>
          <p:nvPr/>
        </p:nvSpPr>
        <p:spPr bwMode="auto">
          <a:xfrm>
            <a:off x="1954213" y="436245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0" name="Rectangle 26"/>
          <p:cNvSpPr>
            <a:spLocks noChangeAspect="1" noChangeArrowheads="1"/>
          </p:cNvSpPr>
          <p:nvPr/>
        </p:nvSpPr>
        <p:spPr bwMode="auto">
          <a:xfrm>
            <a:off x="3117850" y="4360863"/>
            <a:ext cx="931863"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8Kx8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938011" name="Line 27"/>
          <p:cNvSpPr>
            <a:spLocks noChangeAspect="1" noChangeShapeType="1"/>
          </p:cNvSpPr>
          <p:nvPr/>
        </p:nvSpPr>
        <p:spPr bwMode="auto">
          <a:xfrm>
            <a:off x="1216025" y="262096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2" name="Line 28"/>
          <p:cNvSpPr>
            <a:spLocks noChangeAspect="1" noChangeShapeType="1"/>
          </p:cNvSpPr>
          <p:nvPr/>
        </p:nvSpPr>
        <p:spPr bwMode="auto">
          <a:xfrm>
            <a:off x="1433513" y="187166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3" name="Line 29"/>
          <p:cNvSpPr>
            <a:spLocks noChangeAspect="1" noChangeShapeType="1"/>
          </p:cNvSpPr>
          <p:nvPr/>
        </p:nvSpPr>
        <p:spPr bwMode="auto">
          <a:xfrm>
            <a:off x="1216025" y="622458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938014" name="Line 30"/>
          <p:cNvSpPr>
            <a:spLocks noChangeAspect="1" noChangeShapeType="1"/>
          </p:cNvSpPr>
          <p:nvPr/>
        </p:nvSpPr>
        <p:spPr bwMode="auto">
          <a:xfrm>
            <a:off x="1463675" y="187166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938015" name="Line 31"/>
          <p:cNvSpPr>
            <a:spLocks noChangeAspect="1" noChangeShapeType="1"/>
          </p:cNvSpPr>
          <p:nvPr/>
        </p:nvSpPr>
        <p:spPr bwMode="auto">
          <a:xfrm>
            <a:off x="1216025" y="165893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938016" name="Line 32"/>
          <p:cNvSpPr>
            <a:spLocks noChangeAspect="1" noChangeShapeType="1"/>
          </p:cNvSpPr>
          <p:nvPr/>
        </p:nvSpPr>
        <p:spPr bwMode="auto">
          <a:xfrm flipV="1">
            <a:off x="5072063" y="210185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938017" name="Line 33"/>
          <p:cNvSpPr>
            <a:spLocks noChangeAspect="1" noChangeShapeType="1"/>
          </p:cNvSpPr>
          <p:nvPr/>
        </p:nvSpPr>
        <p:spPr bwMode="auto">
          <a:xfrm flipV="1">
            <a:off x="3871913" y="2103438"/>
            <a:ext cx="3175" cy="2236787"/>
          </a:xfrm>
          <a:prstGeom prst="line">
            <a:avLst/>
          </a:prstGeom>
          <a:noFill/>
          <a:ln w="28575">
            <a:solidFill>
              <a:srgbClr val="0000FF"/>
            </a:solidFill>
            <a:round/>
            <a:headEnd type="none" w="sm" len="sm"/>
            <a:tailEnd type="none" w="sm" len="sm"/>
          </a:ln>
        </p:spPr>
        <p:txBody>
          <a:bodyPr/>
          <a:lstStyle/>
          <a:p>
            <a:endParaRPr lang="zh-CN" altLang="en-US"/>
          </a:p>
        </p:txBody>
      </p:sp>
      <p:sp>
        <p:nvSpPr>
          <p:cNvPr id="938018" name="Line 34"/>
          <p:cNvSpPr>
            <a:spLocks noChangeAspect="1" noChangeShapeType="1"/>
          </p:cNvSpPr>
          <p:nvPr/>
        </p:nvSpPr>
        <p:spPr bwMode="auto">
          <a:xfrm>
            <a:off x="3609975" y="2608263"/>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19" name="Line 35"/>
          <p:cNvSpPr>
            <a:spLocks noChangeAspect="1" noChangeShapeType="1"/>
          </p:cNvSpPr>
          <p:nvPr/>
        </p:nvSpPr>
        <p:spPr bwMode="auto">
          <a:xfrm>
            <a:off x="2438400" y="262255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0" name="Line 36"/>
          <p:cNvSpPr>
            <a:spLocks noChangeAspect="1" noChangeShapeType="1"/>
          </p:cNvSpPr>
          <p:nvPr/>
        </p:nvSpPr>
        <p:spPr bwMode="auto">
          <a:xfrm>
            <a:off x="4791075" y="262096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938021" name="Line 37"/>
          <p:cNvSpPr>
            <a:spLocks noChangeAspect="1" noChangeShapeType="1"/>
          </p:cNvSpPr>
          <p:nvPr/>
        </p:nvSpPr>
        <p:spPr bwMode="auto">
          <a:xfrm>
            <a:off x="1216025" y="296862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938022" name="Line 38"/>
          <p:cNvSpPr>
            <a:spLocks noChangeAspect="1" noChangeShapeType="1"/>
          </p:cNvSpPr>
          <p:nvPr/>
        </p:nvSpPr>
        <p:spPr bwMode="auto">
          <a:xfrm flipV="1">
            <a:off x="4919663" y="319722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5" name="Group 123"/>
          <p:cNvGrpSpPr>
            <a:grpSpLocks/>
          </p:cNvGrpSpPr>
          <p:nvPr/>
        </p:nvGrpSpPr>
        <p:grpSpPr bwMode="auto">
          <a:xfrm>
            <a:off x="6891338" y="4371975"/>
            <a:ext cx="1900237" cy="1111250"/>
            <a:chOff x="4341" y="2754"/>
            <a:chExt cx="1197" cy="700"/>
          </a:xfrm>
        </p:grpSpPr>
        <p:sp>
          <p:nvSpPr>
            <p:cNvPr id="178267" name="Rectangle 40"/>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68" name="Rectangle 41"/>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938033" name="Line 49"/>
          <p:cNvSpPr>
            <a:spLocks noChangeAspect="1" noChangeShapeType="1"/>
          </p:cNvSpPr>
          <p:nvPr/>
        </p:nvSpPr>
        <p:spPr bwMode="auto">
          <a:xfrm flipV="1">
            <a:off x="5892800" y="296862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6" name="Group 50"/>
          <p:cNvGrpSpPr>
            <a:grpSpLocks/>
          </p:cNvGrpSpPr>
          <p:nvPr/>
        </p:nvGrpSpPr>
        <p:grpSpPr bwMode="auto">
          <a:xfrm>
            <a:off x="4995863" y="3875088"/>
            <a:ext cx="987425" cy="541337"/>
            <a:chOff x="3120" y="2352"/>
            <a:chExt cx="622" cy="240"/>
          </a:xfrm>
        </p:grpSpPr>
        <p:sp>
          <p:nvSpPr>
            <p:cNvPr id="178265" name="Line 51"/>
            <p:cNvSpPr>
              <a:spLocks noChangeShapeType="1"/>
            </p:cNvSpPr>
            <p:nvPr/>
          </p:nvSpPr>
          <p:spPr bwMode="auto">
            <a:xfrm>
              <a:off x="3120" y="235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6" name="Line 52"/>
            <p:cNvSpPr>
              <a:spLocks noChangeShapeType="1"/>
            </p:cNvSpPr>
            <p:nvPr/>
          </p:nvSpPr>
          <p:spPr bwMode="auto">
            <a:xfrm>
              <a:off x="3742" y="235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7" name="Group 53"/>
          <p:cNvGrpSpPr>
            <a:grpSpLocks/>
          </p:cNvGrpSpPr>
          <p:nvPr/>
        </p:nvGrpSpPr>
        <p:grpSpPr bwMode="auto">
          <a:xfrm>
            <a:off x="5072063" y="2816225"/>
            <a:ext cx="990600" cy="917575"/>
            <a:chOff x="3168" y="1584"/>
            <a:chExt cx="624" cy="480"/>
          </a:xfrm>
        </p:grpSpPr>
        <p:sp>
          <p:nvSpPr>
            <p:cNvPr id="178263" name="Line 54"/>
            <p:cNvSpPr>
              <a:spLocks noChangeShapeType="1"/>
            </p:cNvSpPr>
            <p:nvPr/>
          </p:nvSpPr>
          <p:spPr bwMode="auto">
            <a:xfrm>
              <a:off x="3168" y="1584"/>
              <a:ext cx="624"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4" name="Line 55"/>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8" name="Group 59"/>
          <p:cNvGrpSpPr>
            <a:grpSpLocks/>
          </p:cNvGrpSpPr>
          <p:nvPr/>
        </p:nvGrpSpPr>
        <p:grpSpPr bwMode="auto">
          <a:xfrm>
            <a:off x="7575550" y="3611563"/>
            <a:ext cx="987425" cy="757237"/>
            <a:chOff x="4754" y="2322"/>
            <a:chExt cx="622" cy="240"/>
          </a:xfrm>
        </p:grpSpPr>
        <p:sp>
          <p:nvSpPr>
            <p:cNvPr id="178261" name="Line 60"/>
            <p:cNvSpPr>
              <a:spLocks noChangeShapeType="1"/>
            </p:cNvSpPr>
            <p:nvPr/>
          </p:nvSpPr>
          <p:spPr bwMode="auto">
            <a:xfrm>
              <a:off x="4754" y="2322"/>
              <a:ext cx="0" cy="240"/>
            </a:xfrm>
            <a:prstGeom prst="line">
              <a:avLst/>
            </a:prstGeom>
            <a:noFill/>
            <a:ln w="28575">
              <a:solidFill>
                <a:srgbClr val="0000FF"/>
              </a:solidFill>
              <a:round/>
              <a:headEnd type="none" w="sm" len="sm"/>
              <a:tailEnd type="none" w="sm" len="sm"/>
            </a:ln>
          </p:spPr>
          <p:txBody>
            <a:bodyPr/>
            <a:lstStyle/>
            <a:p>
              <a:endParaRPr lang="zh-CN" altLang="en-US"/>
            </a:p>
          </p:txBody>
        </p:sp>
        <p:sp>
          <p:nvSpPr>
            <p:cNvPr id="178262" name="Line 61"/>
            <p:cNvSpPr>
              <a:spLocks noChangeShapeType="1"/>
            </p:cNvSpPr>
            <p:nvPr/>
          </p:nvSpPr>
          <p:spPr bwMode="auto">
            <a:xfrm>
              <a:off x="5376" y="2322"/>
              <a:ext cx="0" cy="24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9" name="Group 62"/>
          <p:cNvGrpSpPr>
            <a:grpSpLocks/>
          </p:cNvGrpSpPr>
          <p:nvPr/>
        </p:nvGrpSpPr>
        <p:grpSpPr bwMode="auto">
          <a:xfrm>
            <a:off x="7470775" y="2054225"/>
            <a:ext cx="1143000" cy="1476375"/>
            <a:chOff x="4706" y="1104"/>
            <a:chExt cx="720" cy="930"/>
          </a:xfrm>
        </p:grpSpPr>
        <p:sp>
          <p:nvSpPr>
            <p:cNvPr id="178255" name="Line 63"/>
            <p:cNvSpPr>
              <a:spLocks noChangeShapeType="1"/>
            </p:cNvSpPr>
            <p:nvPr/>
          </p:nvSpPr>
          <p:spPr bwMode="auto">
            <a:xfrm>
              <a:off x="4802" y="1554"/>
              <a:ext cx="624" cy="0"/>
            </a:xfrm>
            <a:prstGeom prst="line">
              <a:avLst/>
            </a:prstGeom>
            <a:noFill/>
            <a:ln w="28575">
              <a:solidFill>
                <a:srgbClr val="0000FF"/>
              </a:solidFill>
              <a:round/>
              <a:headEnd type="none" w="sm" len="sm"/>
              <a:tailEnd type="none" w="sm" len="sm"/>
            </a:ln>
          </p:spPr>
          <p:txBody>
            <a:bodyPr/>
            <a:lstStyle/>
            <a:p>
              <a:endParaRPr lang="zh-CN" altLang="en-US"/>
            </a:p>
          </p:txBody>
        </p:sp>
        <p:grpSp>
          <p:nvGrpSpPr>
            <p:cNvPr id="178256" name="Group 64"/>
            <p:cNvGrpSpPr>
              <a:grpSpLocks/>
            </p:cNvGrpSpPr>
            <p:nvPr/>
          </p:nvGrpSpPr>
          <p:grpSpPr bwMode="auto">
            <a:xfrm>
              <a:off x="4706" y="1104"/>
              <a:ext cx="720" cy="930"/>
              <a:chOff x="4706" y="1104"/>
              <a:chExt cx="720" cy="930"/>
            </a:xfrm>
          </p:grpSpPr>
          <p:sp>
            <p:nvSpPr>
              <p:cNvPr id="178257" name="Line 65"/>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8258" name="Line 66"/>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8259" name="Line 67"/>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8260" name="Line 68"/>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1" name="Group 69"/>
          <p:cNvGrpSpPr>
            <a:grpSpLocks/>
          </p:cNvGrpSpPr>
          <p:nvPr/>
        </p:nvGrpSpPr>
        <p:grpSpPr bwMode="auto">
          <a:xfrm>
            <a:off x="7362825" y="2587625"/>
            <a:ext cx="914400" cy="1795463"/>
            <a:chOff x="4656" y="1440"/>
            <a:chExt cx="576" cy="1131"/>
          </a:xfrm>
        </p:grpSpPr>
        <p:sp>
          <p:nvSpPr>
            <p:cNvPr id="178253" name="Line 70"/>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8254" name="Line 71"/>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938056" name="Line 72"/>
          <p:cNvSpPr>
            <a:spLocks noChangeAspect="1" noChangeShapeType="1"/>
          </p:cNvSpPr>
          <p:nvPr/>
        </p:nvSpPr>
        <p:spPr bwMode="auto">
          <a:xfrm>
            <a:off x="5715000" y="2587625"/>
            <a:ext cx="0" cy="1795463"/>
          </a:xfrm>
          <a:prstGeom prst="line">
            <a:avLst/>
          </a:prstGeom>
          <a:noFill/>
          <a:ln w="76200">
            <a:solidFill>
              <a:srgbClr val="D60093"/>
            </a:solidFill>
            <a:round/>
            <a:headEnd type="none" w="sm" len="sm"/>
            <a:tailEnd type="triangle" w="sm" len="sm"/>
          </a:ln>
        </p:spPr>
        <p:txBody>
          <a:bodyPr/>
          <a:lstStyle/>
          <a:p>
            <a:endParaRPr lang="zh-CN" altLang="en-US"/>
          </a:p>
        </p:txBody>
      </p:sp>
      <p:grpSp>
        <p:nvGrpSpPr>
          <p:cNvPr id="12" name="Group 122"/>
          <p:cNvGrpSpPr>
            <a:grpSpLocks/>
          </p:cNvGrpSpPr>
          <p:nvPr/>
        </p:nvGrpSpPr>
        <p:grpSpPr bwMode="auto">
          <a:xfrm>
            <a:off x="2451100" y="5464175"/>
            <a:ext cx="5854700" cy="762000"/>
            <a:chOff x="1544" y="3442"/>
            <a:chExt cx="3688" cy="480"/>
          </a:xfrm>
        </p:grpSpPr>
        <p:sp>
          <p:nvSpPr>
            <p:cNvPr id="178247" name="Line 74"/>
            <p:cNvSpPr>
              <a:spLocks noChangeAspect="1" noChangeShapeType="1"/>
            </p:cNvSpPr>
            <p:nvPr/>
          </p:nvSpPr>
          <p:spPr bwMode="auto">
            <a:xfrm>
              <a:off x="3022"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8" name="Line 75"/>
            <p:cNvSpPr>
              <a:spLocks noChangeAspect="1" noChangeShapeType="1"/>
            </p:cNvSpPr>
            <p:nvPr/>
          </p:nvSpPr>
          <p:spPr bwMode="auto">
            <a:xfrm>
              <a:off x="4608"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49" name="Line 76"/>
            <p:cNvSpPr>
              <a:spLocks noChangeAspect="1" noChangeShapeType="1"/>
            </p:cNvSpPr>
            <p:nvPr/>
          </p:nvSpPr>
          <p:spPr bwMode="auto">
            <a:xfrm>
              <a:off x="22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0" name="Line 77"/>
            <p:cNvSpPr>
              <a:spLocks noChangeAspect="1" noChangeShapeType="1"/>
            </p:cNvSpPr>
            <p:nvPr/>
          </p:nvSpPr>
          <p:spPr bwMode="auto">
            <a:xfrm>
              <a:off x="1544" y="3449"/>
              <a:ext cx="0" cy="47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1" name="Line 78"/>
            <p:cNvSpPr>
              <a:spLocks noChangeAspect="1" noChangeShapeType="1"/>
            </p:cNvSpPr>
            <p:nvPr/>
          </p:nvSpPr>
          <p:spPr bwMode="auto">
            <a:xfrm>
              <a:off x="3600" y="3444"/>
              <a:ext cx="0" cy="471"/>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8252" name="Line 79"/>
            <p:cNvSpPr>
              <a:spLocks noChangeAspect="1" noChangeShapeType="1"/>
            </p:cNvSpPr>
            <p:nvPr/>
          </p:nvSpPr>
          <p:spPr bwMode="auto">
            <a:xfrm>
              <a:off x="5232" y="3442"/>
              <a:ext cx="0" cy="473"/>
            </a:xfrm>
            <a:prstGeom prst="line">
              <a:avLst/>
            </a:prstGeom>
            <a:noFill/>
            <a:ln w="76200">
              <a:solidFill>
                <a:srgbClr val="008000"/>
              </a:solidFill>
              <a:round/>
              <a:headEnd type="triangle" w="sm" len="sm"/>
              <a:tailEnd type="triangle" w="sm" len="sm"/>
            </a:ln>
          </p:spPr>
          <p:txBody>
            <a:bodyPr/>
            <a:lstStyle/>
            <a:p>
              <a:endParaRPr lang="zh-CN" altLang="en-US"/>
            </a:p>
          </p:txBody>
        </p:sp>
      </p:grpSp>
      <p:grpSp>
        <p:nvGrpSpPr>
          <p:cNvPr id="13" name="Group 121"/>
          <p:cNvGrpSpPr>
            <a:grpSpLocks/>
          </p:cNvGrpSpPr>
          <p:nvPr/>
        </p:nvGrpSpPr>
        <p:grpSpPr bwMode="auto">
          <a:xfrm>
            <a:off x="4302125" y="4357688"/>
            <a:ext cx="1884363" cy="1125537"/>
            <a:chOff x="2710" y="2745"/>
            <a:chExt cx="1187" cy="709"/>
          </a:xfrm>
        </p:grpSpPr>
        <p:sp>
          <p:nvSpPr>
            <p:cNvPr id="178245" name="Rectangle 81"/>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8246" name="Rectangle 82"/>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938067" name="Line 83"/>
          <p:cNvSpPr>
            <a:spLocks noChangeShapeType="1"/>
          </p:cNvSpPr>
          <p:nvPr/>
        </p:nvSpPr>
        <p:spPr bwMode="auto">
          <a:xfrm>
            <a:off x="1219200" y="410210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4" name="Group 84"/>
          <p:cNvGrpSpPr>
            <a:grpSpLocks/>
          </p:cNvGrpSpPr>
          <p:nvPr/>
        </p:nvGrpSpPr>
        <p:grpSpPr bwMode="auto">
          <a:xfrm>
            <a:off x="4510088" y="4098925"/>
            <a:ext cx="976312" cy="269875"/>
            <a:chOff x="2832" y="2448"/>
            <a:chExt cx="624" cy="96"/>
          </a:xfrm>
        </p:grpSpPr>
        <p:sp>
          <p:nvSpPr>
            <p:cNvPr id="178243" name="Line 85"/>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8244" name="Line 86"/>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938071" name="Line 87"/>
          <p:cNvSpPr>
            <a:spLocks noChangeShapeType="1"/>
          </p:cNvSpPr>
          <p:nvPr/>
        </p:nvSpPr>
        <p:spPr bwMode="auto">
          <a:xfrm>
            <a:off x="7162800" y="409892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938072" name="Line 88"/>
          <p:cNvSpPr>
            <a:spLocks noChangeShapeType="1"/>
          </p:cNvSpPr>
          <p:nvPr/>
        </p:nvSpPr>
        <p:spPr bwMode="auto">
          <a:xfrm>
            <a:off x="8151813" y="410051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5" name="Group 102"/>
          <p:cNvGrpSpPr>
            <a:grpSpLocks/>
          </p:cNvGrpSpPr>
          <p:nvPr/>
        </p:nvGrpSpPr>
        <p:grpSpPr bwMode="auto">
          <a:xfrm>
            <a:off x="228600" y="1216025"/>
            <a:ext cx="1111250" cy="5337175"/>
            <a:chOff x="144" y="766"/>
            <a:chExt cx="700" cy="3362"/>
          </a:xfrm>
        </p:grpSpPr>
        <p:sp>
          <p:nvSpPr>
            <p:cNvPr id="178236" name="Rectangle 96"/>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8237" name="Rectangle 90"/>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8238" name="Rectangle 91"/>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8239" name="Rectangle 93"/>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8240" name="Rectangle 94"/>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8241" name="Rectangle 95"/>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8242" name="Rectangle 97"/>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3701" name="Rectangle 104"/>
          <p:cNvSpPr>
            <a:spLocks noChangeArrowheads="1"/>
          </p:cNvSpPr>
          <p:nvPr/>
        </p:nvSpPr>
        <p:spPr bwMode="auto">
          <a:xfrm>
            <a:off x="647700" y="188913"/>
            <a:ext cx="8001000" cy="827087"/>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2</a:t>
            </a:r>
            <a:r>
              <a:rPr lang="zh-CN" altLang="en-US" sz="2800" b="1" i="0" dirty="0">
                <a:latin typeface="+mj-lt"/>
                <a:ea typeface="+mj-ea"/>
                <a:cs typeface="+mj-cs"/>
              </a:rPr>
              <a:t>、</a:t>
            </a:r>
            <a:r>
              <a:rPr lang="en-US" altLang="zh-CN" sz="2800" b="1" i="0" dirty="0">
                <a:latin typeface="+mj-lt"/>
                <a:ea typeface="+mj-ea"/>
                <a:cs typeface="+mj-cs"/>
              </a:rPr>
              <a:t>RAM</a:t>
            </a:r>
            <a:r>
              <a:rPr lang="zh-CN" altLang="en-US" sz="2800" b="1" i="0" dirty="0">
                <a:latin typeface="+mj-lt"/>
                <a:ea typeface="+mj-ea"/>
                <a:cs typeface="+mj-cs"/>
              </a:rPr>
              <a:t>采用</a:t>
            </a:r>
            <a:r>
              <a:rPr lang="en-US" altLang="zh-CN" sz="2800" b="1" i="0" dirty="0">
                <a:latin typeface="+mj-lt"/>
                <a:ea typeface="+mj-ea"/>
                <a:cs typeface="+mj-cs"/>
              </a:rPr>
              <a:t>4K×8</a:t>
            </a:r>
            <a:r>
              <a:rPr lang="zh-CN" altLang="en-US" sz="2800" b="1" i="0" dirty="0">
                <a:latin typeface="+mj-lt"/>
                <a:ea typeface="+mj-ea"/>
                <a:cs typeface="+mj-cs"/>
              </a:rPr>
              <a:t>位的芯片</a:t>
            </a:r>
          </a:p>
        </p:txBody>
      </p:sp>
      <p:grpSp>
        <p:nvGrpSpPr>
          <p:cNvPr id="16" name="Group 107"/>
          <p:cNvGrpSpPr>
            <a:grpSpLocks/>
          </p:cNvGrpSpPr>
          <p:nvPr/>
        </p:nvGrpSpPr>
        <p:grpSpPr bwMode="auto">
          <a:xfrm>
            <a:off x="7434263" y="3370263"/>
            <a:ext cx="1284287" cy="255587"/>
            <a:chOff x="4683" y="2123"/>
            <a:chExt cx="809" cy="161"/>
          </a:xfrm>
        </p:grpSpPr>
        <p:sp>
          <p:nvSpPr>
            <p:cNvPr id="938089" name="Text Box 105"/>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0" name="Text Box 106"/>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 name="Group 12"/>
          <p:cNvGrpSpPr>
            <a:grpSpLocks/>
          </p:cNvGrpSpPr>
          <p:nvPr/>
        </p:nvGrpSpPr>
        <p:grpSpPr bwMode="auto">
          <a:xfrm>
            <a:off x="2057400" y="1444625"/>
            <a:ext cx="6623050" cy="749300"/>
            <a:chOff x="1296" y="720"/>
            <a:chExt cx="4172" cy="472"/>
          </a:xfrm>
        </p:grpSpPr>
        <p:sp>
          <p:nvSpPr>
            <p:cNvPr id="178227" name="Rectangle 13"/>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8228" name="Rectangle 14"/>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8229" name="Rectangle 15"/>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8230" name="Rectangle 16"/>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8231" name="Rectangle 17"/>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8232" name="Rectangle 18"/>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8233" name="Rectangle 19"/>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grpSp>
        <p:nvGrpSpPr>
          <p:cNvPr id="18" name="Group 110"/>
          <p:cNvGrpSpPr>
            <a:grpSpLocks/>
          </p:cNvGrpSpPr>
          <p:nvPr/>
        </p:nvGrpSpPr>
        <p:grpSpPr bwMode="auto">
          <a:xfrm>
            <a:off x="4859338" y="3654425"/>
            <a:ext cx="1284287" cy="255588"/>
            <a:chOff x="4683" y="2123"/>
            <a:chExt cx="809" cy="161"/>
          </a:xfrm>
        </p:grpSpPr>
        <p:sp>
          <p:nvSpPr>
            <p:cNvPr id="938095" name="Text Box 11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938096" name="Text Box 11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9" name="Group 120"/>
          <p:cNvGrpSpPr>
            <a:grpSpLocks/>
          </p:cNvGrpSpPr>
          <p:nvPr/>
        </p:nvGrpSpPr>
        <p:grpSpPr bwMode="auto">
          <a:xfrm>
            <a:off x="1676400" y="2968625"/>
            <a:ext cx="5791200" cy="406400"/>
            <a:chOff x="1056" y="1870"/>
            <a:chExt cx="3648" cy="256"/>
          </a:xfrm>
        </p:grpSpPr>
        <p:grpSp>
          <p:nvGrpSpPr>
            <p:cNvPr id="178218" name="Group 117"/>
            <p:cNvGrpSpPr>
              <a:grpSpLocks/>
            </p:cNvGrpSpPr>
            <p:nvPr/>
          </p:nvGrpSpPr>
          <p:grpSpPr bwMode="auto">
            <a:xfrm>
              <a:off x="1056" y="1870"/>
              <a:ext cx="3648" cy="256"/>
              <a:chOff x="1056" y="1870"/>
              <a:chExt cx="3648" cy="256"/>
            </a:xfrm>
          </p:grpSpPr>
          <p:sp>
            <p:nvSpPr>
              <p:cNvPr id="178220" name="Line 4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8221" name="Group 116"/>
              <p:cNvGrpSpPr>
                <a:grpSpLocks/>
              </p:cNvGrpSpPr>
              <p:nvPr/>
            </p:nvGrpSpPr>
            <p:grpSpPr bwMode="auto">
              <a:xfrm>
                <a:off x="1056" y="1870"/>
                <a:ext cx="3648" cy="256"/>
                <a:chOff x="1056" y="1870"/>
                <a:chExt cx="3648" cy="256"/>
              </a:xfrm>
            </p:grpSpPr>
            <p:sp>
              <p:nvSpPr>
                <p:cNvPr id="178222" name="Line 43"/>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8223" name="Line 47"/>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938099" name="Text Box 115"/>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8219" name="Oval 119"/>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7821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6A03BD49-08AD-4697-ACE0-C382615F1B09}" type="slidenum">
              <a:rPr lang="en-US" altLang="zh-CN">
                <a:latin typeface="Arial" charset="0"/>
              </a:rPr>
              <a:pPr/>
              <a:t>89</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38009"/>
                                        </p:tgtEl>
                                        <p:attrNameLst>
                                          <p:attrName>style.visibility</p:attrName>
                                        </p:attrNameLst>
                                      </p:cBhvr>
                                      <p:to>
                                        <p:strVal val="visible"/>
                                      </p:to>
                                    </p:set>
                                    <p:anim calcmode="lin" valueType="num">
                                      <p:cBhvr additive="base">
                                        <p:cTn id="13" dur="500" fill="hold"/>
                                        <p:tgtEl>
                                          <p:spTgt spid="938009"/>
                                        </p:tgtEl>
                                        <p:attrNameLst>
                                          <p:attrName>ppt_x</p:attrName>
                                        </p:attrNameLst>
                                      </p:cBhvr>
                                      <p:tavLst>
                                        <p:tav tm="0">
                                          <p:val>
                                            <p:strVal val="#ppt_x"/>
                                          </p:val>
                                        </p:tav>
                                        <p:tav tm="100000">
                                          <p:val>
                                            <p:strVal val="#ppt_x"/>
                                          </p:val>
                                        </p:tav>
                                      </p:tavLst>
                                    </p:anim>
                                    <p:anim calcmode="lin" valueType="num">
                                      <p:cBhvr additive="base">
                                        <p:cTn id="14" dur="500" fill="hold"/>
                                        <p:tgtEl>
                                          <p:spTgt spid="938009"/>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38010"/>
                                        </p:tgtEl>
                                        <p:attrNameLst>
                                          <p:attrName>style.visibility</p:attrName>
                                        </p:attrNameLst>
                                      </p:cBhvr>
                                      <p:to>
                                        <p:strVal val="visible"/>
                                      </p:to>
                                    </p:set>
                                    <p:anim calcmode="lin" valueType="num">
                                      <p:cBhvr additive="base">
                                        <p:cTn id="19" dur="500" fill="hold"/>
                                        <p:tgtEl>
                                          <p:spTgt spid="938010"/>
                                        </p:tgtEl>
                                        <p:attrNameLst>
                                          <p:attrName>ppt_x</p:attrName>
                                        </p:attrNameLst>
                                      </p:cBhvr>
                                      <p:tavLst>
                                        <p:tav tm="0">
                                          <p:val>
                                            <p:strVal val="#ppt_x"/>
                                          </p:val>
                                        </p:tav>
                                        <p:tav tm="100000">
                                          <p:val>
                                            <p:strVal val="#ppt_x"/>
                                          </p:val>
                                        </p:tav>
                                      </p:tavLst>
                                    </p:anim>
                                    <p:anim calcmode="lin" valueType="num">
                                      <p:cBhvr additive="base">
                                        <p:cTn id="20" dur="500" fill="hold"/>
                                        <p:tgtEl>
                                          <p:spTgt spid="938010"/>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938013"/>
                                        </p:tgtEl>
                                        <p:attrNameLst>
                                          <p:attrName>style.visibility</p:attrName>
                                        </p:attrNameLst>
                                      </p:cBhvr>
                                      <p:to>
                                        <p:strVal val="visible"/>
                                      </p:to>
                                    </p:set>
                                    <p:anim calcmode="lin" valueType="num">
                                      <p:cBhvr additive="base">
                                        <p:cTn id="25" dur="500" fill="hold"/>
                                        <p:tgtEl>
                                          <p:spTgt spid="938013"/>
                                        </p:tgtEl>
                                        <p:attrNameLst>
                                          <p:attrName>ppt_x</p:attrName>
                                        </p:attrNameLst>
                                      </p:cBhvr>
                                      <p:tavLst>
                                        <p:tav tm="0">
                                          <p:val>
                                            <p:strVal val="#ppt_x"/>
                                          </p:val>
                                        </p:tav>
                                        <p:tav tm="100000">
                                          <p:val>
                                            <p:strVal val="#ppt_x"/>
                                          </p:val>
                                        </p:tav>
                                      </p:tavLst>
                                    </p:anim>
                                    <p:anim calcmode="lin" valueType="num">
                                      <p:cBhvr additive="base">
                                        <p:cTn id="26" dur="500" fill="hold"/>
                                        <p:tgtEl>
                                          <p:spTgt spid="938013"/>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wipe(down)">
                                      <p:cBhvr>
                                        <p:cTn id="31" dur="500"/>
                                        <p:tgtEl>
                                          <p:spTgt spid="1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 presetClass="entr" presetSubtype="4"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additive="base">
                                        <p:cTn id="36" dur="500" fill="hold"/>
                                        <p:tgtEl>
                                          <p:spTgt spid="4"/>
                                        </p:tgtEl>
                                        <p:attrNameLst>
                                          <p:attrName>ppt_x</p:attrName>
                                        </p:attrNameLst>
                                      </p:cBhvr>
                                      <p:tavLst>
                                        <p:tav tm="0">
                                          <p:val>
                                            <p:strVal val="#ppt_x"/>
                                          </p:val>
                                        </p:tav>
                                        <p:tav tm="100000">
                                          <p:val>
                                            <p:strVal val="#ppt_x"/>
                                          </p:val>
                                        </p:tav>
                                      </p:tavLst>
                                    </p:anim>
                                    <p:anim calcmode="lin" valueType="num">
                                      <p:cBhvr additive="base">
                                        <p:cTn id="3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17" presetClass="entr" presetSubtype="8" fill="hold" grpId="0" nodeType="clickEffect">
                                  <p:stCondLst>
                                    <p:cond delay="0"/>
                                  </p:stCondLst>
                                  <p:childTnLst>
                                    <p:set>
                                      <p:cBhvr>
                                        <p:cTn id="41" dur="1" fill="hold">
                                          <p:stCondLst>
                                            <p:cond delay="0"/>
                                          </p:stCondLst>
                                        </p:cTn>
                                        <p:tgtEl>
                                          <p:spTgt spid="938067"/>
                                        </p:tgtEl>
                                        <p:attrNameLst>
                                          <p:attrName>style.visibility</p:attrName>
                                        </p:attrNameLst>
                                      </p:cBhvr>
                                      <p:to>
                                        <p:strVal val="visible"/>
                                      </p:to>
                                    </p:set>
                                    <p:anim calcmode="lin" valueType="num">
                                      <p:cBhvr>
                                        <p:cTn id="42" dur="2000" fill="hold"/>
                                        <p:tgtEl>
                                          <p:spTgt spid="938067"/>
                                        </p:tgtEl>
                                        <p:attrNameLst>
                                          <p:attrName>ppt_x</p:attrName>
                                        </p:attrNameLst>
                                      </p:cBhvr>
                                      <p:tavLst>
                                        <p:tav tm="0">
                                          <p:val>
                                            <p:strVal val="#ppt_x-#ppt_w/2"/>
                                          </p:val>
                                        </p:tav>
                                        <p:tav tm="100000">
                                          <p:val>
                                            <p:strVal val="#ppt_x"/>
                                          </p:val>
                                        </p:tav>
                                      </p:tavLst>
                                    </p:anim>
                                    <p:anim calcmode="lin" valueType="num">
                                      <p:cBhvr>
                                        <p:cTn id="43" dur="2000" fill="hold"/>
                                        <p:tgtEl>
                                          <p:spTgt spid="938067"/>
                                        </p:tgtEl>
                                        <p:attrNameLst>
                                          <p:attrName>ppt_y</p:attrName>
                                        </p:attrNameLst>
                                      </p:cBhvr>
                                      <p:tavLst>
                                        <p:tav tm="0">
                                          <p:val>
                                            <p:strVal val="#ppt_y"/>
                                          </p:val>
                                        </p:tav>
                                        <p:tav tm="100000">
                                          <p:val>
                                            <p:strVal val="#ppt_y"/>
                                          </p:val>
                                        </p:tav>
                                      </p:tavLst>
                                    </p:anim>
                                    <p:anim calcmode="lin" valueType="num">
                                      <p:cBhvr>
                                        <p:cTn id="44" dur="2000" fill="hold"/>
                                        <p:tgtEl>
                                          <p:spTgt spid="938067"/>
                                        </p:tgtEl>
                                        <p:attrNameLst>
                                          <p:attrName>ppt_w</p:attrName>
                                        </p:attrNameLst>
                                      </p:cBhvr>
                                      <p:tavLst>
                                        <p:tav tm="0">
                                          <p:val>
                                            <p:fltVal val="0"/>
                                          </p:val>
                                        </p:tav>
                                        <p:tav tm="100000">
                                          <p:val>
                                            <p:strVal val="#ppt_w"/>
                                          </p:val>
                                        </p:tav>
                                      </p:tavLst>
                                    </p:anim>
                                    <p:anim calcmode="lin" valueType="num">
                                      <p:cBhvr>
                                        <p:cTn id="45" dur="2000" fill="hold"/>
                                        <p:tgtEl>
                                          <p:spTgt spid="938067"/>
                                        </p:tgtEl>
                                        <p:attrNameLst>
                                          <p:attrName>ppt_h</p:attrName>
                                        </p:attrNameLst>
                                      </p:cBhvr>
                                      <p:tavLst>
                                        <p:tav tm="0">
                                          <p:val>
                                            <p:strVal val="#ppt_h"/>
                                          </p:val>
                                        </p:tav>
                                        <p:tav tm="100000">
                                          <p:val>
                                            <p:strVal val="#ppt_h"/>
                                          </p:val>
                                        </p:tav>
                                      </p:tavLst>
                                    </p:anim>
                                  </p:childTnLst>
                                </p:cTn>
                              </p:par>
                            </p:childTnLst>
                          </p:cTn>
                        </p:par>
                      </p:childTnLst>
                    </p:cTn>
                  </p:par>
                  <p:par>
                    <p:cTn id="46" fill="hold" nodeType="clickPar">
                      <p:stCondLst>
                        <p:cond delay="indefinite"/>
                      </p:stCondLst>
                      <p:childTnLst>
                        <p:par>
                          <p:cTn id="47" fill="hold" nodeType="withGroup">
                            <p:stCondLst>
                              <p:cond delay="0"/>
                            </p:stCondLst>
                            <p:childTnLst>
                              <p:par>
                                <p:cTn id="48" presetID="17" presetClass="entr" presetSubtype="8" fill="hold" grpId="0" nodeType="clickEffect">
                                  <p:stCondLst>
                                    <p:cond delay="0"/>
                                  </p:stCondLst>
                                  <p:childTnLst>
                                    <p:set>
                                      <p:cBhvr>
                                        <p:cTn id="49" dur="1" fill="hold">
                                          <p:stCondLst>
                                            <p:cond delay="0"/>
                                          </p:stCondLst>
                                        </p:cTn>
                                        <p:tgtEl>
                                          <p:spTgt spid="938011"/>
                                        </p:tgtEl>
                                        <p:attrNameLst>
                                          <p:attrName>style.visibility</p:attrName>
                                        </p:attrNameLst>
                                      </p:cBhvr>
                                      <p:to>
                                        <p:strVal val="visible"/>
                                      </p:to>
                                    </p:set>
                                    <p:anim calcmode="lin" valueType="num">
                                      <p:cBhvr>
                                        <p:cTn id="50" dur="2000" fill="hold"/>
                                        <p:tgtEl>
                                          <p:spTgt spid="938011"/>
                                        </p:tgtEl>
                                        <p:attrNameLst>
                                          <p:attrName>ppt_x</p:attrName>
                                        </p:attrNameLst>
                                      </p:cBhvr>
                                      <p:tavLst>
                                        <p:tav tm="0">
                                          <p:val>
                                            <p:strVal val="#ppt_x-#ppt_w/2"/>
                                          </p:val>
                                        </p:tav>
                                        <p:tav tm="100000">
                                          <p:val>
                                            <p:strVal val="#ppt_x"/>
                                          </p:val>
                                        </p:tav>
                                      </p:tavLst>
                                    </p:anim>
                                    <p:anim calcmode="lin" valueType="num">
                                      <p:cBhvr>
                                        <p:cTn id="51" dur="2000" fill="hold"/>
                                        <p:tgtEl>
                                          <p:spTgt spid="938011"/>
                                        </p:tgtEl>
                                        <p:attrNameLst>
                                          <p:attrName>ppt_y</p:attrName>
                                        </p:attrNameLst>
                                      </p:cBhvr>
                                      <p:tavLst>
                                        <p:tav tm="0">
                                          <p:val>
                                            <p:strVal val="#ppt_y"/>
                                          </p:val>
                                        </p:tav>
                                        <p:tav tm="100000">
                                          <p:val>
                                            <p:strVal val="#ppt_y"/>
                                          </p:val>
                                        </p:tav>
                                      </p:tavLst>
                                    </p:anim>
                                    <p:anim calcmode="lin" valueType="num">
                                      <p:cBhvr>
                                        <p:cTn id="52" dur="2000" fill="hold"/>
                                        <p:tgtEl>
                                          <p:spTgt spid="938011"/>
                                        </p:tgtEl>
                                        <p:attrNameLst>
                                          <p:attrName>ppt_w</p:attrName>
                                        </p:attrNameLst>
                                      </p:cBhvr>
                                      <p:tavLst>
                                        <p:tav tm="0">
                                          <p:val>
                                            <p:fltVal val="0"/>
                                          </p:val>
                                        </p:tav>
                                        <p:tav tm="100000">
                                          <p:val>
                                            <p:strVal val="#ppt_w"/>
                                          </p:val>
                                        </p:tav>
                                      </p:tavLst>
                                    </p:anim>
                                    <p:anim calcmode="lin" valueType="num">
                                      <p:cBhvr>
                                        <p:cTn id="53" dur="2000" fill="hold"/>
                                        <p:tgtEl>
                                          <p:spTgt spid="938011"/>
                                        </p:tgtEl>
                                        <p:attrNameLst>
                                          <p:attrName>ppt_h</p:attrName>
                                        </p:attrNameLst>
                                      </p:cBhvr>
                                      <p:tavLst>
                                        <p:tav tm="0">
                                          <p:val>
                                            <p:strVal val="#ppt_h"/>
                                          </p:val>
                                        </p:tav>
                                        <p:tav tm="100000">
                                          <p:val>
                                            <p:strVal val="#ppt_h"/>
                                          </p:val>
                                        </p:tav>
                                      </p:tavLst>
                                    </p:anim>
                                  </p:childTnLst>
                                </p:cTn>
                              </p:par>
                            </p:childTnLst>
                          </p:cTn>
                        </p:par>
                      </p:childTnLst>
                    </p:cTn>
                  </p:par>
                  <p:par>
                    <p:cTn id="54" fill="hold" nodeType="clickPar">
                      <p:stCondLst>
                        <p:cond delay="indefinite"/>
                      </p:stCondLst>
                      <p:childTnLst>
                        <p:par>
                          <p:cTn id="55" fill="hold" nodeType="withGroup">
                            <p:stCondLst>
                              <p:cond delay="0"/>
                            </p:stCondLst>
                            <p:childTnLst>
                              <p:par>
                                <p:cTn id="56" presetID="2" presetClass="entr" presetSubtype="4" fill="hold" grpId="0" nodeType="clickEffect">
                                  <p:stCondLst>
                                    <p:cond delay="0"/>
                                  </p:stCondLst>
                                  <p:childTnLst>
                                    <p:set>
                                      <p:cBhvr>
                                        <p:cTn id="57" dur="1" fill="hold">
                                          <p:stCondLst>
                                            <p:cond delay="0"/>
                                          </p:stCondLst>
                                        </p:cTn>
                                        <p:tgtEl>
                                          <p:spTgt spid="937995"/>
                                        </p:tgtEl>
                                        <p:attrNameLst>
                                          <p:attrName>style.visibility</p:attrName>
                                        </p:attrNameLst>
                                      </p:cBhvr>
                                      <p:to>
                                        <p:strVal val="visible"/>
                                      </p:to>
                                    </p:set>
                                    <p:anim calcmode="lin" valueType="num">
                                      <p:cBhvr additive="base">
                                        <p:cTn id="58" dur="500" fill="hold"/>
                                        <p:tgtEl>
                                          <p:spTgt spid="937995"/>
                                        </p:tgtEl>
                                        <p:attrNameLst>
                                          <p:attrName>ppt_x</p:attrName>
                                        </p:attrNameLst>
                                      </p:cBhvr>
                                      <p:tavLst>
                                        <p:tav tm="0">
                                          <p:val>
                                            <p:strVal val="#ppt_x"/>
                                          </p:val>
                                        </p:tav>
                                        <p:tav tm="100000">
                                          <p:val>
                                            <p:strVal val="#ppt_x"/>
                                          </p:val>
                                        </p:tav>
                                      </p:tavLst>
                                    </p:anim>
                                    <p:anim calcmode="lin" valueType="num">
                                      <p:cBhvr additive="base">
                                        <p:cTn id="59" dur="500" fill="hold"/>
                                        <p:tgtEl>
                                          <p:spTgt spid="937995"/>
                                        </p:tgtEl>
                                        <p:attrNameLst>
                                          <p:attrName>ppt_y</p:attrName>
                                        </p:attrNameLst>
                                      </p:cBhvr>
                                      <p:tavLst>
                                        <p:tav tm="0">
                                          <p:val>
                                            <p:strVal val="1+#ppt_h/2"/>
                                          </p:val>
                                        </p:tav>
                                        <p:tav tm="100000">
                                          <p:val>
                                            <p:strVal val="#ppt_y"/>
                                          </p:val>
                                        </p:tav>
                                      </p:tavLst>
                                    </p:anim>
                                  </p:childTnLst>
                                </p:cTn>
                              </p:par>
                            </p:childTnLst>
                          </p:cTn>
                        </p:par>
                      </p:childTnLst>
                    </p:cTn>
                  </p:par>
                  <p:par>
                    <p:cTn id="60" fill="hold" nodeType="clickPar">
                      <p:stCondLst>
                        <p:cond delay="indefinite"/>
                      </p:stCondLst>
                      <p:childTnLst>
                        <p:par>
                          <p:cTn id="61" fill="hold" nodeType="withGroup">
                            <p:stCondLst>
                              <p:cond delay="0"/>
                            </p:stCondLst>
                            <p:childTnLst>
                              <p:par>
                                <p:cTn id="62" presetID="17" presetClass="entr" presetSubtype="1" fill="hold" grpId="0" nodeType="clickEffect">
                                  <p:stCondLst>
                                    <p:cond delay="0"/>
                                  </p:stCondLst>
                                  <p:childTnLst>
                                    <p:set>
                                      <p:cBhvr>
                                        <p:cTn id="63" dur="1" fill="hold">
                                          <p:stCondLst>
                                            <p:cond delay="0"/>
                                          </p:stCondLst>
                                        </p:cTn>
                                        <p:tgtEl>
                                          <p:spTgt spid="938019"/>
                                        </p:tgtEl>
                                        <p:attrNameLst>
                                          <p:attrName>style.visibility</p:attrName>
                                        </p:attrNameLst>
                                      </p:cBhvr>
                                      <p:to>
                                        <p:strVal val="visible"/>
                                      </p:to>
                                    </p:set>
                                    <p:anim calcmode="lin" valueType="num">
                                      <p:cBhvr>
                                        <p:cTn id="64" dur="500" fill="hold"/>
                                        <p:tgtEl>
                                          <p:spTgt spid="938019"/>
                                        </p:tgtEl>
                                        <p:attrNameLst>
                                          <p:attrName>ppt_x</p:attrName>
                                        </p:attrNameLst>
                                      </p:cBhvr>
                                      <p:tavLst>
                                        <p:tav tm="0">
                                          <p:val>
                                            <p:strVal val="#ppt_x"/>
                                          </p:val>
                                        </p:tav>
                                        <p:tav tm="100000">
                                          <p:val>
                                            <p:strVal val="#ppt_x"/>
                                          </p:val>
                                        </p:tav>
                                      </p:tavLst>
                                    </p:anim>
                                    <p:anim calcmode="lin" valueType="num">
                                      <p:cBhvr>
                                        <p:cTn id="65" dur="500" fill="hold"/>
                                        <p:tgtEl>
                                          <p:spTgt spid="938019"/>
                                        </p:tgtEl>
                                        <p:attrNameLst>
                                          <p:attrName>ppt_y</p:attrName>
                                        </p:attrNameLst>
                                      </p:cBhvr>
                                      <p:tavLst>
                                        <p:tav tm="0">
                                          <p:val>
                                            <p:strVal val="#ppt_y-#ppt_h/2"/>
                                          </p:val>
                                        </p:tav>
                                        <p:tav tm="100000">
                                          <p:val>
                                            <p:strVal val="#ppt_y"/>
                                          </p:val>
                                        </p:tav>
                                      </p:tavLst>
                                    </p:anim>
                                    <p:anim calcmode="lin" valueType="num">
                                      <p:cBhvr>
                                        <p:cTn id="66" dur="500" fill="hold"/>
                                        <p:tgtEl>
                                          <p:spTgt spid="938019"/>
                                        </p:tgtEl>
                                        <p:attrNameLst>
                                          <p:attrName>ppt_w</p:attrName>
                                        </p:attrNameLst>
                                      </p:cBhvr>
                                      <p:tavLst>
                                        <p:tav tm="0">
                                          <p:val>
                                            <p:strVal val="#ppt_w"/>
                                          </p:val>
                                        </p:tav>
                                        <p:tav tm="100000">
                                          <p:val>
                                            <p:strVal val="#ppt_w"/>
                                          </p:val>
                                        </p:tav>
                                      </p:tavLst>
                                    </p:anim>
                                    <p:anim calcmode="lin" valueType="num">
                                      <p:cBhvr>
                                        <p:cTn id="67" dur="500" fill="hold"/>
                                        <p:tgtEl>
                                          <p:spTgt spid="938019"/>
                                        </p:tgtEl>
                                        <p:attrNameLst>
                                          <p:attrName>ppt_h</p:attrName>
                                        </p:attrNameLst>
                                      </p:cBhvr>
                                      <p:tavLst>
                                        <p:tav tm="0">
                                          <p:val>
                                            <p:fltVal val="0"/>
                                          </p:val>
                                        </p:tav>
                                        <p:tav tm="100000">
                                          <p:val>
                                            <p:strVal val="#ppt_h"/>
                                          </p:val>
                                        </p:tav>
                                      </p:tavLst>
                                    </p:anim>
                                  </p:childTnLst>
                                </p:cTn>
                              </p:par>
                            </p:childTnLst>
                          </p:cTn>
                        </p:par>
                      </p:childTnLst>
                    </p:cTn>
                  </p:par>
                  <p:par>
                    <p:cTn id="68" fill="hold" nodeType="clickPar">
                      <p:stCondLst>
                        <p:cond delay="indefinite"/>
                      </p:stCondLst>
                      <p:childTnLst>
                        <p:par>
                          <p:cTn id="69" fill="hold" nodeType="withGroup">
                            <p:stCondLst>
                              <p:cond delay="0"/>
                            </p:stCondLst>
                            <p:childTnLst>
                              <p:par>
                                <p:cTn id="70" presetID="17" presetClass="entr" presetSubtype="1" fill="hold" grpId="0" nodeType="clickEffect">
                                  <p:stCondLst>
                                    <p:cond delay="0"/>
                                  </p:stCondLst>
                                  <p:childTnLst>
                                    <p:set>
                                      <p:cBhvr>
                                        <p:cTn id="71" dur="1" fill="hold">
                                          <p:stCondLst>
                                            <p:cond delay="0"/>
                                          </p:stCondLst>
                                        </p:cTn>
                                        <p:tgtEl>
                                          <p:spTgt spid="938018"/>
                                        </p:tgtEl>
                                        <p:attrNameLst>
                                          <p:attrName>style.visibility</p:attrName>
                                        </p:attrNameLst>
                                      </p:cBhvr>
                                      <p:to>
                                        <p:strVal val="visible"/>
                                      </p:to>
                                    </p:set>
                                    <p:anim calcmode="lin" valueType="num">
                                      <p:cBhvr>
                                        <p:cTn id="72" dur="500" fill="hold"/>
                                        <p:tgtEl>
                                          <p:spTgt spid="938018"/>
                                        </p:tgtEl>
                                        <p:attrNameLst>
                                          <p:attrName>ppt_x</p:attrName>
                                        </p:attrNameLst>
                                      </p:cBhvr>
                                      <p:tavLst>
                                        <p:tav tm="0">
                                          <p:val>
                                            <p:strVal val="#ppt_x"/>
                                          </p:val>
                                        </p:tav>
                                        <p:tav tm="100000">
                                          <p:val>
                                            <p:strVal val="#ppt_x"/>
                                          </p:val>
                                        </p:tav>
                                      </p:tavLst>
                                    </p:anim>
                                    <p:anim calcmode="lin" valueType="num">
                                      <p:cBhvr>
                                        <p:cTn id="73" dur="500" fill="hold"/>
                                        <p:tgtEl>
                                          <p:spTgt spid="938018"/>
                                        </p:tgtEl>
                                        <p:attrNameLst>
                                          <p:attrName>ppt_y</p:attrName>
                                        </p:attrNameLst>
                                      </p:cBhvr>
                                      <p:tavLst>
                                        <p:tav tm="0">
                                          <p:val>
                                            <p:strVal val="#ppt_y-#ppt_h/2"/>
                                          </p:val>
                                        </p:tav>
                                        <p:tav tm="100000">
                                          <p:val>
                                            <p:strVal val="#ppt_y"/>
                                          </p:val>
                                        </p:tav>
                                      </p:tavLst>
                                    </p:anim>
                                    <p:anim calcmode="lin" valueType="num">
                                      <p:cBhvr>
                                        <p:cTn id="74" dur="500" fill="hold"/>
                                        <p:tgtEl>
                                          <p:spTgt spid="938018"/>
                                        </p:tgtEl>
                                        <p:attrNameLst>
                                          <p:attrName>ppt_w</p:attrName>
                                        </p:attrNameLst>
                                      </p:cBhvr>
                                      <p:tavLst>
                                        <p:tav tm="0">
                                          <p:val>
                                            <p:strVal val="#ppt_w"/>
                                          </p:val>
                                        </p:tav>
                                        <p:tav tm="100000">
                                          <p:val>
                                            <p:strVal val="#ppt_w"/>
                                          </p:val>
                                        </p:tav>
                                      </p:tavLst>
                                    </p:anim>
                                    <p:anim calcmode="lin" valueType="num">
                                      <p:cBhvr>
                                        <p:cTn id="75" dur="500" fill="hold"/>
                                        <p:tgtEl>
                                          <p:spTgt spid="938018"/>
                                        </p:tgtEl>
                                        <p:attrNameLst>
                                          <p:attrName>ppt_h</p:attrName>
                                        </p:attrNameLst>
                                      </p:cBhvr>
                                      <p:tavLst>
                                        <p:tav tm="0">
                                          <p:val>
                                            <p:fltVal val="0"/>
                                          </p:val>
                                        </p:tav>
                                        <p:tav tm="100000">
                                          <p:val>
                                            <p:strVal val="#ppt_h"/>
                                          </p:val>
                                        </p:tav>
                                      </p:tavLst>
                                    </p:anim>
                                  </p:childTnLst>
                                </p:cTn>
                              </p:par>
                            </p:childTnLst>
                          </p:cTn>
                        </p:par>
                      </p:childTnLst>
                    </p:cTn>
                  </p:par>
                  <p:par>
                    <p:cTn id="76" fill="hold" nodeType="clickPar">
                      <p:stCondLst>
                        <p:cond delay="indefinite"/>
                      </p:stCondLst>
                      <p:childTnLst>
                        <p:par>
                          <p:cTn id="77" fill="hold" nodeType="withGroup">
                            <p:stCondLst>
                              <p:cond delay="0"/>
                            </p:stCondLst>
                            <p:childTnLst>
                              <p:par>
                                <p:cTn id="78" presetID="2" presetClass="entr" presetSubtype="4" fill="hold" nodeType="clickEffect">
                                  <p:stCondLst>
                                    <p:cond delay="0"/>
                                  </p:stCondLst>
                                  <p:childTnLst>
                                    <p:set>
                                      <p:cBhvr>
                                        <p:cTn id="79" dur="1" fill="hold">
                                          <p:stCondLst>
                                            <p:cond delay="0"/>
                                          </p:stCondLst>
                                        </p:cTn>
                                        <p:tgtEl>
                                          <p:spTgt spid="17"/>
                                        </p:tgtEl>
                                        <p:attrNameLst>
                                          <p:attrName>style.visibility</p:attrName>
                                        </p:attrNameLst>
                                      </p:cBhvr>
                                      <p:to>
                                        <p:strVal val="visible"/>
                                      </p:to>
                                    </p:set>
                                    <p:anim calcmode="lin" valueType="num">
                                      <p:cBhvr additive="base">
                                        <p:cTn id="80" dur="500" fill="hold"/>
                                        <p:tgtEl>
                                          <p:spTgt spid="17"/>
                                        </p:tgtEl>
                                        <p:attrNameLst>
                                          <p:attrName>ppt_x</p:attrName>
                                        </p:attrNameLst>
                                      </p:cBhvr>
                                      <p:tavLst>
                                        <p:tav tm="0">
                                          <p:val>
                                            <p:strVal val="#ppt_x"/>
                                          </p:val>
                                        </p:tav>
                                        <p:tav tm="100000">
                                          <p:val>
                                            <p:strVal val="#ppt_x"/>
                                          </p:val>
                                        </p:tav>
                                      </p:tavLst>
                                    </p:anim>
                                    <p:anim calcmode="lin" valueType="num">
                                      <p:cBhvr additive="base">
                                        <p:cTn id="81"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82" fill="hold" nodeType="clickPar">
                      <p:stCondLst>
                        <p:cond delay="indefinite"/>
                      </p:stCondLst>
                      <p:childTnLst>
                        <p:par>
                          <p:cTn id="83" fill="hold" nodeType="withGroup">
                            <p:stCondLst>
                              <p:cond delay="0"/>
                            </p:stCondLst>
                            <p:childTnLst>
                              <p:par>
                                <p:cTn id="84" presetID="17" presetClass="entr" presetSubtype="8" fill="hold" grpId="0" nodeType="clickEffect">
                                  <p:stCondLst>
                                    <p:cond delay="0"/>
                                  </p:stCondLst>
                                  <p:childTnLst>
                                    <p:set>
                                      <p:cBhvr>
                                        <p:cTn id="85" dur="1" fill="hold">
                                          <p:stCondLst>
                                            <p:cond delay="0"/>
                                          </p:stCondLst>
                                        </p:cTn>
                                        <p:tgtEl>
                                          <p:spTgt spid="938015"/>
                                        </p:tgtEl>
                                        <p:attrNameLst>
                                          <p:attrName>style.visibility</p:attrName>
                                        </p:attrNameLst>
                                      </p:cBhvr>
                                      <p:to>
                                        <p:strVal val="visible"/>
                                      </p:to>
                                    </p:set>
                                    <p:anim calcmode="lin" valueType="num">
                                      <p:cBhvr>
                                        <p:cTn id="86" dur="500" fill="hold"/>
                                        <p:tgtEl>
                                          <p:spTgt spid="938015"/>
                                        </p:tgtEl>
                                        <p:attrNameLst>
                                          <p:attrName>ppt_x</p:attrName>
                                        </p:attrNameLst>
                                      </p:cBhvr>
                                      <p:tavLst>
                                        <p:tav tm="0">
                                          <p:val>
                                            <p:strVal val="#ppt_x-#ppt_w/2"/>
                                          </p:val>
                                        </p:tav>
                                        <p:tav tm="100000">
                                          <p:val>
                                            <p:strVal val="#ppt_x"/>
                                          </p:val>
                                        </p:tav>
                                      </p:tavLst>
                                    </p:anim>
                                    <p:anim calcmode="lin" valueType="num">
                                      <p:cBhvr>
                                        <p:cTn id="87" dur="500" fill="hold"/>
                                        <p:tgtEl>
                                          <p:spTgt spid="938015"/>
                                        </p:tgtEl>
                                        <p:attrNameLst>
                                          <p:attrName>ppt_y</p:attrName>
                                        </p:attrNameLst>
                                      </p:cBhvr>
                                      <p:tavLst>
                                        <p:tav tm="0">
                                          <p:val>
                                            <p:strVal val="#ppt_y"/>
                                          </p:val>
                                        </p:tav>
                                        <p:tav tm="100000">
                                          <p:val>
                                            <p:strVal val="#ppt_y"/>
                                          </p:val>
                                        </p:tav>
                                      </p:tavLst>
                                    </p:anim>
                                    <p:anim calcmode="lin" valueType="num">
                                      <p:cBhvr>
                                        <p:cTn id="88" dur="500" fill="hold"/>
                                        <p:tgtEl>
                                          <p:spTgt spid="938015"/>
                                        </p:tgtEl>
                                        <p:attrNameLst>
                                          <p:attrName>ppt_w</p:attrName>
                                        </p:attrNameLst>
                                      </p:cBhvr>
                                      <p:tavLst>
                                        <p:tav tm="0">
                                          <p:val>
                                            <p:fltVal val="0"/>
                                          </p:val>
                                        </p:tav>
                                        <p:tav tm="100000">
                                          <p:val>
                                            <p:strVal val="#ppt_w"/>
                                          </p:val>
                                        </p:tav>
                                      </p:tavLst>
                                    </p:anim>
                                    <p:anim calcmode="lin" valueType="num">
                                      <p:cBhvr>
                                        <p:cTn id="89" dur="500" fill="hold"/>
                                        <p:tgtEl>
                                          <p:spTgt spid="938015"/>
                                        </p:tgtEl>
                                        <p:attrNameLst>
                                          <p:attrName>ppt_h</p:attrName>
                                        </p:attrNameLst>
                                      </p:cBhvr>
                                      <p:tavLst>
                                        <p:tav tm="0">
                                          <p:val>
                                            <p:strVal val="#ppt_h"/>
                                          </p:val>
                                        </p:tav>
                                        <p:tav tm="100000">
                                          <p:val>
                                            <p:strVal val="#ppt_h"/>
                                          </p:val>
                                        </p:tav>
                                      </p:tavLst>
                                    </p:anim>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938014"/>
                                        </p:tgtEl>
                                        <p:attrNameLst>
                                          <p:attrName>style.visibility</p:attrName>
                                        </p:attrNameLst>
                                      </p:cBhvr>
                                      <p:to>
                                        <p:strVal val="visible"/>
                                      </p:to>
                                    </p:set>
                                    <p:animEffect transition="in" filter="wipe(down)">
                                      <p:cBhvr>
                                        <p:cTn id="94" dur="500"/>
                                        <p:tgtEl>
                                          <p:spTgt spid="938014"/>
                                        </p:tgtEl>
                                      </p:cBhvr>
                                    </p:animEffect>
                                  </p:childTnLst>
                                </p:cTn>
                              </p:par>
                            </p:childTnLst>
                          </p:cTn>
                        </p:par>
                        <p:par>
                          <p:cTn id="95" fill="hold" nodeType="afterGroup">
                            <p:stCondLst>
                              <p:cond delay="500"/>
                            </p:stCondLst>
                            <p:childTnLst>
                              <p:par>
                                <p:cTn id="96" presetID="22" presetClass="entr" presetSubtype="8" fill="hold" grpId="0" nodeType="afterEffect">
                                  <p:stCondLst>
                                    <p:cond delay="0"/>
                                  </p:stCondLst>
                                  <p:childTnLst>
                                    <p:set>
                                      <p:cBhvr>
                                        <p:cTn id="97" dur="1" fill="hold">
                                          <p:stCondLst>
                                            <p:cond delay="0"/>
                                          </p:stCondLst>
                                        </p:cTn>
                                        <p:tgtEl>
                                          <p:spTgt spid="938012"/>
                                        </p:tgtEl>
                                        <p:attrNameLst>
                                          <p:attrName>style.visibility</p:attrName>
                                        </p:attrNameLst>
                                      </p:cBhvr>
                                      <p:to>
                                        <p:strVal val="visible"/>
                                      </p:to>
                                    </p:set>
                                    <p:animEffect transition="in" filter="wipe(left)">
                                      <p:cBhvr>
                                        <p:cTn id="98" dur="500"/>
                                        <p:tgtEl>
                                          <p:spTgt spid="938012"/>
                                        </p:tgtEl>
                                      </p:cBhvr>
                                    </p:animEffect>
                                  </p:childTnLst>
                                </p:cTn>
                              </p:par>
                            </p:childTnLst>
                          </p:cTn>
                        </p:par>
                      </p:childTnLst>
                    </p:cTn>
                  </p:par>
                  <p:par>
                    <p:cTn id="99" fill="hold" nodeType="clickPar">
                      <p:stCondLst>
                        <p:cond delay="indefinite"/>
                      </p:stCondLst>
                      <p:childTnLst>
                        <p:par>
                          <p:cTn id="100" fill="hold" nodeType="withGroup">
                            <p:stCondLst>
                              <p:cond delay="0"/>
                            </p:stCondLst>
                            <p:childTnLst>
                              <p:par>
                                <p:cTn id="101" presetID="2" presetClass="entr" presetSubtype="4" fill="hold" grpId="0" nodeType="clickEffect">
                                  <p:stCondLst>
                                    <p:cond delay="0"/>
                                  </p:stCondLst>
                                  <p:childTnLst>
                                    <p:set>
                                      <p:cBhvr>
                                        <p:cTn id="102" dur="1" fill="hold">
                                          <p:stCondLst>
                                            <p:cond delay="0"/>
                                          </p:stCondLst>
                                        </p:cTn>
                                        <p:tgtEl>
                                          <p:spTgt spid="937994"/>
                                        </p:tgtEl>
                                        <p:attrNameLst>
                                          <p:attrName>style.visibility</p:attrName>
                                        </p:attrNameLst>
                                      </p:cBhvr>
                                      <p:to>
                                        <p:strVal val="visible"/>
                                      </p:to>
                                    </p:set>
                                    <p:anim calcmode="lin" valueType="num">
                                      <p:cBhvr additive="base">
                                        <p:cTn id="103" dur="500" fill="hold"/>
                                        <p:tgtEl>
                                          <p:spTgt spid="937994"/>
                                        </p:tgtEl>
                                        <p:attrNameLst>
                                          <p:attrName>ppt_x</p:attrName>
                                        </p:attrNameLst>
                                      </p:cBhvr>
                                      <p:tavLst>
                                        <p:tav tm="0">
                                          <p:val>
                                            <p:strVal val="#ppt_x"/>
                                          </p:val>
                                        </p:tav>
                                        <p:tav tm="100000">
                                          <p:val>
                                            <p:strVal val="#ppt_x"/>
                                          </p:val>
                                        </p:tav>
                                      </p:tavLst>
                                    </p:anim>
                                    <p:anim calcmode="lin" valueType="num">
                                      <p:cBhvr additive="base">
                                        <p:cTn id="104" dur="500" fill="hold"/>
                                        <p:tgtEl>
                                          <p:spTgt spid="937994"/>
                                        </p:tgtEl>
                                        <p:attrNameLst>
                                          <p:attrName>ppt_y</p:attrName>
                                        </p:attrNameLst>
                                      </p:cBhvr>
                                      <p:tavLst>
                                        <p:tav tm="0">
                                          <p:val>
                                            <p:strVal val="1+#ppt_h/2"/>
                                          </p:val>
                                        </p:tav>
                                        <p:tav tm="100000">
                                          <p:val>
                                            <p:strVal val="#ppt_y"/>
                                          </p:val>
                                        </p:tav>
                                      </p:tavLst>
                                    </p:anim>
                                  </p:childTnLst>
                                </p:cTn>
                              </p:par>
                            </p:childTnLst>
                          </p:cTn>
                        </p:par>
                      </p:childTnLst>
                    </p:cTn>
                  </p:par>
                  <p:par>
                    <p:cTn id="105" fill="hold" nodeType="clickPar">
                      <p:stCondLst>
                        <p:cond delay="indefinite"/>
                      </p:stCondLst>
                      <p:childTnLst>
                        <p:par>
                          <p:cTn id="106" fill="hold" nodeType="withGroup">
                            <p:stCondLst>
                              <p:cond delay="0"/>
                            </p:stCondLst>
                            <p:childTnLst>
                              <p:par>
                                <p:cTn id="107" presetID="17" presetClass="entr" presetSubtype="1" fill="hold" grpId="0" nodeType="clickEffect">
                                  <p:stCondLst>
                                    <p:cond delay="0"/>
                                  </p:stCondLst>
                                  <p:childTnLst>
                                    <p:set>
                                      <p:cBhvr>
                                        <p:cTn id="108" dur="1" fill="hold">
                                          <p:stCondLst>
                                            <p:cond delay="0"/>
                                          </p:stCondLst>
                                        </p:cTn>
                                        <p:tgtEl>
                                          <p:spTgt spid="937989"/>
                                        </p:tgtEl>
                                        <p:attrNameLst>
                                          <p:attrName>style.visibility</p:attrName>
                                        </p:attrNameLst>
                                      </p:cBhvr>
                                      <p:to>
                                        <p:strVal val="visible"/>
                                      </p:to>
                                    </p:set>
                                    <p:anim calcmode="lin" valueType="num">
                                      <p:cBhvr>
                                        <p:cTn id="109" dur="500" fill="hold"/>
                                        <p:tgtEl>
                                          <p:spTgt spid="937989"/>
                                        </p:tgtEl>
                                        <p:attrNameLst>
                                          <p:attrName>ppt_x</p:attrName>
                                        </p:attrNameLst>
                                      </p:cBhvr>
                                      <p:tavLst>
                                        <p:tav tm="0">
                                          <p:val>
                                            <p:strVal val="#ppt_x"/>
                                          </p:val>
                                        </p:tav>
                                        <p:tav tm="100000">
                                          <p:val>
                                            <p:strVal val="#ppt_x"/>
                                          </p:val>
                                        </p:tav>
                                      </p:tavLst>
                                    </p:anim>
                                    <p:anim calcmode="lin" valueType="num">
                                      <p:cBhvr>
                                        <p:cTn id="110" dur="500" fill="hold"/>
                                        <p:tgtEl>
                                          <p:spTgt spid="937989"/>
                                        </p:tgtEl>
                                        <p:attrNameLst>
                                          <p:attrName>ppt_y</p:attrName>
                                        </p:attrNameLst>
                                      </p:cBhvr>
                                      <p:tavLst>
                                        <p:tav tm="0">
                                          <p:val>
                                            <p:strVal val="#ppt_y-#ppt_h/2"/>
                                          </p:val>
                                        </p:tav>
                                        <p:tav tm="100000">
                                          <p:val>
                                            <p:strVal val="#ppt_y"/>
                                          </p:val>
                                        </p:tav>
                                      </p:tavLst>
                                    </p:anim>
                                    <p:anim calcmode="lin" valueType="num">
                                      <p:cBhvr>
                                        <p:cTn id="111" dur="500" fill="hold"/>
                                        <p:tgtEl>
                                          <p:spTgt spid="937989"/>
                                        </p:tgtEl>
                                        <p:attrNameLst>
                                          <p:attrName>ppt_w</p:attrName>
                                        </p:attrNameLst>
                                      </p:cBhvr>
                                      <p:tavLst>
                                        <p:tav tm="0">
                                          <p:val>
                                            <p:strVal val="#ppt_w"/>
                                          </p:val>
                                        </p:tav>
                                        <p:tav tm="100000">
                                          <p:val>
                                            <p:strVal val="#ppt_w"/>
                                          </p:val>
                                        </p:tav>
                                      </p:tavLst>
                                    </p:anim>
                                    <p:anim calcmode="lin" valueType="num">
                                      <p:cBhvr>
                                        <p:cTn id="112" dur="500" fill="hold"/>
                                        <p:tgtEl>
                                          <p:spTgt spid="937989"/>
                                        </p:tgtEl>
                                        <p:attrNameLst>
                                          <p:attrName>ppt_h</p:attrName>
                                        </p:attrNameLst>
                                      </p:cBhvr>
                                      <p:tavLst>
                                        <p:tav tm="0">
                                          <p:val>
                                            <p:fltVal val="0"/>
                                          </p:val>
                                        </p:tav>
                                        <p:tav tm="100000">
                                          <p:val>
                                            <p:strVal val="#ppt_h"/>
                                          </p:val>
                                        </p:tav>
                                      </p:tavLst>
                                    </p:anim>
                                  </p:childTnLst>
                                </p:cTn>
                              </p:par>
                            </p:childTnLst>
                          </p:cTn>
                        </p:par>
                      </p:childTnLst>
                    </p:cTn>
                  </p:par>
                  <p:par>
                    <p:cTn id="113" fill="hold" nodeType="clickPar">
                      <p:stCondLst>
                        <p:cond delay="indefinite"/>
                      </p:stCondLst>
                      <p:childTnLst>
                        <p:par>
                          <p:cTn id="114" fill="hold" nodeType="withGroup">
                            <p:stCondLst>
                              <p:cond delay="0"/>
                            </p:stCondLst>
                            <p:childTnLst>
                              <p:par>
                                <p:cTn id="115" presetID="17" presetClass="entr" presetSubtype="1" fill="hold" grpId="0" nodeType="clickEffect">
                                  <p:stCondLst>
                                    <p:cond delay="0"/>
                                  </p:stCondLst>
                                  <p:childTnLst>
                                    <p:set>
                                      <p:cBhvr>
                                        <p:cTn id="116" dur="1" fill="hold">
                                          <p:stCondLst>
                                            <p:cond delay="0"/>
                                          </p:stCondLst>
                                        </p:cTn>
                                        <p:tgtEl>
                                          <p:spTgt spid="938017"/>
                                        </p:tgtEl>
                                        <p:attrNameLst>
                                          <p:attrName>style.visibility</p:attrName>
                                        </p:attrNameLst>
                                      </p:cBhvr>
                                      <p:to>
                                        <p:strVal val="visible"/>
                                      </p:to>
                                    </p:set>
                                    <p:anim calcmode="lin" valueType="num">
                                      <p:cBhvr>
                                        <p:cTn id="117" dur="500" fill="hold"/>
                                        <p:tgtEl>
                                          <p:spTgt spid="938017"/>
                                        </p:tgtEl>
                                        <p:attrNameLst>
                                          <p:attrName>ppt_x</p:attrName>
                                        </p:attrNameLst>
                                      </p:cBhvr>
                                      <p:tavLst>
                                        <p:tav tm="0">
                                          <p:val>
                                            <p:strVal val="#ppt_x"/>
                                          </p:val>
                                        </p:tav>
                                        <p:tav tm="100000">
                                          <p:val>
                                            <p:strVal val="#ppt_x"/>
                                          </p:val>
                                        </p:tav>
                                      </p:tavLst>
                                    </p:anim>
                                    <p:anim calcmode="lin" valueType="num">
                                      <p:cBhvr>
                                        <p:cTn id="118" dur="500" fill="hold"/>
                                        <p:tgtEl>
                                          <p:spTgt spid="938017"/>
                                        </p:tgtEl>
                                        <p:attrNameLst>
                                          <p:attrName>ppt_y</p:attrName>
                                        </p:attrNameLst>
                                      </p:cBhvr>
                                      <p:tavLst>
                                        <p:tav tm="0">
                                          <p:val>
                                            <p:strVal val="#ppt_y-#ppt_h/2"/>
                                          </p:val>
                                        </p:tav>
                                        <p:tav tm="100000">
                                          <p:val>
                                            <p:strVal val="#ppt_y"/>
                                          </p:val>
                                        </p:tav>
                                      </p:tavLst>
                                    </p:anim>
                                    <p:anim calcmode="lin" valueType="num">
                                      <p:cBhvr>
                                        <p:cTn id="119" dur="500" fill="hold"/>
                                        <p:tgtEl>
                                          <p:spTgt spid="938017"/>
                                        </p:tgtEl>
                                        <p:attrNameLst>
                                          <p:attrName>ppt_w</p:attrName>
                                        </p:attrNameLst>
                                      </p:cBhvr>
                                      <p:tavLst>
                                        <p:tav tm="0">
                                          <p:val>
                                            <p:strVal val="#ppt_w"/>
                                          </p:val>
                                        </p:tav>
                                        <p:tav tm="100000">
                                          <p:val>
                                            <p:strVal val="#ppt_w"/>
                                          </p:val>
                                        </p:tav>
                                      </p:tavLst>
                                    </p:anim>
                                    <p:anim calcmode="lin" valueType="num">
                                      <p:cBhvr>
                                        <p:cTn id="120" dur="500" fill="hold"/>
                                        <p:tgtEl>
                                          <p:spTgt spid="938017"/>
                                        </p:tgtEl>
                                        <p:attrNameLst>
                                          <p:attrName>ppt_h</p:attrName>
                                        </p:attrNameLst>
                                      </p:cBhvr>
                                      <p:tavLst>
                                        <p:tav tm="0">
                                          <p:val>
                                            <p:fltVal val="0"/>
                                          </p:val>
                                        </p:tav>
                                        <p:tav tm="100000">
                                          <p:val>
                                            <p:strVal val="#ppt_h"/>
                                          </p:val>
                                        </p:tav>
                                      </p:tavLst>
                                    </p:anim>
                                  </p:childTnLst>
                                </p:cTn>
                              </p:par>
                            </p:childTnLst>
                          </p:cTn>
                        </p:par>
                      </p:childTnLst>
                    </p:cTn>
                  </p:par>
                  <p:par>
                    <p:cTn id="121" fill="hold" nodeType="clickPar">
                      <p:stCondLst>
                        <p:cond delay="indefinite"/>
                      </p:stCondLst>
                      <p:childTnLst>
                        <p:par>
                          <p:cTn id="122" fill="hold" nodeType="withGroup">
                            <p:stCondLst>
                              <p:cond delay="0"/>
                            </p:stCondLst>
                            <p:childTnLst>
                              <p:par>
                                <p:cTn id="123" presetID="2" presetClass="entr" presetSubtype="4" fill="hold" nodeType="clickEffect">
                                  <p:stCondLst>
                                    <p:cond delay="0"/>
                                  </p:stCondLst>
                                  <p:childTnLst>
                                    <p:set>
                                      <p:cBhvr>
                                        <p:cTn id="124" dur="1" fill="hold">
                                          <p:stCondLst>
                                            <p:cond delay="0"/>
                                          </p:stCondLst>
                                        </p:cTn>
                                        <p:tgtEl>
                                          <p:spTgt spid="13"/>
                                        </p:tgtEl>
                                        <p:attrNameLst>
                                          <p:attrName>style.visibility</p:attrName>
                                        </p:attrNameLst>
                                      </p:cBhvr>
                                      <p:to>
                                        <p:strVal val="visible"/>
                                      </p:to>
                                    </p:set>
                                    <p:anim calcmode="lin" valueType="num">
                                      <p:cBhvr additive="base">
                                        <p:cTn id="125" dur="500" fill="hold"/>
                                        <p:tgtEl>
                                          <p:spTgt spid="13"/>
                                        </p:tgtEl>
                                        <p:attrNameLst>
                                          <p:attrName>ppt_x</p:attrName>
                                        </p:attrNameLst>
                                      </p:cBhvr>
                                      <p:tavLst>
                                        <p:tav tm="0">
                                          <p:val>
                                            <p:strVal val="#ppt_x"/>
                                          </p:val>
                                        </p:tav>
                                        <p:tav tm="100000">
                                          <p:val>
                                            <p:strVal val="#ppt_x"/>
                                          </p:val>
                                        </p:tav>
                                      </p:tavLst>
                                    </p:anim>
                                    <p:anim calcmode="lin" valueType="num">
                                      <p:cBhvr additive="base">
                                        <p:cTn id="12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27" fill="hold" nodeType="clickPar">
                      <p:stCondLst>
                        <p:cond delay="indefinite"/>
                      </p:stCondLst>
                      <p:childTnLst>
                        <p:par>
                          <p:cTn id="128" fill="hold" nodeType="withGroup">
                            <p:stCondLst>
                              <p:cond delay="0"/>
                            </p:stCondLst>
                            <p:childTnLst>
                              <p:par>
                                <p:cTn id="129" presetID="22" presetClass="entr" presetSubtype="1" fill="hold" nodeType="clickEffect">
                                  <p:stCondLst>
                                    <p:cond delay="0"/>
                                  </p:stCondLst>
                                  <p:childTnLst>
                                    <p:set>
                                      <p:cBhvr>
                                        <p:cTn id="130" dur="1" fill="hold">
                                          <p:stCondLst>
                                            <p:cond delay="0"/>
                                          </p:stCondLst>
                                        </p:cTn>
                                        <p:tgtEl>
                                          <p:spTgt spid="14"/>
                                        </p:tgtEl>
                                        <p:attrNameLst>
                                          <p:attrName>style.visibility</p:attrName>
                                        </p:attrNameLst>
                                      </p:cBhvr>
                                      <p:to>
                                        <p:strVal val="visible"/>
                                      </p:to>
                                    </p:set>
                                    <p:animEffect transition="in" filter="wipe(up)">
                                      <p:cBhvr>
                                        <p:cTn id="131" dur="500"/>
                                        <p:tgtEl>
                                          <p:spTgt spid="14"/>
                                        </p:tgtEl>
                                      </p:cBhvr>
                                    </p:animEffect>
                                  </p:childTnLst>
                                </p:cTn>
                              </p:par>
                            </p:childTnLst>
                          </p:cTn>
                        </p:par>
                      </p:childTnLst>
                    </p:cTn>
                  </p:par>
                  <p:par>
                    <p:cTn id="132" fill="hold" nodeType="clickPar">
                      <p:stCondLst>
                        <p:cond delay="indefinite"/>
                      </p:stCondLst>
                      <p:childTnLst>
                        <p:par>
                          <p:cTn id="133" fill="hold" nodeType="withGroup">
                            <p:stCondLst>
                              <p:cond delay="0"/>
                            </p:stCondLst>
                            <p:childTnLst>
                              <p:par>
                                <p:cTn id="134" presetID="17" presetClass="entr" presetSubtype="1" fill="hold" grpId="0" nodeType="clickEffect">
                                  <p:stCondLst>
                                    <p:cond delay="0"/>
                                  </p:stCondLst>
                                  <p:childTnLst>
                                    <p:set>
                                      <p:cBhvr>
                                        <p:cTn id="135" dur="1" fill="hold">
                                          <p:stCondLst>
                                            <p:cond delay="0"/>
                                          </p:stCondLst>
                                        </p:cTn>
                                        <p:tgtEl>
                                          <p:spTgt spid="938020"/>
                                        </p:tgtEl>
                                        <p:attrNameLst>
                                          <p:attrName>style.visibility</p:attrName>
                                        </p:attrNameLst>
                                      </p:cBhvr>
                                      <p:to>
                                        <p:strVal val="visible"/>
                                      </p:to>
                                    </p:set>
                                    <p:anim calcmode="lin" valueType="num">
                                      <p:cBhvr>
                                        <p:cTn id="136" dur="500" fill="hold"/>
                                        <p:tgtEl>
                                          <p:spTgt spid="938020"/>
                                        </p:tgtEl>
                                        <p:attrNameLst>
                                          <p:attrName>ppt_x</p:attrName>
                                        </p:attrNameLst>
                                      </p:cBhvr>
                                      <p:tavLst>
                                        <p:tav tm="0">
                                          <p:val>
                                            <p:strVal val="#ppt_x"/>
                                          </p:val>
                                        </p:tav>
                                        <p:tav tm="100000">
                                          <p:val>
                                            <p:strVal val="#ppt_x"/>
                                          </p:val>
                                        </p:tav>
                                      </p:tavLst>
                                    </p:anim>
                                    <p:anim calcmode="lin" valueType="num">
                                      <p:cBhvr>
                                        <p:cTn id="137" dur="500" fill="hold"/>
                                        <p:tgtEl>
                                          <p:spTgt spid="938020"/>
                                        </p:tgtEl>
                                        <p:attrNameLst>
                                          <p:attrName>ppt_y</p:attrName>
                                        </p:attrNameLst>
                                      </p:cBhvr>
                                      <p:tavLst>
                                        <p:tav tm="0">
                                          <p:val>
                                            <p:strVal val="#ppt_y-#ppt_h/2"/>
                                          </p:val>
                                        </p:tav>
                                        <p:tav tm="100000">
                                          <p:val>
                                            <p:strVal val="#ppt_y"/>
                                          </p:val>
                                        </p:tav>
                                      </p:tavLst>
                                    </p:anim>
                                    <p:anim calcmode="lin" valueType="num">
                                      <p:cBhvr>
                                        <p:cTn id="138" dur="500" fill="hold"/>
                                        <p:tgtEl>
                                          <p:spTgt spid="938020"/>
                                        </p:tgtEl>
                                        <p:attrNameLst>
                                          <p:attrName>ppt_w</p:attrName>
                                        </p:attrNameLst>
                                      </p:cBhvr>
                                      <p:tavLst>
                                        <p:tav tm="0">
                                          <p:val>
                                            <p:strVal val="#ppt_w"/>
                                          </p:val>
                                        </p:tav>
                                        <p:tav tm="100000">
                                          <p:val>
                                            <p:strVal val="#ppt_w"/>
                                          </p:val>
                                        </p:tav>
                                      </p:tavLst>
                                    </p:anim>
                                    <p:anim calcmode="lin" valueType="num">
                                      <p:cBhvr>
                                        <p:cTn id="139" dur="500" fill="hold"/>
                                        <p:tgtEl>
                                          <p:spTgt spid="938020"/>
                                        </p:tgtEl>
                                        <p:attrNameLst>
                                          <p:attrName>ppt_h</p:attrName>
                                        </p:attrNameLst>
                                      </p:cBhvr>
                                      <p:tavLst>
                                        <p:tav tm="0">
                                          <p:val>
                                            <p:fltVal val="0"/>
                                          </p:val>
                                        </p:tav>
                                        <p:tav tm="100000">
                                          <p:val>
                                            <p:strVal val="#ppt_h"/>
                                          </p:val>
                                        </p:tav>
                                      </p:tavLst>
                                    </p:anim>
                                  </p:childTnLst>
                                </p:cTn>
                              </p:par>
                            </p:childTnLst>
                          </p:cTn>
                        </p:par>
                      </p:childTnLst>
                    </p:cTn>
                  </p:par>
                  <p:par>
                    <p:cTn id="140" fill="hold" nodeType="clickPar">
                      <p:stCondLst>
                        <p:cond delay="indefinite"/>
                      </p:stCondLst>
                      <p:childTnLst>
                        <p:par>
                          <p:cTn id="141" fill="hold" nodeType="withGroup">
                            <p:stCondLst>
                              <p:cond delay="0"/>
                            </p:stCondLst>
                            <p:childTnLst>
                              <p:par>
                                <p:cTn id="142" presetID="17" presetClass="entr" presetSubtype="1" fill="hold" grpId="0" nodeType="clickEffect">
                                  <p:stCondLst>
                                    <p:cond delay="0"/>
                                  </p:stCondLst>
                                  <p:childTnLst>
                                    <p:set>
                                      <p:cBhvr>
                                        <p:cTn id="143" dur="1" fill="hold">
                                          <p:stCondLst>
                                            <p:cond delay="0"/>
                                          </p:stCondLst>
                                        </p:cTn>
                                        <p:tgtEl>
                                          <p:spTgt spid="938056"/>
                                        </p:tgtEl>
                                        <p:attrNameLst>
                                          <p:attrName>style.visibility</p:attrName>
                                        </p:attrNameLst>
                                      </p:cBhvr>
                                      <p:to>
                                        <p:strVal val="visible"/>
                                      </p:to>
                                    </p:set>
                                    <p:anim calcmode="lin" valueType="num">
                                      <p:cBhvr>
                                        <p:cTn id="144" dur="500" fill="hold"/>
                                        <p:tgtEl>
                                          <p:spTgt spid="938056"/>
                                        </p:tgtEl>
                                        <p:attrNameLst>
                                          <p:attrName>ppt_x</p:attrName>
                                        </p:attrNameLst>
                                      </p:cBhvr>
                                      <p:tavLst>
                                        <p:tav tm="0">
                                          <p:val>
                                            <p:strVal val="#ppt_x"/>
                                          </p:val>
                                        </p:tav>
                                        <p:tav tm="100000">
                                          <p:val>
                                            <p:strVal val="#ppt_x"/>
                                          </p:val>
                                        </p:tav>
                                      </p:tavLst>
                                    </p:anim>
                                    <p:anim calcmode="lin" valueType="num">
                                      <p:cBhvr>
                                        <p:cTn id="145" dur="500" fill="hold"/>
                                        <p:tgtEl>
                                          <p:spTgt spid="938056"/>
                                        </p:tgtEl>
                                        <p:attrNameLst>
                                          <p:attrName>ppt_y</p:attrName>
                                        </p:attrNameLst>
                                      </p:cBhvr>
                                      <p:tavLst>
                                        <p:tav tm="0">
                                          <p:val>
                                            <p:strVal val="#ppt_y-#ppt_h/2"/>
                                          </p:val>
                                        </p:tav>
                                        <p:tav tm="100000">
                                          <p:val>
                                            <p:strVal val="#ppt_y"/>
                                          </p:val>
                                        </p:tav>
                                      </p:tavLst>
                                    </p:anim>
                                    <p:anim calcmode="lin" valueType="num">
                                      <p:cBhvr>
                                        <p:cTn id="146" dur="500" fill="hold"/>
                                        <p:tgtEl>
                                          <p:spTgt spid="938056"/>
                                        </p:tgtEl>
                                        <p:attrNameLst>
                                          <p:attrName>ppt_w</p:attrName>
                                        </p:attrNameLst>
                                      </p:cBhvr>
                                      <p:tavLst>
                                        <p:tav tm="0">
                                          <p:val>
                                            <p:strVal val="#ppt_w"/>
                                          </p:val>
                                        </p:tav>
                                        <p:tav tm="100000">
                                          <p:val>
                                            <p:strVal val="#ppt_w"/>
                                          </p:val>
                                        </p:tav>
                                      </p:tavLst>
                                    </p:anim>
                                    <p:anim calcmode="lin" valueType="num">
                                      <p:cBhvr>
                                        <p:cTn id="147" dur="500" fill="hold"/>
                                        <p:tgtEl>
                                          <p:spTgt spid="938056"/>
                                        </p:tgtEl>
                                        <p:attrNameLst>
                                          <p:attrName>ppt_h</p:attrName>
                                        </p:attrNameLst>
                                      </p:cBhvr>
                                      <p:tavLst>
                                        <p:tav tm="0">
                                          <p:val>
                                            <p:fltVal val="0"/>
                                          </p:val>
                                        </p:tav>
                                        <p:tav tm="100000">
                                          <p:val>
                                            <p:strVal val="#ppt_h"/>
                                          </p:val>
                                        </p:tav>
                                      </p:tavLst>
                                    </p:anim>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 presetClass="entr" presetSubtype="4" fill="hold" nodeType="clickEffect">
                                  <p:stCondLst>
                                    <p:cond delay="0"/>
                                  </p:stCondLst>
                                  <p:childTnLst>
                                    <p:set>
                                      <p:cBhvr>
                                        <p:cTn id="151" dur="1" fill="hold">
                                          <p:stCondLst>
                                            <p:cond delay="0"/>
                                          </p:stCondLst>
                                        </p:cTn>
                                        <p:tgtEl>
                                          <p:spTgt spid="2"/>
                                        </p:tgtEl>
                                        <p:attrNameLst>
                                          <p:attrName>style.visibility</p:attrName>
                                        </p:attrNameLst>
                                      </p:cBhvr>
                                      <p:to>
                                        <p:strVal val="visible"/>
                                      </p:to>
                                    </p:set>
                                    <p:anim calcmode="lin" valueType="num">
                                      <p:cBhvr additive="base">
                                        <p:cTn id="152" dur="500" fill="hold"/>
                                        <p:tgtEl>
                                          <p:spTgt spid="2"/>
                                        </p:tgtEl>
                                        <p:attrNameLst>
                                          <p:attrName>ppt_x</p:attrName>
                                        </p:attrNameLst>
                                      </p:cBhvr>
                                      <p:tavLst>
                                        <p:tav tm="0">
                                          <p:val>
                                            <p:strVal val="#ppt_x"/>
                                          </p:val>
                                        </p:tav>
                                        <p:tav tm="100000">
                                          <p:val>
                                            <p:strVal val="#ppt_x"/>
                                          </p:val>
                                        </p:tav>
                                      </p:tavLst>
                                    </p:anim>
                                    <p:anim calcmode="lin" valueType="num">
                                      <p:cBhvr additive="base">
                                        <p:cTn id="15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4" fill="hold" nodeType="clickPar">
                      <p:stCondLst>
                        <p:cond delay="indefinite"/>
                      </p:stCondLst>
                      <p:childTnLst>
                        <p:par>
                          <p:cTn id="155" fill="hold" nodeType="withGroup">
                            <p:stCondLst>
                              <p:cond delay="0"/>
                            </p:stCondLst>
                            <p:childTnLst>
                              <p:par>
                                <p:cTn id="156" presetID="17" presetClass="entr" presetSubtype="8" fill="hold" grpId="0" nodeType="clickEffect">
                                  <p:stCondLst>
                                    <p:cond delay="0"/>
                                  </p:stCondLst>
                                  <p:childTnLst>
                                    <p:set>
                                      <p:cBhvr>
                                        <p:cTn id="157" dur="1" fill="hold">
                                          <p:stCondLst>
                                            <p:cond delay="0"/>
                                          </p:stCondLst>
                                        </p:cTn>
                                        <p:tgtEl>
                                          <p:spTgt spid="938021"/>
                                        </p:tgtEl>
                                        <p:attrNameLst>
                                          <p:attrName>style.visibility</p:attrName>
                                        </p:attrNameLst>
                                      </p:cBhvr>
                                      <p:to>
                                        <p:strVal val="visible"/>
                                      </p:to>
                                    </p:set>
                                    <p:anim calcmode="lin" valueType="num">
                                      <p:cBhvr>
                                        <p:cTn id="158" dur="500" fill="hold"/>
                                        <p:tgtEl>
                                          <p:spTgt spid="938021"/>
                                        </p:tgtEl>
                                        <p:attrNameLst>
                                          <p:attrName>ppt_x</p:attrName>
                                        </p:attrNameLst>
                                      </p:cBhvr>
                                      <p:tavLst>
                                        <p:tav tm="0">
                                          <p:val>
                                            <p:strVal val="#ppt_x-#ppt_w/2"/>
                                          </p:val>
                                        </p:tav>
                                        <p:tav tm="100000">
                                          <p:val>
                                            <p:strVal val="#ppt_x"/>
                                          </p:val>
                                        </p:tav>
                                      </p:tavLst>
                                    </p:anim>
                                    <p:anim calcmode="lin" valueType="num">
                                      <p:cBhvr>
                                        <p:cTn id="159" dur="500" fill="hold"/>
                                        <p:tgtEl>
                                          <p:spTgt spid="938021"/>
                                        </p:tgtEl>
                                        <p:attrNameLst>
                                          <p:attrName>ppt_y</p:attrName>
                                        </p:attrNameLst>
                                      </p:cBhvr>
                                      <p:tavLst>
                                        <p:tav tm="0">
                                          <p:val>
                                            <p:strVal val="#ppt_y"/>
                                          </p:val>
                                        </p:tav>
                                        <p:tav tm="100000">
                                          <p:val>
                                            <p:strVal val="#ppt_y"/>
                                          </p:val>
                                        </p:tav>
                                      </p:tavLst>
                                    </p:anim>
                                    <p:anim calcmode="lin" valueType="num">
                                      <p:cBhvr>
                                        <p:cTn id="160" dur="500" fill="hold"/>
                                        <p:tgtEl>
                                          <p:spTgt spid="938021"/>
                                        </p:tgtEl>
                                        <p:attrNameLst>
                                          <p:attrName>ppt_w</p:attrName>
                                        </p:attrNameLst>
                                      </p:cBhvr>
                                      <p:tavLst>
                                        <p:tav tm="0">
                                          <p:val>
                                            <p:fltVal val="0"/>
                                          </p:val>
                                        </p:tav>
                                        <p:tav tm="100000">
                                          <p:val>
                                            <p:strVal val="#ppt_w"/>
                                          </p:val>
                                        </p:tav>
                                      </p:tavLst>
                                    </p:anim>
                                    <p:anim calcmode="lin" valueType="num">
                                      <p:cBhvr>
                                        <p:cTn id="161" dur="500" fill="hold"/>
                                        <p:tgtEl>
                                          <p:spTgt spid="938021"/>
                                        </p:tgtEl>
                                        <p:attrNameLst>
                                          <p:attrName>ppt_h</p:attrName>
                                        </p:attrNameLst>
                                      </p:cBhvr>
                                      <p:tavLst>
                                        <p:tav tm="0">
                                          <p:val>
                                            <p:strVal val="#ppt_h"/>
                                          </p:val>
                                        </p:tav>
                                        <p:tav tm="100000">
                                          <p:val>
                                            <p:strVal val="#ppt_h"/>
                                          </p:val>
                                        </p:tav>
                                      </p:tavLst>
                                    </p:anim>
                                  </p:childTnLst>
                                </p:cTn>
                              </p:par>
                            </p:childTnLst>
                          </p:cTn>
                        </p:par>
                      </p:childTnLst>
                    </p:cTn>
                  </p:par>
                  <p:par>
                    <p:cTn id="162" fill="hold" nodeType="clickPar">
                      <p:stCondLst>
                        <p:cond delay="indefinite"/>
                      </p:stCondLst>
                      <p:childTnLst>
                        <p:par>
                          <p:cTn id="163" fill="hold" nodeType="withGroup">
                            <p:stCondLst>
                              <p:cond delay="0"/>
                            </p:stCondLst>
                            <p:childTnLst>
                              <p:par>
                                <p:cTn id="164" presetID="22" presetClass="entr" presetSubtype="8" fill="hold" nodeType="clickEffect">
                                  <p:stCondLst>
                                    <p:cond delay="0"/>
                                  </p:stCondLst>
                                  <p:childTnLst>
                                    <p:set>
                                      <p:cBhvr>
                                        <p:cTn id="165" dur="1" fill="hold">
                                          <p:stCondLst>
                                            <p:cond delay="0"/>
                                          </p:stCondLst>
                                        </p:cTn>
                                        <p:tgtEl>
                                          <p:spTgt spid="19"/>
                                        </p:tgtEl>
                                        <p:attrNameLst>
                                          <p:attrName>style.visibility</p:attrName>
                                        </p:attrNameLst>
                                      </p:cBhvr>
                                      <p:to>
                                        <p:strVal val="visible"/>
                                      </p:to>
                                    </p:set>
                                    <p:animEffect transition="in" filter="wipe(left)">
                                      <p:cBhvr>
                                        <p:cTn id="166" dur="500"/>
                                        <p:tgtEl>
                                          <p:spTgt spid="19"/>
                                        </p:tgtEl>
                                      </p:cBhvr>
                                    </p:animEffect>
                                  </p:childTnLst>
                                </p:cTn>
                              </p:par>
                            </p:childTnLst>
                          </p:cTn>
                        </p:par>
                      </p:childTnLst>
                    </p:cTn>
                  </p:par>
                  <p:par>
                    <p:cTn id="167" fill="hold" nodeType="clickPar">
                      <p:stCondLst>
                        <p:cond delay="indefinite"/>
                      </p:stCondLst>
                      <p:childTnLst>
                        <p:par>
                          <p:cTn id="168" fill="hold" nodeType="withGroup">
                            <p:stCondLst>
                              <p:cond delay="0"/>
                            </p:stCondLst>
                            <p:childTnLst>
                              <p:par>
                                <p:cTn id="169" presetID="22" presetClass="entr" presetSubtype="4" fill="hold" nodeType="clickEffect">
                                  <p:stCondLst>
                                    <p:cond delay="0"/>
                                  </p:stCondLst>
                                  <p:childTnLst>
                                    <p:set>
                                      <p:cBhvr>
                                        <p:cTn id="170" dur="1" fill="hold">
                                          <p:stCondLst>
                                            <p:cond delay="0"/>
                                          </p:stCondLst>
                                        </p:cTn>
                                        <p:tgtEl>
                                          <p:spTgt spid="18"/>
                                        </p:tgtEl>
                                        <p:attrNameLst>
                                          <p:attrName>style.visibility</p:attrName>
                                        </p:attrNameLst>
                                      </p:cBhvr>
                                      <p:to>
                                        <p:strVal val="visible"/>
                                      </p:to>
                                    </p:set>
                                    <p:animEffect transition="in" filter="wipe(down)">
                                      <p:cBhvr>
                                        <p:cTn id="171" dur="500"/>
                                        <p:tgtEl>
                                          <p:spTgt spid="18"/>
                                        </p:tgtEl>
                                      </p:cBhvr>
                                    </p:animEffect>
                                  </p:childTnLst>
                                </p:cTn>
                              </p:par>
                            </p:childTnLst>
                          </p:cTn>
                        </p:par>
                      </p:childTnLst>
                    </p:cTn>
                  </p:par>
                  <p:par>
                    <p:cTn id="172" fill="hold" nodeType="clickPar">
                      <p:stCondLst>
                        <p:cond delay="indefinite"/>
                      </p:stCondLst>
                      <p:childTnLst>
                        <p:par>
                          <p:cTn id="173" fill="hold" nodeType="withGroup">
                            <p:stCondLst>
                              <p:cond delay="0"/>
                            </p:stCondLst>
                            <p:childTnLst>
                              <p:par>
                                <p:cTn id="174" presetID="17" presetClass="entr" presetSubtype="1" fill="hold" grpId="0" nodeType="clickEffect">
                                  <p:stCondLst>
                                    <p:cond delay="0"/>
                                  </p:stCondLst>
                                  <p:childTnLst>
                                    <p:set>
                                      <p:cBhvr>
                                        <p:cTn id="175" dur="1" fill="hold">
                                          <p:stCondLst>
                                            <p:cond delay="0"/>
                                          </p:stCondLst>
                                        </p:cTn>
                                        <p:tgtEl>
                                          <p:spTgt spid="938016"/>
                                        </p:tgtEl>
                                        <p:attrNameLst>
                                          <p:attrName>style.visibility</p:attrName>
                                        </p:attrNameLst>
                                      </p:cBhvr>
                                      <p:to>
                                        <p:strVal val="visible"/>
                                      </p:to>
                                    </p:set>
                                    <p:anim calcmode="lin" valueType="num">
                                      <p:cBhvr>
                                        <p:cTn id="176" dur="2000" fill="hold"/>
                                        <p:tgtEl>
                                          <p:spTgt spid="938016"/>
                                        </p:tgtEl>
                                        <p:attrNameLst>
                                          <p:attrName>ppt_x</p:attrName>
                                        </p:attrNameLst>
                                      </p:cBhvr>
                                      <p:tavLst>
                                        <p:tav tm="0">
                                          <p:val>
                                            <p:strVal val="#ppt_x"/>
                                          </p:val>
                                        </p:tav>
                                        <p:tav tm="100000">
                                          <p:val>
                                            <p:strVal val="#ppt_x"/>
                                          </p:val>
                                        </p:tav>
                                      </p:tavLst>
                                    </p:anim>
                                    <p:anim calcmode="lin" valueType="num">
                                      <p:cBhvr>
                                        <p:cTn id="177" dur="2000" fill="hold"/>
                                        <p:tgtEl>
                                          <p:spTgt spid="938016"/>
                                        </p:tgtEl>
                                        <p:attrNameLst>
                                          <p:attrName>ppt_y</p:attrName>
                                        </p:attrNameLst>
                                      </p:cBhvr>
                                      <p:tavLst>
                                        <p:tav tm="0">
                                          <p:val>
                                            <p:strVal val="#ppt_y-#ppt_h/2"/>
                                          </p:val>
                                        </p:tav>
                                        <p:tav tm="100000">
                                          <p:val>
                                            <p:strVal val="#ppt_y"/>
                                          </p:val>
                                        </p:tav>
                                      </p:tavLst>
                                    </p:anim>
                                    <p:anim calcmode="lin" valueType="num">
                                      <p:cBhvr>
                                        <p:cTn id="178" dur="2000" fill="hold"/>
                                        <p:tgtEl>
                                          <p:spTgt spid="938016"/>
                                        </p:tgtEl>
                                        <p:attrNameLst>
                                          <p:attrName>ppt_w</p:attrName>
                                        </p:attrNameLst>
                                      </p:cBhvr>
                                      <p:tavLst>
                                        <p:tav tm="0">
                                          <p:val>
                                            <p:strVal val="#ppt_w"/>
                                          </p:val>
                                        </p:tav>
                                        <p:tav tm="100000">
                                          <p:val>
                                            <p:strVal val="#ppt_w"/>
                                          </p:val>
                                        </p:tav>
                                      </p:tavLst>
                                    </p:anim>
                                    <p:anim calcmode="lin" valueType="num">
                                      <p:cBhvr>
                                        <p:cTn id="179" dur="2000" fill="hold"/>
                                        <p:tgtEl>
                                          <p:spTgt spid="938016"/>
                                        </p:tgtEl>
                                        <p:attrNameLst>
                                          <p:attrName>ppt_h</p:attrName>
                                        </p:attrNameLst>
                                      </p:cBhvr>
                                      <p:tavLst>
                                        <p:tav tm="0">
                                          <p:val>
                                            <p:fltVal val="0"/>
                                          </p:val>
                                        </p:tav>
                                        <p:tav tm="100000">
                                          <p:val>
                                            <p:strVal val="#ppt_h"/>
                                          </p:val>
                                        </p:tav>
                                      </p:tavLst>
                                    </p:anim>
                                  </p:childTnLst>
                                </p:cTn>
                              </p:par>
                            </p:childTnLst>
                          </p:cTn>
                        </p:par>
                      </p:childTnLst>
                    </p:cTn>
                  </p:par>
                  <p:par>
                    <p:cTn id="180" fill="hold" nodeType="clickPar">
                      <p:stCondLst>
                        <p:cond delay="indefinite"/>
                      </p:stCondLst>
                      <p:childTnLst>
                        <p:par>
                          <p:cTn id="181" fill="hold" nodeType="withGroup">
                            <p:stCondLst>
                              <p:cond delay="0"/>
                            </p:stCondLst>
                            <p:childTnLst>
                              <p:par>
                                <p:cTn id="182" presetID="17" presetClass="entr" presetSubtype="1" fill="hold" grpId="0" nodeType="clickEffect">
                                  <p:stCondLst>
                                    <p:cond delay="0"/>
                                  </p:stCondLst>
                                  <p:childTnLst>
                                    <p:set>
                                      <p:cBhvr>
                                        <p:cTn id="183" dur="1" fill="hold">
                                          <p:stCondLst>
                                            <p:cond delay="0"/>
                                          </p:stCondLst>
                                        </p:cTn>
                                        <p:tgtEl>
                                          <p:spTgt spid="938022"/>
                                        </p:tgtEl>
                                        <p:attrNameLst>
                                          <p:attrName>style.visibility</p:attrName>
                                        </p:attrNameLst>
                                      </p:cBhvr>
                                      <p:to>
                                        <p:strVal val="visible"/>
                                      </p:to>
                                    </p:set>
                                    <p:anim calcmode="lin" valueType="num">
                                      <p:cBhvr>
                                        <p:cTn id="184" dur="2000" fill="hold"/>
                                        <p:tgtEl>
                                          <p:spTgt spid="938022"/>
                                        </p:tgtEl>
                                        <p:attrNameLst>
                                          <p:attrName>ppt_x</p:attrName>
                                        </p:attrNameLst>
                                      </p:cBhvr>
                                      <p:tavLst>
                                        <p:tav tm="0">
                                          <p:val>
                                            <p:strVal val="#ppt_x"/>
                                          </p:val>
                                        </p:tav>
                                        <p:tav tm="100000">
                                          <p:val>
                                            <p:strVal val="#ppt_x"/>
                                          </p:val>
                                        </p:tav>
                                      </p:tavLst>
                                    </p:anim>
                                    <p:anim calcmode="lin" valueType="num">
                                      <p:cBhvr>
                                        <p:cTn id="185" dur="2000" fill="hold"/>
                                        <p:tgtEl>
                                          <p:spTgt spid="938022"/>
                                        </p:tgtEl>
                                        <p:attrNameLst>
                                          <p:attrName>ppt_y</p:attrName>
                                        </p:attrNameLst>
                                      </p:cBhvr>
                                      <p:tavLst>
                                        <p:tav tm="0">
                                          <p:val>
                                            <p:strVal val="#ppt_y-#ppt_h/2"/>
                                          </p:val>
                                        </p:tav>
                                        <p:tav tm="100000">
                                          <p:val>
                                            <p:strVal val="#ppt_y"/>
                                          </p:val>
                                        </p:tav>
                                      </p:tavLst>
                                    </p:anim>
                                    <p:anim calcmode="lin" valueType="num">
                                      <p:cBhvr>
                                        <p:cTn id="186" dur="2000" fill="hold"/>
                                        <p:tgtEl>
                                          <p:spTgt spid="938022"/>
                                        </p:tgtEl>
                                        <p:attrNameLst>
                                          <p:attrName>ppt_w</p:attrName>
                                        </p:attrNameLst>
                                      </p:cBhvr>
                                      <p:tavLst>
                                        <p:tav tm="0">
                                          <p:val>
                                            <p:strVal val="#ppt_w"/>
                                          </p:val>
                                        </p:tav>
                                        <p:tav tm="100000">
                                          <p:val>
                                            <p:strVal val="#ppt_w"/>
                                          </p:val>
                                        </p:tav>
                                      </p:tavLst>
                                    </p:anim>
                                    <p:anim calcmode="lin" valueType="num">
                                      <p:cBhvr>
                                        <p:cTn id="187" dur="2000" fill="hold"/>
                                        <p:tgtEl>
                                          <p:spTgt spid="938022"/>
                                        </p:tgtEl>
                                        <p:attrNameLst>
                                          <p:attrName>ppt_h</p:attrName>
                                        </p:attrNameLst>
                                      </p:cBhvr>
                                      <p:tavLst>
                                        <p:tav tm="0">
                                          <p:val>
                                            <p:fltVal val="0"/>
                                          </p:val>
                                        </p:tav>
                                        <p:tav tm="100000">
                                          <p:val>
                                            <p:strVal val="#ppt_h"/>
                                          </p:val>
                                        </p:tav>
                                      </p:tavLst>
                                    </p:anim>
                                  </p:childTnLst>
                                </p:cTn>
                              </p:par>
                            </p:childTnLst>
                          </p:cTn>
                        </p:par>
                      </p:childTnLst>
                    </p:cTn>
                  </p:par>
                  <p:par>
                    <p:cTn id="188" fill="hold" nodeType="clickPar">
                      <p:stCondLst>
                        <p:cond delay="indefinite"/>
                      </p:stCondLst>
                      <p:childTnLst>
                        <p:par>
                          <p:cTn id="189" fill="hold" nodeType="withGroup">
                            <p:stCondLst>
                              <p:cond delay="0"/>
                            </p:stCondLst>
                            <p:childTnLst>
                              <p:par>
                                <p:cTn id="190" presetID="17" presetClass="entr" presetSubtype="1" fill="hold" nodeType="clickEffect">
                                  <p:stCondLst>
                                    <p:cond delay="0"/>
                                  </p:stCondLst>
                                  <p:childTnLst>
                                    <p:set>
                                      <p:cBhvr>
                                        <p:cTn id="191" dur="1" fill="hold">
                                          <p:stCondLst>
                                            <p:cond delay="0"/>
                                          </p:stCondLst>
                                        </p:cTn>
                                        <p:tgtEl>
                                          <p:spTgt spid="6"/>
                                        </p:tgtEl>
                                        <p:attrNameLst>
                                          <p:attrName>style.visibility</p:attrName>
                                        </p:attrNameLst>
                                      </p:cBhvr>
                                      <p:to>
                                        <p:strVal val="visible"/>
                                      </p:to>
                                    </p:set>
                                    <p:anim calcmode="lin" valueType="num">
                                      <p:cBhvr>
                                        <p:cTn id="192" dur="500" fill="hold"/>
                                        <p:tgtEl>
                                          <p:spTgt spid="6"/>
                                        </p:tgtEl>
                                        <p:attrNameLst>
                                          <p:attrName>ppt_x</p:attrName>
                                        </p:attrNameLst>
                                      </p:cBhvr>
                                      <p:tavLst>
                                        <p:tav tm="0">
                                          <p:val>
                                            <p:strVal val="#ppt_x"/>
                                          </p:val>
                                        </p:tav>
                                        <p:tav tm="100000">
                                          <p:val>
                                            <p:strVal val="#ppt_x"/>
                                          </p:val>
                                        </p:tav>
                                      </p:tavLst>
                                    </p:anim>
                                    <p:anim calcmode="lin" valueType="num">
                                      <p:cBhvr>
                                        <p:cTn id="193" dur="500" fill="hold"/>
                                        <p:tgtEl>
                                          <p:spTgt spid="6"/>
                                        </p:tgtEl>
                                        <p:attrNameLst>
                                          <p:attrName>ppt_y</p:attrName>
                                        </p:attrNameLst>
                                      </p:cBhvr>
                                      <p:tavLst>
                                        <p:tav tm="0">
                                          <p:val>
                                            <p:strVal val="#ppt_y-#ppt_h/2"/>
                                          </p:val>
                                        </p:tav>
                                        <p:tav tm="100000">
                                          <p:val>
                                            <p:strVal val="#ppt_y"/>
                                          </p:val>
                                        </p:tav>
                                      </p:tavLst>
                                    </p:anim>
                                    <p:anim calcmode="lin" valueType="num">
                                      <p:cBhvr>
                                        <p:cTn id="194" dur="500" fill="hold"/>
                                        <p:tgtEl>
                                          <p:spTgt spid="6"/>
                                        </p:tgtEl>
                                        <p:attrNameLst>
                                          <p:attrName>ppt_w</p:attrName>
                                        </p:attrNameLst>
                                      </p:cBhvr>
                                      <p:tavLst>
                                        <p:tav tm="0">
                                          <p:val>
                                            <p:strVal val="#ppt_w"/>
                                          </p:val>
                                        </p:tav>
                                        <p:tav tm="100000">
                                          <p:val>
                                            <p:strVal val="#ppt_w"/>
                                          </p:val>
                                        </p:tav>
                                      </p:tavLst>
                                    </p:anim>
                                    <p:anim calcmode="lin" valueType="num">
                                      <p:cBhvr>
                                        <p:cTn id="195"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96" fill="hold" nodeType="clickPar">
                      <p:stCondLst>
                        <p:cond delay="indefinite"/>
                      </p:stCondLst>
                      <p:childTnLst>
                        <p:par>
                          <p:cTn id="197" fill="hold" nodeType="withGroup">
                            <p:stCondLst>
                              <p:cond delay="0"/>
                            </p:stCondLst>
                            <p:childTnLst>
                              <p:par>
                                <p:cTn id="198" presetID="17" presetClass="entr" presetSubtype="8" fill="hold" nodeType="clickEffect">
                                  <p:stCondLst>
                                    <p:cond delay="0"/>
                                  </p:stCondLst>
                                  <p:childTnLst>
                                    <p:set>
                                      <p:cBhvr>
                                        <p:cTn id="199" dur="1" fill="hold">
                                          <p:stCondLst>
                                            <p:cond delay="0"/>
                                          </p:stCondLst>
                                        </p:cTn>
                                        <p:tgtEl>
                                          <p:spTgt spid="7"/>
                                        </p:tgtEl>
                                        <p:attrNameLst>
                                          <p:attrName>style.visibility</p:attrName>
                                        </p:attrNameLst>
                                      </p:cBhvr>
                                      <p:to>
                                        <p:strVal val="visible"/>
                                      </p:to>
                                    </p:set>
                                    <p:anim calcmode="lin" valueType="num">
                                      <p:cBhvr>
                                        <p:cTn id="200" dur="2000" fill="hold"/>
                                        <p:tgtEl>
                                          <p:spTgt spid="7"/>
                                        </p:tgtEl>
                                        <p:attrNameLst>
                                          <p:attrName>ppt_x</p:attrName>
                                        </p:attrNameLst>
                                      </p:cBhvr>
                                      <p:tavLst>
                                        <p:tav tm="0">
                                          <p:val>
                                            <p:strVal val="#ppt_x-#ppt_w/2"/>
                                          </p:val>
                                        </p:tav>
                                        <p:tav tm="100000">
                                          <p:val>
                                            <p:strVal val="#ppt_x"/>
                                          </p:val>
                                        </p:tav>
                                      </p:tavLst>
                                    </p:anim>
                                    <p:anim calcmode="lin" valueType="num">
                                      <p:cBhvr>
                                        <p:cTn id="201" dur="2000" fill="hold"/>
                                        <p:tgtEl>
                                          <p:spTgt spid="7"/>
                                        </p:tgtEl>
                                        <p:attrNameLst>
                                          <p:attrName>ppt_y</p:attrName>
                                        </p:attrNameLst>
                                      </p:cBhvr>
                                      <p:tavLst>
                                        <p:tav tm="0">
                                          <p:val>
                                            <p:strVal val="#ppt_y"/>
                                          </p:val>
                                        </p:tav>
                                        <p:tav tm="100000">
                                          <p:val>
                                            <p:strVal val="#ppt_y"/>
                                          </p:val>
                                        </p:tav>
                                      </p:tavLst>
                                    </p:anim>
                                    <p:anim calcmode="lin" valueType="num">
                                      <p:cBhvr>
                                        <p:cTn id="202" dur="2000" fill="hold"/>
                                        <p:tgtEl>
                                          <p:spTgt spid="7"/>
                                        </p:tgtEl>
                                        <p:attrNameLst>
                                          <p:attrName>ppt_w</p:attrName>
                                        </p:attrNameLst>
                                      </p:cBhvr>
                                      <p:tavLst>
                                        <p:tav tm="0">
                                          <p:val>
                                            <p:fltVal val="0"/>
                                          </p:val>
                                        </p:tav>
                                        <p:tav tm="100000">
                                          <p:val>
                                            <p:strVal val="#ppt_w"/>
                                          </p:val>
                                        </p:tav>
                                      </p:tavLst>
                                    </p:anim>
                                    <p:anim calcmode="lin" valueType="num">
                                      <p:cBhvr>
                                        <p:cTn id="203" dur="20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204" fill="hold" nodeType="clickPar">
                      <p:stCondLst>
                        <p:cond delay="indefinite"/>
                      </p:stCondLst>
                      <p:childTnLst>
                        <p:par>
                          <p:cTn id="205" fill="hold" nodeType="withGroup">
                            <p:stCondLst>
                              <p:cond delay="0"/>
                            </p:stCondLst>
                            <p:childTnLst>
                              <p:par>
                                <p:cTn id="206" presetID="17" presetClass="entr" presetSubtype="1" fill="hold" grpId="0" nodeType="clickEffect">
                                  <p:stCondLst>
                                    <p:cond delay="0"/>
                                  </p:stCondLst>
                                  <p:childTnLst>
                                    <p:set>
                                      <p:cBhvr>
                                        <p:cTn id="207" dur="1" fill="hold">
                                          <p:stCondLst>
                                            <p:cond delay="0"/>
                                          </p:stCondLst>
                                        </p:cTn>
                                        <p:tgtEl>
                                          <p:spTgt spid="938033"/>
                                        </p:tgtEl>
                                        <p:attrNameLst>
                                          <p:attrName>style.visibility</p:attrName>
                                        </p:attrNameLst>
                                      </p:cBhvr>
                                      <p:to>
                                        <p:strVal val="visible"/>
                                      </p:to>
                                    </p:set>
                                    <p:anim calcmode="lin" valueType="num">
                                      <p:cBhvr>
                                        <p:cTn id="208" dur="500" fill="hold"/>
                                        <p:tgtEl>
                                          <p:spTgt spid="938033"/>
                                        </p:tgtEl>
                                        <p:attrNameLst>
                                          <p:attrName>ppt_x</p:attrName>
                                        </p:attrNameLst>
                                      </p:cBhvr>
                                      <p:tavLst>
                                        <p:tav tm="0">
                                          <p:val>
                                            <p:strVal val="#ppt_x"/>
                                          </p:val>
                                        </p:tav>
                                        <p:tav tm="100000">
                                          <p:val>
                                            <p:strVal val="#ppt_x"/>
                                          </p:val>
                                        </p:tav>
                                      </p:tavLst>
                                    </p:anim>
                                    <p:anim calcmode="lin" valueType="num">
                                      <p:cBhvr>
                                        <p:cTn id="209" dur="500" fill="hold"/>
                                        <p:tgtEl>
                                          <p:spTgt spid="938033"/>
                                        </p:tgtEl>
                                        <p:attrNameLst>
                                          <p:attrName>ppt_y</p:attrName>
                                        </p:attrNameLst>
                                      </p:cBhvr>
                                      <p:tavLst>
                                        <p:tav tm="0">
                                          <p:val>
                                            <p:strVal val="#ppt_y-#ppt_h/2"/>
                                          </p:val>
                                        </p:tav>
                                        <p:tav tm="100000">
                                          <p:val>
                                            <p:strVal val="#ppt_y"/>
                                          </p:val>
                                        </p:tav>
                                      </p:tavLst>
                                    </p:anim>
                                    <p:anim calcmode="lin" valueType="num">
                                      <p:cBhvr>
                                        <p:cTn id="210" dur="500" fill="hold"/>
                                        <p:tgtEl>
                                          <p:spTgt spid="938033"/>
                                        </p:tgtEl>
                                        <p:attrNameLst>
                                          <p:attrName>ppt_w</p:attrName>
                                        </p:attrNameLst>
                                      </p:cBhvr>
                                      <p:tavLst>
                                        <p:tav tm="0">
                                          <p:val>
                                            <p:strVal val="#ppt_w"/>
                                          </p:val>
                                        </p:tav>
                                        <p:tav tm="100000">
                                          <p:val>
                                            <p:strVal val="#ppt_w"/>
                                          </p:val>
                                        </p:tav>
                                      </p:tavLst>
                                    </p:anim>
                                    <p:anim calcmode="lin" valueType="num">
                                      <p:cBhvr>
                                        <p:cTn id="211" dur="500" fill="hold"/>
                                        <p:tgtEl>
                                          <p:spTgt spid="938033"/>
                                        </p:tgtEl>
                                        <p:attrNameLst>
                                          <p:attrName>ppt_h</p:attrName>
                                        </p:attrNameLst>
                                      </p:cBhvr>
                                      <p:tavLst>
                                        <p:tav tm="0">
                                          <p:val>
                                            <p:fltVal val="0"/>
                                          </p:val>
                                        </p:tav>
                                        <p:tav tm="100000">
                                          <p:val>
                                            <p:strVal val="#ppt_h"/>
                                          </p:val>
                                        </p:tav>
                                      </p:tavLst>
                                    </p:anim>
                                  </p:childTnLst>
                                </p:cTn>
                              </p:par>
                            </p:childTnLst>
                          </p:cTn>
                        </p:par>
                      </p:childTnLst>
                    </p:cTn>
                  </p:par>
                  <p:par>
                    <p:cTn id="212" fill="hold" nodeType="clickPar">
                      <p:stCondLst>
                        <p:cond delay="indefinite"/>
                      </p:stCondLst>
                      <p:childTnLst>
                        <p:par>
                          <p:cTn id="213" fill="hold" nodeType="withGroup">
                            <p:stCondLst>
                              <p:cond delay="0"/>
                            </p:stCondLst>
                            <p:childTnLst>
                              <p:par>
                                <p:cTn id="214" presetID="2" presetClass="entr" presetSubtype="4" fill="hold" nodeType="clickEffect">
                                  <p:stCondLst>
                                    <p:cond delay="0"/>
                                  </p:stCondLst>
                                  <p:childTnLst>
                                    <p:set>
                                      <p:cBhvr>
                                        <p:cTn id="215" dur="1" fill="hold">
                                          <p:stCondLst>
                                            <p:cond delay="0"/>
                                          </p:stCondLst>
                                        </p:cTn>
                                        <p:tgtEl>
                                          <p:spTgt spid="3"/>
                                        </p:tgtEl>
                                        <p:attrNameLst>
                                          <p:attrName>style.visibility</p:attrName>
                                        </p:attrNameLst>
                                      </p:cBhvr>
                                      <p:to>
                                        <p:strVal val="visible"/>
                                      </p:to>
                                    </p:set>
                                    <p:anim calcmode="lin" valueType="num">
                                      <p:cBhvr additive="base">
                                        <p:cTn id="216" dur="500" fill="hold"/>
                                        <p:tgtEl>
                                          <p:spTgt spid="3"/>
                                        </p:tgtEl>
                                        <p:attrNameLst>
                                          <p:attrName>ppt_x</p:attrName>
                                        </p:attrNameLst>
                                      </p:cBhvr>
                                      <p:tavLst>
                                        <p:tav tm="0">
                                          <p:val>
                                            <p:strVal val="#ppt_x"/>
                                          </p:val>
                                        </p:tav>
                                        <p:tav tm="100000">
                                          <p:val>
                                            <p:strVal val="#ppt_x"/>
                                          </p:val>
                                        </p:tav>
                                      </p:tavLst>
                                    </p:anim>
                                    <p:anim calcmode="lin" valueType="num">
                                      <p:cBhvr additive="base">
                                        <p:cTn id="21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18" fill="hold" nodeType="clickPar">
                      <p:stCondLst>
                        <p:cond delay="indefinite"/>
                      </p:stCondLst>
                      <p:childTnLst>
                        <p:par>
                          <p:cTn id="219" fill="hold" nodeType="withGroup">
                            <p:stCondLst>
                              <p:cond delay="0"/>
                            </p:stCondLst>
                            <p:childTnLst>
                              <p:par>
                                <p:cTn id="220" presetID="2" presetClass="entr" presetSubtype="4" fill="hold" nodeType="clickEffect">
                                  <p:stCondLst>
                                    <p:cond delay="0"/>
                                  </p:stCondLst>
                                  <p:childTnLst>
                                    <p:set>
                                      <p:cBhvr>
                                        <p:cTn id="221" dur="1" fill="hold">
                                          <p:stCondLst>
                                            <p:cond delay="0"/>
                                          </p:stCondLst>
                                        </p:cTn>
                                        <p:tgtEl>
                                          <p:spTgt spid="5"/>
                                        </p:tgtEl>
                                        <p:attrNameLst>
                                          <p:attrName>style.visibility</p:attrName>
                                        </p:attrNameLst>
                                      </p:cBhvr>
                                      <p:to>
                                        <p:strVal val="visible"/>
                                      </p:to>
                                    </p:set>
                                    <p:anim calcmode="lin" valueType="num">
                                      <p:cBhvr additive="base">
                                        <p:cTn id="222" dur="500" fill="hold"/>
                                        <p:tgtEl>
                                          <p:spTgt spid="5"/>
                                        </p:tgtEl>
                                        <p:attrNameLst>
                                          <p:attrName>ppt_x</p:attrName>
                                        </p:attrNameLst>
                                      </p:cBhvr>
                                      <p:tavLst>
                                        <p:tav tm="0">
                                          <p:val>
                                            <p:strVal val="#ppt_x"/>
                                          </p:val>
                                        </p:tav>
                                        <p:tav tm="100000">
                                          <p:val>
                                            <p:strVal val="#ppt_x"/>
                                          </p:val>
                                        </p:tav>
                                      </p:tavLst>
                                    </p:anim>
                                    <p:anim calcmode="lin" valueType="num">
                                      <p:cBhvr additive="base">
                                        <p:cTn id="22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24" fill="hold" nodeType="clickPar">
                      <p:stCondLst>
                        <p:cond delay="indefinite"/>
                      </p:stCondLst>
                      <p:childTnLst>
                        <p:par>
                          <p:cTn id="225" fill="hold" nodeType="withGroup">
                            <p:stCondLst>
                              <p:cond delay="0"/>
                            </p:stCondLst>
                            <p:childTnLst>
                              <p:par>
                                <p:cTn id="226" presetID="22" presetClass="entr" presetSubtype="1" fill="hold" grpId="0" nodeType="clickEffect">
                                  <p:stCondLst>
                                    <p:cond delay="0"/>
                                  </p:stCondLst>
                                  <p:childTnLst>
                                    <p:set>
                                      <p:cBhvr>
                                        <p:cTn id="227" dur="1" fill="hold">
                                          <p:stCondLst>
                                            <p:cond delay="0"/>
                                          </p:stCondLst>
                                        </p:cTn>
                                        <p:tgtEl>
                                          <p:spTgt spid="938071"/>
                                        </p:tgtEl>
                                        <p:attrNameLst>
                                          <p:attrName>style.visibility</p:attrName>
                                        </p:attrNameLst>
                                      </p:cBhvr>
                                      <p:to>
                                        <p:strVal val="visible"/>
                                      </p:to>
                                    </p:set>
                                    <p:animEffect transition="in" filter="wipe(up)">
                                      <p:cBhvr>
                                        <p:cTn id="228" dur="500"/>
                                        <p:tgtEl>
                                          <p:spTgt spid="938071"/>
                                        </p:tgtEl>
                                      </p:cBhvr>
                                    </p:animEffect>
                                  </p:childTnLst>
                                </p:cTn>
                              </p:par>
                            </p:childTnLst>
                          </p:cTn>
                        </p:par>
                      </p:childTnLst>
                    </p:cTn>
                  </p:par>
                  <p:par>
                    <p:cTn id="229" fill="hold" nodeType="clickPar">
                      <p:stCondLst>
                        <p:cond delay="indefinite"/>
                      </p:stCondLst>
                      <p:childTnLst>
                        <p:par>
                          <p:cTn id="230" fill="hold" nodeType="withGroup">
                            <p:stCondLst>
                              <p:cond delay="0"/>
                            </p:stCondLst>
                            <p:childTnLst>
                              <p:par>
                                <p:cTn id="231" presetID="22" presetClass="entr" presetSubtype="1" fill="hold" grpId="0" nodeType="clickEffect">
                                  <p:stCondLst>
                                    <p:cond delay="0"/>
                                  </p:stCondLst>
                                  <p:childTnLst>
                                    <p:set>
                                      <p:cBhvr>
                                        <p:cTn id="232" dur="1" fill="hold">
                                          <p:stCondLst>
                                            <p:cond delay="0"/>
                                          </p:stCondLst>
                                        </p:cTn>
                                        <p:tgtEl>
                                          <p:spTgt spid="938072"/>
                                        </p:tgtEl>
                                        <p:attrNameLst>
                                          <p:attrName>style.visibility</p:attrName>
                                        </p:attrNameLst>
                                      </p:cBhvr>
                                      <p:to>
                                        <p:strVal val="visible"/>
                                      </p:to>
                                    </p:set>
                                    <p:animEffect transition="in" filter="wipe(up)">
                                      <p:cBhvr>
                                        <p:cTn id="233" dur="500"/>
                                        <p:tgtEl>
                                          <p:spTgt spid="938072"/>
                                        </p:tgtEl>
                                      </p:cBhvr>
                                    </p:animEffect>
                                  </p:childTnLst>
                                </p:cTn>
                              </p:par>
                            </p:childTnLst>
                          </p:cTn>
                        </p:par>
                      </p:childTnLst>
                    </p:cTn>
                  </p:par>
                  <p:par>
                    <p:cTn id="234" fill="hold" nodeType="clickPar">
                      <p:stCondLst>
                        <p:cond delay="indefinite"/>
                      </p:stCondLst>
                      <p:childTnLst>
                        <p:par>
                          <p:cTn id="235" fill="hold" nodeType="withGroup">
                            <p:stCondLst>
                              <p:cond delay="0"/>
                            </p:stCondLst>
                            <p:childTnLst>
                              <p:par>
                                <p:cTn id="236" presetID="17" presetClass="entr" presetSubtype="1" fill="hold" nodeType="clickEffect">
                                  <p:stCondLst>
                                    <p:cond delay="0"/>
                                  </p:stCondLst>
                                  <p:childTnLst>
                                    <p:set>
                                      <p:cBhvr>
                                        <p:cTn id="237" dur="1" fill="hold">
                                          <p:stCondLst>
                                            <p:cond delay="0"/>
                                          </p:stCondLst>
                                        </p:cTn>
                                        <p:tgtEl>
                                          <p:spTgt spid="11"/>
                                        </p:tgtEl>
                                        <p:attrNameLst>
                                          <p:attrName>style.visibility</p:attrName>
                                        </p:attrNameLst>
                                      </p:cBhvr>
                                      <p:to>
                                        <p:strVal val="visible"/>
                                      </p:to>
                                    </p:set>
                                    <p:anim calcmode="lin" valueType="num">
                                      <p:cBhvr>
                                        <p:cTn id="238" dur="500" fill="hold"/>
                                        <p:tgtEl>
                                          <p:spTgt spid="11"/>
                                        </p:tgtEl>
                                        <p:attrNameLst>
                                          <p:attrName>ppt_x</p:attrName>
                                        </p:attrNameLst>
                                      </p:cBhvr>
                                      <p:tavLst>
                                        <p:tav tm="0">
                                          <p:val>
                                            <p:strVal val="#ppt_x"/>
                                          </p:val>
                                        </p:tav>
                                        <p:tav tm="100000">
                                          <p:val>
                                            <p:strVal val="#ppt_x"/>
                                          </p:val>
                                        </p:tav>
                                      </p:tavLst>
                                    </p:anim>
                                    <p:anim calcmode="lin" valueType="num">
                                      <p:cBhvr>
                                        <p:cTn id="239" dur="500" fill="hold"/>
                                        <p:tgtEl>
                                          <p:spTgt spid="11"/>
                                        </p:tgtEl>
                                        <p:attrNameLst>
                                          <p:attrName>ppt_y</p:attrName>
                                        </p:attrNameLst>
                                      </p:cBhvr>
                                      <p:tavLst>
                                        <p:tav tm="0">
                                          <p:val>
                                            <p:strVal val="#ppt_y-#ppt_h/2"/>
                                          </p:val>
                                        </p:tav>
                                        <p:tav tm="100000">
                                          <p:val>
                                            <p:strVal val="#ppt_y"/>
                                          </p:val>
                                        </p:tav>
                                      </p:tavLst>
                                    </p:anim>
                                    <p:anim calcmode="lin" valueType="num">
                                      <p:cBhvr>
                                        <p:cTn id="240" dur="500" fill="hold"/>
                                        <p:tgtEl>
                                          <p:spTgt spid="11"/>
                                        </p:tgtEl>
                                        <p:attrNameLst>
                                          <p:attrName>ppt_w</p:attrName>
                                        </p:attrNameLst>
                                      </p:cBhvr>
                                      <p:tavLst>
                                        <p:tav tm="0">
                                          <p:val>
                                            <p:strVal val="#ppt_w"/>
                                          </p:val>
                                        </p:tav>
                                        <p:tav tm="100000">
                                          <p:val>
                                            <p:strVal val="#ppt_w"/>
                                          </p:val>
                                        </p:tav>
                                      </p:tavLst>
                                    </p:anim>
                                    <p:anim calcmode="lin" valueType="num">
                                      <p:cBhvr>
                                        <p:cTn id="241" dur="500" fill="hold"/>
                                        <p:tgtEl>
                                          <p:spTgt spid="11"/>
                                        </p:tgtEl>
                                        <p:attrNameLst>
                                          <p:attrName>ppt_h</p:attrName>
                                        </p:attrNameLst>
                                      </p:cBhvr>
                                      <p:tavLst>
                                        <p:tav tm="0">
                                          <p:val>
                                            <p:fltVal val="0"/>
                                          </p:val>
                                        </p:tav>
                                        <p:tav tm="100000">
                                          <p:val>
                                            <p:strVal val="#ppt_h"/>
                                          </p:val>
                                        </p:tav>
                                      </p:tavLst>
                                    </p:anim>
                                  </p:childTnLst>
                                </p:cTn>
                              </p:par>
                            </p:childTnLst>
                          </p:cTn>
                        </p:par>
                      </p:childTnLst>
                    </p:cTn>
                  </p:par>
                  <p:par>
                    <p:cTn id="242" fill="hold" nodeType="clickPar">
                      <p:stCondLst>
                        <p:cond delay="indefinite"/>
                      </p:stCondLst>
                      <p:childTnLst>
                        <p:par>
                          <p:cTn id="243" fill="hold" nodeType="withGroup">
                            <p:stCondLst>
                              <p:cond delay="0"/>
                            </p:stCondLst>
                            <p:childTnLst>
                              <p:par>
                                <p:cTn id="244" presetID="22" presetClass="entr" presetSubtype="4" fill="hold" nodeType="clickEffect">
                                  <p:stCondLst>
                                    <p:cond delay="0"/>
                                  </p:stCondLst>
                                  <p:childTnLst>
                                    <p:set>
                                      <p:cBhvr>
                                        <p:cTn id="245" dur="1" fill="hold">
                                          <p:stCondLst>
                                            <p:cond delay="0"/>
                                          </p:stCondLst>
                                        </p:cTn>
                                        <p:tgtEl>
                                          <p:spTgt spid="16"/>
                                        </p:tgtEl>
                                        <p:attrNameLst>
                                          <p:attrName>style.visibility</p:attrName>
                                        </p:attrNameLst>
                                      </p:cBhvr>
                                      <p:to>
                                        <p:strVal val="visible"/>
                                      </p:to>
                                    </p:set>
                                    <p:animEffect transition="in" filter="wipe(down)">
                                      <p:cBhvr>
                                        <p:cTn id="246" dur="500"/>
                                        <p:tgtEl>
                                          <p:spTgt spid="16"/>
                                        </p:tgtEl>
                                      </p:cBhvr>
                                    </p:animEffect>
                                  </p:childTnLst>
                                </p:cTn>
                              </p:par>
                            </p:childTnLst>
                          </p:cTn>
                        </p:par>
                      </p:childTnLst>
                    </p:cTn>
                  </p:par>
                  <p:par>
                    <p:cTn id="247" fill="hold" nodeType="clickPar">
                      <p:stCondLst>
                        <p:cond delay="indefinite"/>
                      </p:stCondLst>
                      <p:childTnLst>
                        <p:par>
                          <p:cTn id="248" fill="hold" nodeType="withGroup">
                            <p:stCondLst>
                              <p:cond delay="0"/>
                            </p:stCondLst>
                            <p:childTnLst>
                              <p:par>
                                <p:cTn id="249" presetID="17" presetClass="entr" presetSubtype="1" fill="hold" nodeType="clickEffect">
                                  <p:stCondLst>
                                    <p:cond delay="0"/>
                                  </p:stCondLst>
                                  <p:childTnLst>
                                    <p:set>
                                      <p:cBhvr>
                                        <p:cTn id="250" dur="1" fill="hold">
                                          <p:stCondLst>
                                            <p:cond delay="0"/>
                                          </p:stCondLst>
                                        </p:cTn>
                                        <p:tgtEl>
                                          <p:spTgt spid="9"/>
                                        </p:tgtEl>
                                        <p:attrNameLst>
                                          <p:attrName>style.visibility</p:attrName>
                                        </p:attrNameLst>
                                      </p:cBhvr>
                                      <p:to>
                                        <p:strVal val="visible"/>
                                      </p:to>
                                    </p:set>
                                    <p:anim calcmode="lin" valueType="num">
                                      <p:cBhvr>
                                        <p:cTn id="251" dur="500" fill="hold"/>
                                        <p:tgtEl>
                                          <p:spTgt spid="9"/>
                                        </p:tgtEl>
                                        <p:attrNameLst>
                                          <p:attrName>ppt_x</p:attrName>
                                        </p:attrNameLst>
                                      </p:cBhvr>
                                      <p:tavLst>
                                        <p:tav tm="0">
                                          <p:val>
                                            <p:strVal val="#ppt_x"/>
                                          </p:val>
                                        </p:tav>
                                        <p:tav tm="100000">
                                          <p:val>
                                            <p:strVal val="#ppt_x"/>
                                          </p:val>
                                        </p:tav>
                                      </p:tavLst>
                                    </p:anim>
                                    <p:anim calcmode="lin" valueType="num">
                                      <p:cBhvr>
                                        <p:cTn id="252" dur="500" fill="hold"/>
                                        <p:tgtEl>
                                          <p:spTgt spid="9"/>
                                        </p:tgtEl>
                                        <p:attrNameLst>
                                          <p:attrName>ppt_y</p:attrName>
                                        </p:attrNameLst>
                                      </p:cBhvr>
                                      <p:tavLst>
                                        <p:tav tm="0">
                                          <p:val>
                                            <p:strVal val="#ppt_y-#ppt_h/2"/>
                                          </p:val>
                                        </p:tav>
                                        <p:tav tm="100000">
                                          <p:val>
                                            <p:strVal val="#ppt_y"/>
                                          </p:val>
                                        </p:tav>
                                      </p:tavLst>
                                    </p:anim>
                                    <p:anim calcmode="lin" valueType="num">
                                      <p:cBhvr>
                                        <p:cTn id="253" dur="500" fill="hold"/>
                                        <p:tgtEl>
                                          <p:spTgt spid="9"/>
                                        </p:tgtEl>
                                        <p:attrNameLst>
                                          <p:attrName>ppt_w</p:attrName>
                                        </p:attrNameLst>
                                      </p:cBhvr>
                                      <p:tavLst>
                                        <p:tav tm="0">
                                          <p:val>
                                            <p:strVal val="#ppt_w"/>
                                          </p:val>
                                        </p:tav>
                                        <p:tav tm="100000">
                                          <p:val>
                                            <p:strVal val="#ppt_w"/>
                                          </p:val>
                                        </p:tav>
                                      </p:tavLst>
                                    </p:anim>
                                    <p:anim calcmode="lin" valueType="num">
                                      <p:cBhvr>
                                        <p:cTn id="254" dur="500" fill="hold"/>
                                        <p:tgtEl>
                                          <p:spTgt spid="9"/>
                                        </p:tgtEl>
                                        <p:attrNameLst>
                                          <p:attrName>ppt_h</p:attrName>
                                        </p:attrNameLst>
                                      </p:cBhvr>
                                      <p:tavLst>
                                        <p:tav tm="0">
                                          <p:val>
                                            <p:fltVal val="0"/>
                                          </p:val>
                                        </p:tav>
                                        <p:tav tm="100000">
                                          <p:val>
                                            <p:strVal val="#ppt_h"/>
                                          </p:val>
                                        </p:tav>
                                      </p:tavLst>
                                    </p:anim>
                                  </p:childTnLst>
                                </p:cTn>
                              </p:par>
                            </p:childTnLst>
                          </p:cTn>
                        </p:par>
                      </p:childTnLst>
                    </p:cTn>
                  </p:par>
                  <p:par>
                    <p:cTn id="255" fill="hold" nodeType="clickPar">
                      <p:stCondLst>
                        <p:cond delay="indefinite"/>
                      </p:stCondLst>
                      <p:childTnLst>
                        <p:par>
                          <p:cTn id="256" fill="hold" nodeType="withGroup">
                            <p:stCondLst>
                              <p:cond delay="0"/>
                            </p:stCondLst>
                            <p:childTnLst>
                              <p:par>
                                <p:cTn id="257" presetID="17" presetClass="entr" presetSubtype="1" fill="hold" nodeType="clickEffect">
                                  <p:stCondLst>
                                    <p:cond delay="0"/>
                                  </p:stCondLst>
                                  <p:childTnLst>
                                    <p:set>
                                      <p:cBhvr>
                                        <p:cTn id="258" dur="1" fill="hold">
                                          <p:stCondLst>
                                            <p:cond delay="0"/>
                                          </p:stCondLst>
                                        </p:cTn>
                                        <p:tgtEl>
                                          <p:spTgt spid="8"/>
                                        </p:tgtEl>
                                        <p:attrNameLst>
                                          <p:attrName>style.visibility</p:attrName>
                                        </p:attrNameLst>
                                      </p:cBhvr>
                                      <p:to>
                                        <p:strVal val="visible"/>
                                      </p:to>
                                    </p:set>
                                    <p:anim calcmode="lin" valueType="num">
                                      <p:cBhvr>
                                        <p:cTn id="259" dur="500" fill="hold"/>
                                        <p:tgtEl>
                                          <p:spTgt spid="8"/>
                                        </p:tgtEl>
                                        <p:attrNameLst>
                                          <p:attrName>ppt_x</p:attrName>
                                        </p:attrNameLst>
                                      </p:cBhvr>
                                      <p:tavLst>
                                        <p:tav tm="0">
                                          <p:val>
                                            <p:strVal val="#ppt_x"/>
                                          </p:val>
                                        </p:tav>
                                        <p:tav tm="100000">
                                          <p:val>
                                            <p:strVal val="#ppt_x"/>
                                          </p:val>
                                        </p:tav>
                                      </p:tavLst>
                                    </p:anim>
                                    <p:anim calcmode="lin" valueType="num">
                                      <p:cBhvr>
                                        <p:cTn id="260" dur="500" fill="hold"/>
                                        <p:tgtEl>
                                          <p:spTgt spid="8"/>
                                        </p:tgtEl>
                                        <p:attrNameLst>
                                          <p:attrName>ppt_y</p:attrName>
                                        </p:attrNameLst>
                                      </p:cBhvr>
                                      <p:tavLst>
                                        <p:tav tm="0">
                                          <p:val>
                                            <p:strVal val="#ppt_y-#ppt_h/2"/>
                                          </p:val>
                                        </p:tav>
                                        <p:tav tm="100000">
                                          <p:val>
                                            <p:strVal val="#ppt_y"/>
                                          </p:val>
                                        </p:tav>
                                      </p:tavLst>
                                    </p:anim>
                                    <p:anim calcmode="lin" valueType="num">
                                      <p:cBhvr>
                                        <p:cTn id="261" dur="500" fill="hold"/>
                                        <p:tgtEl>
                                          <p:spTgt spid="8"/>
                                        </p:tgtEl>
                                        <p:attrNameLst>
                                          <p:attrName>ppt_w</p:attrName>
                                        </p:attrNameLst>
                                      </p:cBhvr>
                                      <p:tavLst>
                                        <p:tav tm="0">
                                          <p:val>
                                            <p:strVal val="#ppt_w"/>
                                          </p:val>
                                        </p:tav>
                                        <p:tav tm="100000">
                                          <p:val>
                                            <p:strVal val="#ppt_w"/>
                                          </p:val>
                                        </p:tav>
                                      </p:tavLst>
                                    </p:anim>
                                    <p:anim calcmode="lin" valueType="num">
                                      <p:cBhvr>
                                        <p:cTn id="262"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7989" grpId="0" animBg="1"/>
      <p:bldP spid="937994" grpId="0"/>
      <p:bldP spid="937995" grpId="0"/>
      <p:bldP spid="938010" grpId="0" animBg="1"/>
      <p:bldP spid="938011" grpId="0" animBg="1"/>
      <p:bldP spid="938012" grpId="0" animBg="1"/>
      <p:bldP spid="938013" grpId="0" animBg="1"/>
      <p:bldP spid="938014" grpId="0" animBg="1"/>
      <p:bldP spid="938015" grpId="0" animBg="1"/>
      <p:bldP spid="938016" grpId="0" animBg="1"/>
      <p:bldP spid="938017" grpId="0" animBg="1"/>
      <p:bldP spid="938018" grpId="0" animBg="1"/>
      <p:bldP spid="938019" grpId="0" animBg="1"/>
      <p:bldP spid="938020" grpId="0" animBg="1"/>
      <p:bldP spid="938021" grpId="0" animBg="1"/>
      <p:bldP spid="938022" grpId="0" animBg="1"/>
      <p:bldP spid="938033" grpId="0" animBg="1"/>
      <p:bldP spid="938056" grpId="0" animBg="1"/>
      <p:bldP spid="938067" grpId="0" animBg="1"/>
      <p:bldP spid="938071" grpId="0" animBg="1"/>
      <p:bldP spid="93807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2"/>
          <p:cNvSpPr>
            <a:spLocks noGrp="1" noChangeArrowheads="1"/>
          </p:cNvSpPr>
          <p:nvPr>
            <p:ph type="title"/>
          </p:nvPr>
        </p:nvSpPr>
        <p:spPr/>
        <p:txBody>
          <a:bodyPr/>
          <a:lstStyle/>
          <a:p>
            <a:pPr eaLnBrk="1" hangingPunct="1"/>
            <a:r>
              <a:rPr lang="zh-CN" altLang="en-US" smtClean="0">
                <a:latin typeface="华文新魏" pitchFamily="2" charset="-122"/>
              </a:rPr>
              <a:t>按在计算机系统中的作用分</a:t>
            </a:r>
          </a:p>
        </p:txBody>
      </p:sp>
      <p:sp>
        <p:nvSpPr>
          <p:cNvPr id="35842" name="Rectangle 3"/>
          <p:cNvSpPr>
            <a:spLocks noGrp="1" noChangeArrowheads="1"/>
          </p:cNvSpPr>
          <p:nvPr>
            <p:ph type="body" idx="1"/>
          </p:nvPr>
        </p:nvSpPr>
        <p:spPr>
          <a:xfrm>
            <a:off x="395288" y="981075"/>
            <a:ext cx="8218487" cy="5040313"/>
          </a:xfrm>
        </p:spPr>
        <p:txBody>
          <a:bodyPr/>
          <a:lstStyle/>
          <a:p>
            <a:pPr eaLnBrk="1" hangingPunct="1"/>
            <a:r>
              <a:rPr smtClean="0"/>
              <a:t>主存储器</a:t>
            </a:r>
          </a:p>
          <a:p>
            <a:pPr eaLnBrk="1" hangingPunct="1"/>
            <a:r>
              <a:rPr smtClean="0"/>
              <a:t>辅助存储器</a:t>
            </a:r>
          </a:p>
          <a:p>
            <a:pPr eaLnBrk="1" hangingPunct="1"/>
            <a:r>
              <a:rPr smtClean="0"/>
              <a:t>高速缓冲存储器  </a:t>
            </a:r>
            <a:r>
              <a:rPr lang="en-US" altLang="zh-CN" smtClean="0"/>
              <a:t>Cache</a:t>
            </a:r>
          </a:p>
          <a:p>
            <a:pPr eaLnBrk="1" hangingPunct="1"/>
            <a:r>
              <a:rPr smtClean="0"/>
              <a:t>控制存储器</a:t>
            </a:r>
          </a:p>
        </p:txBody>
      </p:sp>
      <p:sp>
        <p:nvSpPr>
          <p:cNvPr id="358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55D6A23-1C29-4A5E-9207-597AA7B95377}" type="slidenum">
              <a:rPr lang="en-US" altLang="zh-CN">
                <a:latin typeface="Arial" charset="0"/>
              </a:rPr>
              <a:pPr/>
              <a:t>9</a:t>
            </a:fld>
            <a:r>
              <a:rPr lang="en-US" altLang="zh-CN">
                <a:latin typeface="Arial" charset="0"/>
              </a:rPr>
              <a:t>- </a:t>
            </a:r>
          </a:p>
        </p:txBody>
      </p:sp>
    </p:spTree>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9201" name="Group 2"/>
          <p:cNvGrpSpPr>
            <a:grpSpLocks/>
          </p:cNvGrpSpPr>
          <p:nvPr/>
        </p:nvGrpSpPr>
        <p:grpSpPr bwMode="auto">
          <a:xfrm>
            <a:off x="4111625" y="3219450"/>
            <a:ext cx="1778000" cy="428625"/>
            <a:chOff x="2576" y="1986"/>
            <a:chExt cx="1120" cy="270"/>
          </a:xfrm>
        </p:grpSpPr>
        <p:sp>
          <p:nvSpPr>
            <p:cNvPr id="179303" name="Rectangle 3"/>
            <p:cNvSpPr>
              <a:spLocks noChangeAspect="1" noChangeArrowheads="1"/>
            </p:cNvSpPr>
            <p:nvPr/>
          </p:nvSpPr>
          <p:spPr bwMode="auto">
            <a:xfrm>
              <a:off x="2576"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sp>
          <p:nvSpPr>
            <p:cNvPr id="179304" name="Rectangle 4"/>
            <p:cNvSpPr>
              <a:spLocks noChangeAspect="1" noChangeArrowheads="1"/>
            </p:cNvSpPr>
            <p:nvPr/>
          </p:nvSpPr>
          <p:spPr bwMode="auto">
            <a:xfrm>
              <a:off x="3152" y="1986"/>
              <a:ext cx="544" cy="270"/>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11-0</a:t>
              </a:r>
              <a:endParaRPr lang="en-US" altLang="zh-CN" b="1">
                <a:latin typeface="Tahoma" pitchFamily="34" charset="0"/>
                <a:ea typeface="楷体_GB2312" pitchFamily="49" charset="-122"/>
              </a:endParaRPr>
            </a:p>
          </p:txBody>
        </p:sp>
      </p:grpSp>
      <p:grpSp>
        <p:nvGrpSpPr>
          <p:cNvPr id="179202" name="Group 6"/>
          <p:cNvGrpSpPr>
            <a:grpSpLocks/>
          </p:cNvGrpSpPr>
          <p:nvPr/>
        </p:nvGrpSpPr>
        <p:grpSpPr bwMode="auto">
          <a:xfrm>
            <a:off x="6305550" y="4729163"/>
            <a:ext cx="498475" cy="93662"/>
            <a:chOff x="4026" y="2889"/>
            <a:chExt cx="362" cy="54"/>
          </a:xfrm>
        </p:grpSpPr>
        <p:sp>
          <p:nvSpPr>
            <p:cNvPr id="179300" name="Oval 7"/>
            <p:cNvSpPr>
              <a:spLocks noChangeAspect="1" noChangeArrowheads="1"/>
            </p:cNvSpPr>
            <p:nvPr/>
          </p:nvSpPr>
          <p:spPr bwMode="auto">
            <a:xfrm>
              <a:off x="4337" y="2889"/>
              <a:ext cx="51"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1" name="Oval 8"/>
            <p:cNvSpPr>
              <a:spLocks noChangeAspect="1" noChangeArrowheads="1"/>
            </p:cNvSpPr>
            <p:nvPr/>
          </p:nvSpPr>
          <p:spPr bwMode="auto">
            <a:xfrm>
              <a:off x="4026"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sp>
          <p:nvSpPr>
            <p:cNvPr id="179302" name="Oval 9"/>
            <p:cNvSpPr>
              <a:spLocks noChangeAspect="1" noChangeArrowheads="1"/>
            </p:cNvSpPr>
            <p:nvPr/>
          </p:nvSpPr>
          <p:spPr bwMode="auto">
            <a:xfrm>
              <a:off x="4182" y="2889"/>
              <a:ext cx="50" cy="54"/>
            </a:xfrm>
            <a:prstGeom prst="ellipse">
              <a:avLst/>
            </a:prstGeom>
            <a:solidFill>
              <a:schemeClr val="folHlink"/>
            </a:solidFill>
            <a:ln w="3175">
              <a:solidFill>
                <a:schemeClr val="bg2"/>
              </a:solidFill>
              <a:round/>
              <a:headEnd/>
              <a:tailEnd/>
            </a:ln>
          </p:spPr>
          <p:txBody>
            <a:bodyPr/>
            <a:lstStyle/>
            <a:p>
              <a:pPr algn="ctr"/>
              <a:endParaRPr lang="zh-CN" altLang="en-US"/>
            </a:p>
          </p:txBody>
        </p:sp>
      </p:grpSp>
      <p:sp>
        <p:nvSpPr>
          <p:cNvPr id="179203" name="Rectangle 10"/>
          <p:cNvSpPr>
            <a:spLocks noChangeAspect="1" noChangeArrowheads="1"/>
          </p:cNvSpPr>
          <p:nvPr/>
        </p:nvSpPr>
        <p:spPr bwMode="auto">
          <a:xfrm>
            <a:off x="1485900" y="1636713"/>
            <a:ext cx="863600" cy="430212"/>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15-13</a:t>
            </a:r>
            <a:endParaRPr lang="en-US" altLang="zh-CN" b="1">
              <a:latin typeface="Tahoma" pitchFamily="34" charset="0"/>
              <a:ea typeface="楷体_GB2312" pitchFamily="49" charset="-122"/>
            </a:endParaRPr>
          </a:p>
        </p:txBody>
      </p:sp>
      <p:sp>
        <p:nvSpPr>
          <p:cNvPr id="179204" name="Rectangle 11"/>
          <p:cNvSpPr>
            <a:spLocks noChangeAspect="1" noChangeArrowheads="1"/>
          </p:cNvSpPr>
          <p:nvPr/>
        </p:nvSpPr>
        <p:spPr bwMode="auto">
          <a:xfrm>
            <a:off x="3956050" y="19589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12-0</a:t>
            </a:r>
            <a:endParaRPr lang="en-US" altLang="zh-CN" b="1">
              <a:latin typeface="Tahoma" pitchFamily="34" charset="0"/>
              <a:ea typeface="楷体_GB2312" pitchFamily="49" charset="-122"/>
            </a:endParaRPr>
          </a:p>
        </p:txBody>
      </p:sp>
      <p:sp>
        <p:nvSpPr>
          <p:cNvPr id="179205" name="Rectangle 13"/>
          <p:cNvSpPr>
            <a:spLocks noChangeAspect="1" noChangeArrowheads="1"/>
          </p:cNvSpPr>
          <p:nvPr/>
        </p:nvSpPr>
        <p:spPr bwMode="auto">
          <a:xfrm>
            <a:off x="649922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6" name="Rectangle 14"/>
          <p:cNvSpPr>
            <a:spLocks noChangeAspect="1" noChangeArrowheads="1"/>
          </p:cNvSpPr>
          <p:nvPr/>
        </p:nvSpPr>
        <p:spPr bwMode="auto">
          <a:xfrm>
            <a:off x="4006850"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201168" name="Rectangle 16"/>
          <p:cNvSpPr>
            <a:spLocks noChangeAspect="1" noChangeArrowheads="1"/>
          </p:cNvSpPr>
          <p:nvPr/>
        </p:nvSpPr>
        <p:spPr bwMode="auto">
          <a:xfrm>
            <a:off x="1946275" y="5335588"/>
            <a:ext cx="863600" cy="427037"/>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08" name="Line 19"/>
          <p:cNvSpPr>
            <a:spLocks noChangeAspect="1" noChangeShapeType="1"/>
          </p:cNvSpPr>
          <p:nvPr/>
        </p:nvSpPr>
        <p:spPr bwMode="auto">
          <a:xfrm>
            <a:off x="1238250" y="2386013"/>
            <a:ext cx="7089775" cy="15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09" name="Line 20"/>
          <p:cNvSpPr>
            <a:spLocks noChangeAspect="1" noChangeShapeType="1"/>
          </p:cNvSpPr>
          <p:nvPr/>
        </p:nvSpPr>
        <p:spPr bwMode="auto">
          <a:xfrm>
            <a:off x="1455738" y="1636713"/>
            <a:ext cx="800100" cy="317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0" name="Line 21"/>
          <p:cNvSpPr>
            <a:spLocks noChangeAspect="1" noChangeShapeType="1"/>
          </p:cNvSpPr>
          <p:nvPr/>
        </p:nvSpPr>
        <p:spPr bwMode="auto">
          <a:xfrm>
            <a:off x="1238250" y="5989638"/>
            <a:ext cx="7699375" cy="15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11" name="Line 22"/>
          <p:cNvSpPr>
            <a:spLocks noChangeAspect="1" noChangeShapeType="1"/>
          </p:cNvSpPr>
          <p:nvPr/>
        </p:nvSpPr>
        <p:spPr bwMode="auto">
          <a:xfrm>
            <a:off x="1485900" y="1636713"/>
            <a:ext cx="0" cy="750887"/>
          </a:xfrm>
          <a:prstGeom prst="line">
            <a:avLst/>
          </a:prstGeom>
          <a:noFill/>
          <a:ln w="76200">
            <a:solidFill>
              <a:srgbClr val="D60093"/>
            </a:solidFill>
            <a:round/>
            <a:headEnd type="none" w="sm" len="sm"/>
            <a:tailEnd type="none" w="sm" len="sm"/>
          </a:ln>
        </p:spPr>
        <p:txBody>
          <a:bodyPr/>
          <a:lstStyle/>
          <a:p>
            <a:endParaRPr lang="zh-CN" altLang="en-US"/>
          </a:p>
        </p:txBody>
      </p:sp>
      <p:sp>
        <p:nvSpPr>
          <p:cNvPr id="179212" name="Line 23"/>
          <p:cNvSpPr>
            <a:spLocks noChangeAspect="1" noChangeShapeType="1"/>
          </p:cNvSpPr>
          <p:nvPr/>
        </p:nvSpPr>
        <p:spPr bwMode="auto">
          <a:xfrm>
            <a:off x="1238250" y="1423988"/>
            <a:ext cx="989013" cy="0"/>
          </a:xfrm>
          <a:prstGeom prst="line">
            <a:avLst/>
          </a:prstGeom>
          <a:noFill/>
          <a:ln w="28575">
            <a:solidFill>
              <a:schemeClr val="tx2"/>
            </a:solidFill>
            <a:round/>
            <a:headEnd type="none" w="sm" len="sm"/>
            <a:tailEnd type="none" w="sm" len="sm"/>
          </a:ln>
        </p:spPr>
        <p:txBody>
          <a:bodyPr/>
          <a:lstStyle/>
          <a:p>
            <a:endParaRPr lang="zh-CN" altLang="en-US"/>
          </a:p>
        </p:txBody>
      </p:sp>
      <p:sp>
        <p:nvSpPr>
          <p:cNvPr id="179213" name="Line 24"/>
          <p:cNvSpPr>
            <a:spLocks noChangeAspect="1" noChangeShapeType="1"/>
          </p:cNvSpPr>
          <p:nvPr/>
        </p:nvSpPr>
        <p:spPr bwMode="auto">
          <a:xfrm flipV="1">
            <a:off x="5094288" y="1866900"/>
            <a:ext cx="3175" cy="1555750"/>
          </a:xfrm>
          <a:prstGeom prst="line">
            <a:avLst/>
          </a:prstGeom>
          <a:noFill/>
          <a:ln w="28575">
            <a:solidFill>
              <a:srgbClr val="0000FF"/>
            </a:solidFill>
            <a:round/>
            <a:headEnd type="none" w="sm" len="sm"/>
            <a:tailEnd type="none" w="sm" len="sm"/>
          </a:ln>
        </p:spPr>
        <p:txBody>
          <a:bodyPr/>
          <a:lstStyle/>
          <a:p>
            <a:endParaRPr lang="zh-CN" altLang="en-US"/>
          </a:p>
        </p:txBody>
      </p:sp>
      <p:sp>
        <p:nvSpPr>
          <p:cNvPr id="1201179" name="Line 27"/>
          <p:cNvSpPr>
            <a:spLocks noChangeAspect="1" noChangeShapeType="1"/>
          </p:cNvSpPr>
          <p:nvPr/>
        </p:nvSpPr>
        <p:spPr bwMode="auto">
          <a:xfrm>
            <a:off x="2679700" y="2387600"/>
            <a:ext cx="0" cy="1736725"/>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5" name="Line 28"/>
          <p:cNvSpPr>
            <a:spLocks noChangeAspect="1" noChangeShapeType="1"/>
          </p:cNvSpPr>
          <p:nvPr/>
        </p:nvSpPr>
        <p:spPr bwMode="auto">
          <a:xfrm>
            <a:off x="4813300" y="2386013"/>
            <a:ext cx="0" cy="1795462"/>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16" name="Line 29"/>
          <p:cNvSpPr>
            <a:spLocks noChangeAspect="1" noChangeShapeType="1"/>
          </p:cNvSpPr>
          <p:nvPr/>
        </p:nvSpPr>
        <p:spPr bwMode="auto">
          <a:xfrm>
            <a:off x="1238250" y="2733675"/>
            <a:ext cx="7242175" cy="3175"/>
          </a:xfrm>
          <a:prstGeom prst="line">
            <a:avLst/>
          </a:prstGeom>
          <a:noFill/>
          <a:ln w="38100">
            <a:solidFill>
              <a:srgbClr val="CC9900"/>
            </a:solidFill>
            <a:round/>
            <a:headEnd type="none" w="sm" len="sm"/>
            <a:tailEnd type="none" w="sm" len="sm"/>
          </a:ln>
        </p:spPr>
        <p:txBody>
          <a:bodyPr/>
          <a:lstStyle/>
          <a:p>
            <a:endParaRPr lang="zh-CN" altLang="en-US"/>
          </a:p>
        </p:txBody>
      </p:sp>
      <p:sp>
        <p:nvSpPr>
          <p:cNvPr id="179217" name="Line 30"/>
          <p:cNvSpPr>
            <a:spLocks noChangeAspect="1" noChangeShapeType="1"/>
          </p:cNvSpPr>
          <p:nvPr/>
        </p:nvSpPr>
        <p:spPr bwMode="auto">
          <a:xfrm flipV="1">
            <a:off x="4941888" y="2962275"/>
            <a:ext cx="0" cy="5365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18" name="Group 31"/>
          <p:cNvGrpSpPr>
            <a:grpSpLocks/>
          </p:cNvGrpSpPr>
          <p:nvPr/>
        </p:nvGrpSpPr>
        <p:grpSpPr bwMode="auto">
          <a:xfrm>
            <a:off x="6913563" y="4137025"/>
            <a:ext cx="1900237" cy="1111250"/>
            <a:chOff x="4341" y="2754"/>
            <a:chExt cx="1197" cy="700"/>
          </a:xfrm>
        </p:grpSpPr>
        <p:sp>
          <p:nvSpPr>
            <p:cNvPr id="179298" name="Rectangle 32"/>
            <p:cNvSpPr>
              <a:spLocks noChangeAspect="1" noChangeArrowheads="1"/>
            </p:cNvSpPr>
            <p:nvPr/>
          </p:nvSpPr>
          <p:spPr bwMode="auto">
            <a:xfrm>
              <a:off x="434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99" name="Rectangle 33"/>
            <p:cNvSpPr>
              <a:spLocks noChangeAspect="1" noChangeArrowheads="1"/>
            </p:cNvSpPr>
            <p:nvPr/>
          </p:nvSpPr>
          <p:spPr bwMode="auto">
            <a:xfrm>
              <a:off x="4951" y="2754"/>
              <a:ext cx="587"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grpSp>
      <p:sp>
        <p:nvSpPr>
          <p:cNvPr id="179219" name="Line 34"/>
          <p:cNvSpPr>
            <a:spLocks noChangeAspect="1" noChangeShapeType="1"/>
          </p:cNvSpPr>
          <p:nvPr/>
        </p:nvSpPr>
        <p:spPr bwMode="auto">
          <a:xfrm flipV="1">
            <a:off x="5915025" y="2733675"/>
            <a:ext cx="0" cy="765175"/>
          </a:xfrm>
          <a:prstGeom prst="line">
            <a:avLst/>
          </a:prstGeom>
          <a:noFill/>
          <a:ln w="28575">
            <a:solidFill>
              <a:srgbClr val="CC9900"/>
            </a:solidFill>
            <a:round/>
            <a:headEnd type="none" w="sm" len="sm"/>
            <a:tailEnd type="oval" w="sm" len="sm"/>
          </a:ln>
        </p:spPr>
        <p:txBody>
          <a:bodyPr/>
          <a:lstStyle/>
          <a:p>
            <a:endParaRPr lang="zh-CN" altLang="en-US"/>
          </a:p>
        </p:txBody>
      </p:sp>
      <p:grpSp>
        <p:nvGrpSpPr>
          <p:cNvPr id="179220" name="Group 35"/>
          <p:cNvGrpSpPr>
            <a:grpSpLocks/>
          </p:cNvGrpSpPr>
          <p:nvPr/>
        </p:nvGrpSpPr>
        <p:grpSpPr bwMode="auto">
          <a:xfrm>
            <a:off x="5018088" y="3640138"/>
            <a:ext cx="987425" cy="541337"/>
            <a:chOff x="3120" y="2352"/>
            <a:chExt cx="622" cy="240"/>
          </a:xfrm>
        </p:grpSpPr>
        <p:sp>
          <p:nvSpPr>
            <p:cNvPr id="179296" name="Line 36"/>
            <p:cNvSpPr>
              <a:spLocks noChangeShapeType="1"/>
            </p:cNvSpPr>
            <p:nvPr/>
          </p:nvSpPr>
          <p:spPr bwMode="auto">
            <a:xfrm>
              <a:off x="3120" y="235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7" name="Line 37"/>
            <p:cNvSpPr>
              <a:spLocks noChangeShapeType="1"/>
            </p:cNvSpPr>
            <p:nvPr/>
          </p:nvSpPr>
          <p:spPr bwMode="auto">
            <a:xfrm>
              <a:off x="3742" y="235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1" name="Group 38"/>
          <p:cNvGrpSpPr>
            <a:grpSpLocks/>
          </p:cNvGrpSpPr>
          <p:nvPr/>
        </p:nvGrpSpPr>
        <p:grpSpPr bwMode="auto">
          <a:xfrm>
            <a:off x="5094288" y="2581275"/>
            <a:ext cx="990600" cy="917575"/>
            <a:chOff x="3168" y="1584"/>
            <a:chExt cx="624" cy="480"/>
          </a:xfrm>
        </p:grpSpPr>
        <p:sp>
          <p:nvSpPr>
            <p:cNvPr id="179294" name="Line 39"/>
            <p:cNvSpPr>
              <a:spLocks noChangeShapeType="1"/>
            </p:cNvSpPr>
            <p:nvPr/>
          </p:nvSpPr>
          <p:spPr bwMode="auto">
            <a:xfrm>
              <a:off x="3168" y="1584"/>
              <a:ext cx="624" cy="0"/>
            </a:xfrm>
            <a:prstGeom prst="line">
              <a:avLst/>
            </a:prstGeom>
            <a:noFill/>
            <a:ln w="28575">
              <a:solidFill>
                <a:srgbClr val="0000FF"/>
              </a:solidFill>
              <a:round/>
              <a:headEnd type="oval" w="sm" len="sm"/>
              <a:tailEnd type="none" w="sm" len="sm"/>
            </a:ln>
          </p:spPr>
          <p:txBody>
            <a:bodyPr/>
            <a:lstStyle/>
            <a:p>
              <a:endParaRPr lang="zh-CN" altLang="en-US"/>
            </a:p>
          </p:txBody>
        </p:sp>
        <p:sp>
          <p:nvSpPr>
            <p:cNvPr id="179295" name="Line 40"/>
            <p:cNvSpPr>
              <a:spLocks noChangeShapeType="1"/>
            </p:cNvSpPr>
            <p:nvPr/>
          </p:nvSpPr>
          <p:spPr bwMode="auto">
            <a:xfrm>
              <a:off x="3792" y="158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22" name="Group 41"/>
          <p:cNvGrpSpPr>
            <a:grpSpLocks/>
          </p:cNvGrpSpPr>
          <p:nvPr/>
        </p:nvGrpSpPr>
        <p:grpSpPr bwMode="auto">
          <a:xfrm>
            <a:off x="7597775" y="3376613"/>
            <a:ext cx="987425" cy="757237"/>
            <a:chOff x="4754" y="2322"/>
            <a:chExt cx="622" cy="240"/>
          </a:xfrm>
        </p:grpSpPr>
        <p:sp>
          <p:nvSpPr>
            <p:cNvPr id="179292" name="Line 42"/>
            <p:cNvSpPr>
              <a:spLocks noChangeShapeType="1"/>
            </p:cNvSpPr>
            <p:nvPr/>
          </p:nvSpPr>
          <p:spPr bwMode="auto">
            <a:xfrm>
              <a:off x="4754" y="2322"/>
              <a:ext cx="0" cy="240"/>
            </a:xfrm>
            <a:prstGeom prst="line">
              <a:avLst/>
            </a:prstGeom>
            <a:noFill/>
            <a:ln w="28575">
              <a:solidFill>
                <a:srgbClr val="0000FF"/>
              </a:solidFill>
              <a:round/>
              <a:headEnd/>
              <a:tailEnd/>
            </a:ln>
          </p:spPr>
          <p:txBody>
            <a:bodyPr anchor="ctr">
              <a:spAutoFit/>
            </a:bodyPr>
            <a:lstStyle/>
            <a:p>
              <a:endParaRPr lang="zh-CN" altLang="en-US"/>
            </a:p>
          </p:txBody>
        </p:sp>
        <p:sp>
          <p:nvSpPr>
            <p:cNvPr id="179293" name="Line 43"/>
            <p:cNvSpPr>
              <a:spLocks noChangeShapeType="1"/>
            </p:cNvSpPr>
            <p:nvPr/>
          </p:nvSpPr>
          <p:spPr bwMode="auto">
            <a:xfrm>
              <a:off x="5376" y="2322"/>
              <a:ext cx="0" cy="240"/>
            </a:xfrm>
            <a:prstGeom prst="line">
              <a:avLst/>
            </a:prstGeom>
            <a:noFill/>
            <a:ln w="28575">
              <a:solidFill>
                <a:srgbClr val="0000FF"/>
              </a:solidFill>
              <a:round/>
              <a:headEnd/>
              <a:tailEnd/>
            </a:ln>
          </p:spPr>
          <p:txBody>
            <a:bodyPr anchor="ctr">
              <a:spAutoFit/>
            </a:bodyPr>
            <a:lstStyle/>
            <a:p>
              <a:endParaRPr lang="zh-CN" altLang="en-US"/>
            </a:p>
          </p:txBody>
        </p:sp>
      </p:grpSp>
      <p:grpSp>
        <p:nvGrpSpPr>
          <p:cNvPr id="179223" name="Group 44"/>
          <p:cNvGrpSpPr>
            <a:grpSpLocks/>
          </p:cNvGrpSpPr>
          <p:nvPr/>
        </p:nvGrpSpPr>
        <p:grpSpPr bwMode="auto">
          <a:xfrm>
            <a:off x="7493000" y="1819275"/>
            <a:ext cx="1143000" cy="1476375"/>
            <a:chOff x="4706" y="1104"/>
            <a:chExt cx="720" cy="930"/>
          </a:xfrm>
        </p:grpSpPr>
        <p:sp>
          <p:nvSpPr>
            <p:cNvPr id="179286" name="Line 45"/>
            <p:cNvSpPr>
              <a:spLocks noChangeShapeType="1"/>
            </p:cNvSpPr>
            <p:nvPr/>
          </p:nvSpPr>
          <p:spPr bwMode="auto">
            <a:xfrm>
              <a:off x="4802" y="1554"/>
              <a:ext cx="624" cy="0"/>
            </a:xfrm>
            <a:prstGeom prst="line">
              <a:avLst/>
            </a:prstGeom>
            <a:noFill/>
            <a:ln w="28575">
              <a:solidFill>
                <a:srgbClr val="0000FF"/>
              </a:solidFill>
              <a:round/>
              <a:headEnd type="oval" w="sm" len="sm"/>
              <a:tailEnd type="none" w="sm" len="sm"/>
            </a:ln>
          </p:spPr>
          <p:txBody>
            <a:bodyPr/>
            <a:lstStyle/>
            <a:p>
              <a:endParaRPr lang="zh-CN" altLang="en-US"/>
            </a:p>
          </p:txBody>
        </p:sp>
        <p:grpSp>
          <p:nvGrpSpPr>
            <p:cNvPr id="179287" name="Group 46"/>
            <p:cNvGrpSpPr>
              <a:grpSpLocks/>
            </p:cNvGrpSpPr>
            <p:nvPr/>
          </p:nvGrpSpPr>
          <p:grpSpPr bwMode="auto">
            <a:xfrm>
              <a:off x="4706" y="1104"/>
              <a:ext cx="720" cy="930"/>
              <a:chOff x="4706" y="1104"/>
              <a:chExt cx="720" cy="930"/>
            </a:xfrm>
          </p:grpSpPr>
          <p:sp>
            <p:nvSpPr>
              <p:cNvPr id="179288" name="Line 47"/>
              <p:cNvSpPr>
                <a:spLocks noChangeAspect="1" noChangeShapeType="1"/>
              </p:cNvSpPr>
              <p:nvPr/>
            </p:nvSpPr>
            <p:spPr bwMode="auto">
              <a:xfrm flipV="1">
                <a:off x="4802" y="1104"/>
                <a:ext cx="2" cy="882"/>
              </a:xfrm>
              <a:prstGeom prst="line">
                <a:avLst/>
              </a:prstGeom>
              <a:noFill/>
              <a:ln w="28575">
                <a:solidFill>
                  <a:srgbClr val="0000FF"/>
                </a:solidFill>
                <a:round/>
                <a:headEnd type="none" w="sm" len="sm"/>
                <a:tailEnd type="none" w="sm" len="sm"/>
              </a:ln>
            </p:spPr>
            <p:txBody>
              <a:bodyPr/>
              <a:lstStyle/>
              <a:p>
                <a:endParaRPr lang="zh-CN" altLang="en-US"/>
              </a:p>
            </p:txBody>
          </p:sp>
          <p:sp>
            <p:nvSpPr>
              <p:cNvPr id="179289" name="Line 48"/>
              <p:cNvSpPr>
                <a:spLocks noChangeAspect="1" noChangeShapeType="1"/>
              </p:cNvSpPr>
              <p:nvPr/>
            </p:nvSpPr>
            <p:spPr bwMode="auto">
              <a:xfrm flipV="1">
                <a:off x="4706" y="1824"/>
                <a:ext cx="0" cy="210"/>
              </a:xfrm>
              <a:prstGeom prst="line">
                <a:avLst/>
              </a:prstGeom>
              <a:noFill/>
              <a:ln w="28575">
                <a:solidFill>
                  <a:srgbClr val="CC9900"/>
                </a:solidFill>
                <a:round/>
                <a:headEnd type="none" w="sm" len="sm"/>
                <a:tailEnd type="none" w="sm" len="sm"/>
              </a:ln>
            </p:spPr>
            <p:txBody>
              <a:bodyPr/>
              <a:lstStyle/>
              <a:p>
                <a:endParaRPr lang="zh-CN" altLang="en-US"/>
              </a:p>
            </p:txBody>
          </p:sp>
          <p:sp>
            <p:nvSpPr>
              <p:cNvPr id="179290" name="Line 49"/>
              <p:cNvSpPr>
                <a:spLocks noChangeAspect="1" noChangeShapeType="1"/>
              </p:cNvSpPr>
              <p:nvPr/>
            </p:nvSpPr>
            <p:spPr bwMode="auto">
              <a:xfrm flipV="1">
                <a:off x="5328" y="1680"/>
                <a:ext cx="0" cy="354"/>
              </a:xfrm>
              <a:prstGeom prst="line">
                <a:avLst/>
              </a:prstGeom>
              <a:noFill/>
              <a:ln w="28575">
                <a:solidFill>
                  <a:srgbClr val="CC9900"/>
                </a:solidFill>
                <a:round/>
                <a:headEnd type="none" w="sm" len="sm"/>
                <a:tailEnd type="none" w="sm" len="sm"/>
              </a:ln>
            </p:spPr>
            <p:txBody>
              <a:bodyPr/>
              <a:lstStyle/>
              <a:p>
                <a:endParaRPr lang="zh-CN" altLang="en-US"/>
              </a:p>
            </p:txBody>
          </p:sp>
          <p:sp>
            <p:nvSpPr>
              <p:cNvPr id="179291" name="Line 50"/>
              <p:cNvSpPr>
                <a:spLocks noChangeShapeType="1"/>
              </p:cNvSpPr>
              <p:nvPr/>
            </p:nvSpPr>
            <p:spPr bwMode="auto">
              <a:xfrm>
                <a:off x="5426" y="1554"/>
                <a:ext cx="0" cy="480"/>
              </a:xfrm>
              <a:prstGeom prst="line">
                <a:avLst/>
              </a:prstGeom>
              <a:noFill/>
              <a:ln w="28575">
                <a:solidFill>
                  <a:srgbClr val="0000FF"/>
                </a:solidFill>
                <a:round/>
                <a:headEnd type="none" w="sm" len="sm"/>
                <a:tailEnd type="none" w="sm" len="sm"/>
              </a:ln>
            </p:spPr>
            <p:txBody>
              <a:bodyPr/>
              <a:lstStyle/>
              <a:p>
                <a:endParaRPr lang="zh-CN" altLang="en-US"/>
              </a:p>
            </p:txBody>
          </p:sp>
        </p:grpSp>
      </p:grpSp>
      <p:grpSp>
        <p:nvGrpSpPr>
          <p:cNvPr id="179224" name="Group 51"/>
          <p:cNvGrpSpPr>
            <a:grpSpLocks/>
          </p:cNvGrpSpPr>
          <p:nvPr/>
        </p:nvGrpSpPr>
        <p:grpSpPr bwMode="auto">
          <a:xfrm>
            <a:off x="7385050" y="2352675"/>
            <a:ext cx="914400" cy="1795463"/>
            <a:chOff x="4656" y="1440"/>
            <a:chExt cx="576" cy="1131"/>
          </a:xfrm>
        </p:grpSpPr>
        <p:sp>
          <p:nvSpPr>
            <p:cNvPr id="179284" name="Line 52"/>
            <p:cNvSpPr>
              <a:spLocks noChangeAspect="1" noChangeShapeType="1"/>
            </p:cNvSpPr>
            <p:nvPr/>
          </p:nvSpPr>
          <p:spPr bwMode="auto">
            <a:xfrm>
              <a:off x="4656"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85" name="Line 53"/>
            <p:cNvSpPr>
              <a:spLocks noChangeAspect="1" noChangeShapeType="1"/>
            </p:cNvSpPr>
            <p:nvPr/>
          </p:nvSpPr>
          <p:spPr bwMode="auto">
            <a:xfrm>
              <a:off x="5232" y="1440"/>
              <a:ext cx="0" cy="1131"/>
            </a:xfrm>
            <a:prstGeom prst="line">
              <a:avLst/>
            </a:prstGeom>
            <a:noFill/>
            <a:ln w="76200">
              <a:solidFill>
                <a:srgbClr val="D60093"/>
              </a:solidFill>
              <a:round/>
              <a:headEnd type="none" w="sm" len="sm"/>
              <a:tailEnd type="triangle" w="sm" len="sm"/>
            </a:ln>
          </p:spPr>
          <p:txBody>
            <a:bodyPr/>
            <a:lstStyle/>
            <a:p>
              <a:endParaRPr lang="zh-CN" altLang="en-US"/>
            </a:p>
          </p:txBody>
        </p:sp>
      </p:grpSp>
      <p:sp>
        <p:nvSpPr>
          <p:cNvPr id="179225" name="Line 54"/>
          <p:cNvSpPr>
            <a:spLocks noChangeAspect="1" noChangeShapeType="1"/>
          </p:cNvSpPr>
          <p:nvPr/>
        </p:nvSpPr>
        <p:spPr bwMode="auto">
          <a:xfrm>
            <a:off x="5737225" y="2352675"/>
            <a:ext cx="0" cy="1795463"/>
          </a:xfrm>
          <a:prstGeom prst="line">
            <a:avLst/>
          </a:prstGeom>
          <a:noFill/>
          <a:ln w="76200">
            <a:solidFill>
              <a:srgbClr val="D60093"/>
            </a:solidFill>
            <a:round/>
            <a:headEnd type="none" w="sm" len="sm"/>
            <a:tailEnd type="triangle" w="sm" len="sm"/>
          </a:ln>
        </p:spPr>
        <p:txBody>
          <a:bodyPr/>
          <a:lstStyle/>
          <a:p>
            <a:endParaRPr lang="zh-CN" altLang="en-US"/>
          </a:p>
        </p:txBody>
      </p:sp>
      <p:sp>
        <p:nvSpPr>
          <p:cNvPr id="179226" name="Line 56"/>
          <p:cNvSpPr>
            <a:spLocks noChangeAspect="1" noChangeShapeType="1"/>
          </p:cNvSpPr>
          <p:nvPr/>
        </p:nvSpPr>
        <p:spPr bwMode="auto">
          <a:xfrm>
            <a:off x="4819650"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7" name="Line 57"/>
          <p:cNvSpPr>
            <a:spLocks noChangeAspect="1" noChangeShapeType="1"/>
          </p:cNvSpPr>
          <p:nvPr/>
        </p:nvSpPr>
        <p:spPr bwMode="auto">
          <a:xfrm>
            <a:off x="733742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201211" name="Line 59"/>
          <p:cNvSpPr>
            <a:spLocks noChangeAspect="1" noChangeShapeType="1"/>
          </p:cNvSpPr>
          <p:nvPr/>
        </p:nvSpPr>
        <p:spPr bwMode="auto">
          <a:xfrm>
            <a:off x="2759075" y="5240338"/>
            <a:ext cx="0" cy="750887"/>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29" name="Line 60"/>
          <p:cNvSpPr>
            <a:spLocks noChangeAspect="1" noChangeShapeType="1"/>
          </p:cNvSpPr>
          <p:nvPr/>
        </p:nvSpPr>
        <p:spPr bwMode="auto">
          <a:xfrm>
            <a:off x="5737225" y="5232400"/>
            <a:ext cx="0" cy="747713"/>
          </a:xfrm>
          <a:prstGeom prst="line">
            <a:avLst/>
          </a:prstGeom>
          <a:noFill/>
          <a:ln w="76200">
            <a:solidFill>
              <a:srgbClr val="008000"/>
            </a:solidFill>
            <a:round/>
            <a:headEnd type="triangle" w="sm" len="sm"/>
            <a:tailEnd type="triangle" w="sm" len="sm"/>
          </a:ln>
        </p:spPr>
        <p:txBody>
          <a:bodyPr/>
          <a:lstStyle/>
          <a:p>
            <a:endParaRPr lang="zh-CN" altLang="en-US"/>
          </a:p>
        </p:txBody>
      </p:sp>
      <p:sp>
        <p:nvSpPr>
          <p:cNvPr id="179230" name="Line 61"/>
          <p:cNvSpPr>
            <a:spLocks noChangeAspect="1" noChangeShapeType="1"/>
          </p:cNvSpPr>
          <p:nvPr/>
        </p:nvSpPr>
        <p:spPr bwMode="auto">
          <a:xfrm>
            <a:off x="8328025" y="5229225"/>
            <a:ext cx="0" cy="750888"/>
          </a:xfrm>
          <a:prstGeom prst="line">
            <a:avLst/>
          </a:prstGeom>
          <a:noFill/>
          <a:ln w="76200">
            <a:solidFill>
              <a:srgbClr val="008000"/>
            </a:solidFill>
            <a:round/>
            <a:headEnd type="triangle" w="sm" len="sm"/>
            <a:tailEnd type="triangle" w="sm" len="sm"/>
          </a:ln>
        </p:spPr>
        <p:txBody>
          <a:bodyPr/>
          <a:lstStyle/>
          <a:p>
            <a:endParaRPr lang="zh-CN" altLang="en-US"/>
          </a:p>
        </p:txBody>
      </p:sp>
      <p:grpSp>
        <p:nvGrpSpPr>
          <p:cNvPr id="179231" name="Group 62"/>
          <p:cNvGrpSpPr>
            <a:grpSpLocks/>
          </p:cNvGrpSpPr>
          <p:nvPr/>
        </p:nvGrpSpPr>
        <p:grpSpPr bwMode="auto">
          <a:xfrm>
            <a:off x="4324350" y="4122738"/>
            <a:ext cx="1884363" cy="1125537"/>
            <a:chOff x="2710" y="2745"/>
            <a:chExt cx="1187" cy="709"/>
          </a:xfrm>
        </p:grpSpPr>
        <p:sp>
          <p:nvSpPr>
            <p:cNvPr id="179282" name="Rectangle 63"/>
            <p:cNvSpPr>
              <a:spLocks noChangeAspect="1" noChangeArrowheads="1"/>
            </p:cNvSpPr>
            <p:nvPr/>
          </p:nvSpPr>
          <p:spPr bwMode="auto">
            <a:xfrm>
              <a:off x="2710" y="2749"/>
              <a:ext cx="586" cy="70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a:solidFill>
                  <a:srgbClr val="003300"/>
                </a:solidFill>
                <a:latin typeface="Times New Roman" pitchFamily="18" charset="0"/>
                <a:ea typeface="楷体_GB2312" pitchFamily="49" charset="-122"/>
              </a:endParaRPr>
            </a:p>
            <a:p>
              <a:pPr algn="ctr"/>
              <a:endParaRPr lang="en-US" altLang="zh-CN" b="1">
                <a:solidFill>
                  <a:srgbClr val="003300"/>
                </a:solidFill>
                <a:latin typeface="Tahoma" pitchFamily="34" charset="0"/>
                <a:ea typeface="楷体_GB2312" pitchFamily="49" charset="-122"/>
              </a:endParaRPr>
            </a:p>
          </p:txBody>
        </p:sp>
        <p:sp>
          <p:nvSpPr>
            <p:cNvPr id="179283" name="Rectangle 64"/>
            <p:cNvSpPr>
              <a:spLocks noChangeAspect="1" noChangeArrowheads="1"/>
            </p:cNvSpPr>
            <p:nvPr/>
          </p:nvSpPr>
          <p:spPr bwMode="auto">
            <a:xfrm>
              <a:off x="3311" y="2745"/>
              <a:ext cx="586" cy="709"/>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baseline="30000">
                  <a:solidFill>
                    <a:srgbClr val="003300"/>
                  </a:solidFill>
                  <a:latin typeface="Times New Roman" pitchFamily="18" charset="0"/>
                  <a:ea typeface="楷体_GB2312" pitchFamily="49" charset="-122"/>
                </a:rPr>
                <a:t>WE  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4Kx8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RAM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grpSp>
      <p:sp>
        <p:nvSpPr>
          <p:cNvPr id="179232" name="Line 65"/>
          <p:cNvSpPr>
            <a:spLocks noChangeShapeType="1"/>
          </p:cNvSpPr>
          <p:nvPr/>
        </p:nvSpPr>
        <p:spPr bwMode="auto">
          <a:xfrm>
            <a:off x="1241425" y="3867150"/>
            <a:ext cx="6934200" cy="1588"/>
          </a:xfrm>
          <a:prstGeom prst="line">
            <a:avLst/>
          </a:prstGeom>
          <a:noFill/>
          <a:ln w="19050">
            <a:solidFill>
              <a:schemeClr val="tx1"/>
            </a:solidFill>
            <a:round/>
            <a:headEnd type="none" w="sm" len="sm"/>
            <a:tailEnd type="none" w="sm" len="sm"/>
          </a:ln>
        </p:spPr>
        <p:txBody>
          <a:bodyPr/>
          <a:lstStyle/>
          <a:p>
            <a:endParaRPr lang="zh-CN" altLang="en-US"/>
          </a:p>
        </p:txBody>
      </p:sp>
      <p:grpSp>
        <p:nvGrpSpPr>
          <p:cNvPr id="179233" name="Group 66"/>
          <p:cNvGrpSpPr>
            <a:grpSpLocks/>
          </p:cNvGrpSpPr>
          <p:nvPr/>
        </p:nvGrpSpPr>
        <p:grpSpPr bwMode="auto">
          <a:xfrm>
            <a:off x="4532313" y="3863975"/>
            <a:ext cx="976312" cy="269875"/>
            <a:chOff x="2832" y="2448"/>
            <a:chExt cx="624" cy="96"/>
          </a:xfrm>
        </p:grpSpPr>
        <p:sp>
          <p:nvSpPr>
            <p:cNvPr id="179280" name="Line 67"/>
            <p:cNvSpPr>
              <a:spLocks noChangeShapeType="1"/>
            </p:cNvSpPr>
            <p:nvPr/>
          </p:nvSpPr>
          <p:spPr bwMode="auto">
            <a:xfrm>
              <a:off x="2832" y="2448"/>
              <a:ext cx="0" cy="96"/>
            </a:xfrm>
            <a:prstGeom prst="line">
              <a:avLst/>
            </a:prstGeom>
            <a:noFill/>
            <a:ln w="19050">
              <a:solidFill>
                <a:schemeClr val="tx1"/>
              </a:solidFill>
              <a:round/>
              <a:headEnd type="oval" w="sm" len="sm"/>
              <a:tailEnd type="none" w="sm" len="sm"/>
            </a:ln>
          </p:spPr>
          <p:txBody>
            <a:bodyPr/>
            <a:lstStyle/>
            <a:p>
              <a:endParaRPr lang="zh-CN" altLang="en-US"/>
            </a:p>
          </p:txBody>
        </p:sp>
        <p:sp>
          <p:nvSpPr>
            <p:cNvPr id="179281" name="Line 68"/>
            <p:cNvSpPr>
              <a:spLocks noChangeShapeType="1"/>
            </p:cNvSpPr>
            <p:nvPr/>
          </p:nvSpPr>
          <p:spPr bwMode="auto">
            <a:xfrm>
              <a:off x="3456" y="2448"/>
              <a:ext cx="0" cy="96"/>
            </a:xfrm>
            <a:prstGeom prst="line">
              <a:avLst/>
            </a:prstGeom>
            <a:noFill/>
            <a:ln w="19050">
              <a:solidFill>
                <a:schemeClr val="tx1"/>
              </a:solidFill>
              <a:round/>
              <a:headEnd type="oval" w="sm" len="sm"/>
              <a:tailEnd type="none" w="sm" len="sm"/>
            </a:ln>
          </p:spPr>
          <p:txBody>
            <a:bodyPr/>
            <a:lstStyle/>
            <a:p>
              <a:endParaRPr lang="zh-CN" altLang="en-US"/>
            </a:p>
          </p:txBody>
        </p:sp>
      </p:grpSp>
      <p:sp>
        <p:nvSpPr>
          <p:cNvPr id="179234" name="Line 69"/>
          <p:cNvSpPr>
            <a:spLocks noChangeShapeType="1"/>
          </p:cNvSpPr>
          <p:nvPr/>
        </p:nvSpPr>
        <p:spPr bwMode="auto">
          <a:xfrm>
            <a:off x="7185025" y="3863975"/>
            <a:ext cx="1588" cy="269875"/>
          </a:xfrm>
          <a:prstGeom prst="line">
            <a:avLst/>
          </a:prstGeom>
          <a:noFill/>
          <a:ln w="19050">
            <a:solidFill>
              <a:schemeClr val="tx1"/>
            </a:solidFill>
            <a:round/>
            <a:headEnd type="oval" w="sm" len="sm"/>
            <a:tailEnd type="none" w="sm" len="sm"/>
          </a:ln>
        </p:spPr>
        <p:txBody>
          <a:bodyPr/>
          <a:lstStyle/>
          <a:p>
            <a:endParaRPr lang="zh-CN" altLang="en-US"/>
          </a:p>
        </p:txBody>
      </p:sp>
      <p:sp>
        <p:nvSpPr>
          <p:cNvPr id="179235" name="Line 70"/>
          <p:cNvSpPr>
            <a:spLocks noChangeShapeType="1"/>
          </p:cNvSpPr>
          <p:nvPr/>
        </p:nvSpPr>
        <p:spPr bwMode="auto">
          <a:xfrm>
            <a:off x="8174038" y="3865563"/>
            <a:ext cx="1587" cy="239712"/>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36" name="Group 71"/>
          <p:cNvGrpSpPr>
            <a:grpSpLocks/>
          </p:cNvGrpSpPr>
          <p:nvPr/>
        </p:nvGrpSpPr>
        <p:grpSpPr bwMode="auto">
          <a:xfrm>
            <a:off x="250825" y="981075"/>
            <a:ext cx="1111250" cy="5337175"/>
            <a:chOff x="144" y="766"/>
            <a:chExt cx="700" cy="3362"/>
          </a:xfrm>
        </p:grpSpPr>
        <p:sp>
          <p:nvSpPr>
            <p:cNvPr id="179273" name="Rectangle 72"/>
            <p:cNvSpPr>
              <a:spLocks noChangeAspect="1" noChangeArrowheads="1"/>
            </p:cNvSpPr>
            <p:nvPr/>
          </p:nvSpPr>
          <p:spPr bwMode="auto">
            <a:xfrm>
              <a:off x="144" y="766"/>
              <a:ext cx="622" cy="3360"/>
            </a:xfrm>
            <a:prstGeom prst="rect">
              <a:avLst/>
            </a:prstGeom>
            <a:solidFill>
              <a:srgbClr val="CCFF66"/>
            </a:solidFill>
            <a:ln w="12700">
              <a:solidFill>
                <a:schemeClr val="tx1"/>
              </a:solidFill>
              <a:miter lim="800000"/>
              <a:headEnd/>
              <a:tailEnd/>
            </a:ln>
          </p:spPr>
          <p:txBody>
            <a:bodyPr/>
            <a:lstStyle/>
            <a:p>
              <a:pPr algn="ctr"/>
              <a:endParaRPr lang="zh-CN" altLang="en-US"/>
            </a:p>
          </p:txBody>
        </p:sp>
        <p:sp>
          <p:nvSpPr>
            <p:cNvPr id="179274" name="Rectangle 73"/>
            <p:cNvSpPr>
              <a:spLocks noChangeAspect="1" noChangeArrowheads="1"/>
            </p:cNvSpPr>
            <p:nvPr/>
          </p:nvSpPr>
          <p:spPr bwMode="auto">
            <a:xfrm>
              <a:off x="300" y="1486"/>
              <a:ext cx="544" cy="373"/>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15-0</a:t>
              </a:r>
              <a:endParaRPr lang="en-US" altLang="zh-CN" b="1">
                <a:latin typeface="Tahoma" pitchFamily="34" charset="0"/>
                <a:ea typeface="楷体_GB2312" pitchFamily="49" charset="-122"/>
              </a:endParaRPr>
            </a:p>
          </p:txBody>
        </p:sp>
        <p:sp>
          <p:nvSpPr>
            <p:cNvPr id="179275" name="Rectangle 74"/>
            <p:cNvSpPr>
              <a:spLocks noChangeAspect="1" noChangeArrowheads="1"/>
            </p:cNvSpPr>
            <p:nvPr/>
          </p:nvSpPr>
          <p:spPr bwMode="auto">
            <a:xfrm>
              <a:off x="300" y="1774"/>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A</a:t>
              </a:r>
              <a:r>
                <a:rPr lang="en-US" altLang="zh-CN" baseline="-25000">
                  <a:latin typeface="Tahoma" pitchFamily="34" charset="0"/>
                  <a:ea typeface="宋体" charset="-122"/>
                </a:rPr>
                <a:t>12</a:t>
              </a:r>
            </a:p>
          </p:txBody>
        </p:sp>
        <p:sp>
          <p:nvSpPr>
            <p:cNvPr id="179276" name="Rectangle 75"/>
            <p:cNvSpPr>
              <a:spLocks noChangeAspect="1" noChangeArrowheads="1"/>
            </p:cNvSpPr>
            <p:nvPr/>
          </p:nvSpPr>
          <p:spPr bwMode="auto">
            <a:xfrm>
              <a:off x="222" y="967"/>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MREQ#</a:t>
              </a:r>
              <a:endParaRPr lang="en-US" altLang="zh-CN" b="1">
                <a:latin typeface="Tahoma" pitchFamily="34" charset="0"/>
                <a:ea typeface="楷体_GB2312" pitchFamily="49" charset="-122"/>
              </a:endParaRPr>
            </a:p>
          </p:txBody>
        </p:sp>
        <p:sp>
          <p:nvSpPr>
            <p:cNvPr id="179277" name="Rectangle 76"/>
            <p:cNvSpPr>
              <a:spLocks noChangeAspect="1" noChangeArrowheads="1"/>
            </p:cNvSpPr>
            <p:nvPr/>
          </p:nvSpPr>
          <p:spPr bwMode="auto">
            <a:xfrm>
              <a:off x="144" y="2354"/>
              <a:ext cx="545"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CPU</a:t>
              </a:r>
              <a:endParaRPr lang="en-US" altLang="zh-CN" b="1">
                <a:latin typeface="Tahoma" pitchFamily="34" charset="0"/>
                <a:ea typeface="楷体_GB2312" pitchFamily="49" charset="-122"/>
              </a:endParaRPr>
            </a:p>
          </p:txBody>
        </p:sp>
        <p:sp>
          <p:nvSpPr>
            <p:cNvPr id="179278" name="Rectangle 77"/>
            <p:cNvSpPr>
              <a:spLocks noChangeAspect="1" noChangeArrowheads="1"/>
            </p:cNvSpPr>
            <p:nvPr/>
          </p:nvSpPr>
          <p:spPr bwMode="auto">
            <a:xfrm>
              <a:off x="222" y="3753"/>
              <a:ext cx="544" cy="37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7</a:t>
              </a:r>
              <a:r>
                <a:rPr lang="en-US" altLang="zh-CN">
                  <a:latin typeface="Times New Roman" pitchFamily="18" charset="0"/>
                  <a:ea typeface="楷体_GB2312" pitchFamily="49" charset="-122"/>
                </a:rPr>
                <a:t>~D</a:t>
              </a:r>
              <a:r>
                <a:rPr lang="en-US" altLang="zh-CN" baseline="-25000">
                  <a:latin typeface="Times New Roman" pitchFamily="18" charset="0"/>
                  <a:ea typeface="楷体_GB2312" pitchFamily="49" charset="-122"/>
                </a:rPr>
                <a:t>0</a:t>
              </a:r>
              <a:endParaRPr lang="en-US" altLang="zh-CN" b="1">
                <a:latin typeface="Tahoma" pitchFamily="34" charset="0"/>
                <a:ea typeface="楷体_GB2312" pitchFamily="49" charset="-122"/>
              </a:endParaRPr>
            </a:p>
          </p:txBody>
        </p:sp>
        <p:sp>
          <p:nvSpPr>
            <p:cNvPr id="179279" name="Rectangle 78"/>
            <p:cNvSpPr>
              <a:spLocks noChangeAspect="1" noChangeArrowheads="1"/>
            </p:cNvSpPr>
            <p:nvPr/>
          </p:nvSpPr>
          <p:spPr bwMode="auto">
            <a:xfrm>
              <a:off x="240" y="2601"/>
              <a:ext cx="544" cy="373"/>
            </a:xfrm>
            <a:prstGeom prst="rect">
              <a:avLst/>
            </a:prstGeom>
            <a:noFill/>
            <a:ln w="9525">
              <a:noFill/>
              <a:miter lim="800000"/>
              <a:headEnd/>
              <a:tailEnd/>
            </a:ln>
          </p:spPr>
          <p:txBody>
            <a:bodyPr lIns="12700" tIns="12700" rIns="12700" bIns="12700"/>
            <a:lstStyle/>
            <a:p>
              <a:pPr algn="ctr"/>
              <a:r>
                <a:rPr lang="en-US" altLang="zh-CN">
                  <a:latin typeface="Tahoma" pitchFamily="34" charset="0"/>
                  <a:ea typeface="宋体" charset="-122"/>
                </a:rPr>
                <a:t>R/W#</a:t>
              </a:r>
              <a:endParaRPr lang="en-US" altLang="zh-CN" baseline="-25000">
                <a:latin typeface="Tahoma" pitchFamily="34" charset="0"/>
                <a:ea typeface="宋体" charset="-122"/>
              </a:endParaRPr>
            </a:p>
          </p:txBody>
        </p:sp>
      </p:grpSp>
      <p:sp>
        <p:nvSpPr>
          <p:cNvPr id="114726" name="Rectangle 79"/>
          <p:cNvSpPr>
            <a:spLocks noChangeArrowheads="1"/>
          </p:cNvSpPr>
          <p:nvPr/>
        </p:nvSpPr>
        <p:spPr bwMode="auto">
          <a:xfrm>
            <a:off x="647700" y="115888"/>
            <a:ext cx="8001000" cy="900112"/>
          </a:xfrm>
          <a:prstGeom prst="rect">
            <a:avLst/>
          </a:prstGeom>
          <a:noFill/>
          <a:ln w="9525">
            <a:noFill/>
            <a:miter lim="800000"/>
            <a:headEnd/>
            <a:tailEnd/>
          </a:ln>
          <a:extLst/>
        </p:spPr>
        <p:txBody>
          <a:bodyPr anchor="ctr"/>
          <a:lstStyle/>
          <a:p>
            <a:pPr>
              <a:defRPr/>
            </a:pPr>
            <a:r>
              <a:rPr lang="en-US" altLang="zh-CN" sz="2800" b="1" i="0" dirty="0">
                <a:latin typeface="+mj-lt"/>
                <a:ea typeface="+mj-ea"/>
                <a:cs typeface="+mj-cs"/>
              </a:rPr>
              <a:t>3</a:t>
            </a:r>
            <a:r>
              <a:rPr lang="zh-CN" altLang="en-US" sz="2800" b="1" i="0" dirty="0">
                <a:latin typeface="+mj-lt"/>
                <a:ea typeface="+mj-ea"/>
                <a:cs typeface="+mj-cs"/>
              </a:rPr>
              <a:t>、</a:t>
            </a:r>
            <a:r>
              <a:rPr lang="en-US" altLang="zh-CN" sz="2800" b="1" i="0" dirty="0">
                <a:latin typeface="+mj-lt"/>
                <a:ea typeface="+mj-ea"/>
                <a:cs typeface="+mj-cs"/>
              </a:rPr>
              <a:t>ROM</a:t>
            </a:r>
            <a:r>
              <a:rPr lang="zh-CN" altLang="en-US" sz="2800" b="1" i="0" dirty="0">
                <a:latin typeface="+mj-lt"/>
                <a:ea typeface="+mj-ea"/>
                <a:cs typeface="+mj-cs"/>
              </a:rPr>
              <a:t>采用</a:t>
            </a:r>
            <a:r>
              <a:rPr lang="en-US" altLang="zh-CN" sz="2800" b="1" i="0" dirty="0">
                <a:latin typeface="+mj-lt"/>
                <a:ea typeface="+mj-ea"/>
                <a:cs typeface="+mj-cs"/>
              </a:rPr>
              <a:t>16K×8</a:t>
            </a:r>
            <a:r>
              <a:rPr lang="zh-CN" altLang="en-US" sz="2800" b="1" i="0" dirty="0">
                <a:latin typeface="+mj-lt"/>
                <a:ea typeface="+mj-ea"/>
                <a:cs typeface="+mj-cs"/>
              </a:rPr>
              <a:t>位的芯片</a:t>
            </a:r>
          </a:p>
        </p:txBody>
      </p:sp>
      <p:grpSp>
        <p:nvGrpSpPr>
          <p:cNvPr id="179238" name="Group 80"/>
          <p:cNvGrpSpPr>
            <a:grpSpLocks/>
          </p:cNvGrpSpPr>
          <p:nvPr/>
        </p:nvGrpSpPr>
        <p:grpSpPr bwMode="auto">
          <a:xfrm>
            <a:off x="7456488" y="3135313"/>
            <a:ext cx="1284287" cy="255587"/>
            <a:chOff x="4683" y="2123"/>
            <a:chExt cx="809" cy="161"/>
          </a:xfrm>
        </p:grpSpPr>
        <p:sp>
          <p:nvSpPr>
            <p:cNvPr id="1201233" name="Text Box 81"/>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34" name="Text Box 82"/>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sp>
        <p:nvSpPr>
          <p:cNvPr id="1201244" name="Line 92"/>
          <p:cNvSpPr>
            <a:spLocks noChangeShapeType="1"/>
          </p:cNvSpPr>
          <p:nvPr/>
        </p:nvSpPr>
        <p:spPr bwMode="auto">
          <a:xfrm flipH="1">
            <a:off x="2438400" y="3852863"/>
            <a:ext cx="3175" cy="250825"/>
          </a:xfrm>
          <a:prstGeom prst="line">
            <a:avLst/>
          </a:prstGeom>
          <a:noFill/>
          <a:ln w="19050">
            <a:solidFill>
              <a:schemeClr val="tx1"/>
            </a:solidFill>
            <a:round/>
            <a:headEnd type="oval" w="sm" len="sm"/>
            <a:tailEnd type="none" w="sm" len="sm"/>
          </a:ln>
        </p:spPr>
        <p:txBody>
          <a:bodyPr/>
          <a:lstStyle/>
          <a:p>
            <a:endParaRPr lang="zh-CN" altLang="en-US"/>
          </a:p>
        </p:txBody>
      </p:sp>
      <p:grpSp>
        <p:nvGrpSpPr>
          <p:cNvPr id="179240" name="Group 93"/>
          <p:cNvGrpSpPr>
            <a:grpSpLocks/>
          </p:cNvGrpSpPr>
          <p:nvPr/>
        </p:nvGrpSpPr>
        <p:grpSpPr bwMode="auto">
          <a:xfrm>
            <a:off x="4881563" y="3419475"/>
            <a:ext cx="1284287" cy="255588"/>
            <a:chOff x="4683" y="2123"/>
            <a:chExt cx="809" cy="161"/>
          </a:xfrm>
        </p:grpSpPr>
        <p:sp>
          <p:nvSpPr>
            <p:cNvPr id="1201246" name="Text Box 94"/>
            <p:cNvSpPr txBox="1">
              <a:spLocks noChangeArrowheads="1"/>
            </p:cNvSpPr>
            <p:nvPr/>
          </p:nvSpPr>
          <p:spPr bwMode="auto">
            <a:xfrm>
              <a:off x="5281" y="2123"/>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sp>
          <p:nvSpPr>
            <p:cNvPr id="1201247" name="Text Box 95"/>
            <p:cNvSpPr txBox="1">
              <a:spLocks noChangeArrowheads="1"/>
            </p:cNvSpPr>
            <p:nvPr/>
          </p:nvSpPr>
          <p:spPr bwMode="auto">
            <a:xfrm>
              <a:off x="4683" y="2127"/>
              <a:ext cx="211" cy="157"/>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r>
                <a:rPr lang="en-US" altLang="zh-CN" sz="1600" b="1">
                  <a:effectLst>
                    <a:outerShdw blurRad="38100" dist="38100" dir="2700000" algn="tl">
                      <a:srgbClr val="FFFFFF"/>
                    </a:outerShdw>
                  </a:effectLst>
                  <a:latin typeface="Times New Roman" pitchFamily="18" charset="0"/>
                  <a:ea typeface="宋体" pitchFamily="2" charset="-122"/>
                </a:rPr>
                <a:t>&amp;</a:t>
              </a:r>
              <a:endParaRPr lang="en-US" altLang="zh-CN" sz="1600" b="1">
                <a:effectLst>
                  <a:outerShdw blurRad="38100" dist="38100" dir="2700000" algn="tl">
                    <a:srgbClr val="FFFFFF"/>
                  </a:outerShdw>
                </a:effectLst>
                <a:latin typeface="Tahoma" pitchFamily="34" charset="0"/>
              </a:endParaRPr>
            </a:p>
          </p:txBody>
        </p:sp>
      </p:grpSp>
      <p:grpSp>
        <p:nvGrpSpPr>
          <p:cNvPr id="179241" name="Group 96"/>
          <p:cNvGrpSpPr>
            <a:grpSpLocks/>
          </p:cNvGrpSpPr>
          <p:nvPr/>
        </p:nvGrpSpPr>
        <p:grpSpPr bwMode="auto">
          <a:xfrm>
            <a:off x="1698625" y="2733675"/>
            <a:ext cx="5791200" cy="406400"/>
            <a:chOff x="1056" y="1870"/>
            <a:chExt cx="3648" cy="256"/>
          </a:xfrm>
        </p:grpSpPr>
        <p:grpSp>
          <p:nvGrpSpPr>
            <p:cNvPr id="179262" name="Group 97"/>
            <p:cNvGrpSpPr>
              <a:grpSpLocks/>
            </p:cNvGrpSpPr>
            <p:nvPr/>
          </p:nvGrpSpPr>
          <p:grpSpPr bwMode="auto">
            <a:xfrm>
              <a:off x="1056" y="1870"/>
              <a:ext cx="3648" cy="256"/>
              <a:chOff x="1056" y="1870"/>
              <a:chExt cx="3648" cy="256"/>
            </a:xfrm>
          </p:grpSpPr>
          <p:sp>
            <p:nvSpPr>
              <p:cNvPr id="179264" name="Line 98"/>
              <p:cNvSpPr>
                <a:spLocks noChangeShapeType="1"/>
              </p:cNvSpPr>
              <p:nvPr/>
            </p:nvSpPr>
            <p:spPr bwMode="auto">
              <a:xfrm>
                <a:off x="1056" y="2014"/>
                <a:ext cx="192" cy="0"/>
              </a:xfrm>
              <a:prstGeom prst="line">
                <a:avLst/>
              </a:prstGeom>
              <a:noFill/>
              <a:ln w="38100">
                <a:solidFill>
                  <a:srgbClr val="CC9900"/>
                </a:solidFill>
                <a:round/>
                <a:headEnd/>
                <a:tailEnd/>
              </a:ln>
            </p:spPr>
            <p:txBody>
              <a:bodyPr anchor="ctr">
                <a:spAutoFit/>
              </a:bodyPr>
              <a:lstStyle/>
              <a:p>
                <a:endParaRPr lang="zh-CN" altLang="en-US"/>
              </a:p>
            </p:txBody>
          </p:sp>
          <p:grpSp>
            <p:nvGrpSpPr>
              <p:cNvPr id="179265" name="Group 99"/>
              <p:cNvGrpSpPr>
                <a:grpSpLocks/>
              </p:cNvGrpSpPr>
              <p:nvPr/>
            </p:nvGrpSpPr>
            <p:grpSpPr bwMode="auto">
              <a:xfrm>
                <a:off x="1056" y="1870"/>
                <a:ext cx="3648" cy="256"/>
                <a:chOff x="1056" y="1870"/>
                <a:chExt cx="3648" cy="256"/>
              </a:xfrm>
            </p:grpSpPr>
            <p:sp>
              <p:nvSpPr>
                <p:cNvPr id="179266" name="Line 100"/>
                <p:cNvSpPr>
                  <a:spLocks noChangeAspect="1" noChangeShapeType="1"/>
                </p:cNvSpPr>
                <p:nvPr/>
              </p:nvSpPr>
              <p:spPr bwMode="auto">
                <a:xfrm>
                  <a:off x="1392" y="2012"/>
                  <a:ext cx="3312" cy="3"/>
                </a:xfrm>
                <a:prstGeom prst="line">
                  <a:avLst/>
                </a:prstGeom>
                <a:noFill/>
                <a:ln w="38100">
                  <a:solidFill>
                    <a:srgbClr val="CC9900"/>
                  </a:solidFill>
                  <a:round/>
                  <a:headEnd type="none" w="sm" len="sm"/>
                  <a:tailEnd type="none" w="sm" len="sm"/>
                </a:ln>
              </p:spPr>
              <p:txBody>
                <a:bodyPr/>
                <a:lstStyle/>
                <a:p>
                  <a:endParaRPr lang="zh-CN" altLang="en-US"/>
                </a:p>
              </p:txBody>
            </p:sp>
            <p:sp>
              <p:nvSpPr>
                <p:cNvPr id="179267" name="Line 101"/>
                <p:cNvSpPr>
                  <a:spLocks noChangeShapeType="1"/>
                </p:cNvSpPr>
                <p:nvPr/>
              </p:nvSpPr>
              <p:spPr bwMode="auto">
                <a:xfrm>
                  <a:off x="1056" y="1870"/>
                  <a:ext cx="0" cy="144"/>
                </a:xfrm>
                <a:prstGeom prst="line">
                  <a:avLst/>
                </a:prstGeom>
                <a:noFill/>
                <a:ln w="38100">
                  <a:solidFill>
                    <a:srgbClr val="CC9900"/>
                  </a:solidFill>
                  <a:round/>
                  <a:headEnd type="oval" w="med" len="med"/>
                  <a:tailEnd/>
                </a:ln>
              </p:spPr>
              <p:txBody>
                <a:bodyPr anchor="ctr">
                  <a:spAutoFit/>
                </a:bodyPr>
                <a:lstStyle/>
                <a:p>
                  <a:endParaRPr lang="zh-CN" altLang="en-US"/>
                </a:p>
              </p:txBody>
            </p:sp>
            <p:sp>
              <p:nvSpPr>
                <p:cNvPr id="1201254" name="Text Box 102"/>
                <p:cNvSpPr txBox="1">
                  <a:spLocks noChangeArrowheads="1"/>
                </p:cNvSpPr>
                <p:nvPr/>
              </p:nvSpPr>
              <p:spPr bwMode="auto">
                <a:xfrm>
                  <a:off x="1238" y="1895"/>
                  <a:ext cx="166" cy="231"/>
                </a:xfrm>
                <a:prstGeom prst="rect">
                  <a:avLst/>
                </a:prstGeom>
                <a:solidFill>
                  <a:srgbClr val="CCFF66"/>
                </a:solidFill>
                <a:ln w="19050">
                  <a:solidFill>
                    <a:schemeClr val="tx1"/>
                  </a:solidFill>
                  <a:miter lim="800000"/>
                  <a:headEnd/>
                  <a:tailEnd/>
                </a:ln>
                <a:effectLst/>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defRPr/>
                  </a:pPr>
                  <a:endParaRPr lang="zh-CN" altLang="zh-CN" sz="1600" b="1">
                    <a:effectLst>
                      <a:outerShdw blurRad="38100" dist="38100" dir="2700000" algn="tl">
                        <a:srgbClr val="FFFFFF"/>
                      </a:outerShdw>
                    </a:effectLst>
                    <a:latin typeface="Tahoma" pitchFamily="34" charset="0"/>
                  </a:endParaRPr>
                </a:p>
              </p:txBody>
            </p:sp>
          </p:grpSp>
        </p:grpSp>
        <p:sp>
          <p:nvSpPr>
            <p:cNvPr id="179263" name="Oval 103"/>
            <p:cNvSpPr>
              <a:spLocks noChangeArrowheads="1"/>
            </p:cNvSpPr>
            <p:nvPr/>
          </p:nvSpPr>
          <p:spPr bwMode="auto">
            <a:xfrm>
              <a:off x="1399" y="1974"/>
              <a:ext cx="56" cy="56"/>
            </a:xfrm>
            <a:prstGeom prst="ellipse">
              <a:avLst/>
            </a:prstGeom>
            <a:solidFill>
              <a:schemeClr val="bg1"/>
            </a:solidFill>
            <a:ln w="19050" algn="ctr">
              <a:solidFill>
                <a:schemeClr val="tx2"/>
              </a:solidFill>
              <a:round/>
              <a:headEnd/>
              <a:tailEnd/>
            </a:ln>
          </p:spPr>
          <p:txBody>
            <a:bodyPr wrap="none" anchor="ctr"/>
            <a:lstStyle/>
            <a:p>
              <a:pPr algn="ctr">
                <a:lnSpc>
                  <a:spcPct val="120000"/>
                </a:lnSpc>
                <a:spcBef>
                  <a:spcPct val="20000"/>
                </a:spcBef>
                <a:buClr>
                  <a:schemeClr val="accent2"/>
                </a:buClr>
                <a:buFont typeface="Wingdings" pitchFamily="2" charset="2"/>
                <a:buNone/>
              </a:pPr>
              <a:endParaRPr lang="zh-CN" altLang="zh-CN" b="1">
                <a:latin typeface="Verdana" pitchFamily="34" charset="0"/>
              </a:endParaRPr>
            </a:p>
          </p:txBody>
        </p:sp>
      </p:grpSp>
      <p:sp>
        <p:nvSpPr>
          <p:cNvPr id="1201256" name="Line 104"/>
          <p:cNvSpPr>
            <a:spLocks noChangeShapeType="1"/>
          </p:cNvSpPr>
          <p:nvPr/>
        </p:nvSpPr>
        <p:spPr bwMode="auto">
          <a:xfrm>
            <a:off x="3070225" y="3498850"/>
            <a:ext cx="0" cy="685800"/>
          </a:xfrm>
          <a:prstGeom prst="line">
            <a:avLst/>
          </a:prstGeom>
          <a:noFill/>
          <a:ln w="28575">
            <a:solidFill>
              <a:srgbClr val="0000FF"/>
            </a:solidFill>
            <a:round/>
            <a:headEnd type="none" w="sm" len="sm"/>
            <a:tailEnd type="none" w="sm" len="sm"/>
          </a:ln>
        </p:spPr>
        <p:txBody>
          <a:bodyPr/>
          <a:lstStyle/>
          <a:p>
            <a:endParaRPr lang="zh-CN" altLang="en-US"/>
          </a:p>
        </p:txBody>
      </p:sp>
      <p:sp>
        <p:nvSpPr>
          <p:cNvPr id="1201258" name="Rectangle 106"/>
          <p:cNvSpPr>
            <a:spLocks noChangeAspect="1" noChangeArrowheads="1"/>
          </p:cNvSpPr>
          <p:nvPr/>
        </p:nvSpPr>
        <p:spPr bwMode="auto">
          <a:xfrm>
            <a:off x="2303463" y="4127500"/>
            <a:ext cx="931862" cy="1111250"/>
          </a:xfrm>
          <a:prstGeom prst="rect">
            <a:avLst/>
          </a:prstGeom>
          <a:solidFill>
            <a:srgbClr val="FFCC00"/>
          </a:solidFill>
          <a:ln w="12700">
            <a:solidFill>
              <a:schemeClr val="tx1"/>
            </a:solid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  </a:t>
            </a:r>
            <a:r>
              <a:rPr lang="en-US" altLang="zh-CN" baseline="30000">
                <a:solidFill>
                  <a:srgbClr val="003300"/>
                </a:solidFill>
                <a:latin typeface="Times New Roman" pitchFamily="18" charset="0"/>
                <a:ea typeface="楷体_GB2312" pitchFamily="49" charset="-122"/>
              </a:rPr>
              <a:t>A   CS</a:t>
            </a:r>
            <a:endParaRPr lang="en-US" altLang="zh-CN">
              <a:solidFill>
                <a:srgbClr val="003300"/>
              </a:solidFill>
              <a:latin typeface="Times New Roman" pitchFamily="18" charset="0"/>
              <a:ea typeface="楷体_GB2312" pitchFamily="49" charset="-122"/>
            </a:endParaRPr>
          </a:p>
          <a:p>
            <a:pPr algn="ctr"/>
            <a:r>
              <a:rPr lang="en-US" altLang="zh-CN">
                <a:solidFill>
                  <a:srgbClr val="003300"/>
                </a:solidFill>
                <a:latin typeface="Times New Roman" pitchFamily="18" charset="0"/>
                <a:ea typeface="楷体_GB2312" pitchFamily="49" charset="-122"/>
              </a:rPr>
              <a:t>16Kx8</a:t>
            </a:r>
          </a:p>
          <a:p>
            <a:pPr algn="ctr"/>
            <a:r>
              <a:rPr lang="en-US" altLang="zh-CN">
                <a:solidFill>
                  <a:srgbClr val="003300"/>
                </a:solidFill>
                <a:latin typeface="Times New Roman" pitchFamily="18" charset="0"/>
                <a:ea typeface="楷体_GB2312" pitchFamily="49" charset="-122"/>
              </a:rPr>
              <a:t>1</a:t>
            </a:r>
            <a:r>
              <a:rPr lang="zh-CN" altLang="en-US">
                <a:solidFill>
                  <a:srgbClr val="003300"/>
                </a:solidFill>
                <a:latin typeface="Times New Roman" pitchFamily="18" charset="0"/>
                <a:ea typeface="楷体_GB2312" pitchFamily="49" charset="-122"/>
              </a:rPr>
              <a:t>片</a:t>
            </a:r>
            <a:r>
              <a:rPr lang="en-US" altLang="zh-CN">
                <a:solidFill>
                  <a:srgbClr val="003300"/>
                </a:solidFill>
                <a:latin typeface="Times New Roman" pitchFamily="18" charset="0"/>
                <a:ea typeface="楷体_GB2312" pitchFamily="49" charset="-122"/>
              </a:rPr>
              <a:t>ROM</a:t>
            </a:r>
          </a:p>
          <a:p>
            <a:pPr algn="ctr"/>
            <a:r>
              <a:rPr lang="en-US" altLang="zh-CN" baseline="30000">
                <a:solidFill>
                  <a:srgbClr val="003300"/>
                </a:solidFill>
                <a:latin typeface="Times New Roman" pitchFamily="18" charset="0"/>
                <a:ea typeface="楷体_GB2312" pitchFamily="49" charset="-122"/>
              </a:rPr>
              <a:t>D</a:t>
            </a:r>
            <a:endParaRPr lang="en-US" altLang="zh-CN" b="1">
              <a:solidFill>
                <a:srgbClr val="003300"/>
              </a:solidFill>
              <a:latin typeface="Tahoma" pitchFamily="34" charset="0"/>
              <a:ea typeface="楷体_GB2312" pitchFamily="49" charset="-122"/>
            </a:endParaRPr>
          </a:p>
        </p:txBody>
      </p:sp>
      <p:sp>
        <p:nvSpPr>
          <p:cNvPr id="1201259" name="Rectangle 107"/>
          <p:cNvSpPr>
            <a:spLocks noChangeAspect="1" noChangeArrowheads="1"/>
          </p:cNvSpPr>
          <p:nvPr/>
        </p:nvSpPr>
        <p:spPr bwMode="auto">
          <a:xfrm>
            <a:off x="1828800" y="3279775"/>
            <a:ext cx="863600" cy="428625"/>
          </a:xfrm>
          <a:prstGeom prst="rect">
            <a:avLst/>
          </a:prstGeom>
          <a:noFill/>
          <a:ln w="9525">
            <a:noFill/>
            <a:miter lim="800000"/>
            <a:headEnd/>
            <a:tailEnd/>
          </a:ln>
        </p:spPr>
        <p:txBody>
          <a:bodyPr lIns="12700" tIns="12700" rIns="12700" bIns="12700"/>
          <a:lstStyle/>
          <a:p>
            <a:pPr algn="ctr"/>
            <a:r>
              <a:rPr lang="en-US" altLang="zh-CN">
                <a:latin typeface="Times New Roman" pitchFamily="18" charset="0"/>
                <a:ea typeface="楷体_GB2312" pitchFamily="49" charset="-122"/>
              </a:rPr>
              <a:t>A</a:t>
            </a:r>
            <a:r>
              <a:rPr lang="en-US" altLang="zh-CN" baseline="-25000">
                <a:latin typeface="Times New Roman" pitchFamily="18" charset="0"/>
                <a:ea typeface="楷体_GB2312" pitchFamily="49" charset="-122"/>
              </a:rPr>
              <a:t>13-0</a:t>
            </a:r>
            <a:endParaRPr lang="en-US" altLang="zh-CN" b="1">
              <a:latin typeface="Tahoma" pitchFamily="34" charset="0"/>
              <a:ea typeface="楷体_GB2312" pitchFamily="49" charset="-122"/>
            </a:endParaRPr>
          </a:p>
        </p:txBody>
      </p:sp>
      <p:grpSp>
        <p:nvGrpSpPr>
          <p:cNvPr id="19" name="Group 118"/>
          <p:cNvGrpSpPr>
            <a:grpSpLocks/>
          </p:cNvGrpSpPr>
          <p:nvPr/>
        </p:nvGrpSpPr>
        <p:grpSpPr bwMode="auto">
          <a:xfrm>
            <a:off x="2835275" y="1822450"/>
            <a:ext cx="1019175" cy="1609725"/>
            <a:chOff x="1772" y="1296"/>
            <a:chExt cx="642" cy="1014"/>
          </a:xfrm>
        </p:grpSpPr>
        <p:sp>
          <p:nvSpPr>
            <p:cNvPr id="179256" name="Line 105"/>
            <p:cNvSpPr>
              <a:spLocks noChangeAspect="1" noChangeShapeType="1"/>
            </p:cNvSpPr>
            <p:nvPr/>
          </p:nvSpPr>
          <p:spPr bwMode="auto">
            <a:xfrm flipV="1">
              <a:off x="1772" y="1334"/>
              <a:ext cx="1" cy="835"/>
            </a:xfrm>
            <a:prstGeom prst="line">
              <a:avLst/>
            </a:prstGeom>
            <a:noFill/>
            <a:ln w="28575">
              <a:solidFill>
                <a:srgbClr val="0000FF"/>
              </a:solidFill>
              <a:round/>
              <a:headEnd type="none" w="sm" len="sm"/>
              <a:tailEnd type="none" w="sm" len="sm"/>
            </a:ln>
          </p:spPr>
          <p:txBody>
            <a:bodyPr/>
            <a:lstStyle/>
            <a:p>
              <a:endParaRPr lang="zh-CN" altLang="en-US"/>
            </a:p>
          </p:txBody>
        </p:sp>
        <p:sp>
          <p:nvSpPr>
            <p:cNvPr id="179257" name="Line 108"/>
            <p:cNvSpPr>
              <a:spLocks noChangeAspect="1" noChangeShapeType="1"/>
            </p:cNvSpPr>
            <p:nvPr/>
          </p:nvSpPr>
          <p:spPr bwMode="auto">
            <a:xfrm flipV="1">
              <a:off x="2406" y="1296"/>
              <a:ext cx="1" cy="864"/>
            </a:xfrm>
            <a:prstGeom prst="line">
              <a:avLst/>
            </a:prstGeom>
            <a:noFill/>
            <a:ln w="28575">
              <a:solidFill>
                <a:srgbClr val="0000FF"/>
              </a:solidFill>
              <a:round/>
              <a:headEnd type="none" w="sm" len="sm"/>
              <a:tailEnd type="none" w="sm" len="sm"/>
            </a:ln>
          </p:spPr>
          <p:txBody>
            <a:bodyPr/>
            <a:lstStyle/>
            <a:p>
              <a:endParaRPr lang="zh-CN" altLang="en-US"/>
            </a:p>
          </p:txBody>
        </p:sp>
        <p:sp>
          <p:nvSpPr>
            <p:cNvPr id="179258" name="Line 114"/>
            <p:cNvSpPr>
              <a:spLocks noChangeShapeType="1"/>
            </p:cNvSpPr>
            <p:nvPr/>
          </p:nvSpPr>
          <p:spPr bwMode="auto">
            <a:xfrm>
              <a:off x="1774" y="2158"/>
              <a:ext cx="100" cy="0"/>
            </a:xfrm>
            <a:prstGeom prst="line">
              <a:avLst/>
            </a:prstGeom>
            <a:noFill/>
            <a:ln w="28575">
              <a:solidFill>
                <a:srgbClr val="0000FF"/>
              </a:solidFill>
              <a:round/>
              <a:headEnd type="none" w="sm" len="sm"/>
              <a:tailEnd type="none" w="sm" len="sm"/>
            </a:ln>
          </p:spPr>
          <p:txBody>
            <a:bodyPr/>
            <a:lstStyle/>
            <a:p>
              <a:endParaRPr lang="zh-CN" altLang="en-US"/>
            </a:p>
          </p:txBody>
        </p:sp>
        <p:sp>
          <p:nvSpPr>
            <p:cNvPr id="179259" name="Line 115"/>
            <p:cNvSpPr>
              <a:spLocks noChangeShapeType="1"/>
            </p:cNvSpPr>
            <p:nvPr/>
          </p:nvSpPr>
          <p:spPr bwMode="auto">
            <a:xfrm>
              <a:off x="1883" y="2149"/>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0" name="Line 116"/>
            <p:cNvSpPr>
              <a:spLocks noChangeShapeType="1"/>
            </p:cNvSpPr>
            <p:nvPr/>
          </p:nvSpPr>
          <p:spPr bwMode="auto">
            <a:xfrm>
              <a:off x="1979" y="2164"/>
              <a:ext cx="0" cy="146"/>
            </a:xfrm>
            <a:prstGeom prst="line">
              <a:avLst/>
            </a:prstGeom>
            <a:noFill/>
            <a:ln w="28575">
              <a:solidFill>
                <a:srgbClr val="0000FF"/>
              </a:solidFill>
              <a:round/>
              <a:headEnd type="none" w="sm" len="sm"/>
              <a:tailEnd type="none" w="sm" len="sm"/>
            </a:ln>
          </p:spPr>
          <p:txBody>
            <a:bodyPr/>
            <a:lstStyle/>
            <a:p>
              <a:endParaRPr lang="zh-CN" altLang="en-US"/>
            </a:p>
          </p:txBody>
        </p:sp>
        <p:sp>
          <p:nvSpPr>
            <p:cNvPr id="179261" name="Line 117"/>
            <p:cNvSpPr>
              <a:spLocks noChangeShapeType="1"/>
            </p:cNvSpPr>
            <p:nvPr/>
          </p:nvSpPr>
          <p:spPr bwMode="auto">
            <a:xfrm>
              <a:off x="1975" y="2167"/>
              <a:ext cx="439" cy="0"/>
            </a:xfrm>
            <a:prstGeom prst="line">
              <a:avLst/>
            </a:prstGeom>
            <a:noFill/>
            <a:ln w="28575">
              <a:solidFill>
                <a:srgbClr val="0000FF"/>
              </a:solidFill>
              <a:round/>
              <a:headEnd type="none" w="sm" len="sm"/>
              <a:tailEnd type="none" w="sm" len="sm"/>
            </a:ln>
          </p:spPr>
          <p:txBody>
            <a:bodyPr/>
            <a:lstStyle/>
            <a:p>
              <a:endParaRPr lang="zh-CN" altLang="en-US"/>
            </a:p>
          </p:txBody>
        </p:sp>
      </p:grpSp>
      <p:grpSp>
        <p:nvGrpSpPr>
          <p:cNvPr id="179246" name="Group 83"/>
          <p:cNvGrpSpPr>
            <a:grpSpLocks/>
          </p:cNvGrpSpPr>
          <p:nvPr/>
        </p:nvGrpSpPr>
        <p:grpSpPr bwMode="auto">
          <a:xfrm>
            <a:off x="2079625" y="1209675"/>
            <a:ext cx="6623050" cy="749300"/>
            <a:chOff x="1296" y="720"/>
            <a:chExt cx="4172" cy="472"/>
          </a:xfrm>
        </p:grpSpPr>
        <p:sp>
          <p:nvSpPr>
            <p:cNvPr id="179249" name="Rectangle 84"/>
            <p:cNvSpPr>
              <a:spLocks noChangeAspect="1" noChangeArrowheads="1"/>
            </p:cNvSpPr>
            <p:nvPr/>
          </p:nvSpPr>
          <p:spPr bwMode="auto">
            <a:xfrm>
              <a:off x="1387" y="723"/>
              <a:ext cx="4081" cy="405"/>
            </a:xfrm>
            <a:prstGeom prst="rect">
              <a:avLst/>
            </a:prstGeom>
            <a:solidFill>
              <a:srgbClr val="99FFCC"/>
            </a:solidFill>
            <a:ln w="12700">
              <a:solidFill>
                <a:srgbClr val="000000"/>
              </a:solidFill>
              <a:miter lim="800000"/>
              <a:headEnd/>
              <a:tailEnd/>
            </a:ln>
          </p:spPr>
          <p:txBody>
            <a:bodyPr/>
            <a:lstStyle/>
            <a:p>
              <a:pPr algn="ctr"/>
              <a:endParaRPr lang="zh-CN" altLang="en-US"/>
            </a:p>
          </p:txBody>
        </p:sp>
        <p:sp>
          <p:nvSpPr>
            <p:cNvPr id="179250" name="Rectangle 85"/>
            <p:cNvSpPr>
              <a:spLocks noChangeAspect="1" noChangeArrowheads="1"/>
            </p:cNvSpPr>
            <p:nvPr/>
          </p:nvSpPr>
          <p:spPr bwMode="auto">
            <a:xfrm>
              <a:off x="43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111</a:t>
              </a:r>
              <a:endParaRPr lang="en-US" altLang="zh-CN" b="1">
                <a:solidFill>
                  <a:srgbClr val="003300"/>
                </a:solidFill>
                <a:latin typeface="Tahoma" pitchFamily="34" charset="0"/>
                <a:ea typeface="楷体_GB2312" pitchFamily="49" charset="-122"/>
              </a:endParaRPr>
            </a:p>
          </p:txBody>
        </p:sp>
        <p:sp>
          <p:nvSpPr>
            <p:cNvPr id="179251" name="Rectangle 86"/>
            <p:cNvSpPr>
              <a:spLocks noChangeAspect="1" noChangeArrowheads="1"/>
            </p:cNvSpPr>
            <p:nvPr/>
          </p:nvSpPr>
          <p:spPr bwMode="auto">
            <a:xfrm>
              <a:off x="2285" y="720"/>
              <a:ext cx="1592" cy="271"/>
            </a:xfrm>
            <a:prstGeom prst="rect">
              <a:avLst/>
            </a:prstGeom>
            <a:noFill/>
            <a:ln w="9525">
              <a:noFill/>
              <a:miter lim="800000"/>
              <a:headEnd/>
              <a:tailEnd/>
            </a:ln>
          </p:spPr>
          <p:txBody>
            <a:bodyPr lIns="12700" tIns="12700" rIns="12700" bIns="12700"/>
            <a:lstStyle/>
            <a:p>
              <a:pPr algn="ctr"/>
              <a:r>
                <a:rPr lang="zh-CN" altLang="en-US">
                  <a:solidFill>
                    <a:srgbClr val="003300"/>
                  </a:solidFill>
                  <a:latin typeface="Times New Roman" pitchFamily="18" charset="0"/>
                  <a:ea typeface="楷体_GB2312" pitchFamily="49" charset="-122"/>
                </a:rPr>
                <a:t>译码器</a:t>
              </a:r>
            </a:p>
          </p:txBody>
        </p:sp>
        <p:sp>
          <p:nvSpPr>
            <p:cNvPr id="179252" name="Rectangle 87"/>
            <p:cNvSpPr>
              <a:spLocks noChangeAspect="1" noChangeArrowheads="1"/>
            </p:cNvSpPr>
            <p:nvPr/>
          </p:nvSpPr>
          <p:spPr bwMode="auto">
            <a:xfrm>
              <a:off x="273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011</a:t>
              </a:r>
              <a:endParaRPr lang="en-US" altLang="zh-CN" b="1">
                <a:solidFill>
                  <a:srgbClr val="003300"/>
                </a:solidFill>
                <a:latin typeface="Tahoma" pitchFamily="34" charset="0"/>
                <a:ea typeface="楷体_GB2312" pitchFamily="49" charset="-122"/>
              </a:endParaRPr>
            </a:p>
          </p:txBody>
        </p:sp>
        <p:sp>
          <p:nvSpPr>
            <p:cNvPr id="179253" name="Rectangle 88"/>
            <p:cNvSpPr>
              <a:spLocks noChangeAspect="1" noChangeArrowheads="1"/>
            </p:cNvSpPr>
            <p:nvPr/>
          </p:nvSpPr>
          <p:spPr bwMode="auto">
            <a:xfrm>
              <a:off x="1968"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001</a:t>
              </a:r>
              <a:endParaRPr lang="en-US" altLang="zh-CN" b="1">
                <a:solidFill>
                  <a:srgbClr val="003300"/>
                </a:solidFill>
                <a:latin typeface="Tahoma" pitchFamily="34" charset="0"/>
                <a:ea typeface="楷体_GB2312" pitchFamily="49" charset="-122"/>
              </a:endParaRPr>
            </a:p>
          </p:txBody>
        </p:sp>
        <p:sp>
          <p:nvSpPr>
            <p:cNvPr id="179254" name="Rectangle 89"/>
            <p:cNvSpPr>
              <a:spLocks noChangeAspect="1" noChangeArrowheads="1"/>
            </p:cNvSpPr>
            <p:nvPr/>
          </p:nvSpPr>
          <p:spPr bwMode="auto">
            <a:xfrm>
              <a:off x="1296" y="923"/>
              <a:ext cx="895" cy="269"/>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000</a:t>
              </a:r>
              <a:endParaRPr lang="en-US" altLang="zh-CN" b="1">
                <a:solidFill>
                  <a:srgbClr val="003300"/>
                </a:solidFill>
                <a:latin typeface="Tahoma" pitchFamily="34" charset="0"/>
                <a:ea typeface="楷体_GB2312" pitchFamily="49" charset="-122"/>
              </a:endParaRPr>
            </a:p>
          </p:txBody>
        </p:sp>
        <p:sp>
          <p:nvSpPr>
            <p:cNvPr id="179255" name="Rectangle 90"/>
            <p:cNvSpPr>
              <a:spLocks noChangeAspect="1" noChangeArrowheads="1"/>
            </p:cNvSpPr>
            <p:nvPr/>
          </p:nvSpPr>
          <p:spPr bwMode="auto">
            <a:xfrm>
              <a:off x="1390" y="720"/>
              <a:ext cx="397" cy="271"/>
            </a:xfrm>
            <a:prstGeom prst="rect">
              <a:avLst/>
            </a:prstGeom>
            <a:noFill/>
            <a:ln w="9525">
              <a:noFill/>
              <a:miter lim="800000"/>
              <a:headEnd/>
              <a:tailEnd/>
            </a:ln>
          </p:spPr>
          <p:txBody>
            <a:bodyPr lIns="12700" tIns="12700" rIns="12700" bIns="12700"/>
            <a:lstStyle/>
            <a:p>
              <a:pPr algn="ctr"/>
              <a:r>
                <a:rPr lang="en-US" altLang="zh-CN">
                  <a:solidFill>
                    <a:srgbClr val="003300"/>
                  </a:solidFill>
                  <a:latin typeface="Times New Roman" pitchFamily="18" charset="0"/>
                  <a:ea typeface="楷体_GB2312" pitchFamily="49" charset="-122"/>
                </a:rPr>
                <a:t>OE#</a:t>
              </a:r>
              <a:endParaRPr lang="en-US" altLang="zh-CN" b="1">
                <a:solidFill>
                  <a:srgbClr val="003300"/>
                </a:solidFill>
                <a:latin typeface="Tahoma" pitchFamily="34" charset="0"/>
                <a:ea typeface="楷体_GB2312" pitchFamily="49" charset="-122"/>
              </a:endParaRPr>
            </a:p>
          </p:txBody>
        </p:sp>
      </p:grpSp>
      <p:sp>
        <p:nvSpPr>
          <p:cNvPr id="1201264" name="Text Box 112"/>
          <p:cNvSpPr txBox="1">
            <a:spLocks noChangeArrowheads="1"/>
          </p:cNvSpPr>
          <p:nvPr/>
        </p:nvSpPr>
        <p:spPr bwMode="auto">
          <a:xfrm>
            <a:off x="2905125" y="3408363"/>
            <a:ext cx="334963" cy="249237"/>
          </a:xfrm>
          <a:prstGeom prst="rect">
            <a:avLst/>
          </a:prstGeom>
          <a:solidFill>
            <a:srgbClr val="CCFF66"/>
          </a:solidFill>
          <a:ln w="19050">
            <a:solidFill>
              <a:schemeClr val="tx1"/>
            </a:solidFill>
            <a:miter lim="800000"/>
            <a:headEnd/>
            <a:tailEnd/>
          </a:ln>
        </p:spPr>
        <p:txBody>
          <a:bodyPr lIns="0" tIns="0" rIns="0" bIns="0" anchor="ctr" anchorCtr="1"/>
          <a:lstStyle/>
          <a:p>
            <a:pPr marL="342900" indent="-342900" algn="ctr">
              <a:lnSpc>
                <a:spcPct val="80000"/>
              </a:lnSpc>
              <a:spcBef>
                <a:spcPct val="20000"/>
              </a:spcBef>
              <a:buClr>
                <a:schemeClr val="hlink"/>
              </a:buClr>
              <a:buSzPct val="65000"/>
              <a:buFont typeface="Wingdings" pitchFamily="2" charset="2"/>
              <a:buNone/>
            </a:pPr>
            <a:r>
              <a:rPr lang="en-US" altLang="zh-CN" sz="1400" b="1">
                <a:latin typeface="Times New Roman" pitchFamily="18" charset="0"/>
                <a:ea typeface="宋体" charset="-122"/>
                <a:cs typeface="Times New Roman" pitchFamily="18" charset="0"/>
              </a:rPr>
              <a:t>≥1</a:t>
            </a:r>
          </a:p>
        </p:txBody>
      </p:sp>
      <p:sp>
        <p:nvSpPr>
          <p:cNvPr id="17924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B7AB772C-1482-4018-87D3-823E6ECD77B4}" type="slidenum">
              <a:rPr lang="en-US" altLang="zh-CN">
                <a:latin typeface="Arial" charset="0"/>
              </a:rPr>
              <a:pPr/>
              <a:t>90</a:t>
            </a:fld>
            <a:r>
              <a:rPr lang="en-US" altLang="zh-CN">
                <a:latin typeface="Arial" charset="0"/>
              </a:rPr>
              <a:t>- </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repeatCount="3000" fill="hold" grpId="0" nodeType="clickEffect">
                                  <p:stCondLst>
                                    <p:cond delay="0"/>
                                  </p:stCondLst>
                                  <p:childTnLst>
                                    <p:set>
                                      <p:cBhvr>
                                        <p:cTn id="6" dur="1" fill="hold">
                                          <p:stCondLst>
                                            <p:cond delay="0"/>
                                          </p:stCondLst>
                                        </p:cTn>
                                        <p:tgtEl>
                                          <p:spTgt spid="1201258"/>
                                        </p:tgtEl>
                                        <p:attrNameLst>
                                          <p:attrName>style.visibility</p:attrName>
                                        </p:attrNameLst>
                                      </p:cBhvr>
                                      <p:to>
                                        <p:strVal val="visible"/>
                                      </p:to>
                                    </p:set>
                                    <p:animEffect transition="in" filter="wipe(up)">
                                      <p:cBhvr>
                                        <p:cTn id="7" dur="500"/>
                                        <p:tgtEl>
                                          <p:spTgt spid="12012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repeatCount="3000" fill="hold" grpId="0" nodeType="clickEffect">
                                  <p:stCondLst>
                                    <p:cond delay="0"/>
                                  </p:stCondLst>
                                  <p:childTnLst>
                                    <p:set>
                                      <p:cBhvr>
                                        <p:cTn id="11" dur="1" fill="hold">
                                          <p:stCondLst>
                                            <p:cond delay="0"/>
                                          </p:stCondLst>
                                        </p:cTn>
                                        <p:tgtEl>
                                          <p:spTgt spid="1201244"/>
                                        </p:tgtEl>
                                        <p:attrNameLst>
                                          <p:attrName>style.visibility</p:attrName>
                                        </p:attrNameLst>
                                      </p:cBhvr>
                                      <p:to>
                                        <p:strVal val="visible"/>
                                      </p:to>
                                    </p:set>
                                    <p:animEffect transition="in" filter="wipe(down)">
                                      <p:cBhvr>
                                        <p:cTn id="12" dur="500"/>
                                        <p:tgtEl>
                                          <p:spTgt spid="120124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repeatCount="3000" fill="hold" grpId="0" nodeType="clickEffect">
                                  <p:stCondLst>
                                    <p:cond delay="0"/>
                                  </p:stCondLst>
                                  <p:childTnLst>
                                    <p:set>
                                      <p:cBhvr>
                                        <p:cTn id="16" dur="1" fill="hold">
                                          <p:stCondLst>
                                            <p:cond delay="0"/>
                                          </p:stCondLst>
                                        </p:cTn>
                                        <p:tgtEl>
                                          <p:spTgt spid="1201211"/>
                                        </p:tgtEl>
                                        <p:attrNameLst>
                                          <p:attrName>style.visibility</p:attrName>
                                        </p:attrNameLst>
                                      </p:cBhvr>
                                      <p:to>
                                        <p:strVal val="visible"/>
                                      </p:to>
                                    </p:set>
                                    <p:animEffect transition="in" filter="wipe(up)">
                                      <p:cBhvr>
                                        <p:cTn id="17" dur="500"/>
                                        <p:tgtEl>
                                          <p:spTgt spid="120121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repeatCount="3000" fill="hold" grpId="0" nodeType="clickEffect">
                                  <p:stCondLst>
                                    <p:cond delay="0"/>
                                  </p:stCondLst>
                                  <p:childTnLst>
                                    <p:set>
                                      <p:cBhvr>
                                        <p:cTn id="21" dur="1" fill="hold">
                                          <p:stCondLst>
                                            <p:cond delay="0"/>
                                          </p:stCondLst>
                                        </p:cTn>
                                        <p:tgtEl>
                                          <p:spTgt spid="1201168"/>
                                        </p:tgtEl>
                                        <p:attrNameLst>
                                          <p:attrName>style.visibility</p:attrName>
                                        </p:attrNameLst>
                                      </p:cBhvr>
                                      <p:to>
                                        <p:strVal val="visible"/>
                                      </p:to>
                                    </p:set>
                                    <p:animEffect transition="in" filter="wipe(up)">
                                      <p:cBhvr>
                                        <p:cTn id="22" dur="500"/>
                                        <p:tgtEl>
                                          <p:spTgt spid="1201168"/>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repeatCount="3000" fill="hold" grpId="0" nodeType="clickEffect">
                                  <p:stCondLst>
                                    <p:cond delay="0"/>
                                  </p:stCondLst>
                                  <p:childTnLst>
                                    <p:set>
                                      <p:cBhvr>
                                        <p:cTn id="26" dur="1" fill="hold">
                                          <p:stCondLst>
                                            <p:cond delay="0"/>
                                          </p:stCondLst>
                                        </p:cTn>
                                        <p:tgtEl>
                                          <p:spTgt spid="1201179"/>
                                        </p:tgtEl>
                                        <p:attrNameLst>
                                          <p:attrName>style.visibility</p:attrName>
                                        </p:attrNameLst>
                                      </p:cBhvr>
                                      <p:to>
                                        <p:strVal val="visible"/>
                                      </p:to>
                                    </p:set>
                                    <p:animEffect transition="in" filter="wipe(up)">
                                      <p:cBhvr>
                                        <p:cTn id="27" dur="500"/>
                                        <p:tgtEl>
                                          <p:spTgt spid="1201179"/>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repeatCount="3000" fill="hold" grpId="0" nodeType="clickEffect">
                                  <p:stCondLst>
                                    <p:cond delay="0"/>
                                  </p:stCondLst>
                                  <p:childTnLst>
                                    <p:set>
                                      <p:cBhvr>
                                        <p:cTn id="31" dur="1" fill="hold">
                                          <p:stCondLst>
                                            <p:cond delay="0"/>
                                          </p:stCondLst>
                                        </p:cTn>
                                        <p:tgtEl>
                                          <p:spTgt spid="1201259"/>
                                        </p:tgtEl>
                                        <p:attrNameLst>
                                          <p:attrName>style.visibility</p:attrName>
                                        </p:attrNameLst>
                                      </p:cBhvr>
                                      <p:to>
                                        <p:strVal val="visible"/>
                                      </p:to>
                                    </p:set>
                                    <p:animEffect transition="in" filter="wipe(up)">
                                      <p:cBhvr>
                                        <p:cTn id="32" dur="500"/>
                                        <p:tgtEl>
                                          <p:spTgt spid="120125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repeatCount="3000" fill="hold" grpId="0" nodeType="clickEffect">
                                  <p:stCondLst>
                                    <p:cond delay="0"/>
                                  </p:stCondLst>
                                  <p:childTnLst>
                                    <p:set>
                                      <p:cBhvr>
                                        <p:cTn id="36" dur="1" fill="hold">
                                          <p:stCondLst>
                                            <p:cond delay="0"/>
                                          </p:stCondLst>
                                        </p:cTn>
                                        <p:tgtEl>
                                          <p:spTgt spid="1201264"/>
                                        </p:tgtEl>
                                        <p:attrNameLst>
                                          <p:attrName>style.visibility</p:attrName>
                                        </p:attrNameLst>
                                      </p:cBhvr>
                                      <p:to>
                                        <p:strVal val="visible"/>
                                      </p:to>
                                    </p:set>
                                    <p:anim calcmode="lin" valueType="num">
                                      <p:cBhvr additive="base">
                                        <p:cTn id="37" dur="500" fill="hold"/>
                                        <p:tgtEl>
                                          <p:spTgt spid="1201264"/>
                                        </p:tgtEl>
                                        <p:attrNameLst>
                                          <p:attrName>ppt_x</p:attrName>
                                        </p:attrNameLst>
                                      </p:cBhvr>
                                      <p:tavLst>
                                        <p:tav tm="0">
                                          <p:val>
                                            <p:strVal val="#ppt_x"/>
                                          </p:val>
                                        </p:tav>
                                        <p:tav tm="100000">
                                          <p:val>
                                            <p:strVal val="#ppt_x"/>
                                          </p:val>
                                        </p:tav>
                                      </p:tavLst>
                                    </p:anim>
                                    <p:anim calcmode="lin" valueType="num">
                                      <p:cBhvr additive="base">
                                        <p:cTn id="38" dur="500" fill="hold"/>
                                        <p:tgtEl>
                                          <p:spTgt spid="1201264"/>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1" repeatCount="3000" fill="hold"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wipe(up)">
                                      <p:cBhvr>
                                        <p:cTn id="43" dur="500"/>
                                        <p:tgtEl>
                                          <p:spTgt spid="19"/>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1" repeatCount="3000" fill="hold" grpId="0" nodeType="clickEffect">
                                  <p:stCondLst>
                                    <p:cond delay="0"/>
                                  </p:stCondLst>
                                  <p:childTnLst>
                                    <p:set>
                                      <p:cBhvr>
                                        <p:cTn id="47" dur="1" fill="hold">
                                          <p:stCondLst>
                                            <p:cond delay="0"/>
                                          </p:stCondLst>
                                        </p:cTn>
                                        <p:tgtEl>
                                          <p:spTgt spid="1201256"/>
                                        </p:tgtEl>
                                        <p:attrNameLst>
                                          <p:attrName>style.visibility</p:attrName>
                                        </p:attrNameLst>
                                      </p:cBhvr>
                                      <p:to>
                                        <p:strVal val="visible"/>
                                      </p:to>
                                    </p:set>
                                    <p:animEffect transition="in" filter="wipe(up)">
                                      <p:cBhvr>
                                        <p:cTn id="48" dur="500"/>
                                        <p:tgtEl>
                                          <p:spTgt spid="1201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1168" grpId="0"/>
      <p:bldP spid="1201179" grpId="0" animBg="1"/>
      <p:bldP spid="1201211" grpId="0" animBg="1"/>
      <p:bldP spid="1201244" grpId="0" animBg="1"/>
      <p:bldP spid="1201256" grpId="0" animBg="1"/>
      <p:bldP spid="1201258" grpId="0" animBg="1"/>
      <p:bldP spid="1201259" grpId="0"/>
      <p:bldP spid="1201264"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96" name="标题 1"/>
          <p:cNvSpPr>
            <a:spLocks noGrp="1"/>
          </p:cNvSpPr>
          <p:nvPr>
            <p:ph type="title"/>
          </p:nvPr>
        </p:nvSpPr>
        <p:spPr/>
        <p:txBody>
          <a:bodyPr/>
          <a:lstStyle/>
          <a:p>
            <a:r>
              <a:rPr lang="zh-CN" altLang="en-US" smtClean="0"/>
              <a:t>思考题</a:t>
            </a:r>
          </a:p>
        </p:txBody>
      </p:sp>
      <p:sp>
        <p:nvSpPr>
          <p:cNvPr id="128097" name="内容占位符 2"/>
          <p:cNvSpPr>
            <a:spLocks noGrp="1"/>
          </p:cNvSpPr>
          <p:nvPr>
            <p:ph idx="1"/>
          </p:nvPr>
        </p:nvSpPr>
        <p:spPr>
          <a:xfrm>
            <a:off x="395288" y="981075"/>
            <a:ext cx="8218487" cy="5040313"/>
          </a:xfrm>
        </p:spPr>
        <p:txBody>
          <a:bodyPr/>
          <a:lstStyle/>
          <a:p>
            <a:r>
              <a:rPr smtClean="0"/>
              <a:t>给出</a:t>
            </a:r>
            <a:r>
              <a:rPr lang="en-US" altLang="zh-CN" smtClean="0"/>
              <a:t>8</a:t>
            </a:r>
            <a:r>
              <a:rPr smtClean="0"/>
              <a:t>位的</a:t>
            </a:r>
            <a:r>
              <a:rPr lang="en-US" altLang="zh-CN" smtClean="0"/>
              <a:t>SRAM</a:t>
            </a:r>
            <a:r>
              <a:rPr smtClean="0"/>
              <a:t>芯片，如何构建一个既可按字节访问，也可按字访问的存储系统？</a:t>
            </a:r>
          </a:p>
          <a:p>
            <a:endParaRPr smtClean="0"/>
          </a:p>
        </p:txBody>
      </p:sp>
      <p:graphicFrame>
        <p:nvGraphicFramePr>
          <p:cNvPr id="128095" name="Object 95"/>
          <p:cNvGraphicFramePr>
            <a:graphicFrameLocks noGrp="1" noChangeAspect="1"/>
          </p:cNvGraphicFramePr>
          <p:nvPr/>
        </p:nvGraphicFramePr>
        <p:xfrm>
          <a:off x="5219700" y="3222625"/>
          <a:ext cx="3924300" cy="2798763"/>
        </p:xfrm>
        <a:graphic>
          <a:graphicData uri="http://schemas.openxmlformats.org/presentationml/2006/ole">
            <mc:AlternateContent xmlns:mc="http://schemas.openxmlformats.org/markup-compatibility/2006">
              <mc:Choice xmlns:v="urn:schemas-microsoft-com:vml" Requires="v">
                <p:oleObj spid="_x0000_s128341" name="剪辑" r:id="rId3" imgW="4006850" imgH="2857500" progId="">
                  <p:embed/>
                </p:oleObj>
              </mc:Choice>
              <mc:Fallback>
                <p:oleObj name="剪辑" r:id="rId3" imgW="4006850" imgH="2857500" progId="">
                  <p:embed/>
                  <p:pic>
                    <p:nvPicPr>
                      <p:cNvPr id="0" name="Picture 215"/>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9700" y="3222625"/>
                        <a:ext cx="3924300" cy="2798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098"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AD3AC3F-8949-4873-B59E-0ACA8BB6C7BA}" type="slidenum">
              <a:rPr lang="en-US" altLang="zh-CN">
                <a:latin typeface="Arial" charset="0"/>
              </a:rPr>
              <a:pPr/>
              <a:t>91</a:t>
            </a:fld>
            <a:r>
              <a:rPr lang="en-US" altLang="zh-CN">
                <a:latin typeface="Arial" charset="0"/>
              </a:rPr>
              <a:t>- </a:t>
            </a:r>
          </a:p>
        </p:txBody>
      </p:sp>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2273" name="Rectangle 2"/>
          <p:cNvSpPr>
            <a:spLocks noGrp="1" noChangeArrowheads="1"/>
          </p:cNvSpPr>
          <p:nvPr>
            <p:ph type="title"/>
          </p:nvPr>
        </p:nvSpPr>
        <p:spPr/>
        <p:txBody>
          <a:bodyPr/>
          <a:lstStyle/>
          <a:p>
            <a:pPr eaLnBrk="1" hangingPunct="1"/>
            <a:r>
              <a:rPr lang="en-US" altLang="zh-CN" smtClean="0">
                <a:latin typeface="黑体" pitchFamily="2" charset="-122"/>
                <a:ea typeface="黑体" pitchFamily="2" charset="-122"/>
              </a:rPr>
              <a:t>4.2</a:t>
            </a:r>
            <a:r>
              <a:rPr lang="en-US" altLang="zh-CN" sz="3000" smtClean="0">
                <a:latin typeface="黑体" pitchFamily="2" charset="-122"/>
                <a:ea typeface="黑体" pitchFamily="2" charset="-122"/>
              </a:rPr>
              <a:t> </a:t>
            </a:r>
            <a:r>
              <a:rPr lang="zh-CN" altLang="en-US" smtClean="0"/>
              <a:t>主存储器</a:t>
            </a:r>
          </a:p>
        </p:txBody>
      </p:sp>
      <p:sp>
        <p:nvSpPr>
          <p:cNvPr id="115716" name="Rectangle 3"/>
          <p:cNvSpPr>
            <a:spLocks noGrp="1" noChangeArrowheads="1"/>
          </p:cNvSpPr>
          <p:nvPr>
            <p:ph type="body" idx="1"/>
          </p:nvPr>
        </p:nvSpPr>
        <p:spPr>
          <a:xfrm>
            <a:off x="395288" y="981075"/>
            <a:ext cx="8218487" cy="5040313"/>
          </a:xfrm>
        </p:spPr>
        <p:txBody>
          <a:bodyPr/>
          <a:lstStyle/>
          <a:p>
            <a:pPr eaLnBrk="1" hangingPunct="1">
              <a:defRPr/>
            </a:pPr>
            <a:r>
              <a:rPr dirty="0" smtClean="0"/>
              <a:t>基本概念</a:t>
            </a:r>
          </a:p>
          <a:p>
            <a:pPr eaLnBrk="1" hangingPunct="1">
              <a:defRPr/>
            </a:pPr>
            <a:r>
              <a:rPr dirty="0" smtClean="0"/>
              <a:t>随机存储器</a:t>
            </a:r>
          </a:p>
          <a:p>
            <a:pPr eaLnBrk="1" hangingPunct="1">
              <a:defRPr/>
            </a:pPr>
            <a:r>
              <a:rPr dirty="0" smtClean="0"/>
              <a:t>只读存储器</a:t>
            </a:r>
          </a:p>
          <a:p>
            <a:pPr eaLnBrk="1" hangingPunct="1">
              <a:defRPr/>
            </a:pPr>
            <a:r>
              <a:rPr lang="zh-CN" altLang="en-US" dirty="0"/>
              <a:t>新型存储器</a:t>
            </a:r>
          </a:p>
          <a:p>
            <a:pPr eaLnBrk="1" hangingPunct="1">
              <a:defRPr/>
            </a:pPr>
            <a:r>
              <a:rPr dirty="0" smtClean="0"/>
              <a:t>主存储器与</a:t>
            </a:r>
            <a:r>
              <a:rPr lang="en-US" altLang="zh-CN" dirty="0" smtClean="0"/>
              <a:t>CPU</a:t>
            </a:r>
            <a:r>
              <a:rPr dirty="0" smtClean="0"/>
              <a:t>的连接</a:t>
            </a:r>
          </a:p>
          <a:p>
            <a:pPr eaLnBrk="1" hangingPunct="1">
              <a:defRPr/>
            </a:pPr>
            <a:r>
              <a:rPr dirty="0" smtClean="0">
                <a:solidFill>
                  <a:srgbClr val="C00000"/>
                </a:solidFill>
                <a:effectLst>
                  <a:outerShdw blurRad="38100" dist="38100" dir="2700000" algn="tl">
                    <a:srgbClr val="000000">
                      <a:alpha val="43137"/>
                    </a:srgbClr>
                  </a:outerShdw>
                </a:effectLst>
              </a:rPr>
              <a:t>高速主存储器</a:t>
            </a:r>
          </a:p>
        </p:txBody>
      </p:sp>
      <p:sp>
        <p:nvSpPr>
          <p:cNvPr id="18227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38027DBC-4E45-4310-9799-24EA6F631B88}" type="slidenum">
              <a:rPr lang="en-US" altLang="zh-CN">
                <a:latin typeface="Arial" charset="0"/>
              </a:rPr>
              <a:pPr/>
              <a:t>92</a:t>
            </a:fld>
            <a:r>
              <a:rPr lang="en-US" altLang="zh-CN">
                <a:latin typeface="Arial" charset="0"/>
              </a:rPr>
              <a:t>- </a:t>
            </a:r>
          </a:p>
        </p:txBody>
      </p:sp>
    </p:spTree>
  </p:cSld>
  <p:clrMapOvr>
    <a:masterClrMapping/>
  </p:clrMapOvr>
  <p:transition>
    <p:random/>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7" name="Rectangle 2"/>
          <p:cNvSpPr>
            <a:spLocks noGrp="1" noChangeArrowheads="1"/>
          </p:cNvSpPr>
          <p:nvPr>
            <p:ph type="title"/>
          </p:nvPr>
        </p:nvSpPr>
        <p:spPr/>
        <p:txBody>
          <a:bodyPr/>
          <a:lstStyle/>
          <a:p>
            <a:pPr eaLnBrk="1" hangingPunct="1"/>
            <a:r>
              <a:rPr lang="zh-CN" altLang="en-US" smtClean="0">
                <a:latin typeface="宋体" charset="-122"/>
              </a:rPr>
              <a:t>高速存储器</a:t>
            </a:r>
          </a:p>
        </p:txBody>
      </p:sp>
      <p:sp>
        <p:nvSpPr>
          <p:cNvPr id="183298" name="Rectangle 3"/>
          <p:cNvSpPr>
            <a:spLocks noGrp="1" noChangeArrowheads="1"/>
          </p:cNvSpPr>
          <p:nvPr>
            <p:ph type="body" idx="1"/>
          </p:nvPr>
        </p:nvSpPr>
        <p:spPr>
          <a:xfrm>
            <a:off x="395288" y="981075"/>
            <a:ext cx="8218487" cy="5040313"/>
          </a:xfrm>
        </p:spPr>
        <p:txBody>
          <a:bodyPr/>
          <a:lstStyle/>
          <a:p>
            <a:pPr eaLnBrk="1" hangingPunct="1"/>
            <a:r>
              <a:rPr lang="en-US" altLang="zh-CN" sz="2800" dirty="0" smtClean="0"/>
              <a:t>CPU</a:t>
            </a:r>
            <a:r>
              <a:rPr sz="2800" dirty="0" smtClean="0"/>
              <a:t>与存储器之间的速度无法匹配</a:t>
            </a:r>
          </a:p>
          <a:p>
            <a:pPr eaLnBrk="1" hangingPunct="1"/>
            <a:r>
              <a:rPr sz="2800" dirty="0" smtClean="0"/>
              <a:t>解决之道</a:t>
            </a:r>
          </a:p>
          <a:p>
            <a:pPr lvl="1" eaLnBrk="1" hangingPunct="1"/>
            <a:r>
              <a:rPr dirty="0" smtClean="0"/>
              <a:t>增加</a:t>
            </a:r>
            <a:r>
              <a:rPr lang="en-US" altLang="zh-CN" dirty="0" smtClean="0"/>
              <a:t>Cache</a:t>
            </a:r>
            <a:r>
              <a:rPr dirty="0" smtClean="0"/>
              <a:t>；</a:t>
            </a:r>
          </a:p>
          <a:p>
            <a:pPr lvl="1" eaLnBrk="1" hangingPunct="1"/>
            <a:r>
              <a:rPr dirty="0" smtClean="0"/>
              <a:t>采用高速器件提高速度；</a:t>
            </a:r>
          </a:p>
          <a:p>
            <a:pPr lvl="1" eaLnBrk="1" hangingPunct="1"/>
            <a:r>
              <a:rPr lang="zh-CN" altLang="en-US" dirty="0"/>
              <a:t>采用双端口存储器；</a:t>
            </a:r>
          </a:p>
          <a:p>
            <a:pPr lvl="1" eaLnBrk="1" hangingPunct="1"/>
            <a:r>
              <a:rPr dirty="0" smtClean="0"/>
              <a:t>增加字长，在每个存储周期中存取多个字。</a:t>
            </a:r>
          </a:p>
          <a:p>
            <a:pPr lvl="1" eaLnBrk="1" hangingPunct="1"/>
            <a:r>
              <a:rPr dirty="0" smtClean="0"/>
              <a:t>将主存划分为多个模块，多模块并行</a:t>
            </a:r>
          </a:p>
        </p:txBody>
      </p:sp>
      <p:sp>
        <p:nvSpPr>
          <p:cNvPr id="183299"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1AF8A95-BAD2-4A45-820D-B18F2D81BEF7}" type="slidenum">
              <a:rPr lang="en-US" altLang="zh-CN">
                <a:latin typeface="Arial" charset="0"/>
              </a:rPr>
              <a:pPr/>
              <a:t>93</a:t>
            </a:fld>
            <a:r>
              <a:rPr lang="en-US" altLang="zh-CN">
                <a:latin typeface="Arial" charset="0"/>
              </a:rPr>
              <a:t>- </a:t>
            </a: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1" name="标题 1"/>
          <p:cNvSpPr>
            <a:spLocks noGrp="1"/>
          </p:cNvSpPr>
          <p:nvPr>
            <p:ph type="title"/>
          </p:nvPr>
        </p:nvSpPr>
        <p:spPr/>
        <p:txBody>
          <a:bodyPr/>
          <a:lstStyle/>
          <a:p>
            <a:r>
              <a:rPr lang="en-US" altLang="zh-CN" smtClean="0"/>
              <a:t>DRAM</a:t>
            </a:r>
            <a:r>
              <a:rPr lang="zh-CN" altLang="en-US" smtClean="0"/>
              <a:t>的发展</a:t>
            </a:r>
          </a:p>
        </p:txBody>
      </p:sp>
      <p:sp>
        <p:nvSpPr>
          <p:cNvPr id="3" name="内容占位符 2"/>
          <p:cNvSpPr>
            <a:spLocks noGrp="1"/>
          </p:cNvSpPr>
          <p:nvPr>
            <p:ph idx="1"/>
          </p:nvPr>
        </p:nvSpPr>
        <p:spPr>
          <a:xfrm>
            <a:off x="395288" y="981075"/>
            <a:ext cx="8218487" cy="5040313"/>
          </a:xfrm>
        </p:spPr>
        <p:txBody>
          <a:bodyPr/>
          <a:lstStyle/>
          <a:p>
            <a:pPr eaLnBrk="1" hangingPunct="1">
              <a:defRPr/>
            </a:pPr>
            <a:r>
              <a:rPr lang="en-US" altLang="zh-CN" dirty="0">
                <a:effectLst>
                  <a:outerShdw blurRad="38100" dist="38100" dir="2700000" algn="tl">
                    <a:srgbClr val="C0C0C0"/>
                  </a:outerShdw>
                </a:effectLst>
              </a:rPr>
              <a:t>FPM RAM</a:t>
            </a:r>
          </a:p>
          <a:p>
            <a:pPr eaLnBrk="1" hangingPunct="1">
              <a:defRPr/>
            </a:pPr>
            <a:r>
              <a:rPr lang="en-US" altLang="zh-CN" dirty="0">
                <a:solidFill>
                  <a:srgbClr val="FF0000"/>
                </a:solidFill>
                <a:effectLst>
                  <a:outerShdw blurRad="38100" dist="38100" dir="2700000" algn="tl">
                    <a:srgbClr val="C0C0C0"/>
                  </a:outerShdw>
                </a:effectLst>
              </a:rPr>
              <a:t>EDRAM</a:t>
            </a:r>
          </a:p>
          <a:p>
            <a:pPr eaLnBrk="1" hangingPunct="1">
              <a:defRPr/>
            </a:pPr>
            <a:r>
              <a:rPr lang="en-US" altLang="zh-CN" dirty="0">
                <a:effectLst>
                  <a:outerShdw blurRad="38100" dist="38100" dir="2700000" algn="tl">
                    <a:srgbClr val="C0C0C0"/>
                  </a:outerShdw>
                </a:effectLst>
              </a:rPr>
              <a:t>EDO RAM</a:t>
            </a:r>
          </a:p>
          <a:p>
            <a:pPr eaLnBrk="1" hangingPunct="1">
              <a:defRPr/>
            </a:pPr>
            <a:r>
              <a:rPr lang="en-US" altLang="zh-CN" dirty="0">
                <a:effectLst>
                  <a:outerShdw blurRad="38100" dist="38100" dir="2700000" algn="tl">
                    <a:srgbClr val="C0C0C0"/>
                  </a:outerShdw>
                </a:effectLst>
              </a:rPr>
              <a:t>SDRAM</a:t>
            </a:r>
          </a:p>
          <a:p>
            <a:pPr eaLnBrk="1" hangingPunct="1">
              <a:defRPr/>
            </a:pPr>
            <a:r>
              <a:rPr lang="en-US" altLang="zh-CN" dirty="0">
                <a:effectLst>
                  <a:outerShdw blurRad="38100" dist="38100" dir="2700000" algn="tl">
                    <a:srgbClr val="C0C0C0"/>
                  </a:outerShdw>
                </a:effectLst>
              </a:rPr>
              <a:t>DDR SDRAM</a:t>
            </a:r>
          </a:p>
          <a:p>
            <a:pPr eaLnBrk="1" hangingPunct="1">
              <a:defRPr/>
            </a:pPr>
            <a:r>
              <a:rPr lang="en-US" altLang="zh-CN" dirty="0">
                <a:effectLst>
                  <a:outerShdw blurRad="38100" dist="38100" dir="2700000" algn="tl">
                    <a:srgbClr val="C0C0C0"/>
                  </a:outerShdw>
                </a:effectLst>
              </a:rPr>
              <a:t>RAMBUS SDRAM</a:t>
            </a:r>
            <a:endParaRPr lang="en-US" altLang="zh-CN" dirty="0"/>
          </a:p>
          <a:p>
            <a:pPr>
              <a:defRPr/>
            </a:pPr>
            <a:endParaRPr dirty="0"/>
          </a:p>
        </p:txBody>
      </p:sp>
      <p:sp>
        <p:nvSpPr>
          <p:cNvPr id="18432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C416E61-E878-482A-870D-3A20C5A06CE2}" type="slidenum">
              <a:rPr lang="en-US" altLang="zh-CN">
                <a:latin typeface="Arial" charset="0"/>
              </a:rPr>
              <a:pPr/>
              <a:t>94</a:t>
            </a:fld>
            <a:r>
              <a:rPr lang="en-US" altLang="zh-CN">
                <a:latin typeface="Arial" charset="0"/>
              </a:rPr>
              <a:t>- </a:t>
            </a:r>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5" name="标题 1"/>
          <p:cNvSpPr>
            <a:spLocks noGrp="1"/>
          </p:cNvSpPr>
          <p:nvPr>
            <p:ph type="title"/>
          </p:nvPr>
        </p:nvSpPr>
        <p:spPr/>
        <p:txBody>
          <a:bodyPr/>
          <a:lstStyle/>
          <a:p>
            <a:r>
              <a:rPr lang="zh-CN" altLang="en-US" smtClean="0"/>
              <a:t>解决之道</a:t>
            </a:r>
          </a:p>
        </p:txBody>
      </p:sp>
      <p:sp>
        <p:nvSpPr>
          <p:cNvPr id="3" name="内容占位符 2"/>
          <p:cNvSpPr>
            <a:spLocks noGrp="1"/>
          </p:cNvSpPr>
          <p:nvPr>
            <p:ph idx="1"/>
          </p:nvPr>
        </p:nvSpPr>
        <p:spPr>
          <a:xfrm>
            <a:off x="395288" y="981075"/>
            <a:ext cx="8218487" cy="5040313"/>
          </a:xfrm>
        </p:spPr>
        <p:txBody>
          <a:bodyPr/>
          <a:lstStyle/>
          <a:p>
            <a:pPr>
              <a:buFont typeface="Wingdings" pitchFamily="2" charset="2"/>
              <a:buChar char="l"/>
              <a:defRPr/>
            </a:pPr>
            <a:r>
              <a:rPr dirty="0">
                <a:solidFill>
                  <a:srgbClr val="C00000"/>
                </a:solidFill>
              </a:rPr>
              <a:t>增加</a:t>
            </a:r>
            <a:r>
              <a:rPr lang="en-US" altLang="zh-CN" dirty="0">
                <a:solidFill>
                  <a:srgbClr val="C00000"/>
                </a:solidFill>
              </a:rPr>
              <a:t>Cache</a:t>
            </a:r>
            <a:r>
              <a:rPr dirty="0">
                <a:solidFill>
                  <a:srgbClr val="C00000"/>
                </a:solidFill>
              </a:rPr>
              <a:t>；</a:t>
            </a:r>
          </a:p>
          <a:p>
            <a:pPr>
              <a:buFont typeface="Wingdings" pitchFamily="2" charset="2"/>
              <a:buChar char="l"/>
              <a:defRPr/>
            </a:pPr>
            <a:r>
              <a:rPr dirty="0"/>
              <a:t>采用高速器件提高速度；</a:t>
            </a:r>
          </a:p>
          <a:p>
            <a:pPr>
              <a:buFont typeface="Wingdings" pitchFamily="2" charset="2"/>
              <a:buChar char="l"/>
              <a:defRPr/>
            </a:pPr>
            <a:r>
              <a:rPr lang="zh-CN" altLang="en-US" dirty="0"/>
              <a:t>采用双端口存储器；</a:t>
            </a:r>
          </a:p>
          <a:p>
            <a:pPr>
              <a:buFont typeface="Wingdings" pitchFamily="2" charset="2"/>
              <a:buChar char="l"/>
              <a:defRPr/>
            </a:pPr>
            <a:r>
              <a:rPr dirty="0" smtClean="0"/>
              <a:t>增加字长</a:t>
            </a:r>
            <a:r>
              <a:rPr dirty="0"/>
              <a:t>，在每个存储周期中存取多个字；</a:t>
            </a:r>
          </a:p>
          <a:p>
            <a:pPr>
              <a:buFont typeface="Wingdings" pitchFamily="2" charset="2"/>
              <a:buChar char="l"/>
              <a:defRPr/>
            </a:pPr>
            <a:r>
              <a:rPr dirty="0" smtClean="0"/>
              <a:t>将主存划分为多个模块</a:t>
            </a:r>
            <a:r>
              <a:rPr dirty="0"/>
              <a:t>，多模块</a:t>
            </a:r>
            <a:r>
              <a:rPr dirty="0" smtClean="0"/>
              <a:t>并行。</a:t>
            </a:r>
            <a:endParaRPr dirty="0"/>
          </a:p>
          <a:p>
            <a:pPr marL="0" indent="0">
              <a:buFont typeface="Wingdings" pitchFamily="2" charset="2"/>
              <a:buNone/>
              <a:defRPr/>
            </a:pPr>
            <a:endParaRPr dirty="0"/>
          </a:p>
        </p:txBody>
      </p:sp>
      <p:sp>
        <p:nvSpPr>
          <p:cNvPr id="185347"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D5261A0E-DCB7-43A6-B3CE-10D75BAEBA42}" type="slidenum">
              <a:rPr lang="en-US" altLang="zh-CN">
                <a:latin typeface="Arial" charset="0"/>
              </a:rPr>
              <a:pPr/>
              <a:t>95</a:t>
            </a:fld>
            <a:r>
              <a:rPr lang="en-US" altLang="zh-CN">
                <a:latin typeface="Arial" charset="0"/>
              </a:rPr>
              <a:t>- </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9" name="标题 1"/>
          <p:cNvSpPr>
            <a:spLocks noGrp="1"/>
          </p:cNvSpPr>
          <p:nvPr>
            <p:ph type="title"/>
          </p:nvPr>
        </p:nvSpPr>
        <p:spPr/>
        <p:txBody>
          <a:bodyPr/>
          <a:lstStyle/>
          <a:p>
            <a:r>
              <a:rPr lang="en-US" altLang="zh-CN" smtClean="0"/>
              <a:t>EDRAM</a:t>
            </a:r>
            <a:r>
              <a:rPr lang="zh-CN" altLang="en-US" smtClean="0"/>
              <a:t>芯片（增强型</a:t>
            </a:r>
            <a:r>
              <a:rPr lang="en-US" altLang="zh-CN" smtClean="0"/>
              <a:t>DRAM</a:t>
            </a:r>
            <a:r>
              <a:rPr lang="zh-CN" altLang="en-US" smtClean="0"/>
              <a:t>）</a:t>
            </a:r>
            <a:r>
              <a:rPr lang="en-US" altLang="zh-CN" smtClean="0"/>
              <a:t>1M×4</a:t>
            </a:r>
            <a:r>
              <a:rPr lang="zh-CN" altLang="en-US" smtClean="0"/>
              <a:t>位</a:t>
            </a:r>
          </a:p>
        </p:txBody>
      </p:sp>
      <p:sp>
        <p:nvSpPr>
          <p:cNvPr id="4" name="Rectangle 3"/>
          <p:cNvSpPr>
            <a:spLocks noChangeArrowheads="1"/>
          </p:cNvSpPr>
          <p:nvPr/>
        </p:nvSpPr>
        <p:spPr bwMode="auto">
          <a:xfrm>
            <a:off x="381000" y="6096000"/>
            <a:ext cx="8153400" cy="3698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000" i="0" dirty="0">
                <a:solidFill>
                  <a:schemeClr val="accent2"/>
                </a:solidFill>
                <a:effectLst>
                  <a:outerShdw blurRad="38100" dist="38100" dir="2700000" algn="tl">
                    <a:srgbClr val="C0C0C0"/>
                  </a:outerShdw>
                </a:effectLst>
                <a:latin typeface="+mj-ea"/>
                <a:ea typeface="+mj-ea"/>
              </a:rPr>
              <a:t>在</a:t>
            </a:r>
            <a:r>
              <a:rPr lang="en-US" altLang="zh-CN" sz="2000" i="0" dirty="0">
                <a:solidFill>
                  <a:schemeClr val="accent2"/>
                </a:solidFill>
                <a:effectLst>
                  <a:outerShdw blurRad="38100" dist="38100" dir="2700000" algn="tl">
                    <a:srgbClr val="C0C0C0"/>
                  </a:outerShdw>
                </a:effectLst>
                <a:latin typeface="+mj-ea"/>
                <a:ea typeface="+mj-ea"/>
              </a:rPr>
              <a:t>DRAM</a:t>
            </a:r>
            <a:r>
              <a:rPr lang="zh-CN" altLang="en-US" sz="2000" i="0" dirty="0">
                <a:solidFill>
                  <a:schemeClr val="accent2"/>
                </a:solidFill>
                <a:effectLst>
                  <a:outerShdw blurRad="38100" dist="38100" dir="2700000" algn="tl">
                    <a:srgbClr val="C0C0C0"/>
                  </a:outerShdw>
                </a:effectLst>
                <a:latin typeface="+mj-ea"/>
                <a:ea typeface="+mj-ea"/>
              </a:rPr>
              <a:t>芯片中增加小容量的</a:t>
            </a:r>
            <a:r>
              <a:rPr lang="en-US" altLang="zh-CN" sz="2000" i="0" dirty="0">
                <a:solidFill>
                  <a:schemeClr val="accent2"/>
                </a:solidFill>
                <a:effectLst>
                  <a:outerShdw blurRad="38100" dist="38100" dir="2700000" algn="tl">
                    <a:srgbClr val="C0C0C0"/>
                  </a:outerShdw>
                </a:effectLst>
                <a:latin typeface="+mj-ea"/>
                <a:ea typeface="+mj-ea"/>
              </a:rPr>
              <a:t>SRAM Cache</a:t>
            </a:r>
          </a:p>
        </p:txBody>
      </p:sp>
      <p:sp>
        <p:nvSpPr>
          <p:cNvPr id="5" name="Rectangle 5"/>
          <p:cNvSpPr>
            <a:spLocks noChangeArrowheads="1"/>
          </p:cNvSpPr>
          <p:nvPr/>
        </p:nvSpPr>
        <p:spPr bwMode="auto">
          <a:xfrm>
            <a:off x="17668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6" name="Rectangle 6"/>
          <p:cNvSpPr>
            <a:spLocks noChangeArrowheads="1"/>
          </p:cNvSpPr>
          <p:nvPr/>
        </p:nvSpPr>
        <p:spPr bwMode="auto">
          <a:xfrm>
            <a:off x="17668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7" name="Rectangle 7"/>
          <p:cNvSpPr>
            <a:spLocks noChangeArrowheads="1"/>
          </p:cNvSpPr>
          <p:nvPr/>
        </p:nvSpPr>
        <p:spPr bwMode="auto">
          <a:xfrm>
            <a:off x="17668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8" name="Rectangle 11"/>
          <p:cNvSpPr>
            <a:spLocks noChangeArrowheads="1"/>
          </p:cNvSpPr>
          <p:nvPr/>
        </p:nvSpPr>
        <p:spPr bwMode="auto">
          <a:xfrm>
            <a:off x="43957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读出放大和列写选择</a:t>
            </a:r>
          </a:p>
        </p:txBody>
      </p:sp>
      <p:grpSp>
        <p:nvGrpSpPr>
          <p:cNvPr id="9" name="Group 64"/>
          <p:cNvGrpSpPr>
            <a:grpSpLocks/>
          </p:cNvGrpSpPr>
          <p:nvPr/>
        </p:nvGrpSpPr>
        <p:grpSpPr bwMode="auto">
          <a:xfrm>
            <a:off x="6300788" y="1371600"/>
            <a:ext cx="2690812" cy="2209800"/>
            <a:chOff x="3969" y="864"/>
            <a:chExt cx="1695" cy="1392"/>
          </a:xfrm>
        </p:grpSpPr>
        <p:sp>
          <p:nvSpPr>
            <p:cNvPr id="186434" name="Rectangle 14"/>
            <p:cNvSpPr>
              <a:spLocks noChangeArrowheads="1"/>
            </p:cNvSpPr>
            <p:nvPr/>
          </p:nvSpPr>
          <p:spPr bwMode="auto">
            <a:xfrm>
              <a:off x="4449" y="864"/>
              <a:ext cx="720" cy="1392"/>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I/O</a:t>
              </a:r>
              <a:r>
                <a:rPr lang="zh-CN" altLang="en-US" sz="1400" i="0">
                  <a:latin typeface="Tahoma" pitchFamily="34" charset="0"/>
                  <a:ea typeface="仿宋_GB2312" pitchFamily="49" charset="-122"/>
                </a:rPr>
                <a:t>控制</a:t>
              </a:r>
            </a:p>
            <a:p>
              <a:pPr algn="ctr"/>
              <a:r>
                <a:rPr lang="zh-CN" altLang="en-US" sz="1400" i="0">
                  <a:latin typeface="Tahoma" pitchFamily="34" charset="0"/>
                  <a:ea typeface="仿宋_GB2312" pitchFamily="49" charset="-122"/>
                </a:rPr>
                <a:t>和</a:t>
              </a:r>
            </a:p>
            <a:p>
              <a:pPr algn="ctr"/>
              <a:r>
                <a:rPr lang="zh-CN" altLang="en-US" sz="1400" i="0">
                  <a:latin typeface="Tahoma" pitchFamily="34" charset="0"/>
                  <a:ea typeface="仿宋_GB2312" pitchFamily="49" charset="-122"/>
                </a:rPr>
                <a:t>数据锁存器</a:t>
              </a:r>
            </a:p>
          </p:txBody>
        </p:sp>
        <p:sp>
          <p:nvSpPr>
            <p:cNvPr id="186435" name="Line 15"/>
            <p:cNvSpPr>
              <a:spLocks noChangeShapeType="1"/>
            </p:cNvSpPr>
            <p:nvPr/>
          </p:nvSpPr>
          <p:spPr bwMode="auto">
            <a:xfrm>
              <a:off x="3969" y="1248"/>
              <a:ext cx="495" cy="1"/>
            </a:xfrm>
            <a:prstGeom prst="line">
              <a:avLst/>
            </a:prstGeom>
            <a:noFill/>
            <a:ln w="76200">
              <a:solidFill>
                <a:schemeClr val="tx1"/>
              </a:solidFill>
              <a:round/>
              <a:headEnd/>
              <a:tailEnd type="triangle" w="med" len="med"/>
            </a:ln>
          </p:spPr>
          <p:txBody>
            <a:bodyPr/>
            <a:lstStyle/>
            <a:p>
              <a:endParaRPr lang="zh-CN" altLang="en-US"/>
            </a:p>
          </p:txBody>
        </p:sp>
        <p:sp>
          <p:nvSpPr>
            <p:cNvPr id="186436" name="Line 16"/>
            <p:cNvSpPr>
              <a:spLocks noChangeShapeType="1"/>
            </p:cNvSpPr>
            <p:nvPr/>
          </p:nvSpPr>
          <p:spPr bwMode="auto">
            <a:xfrm flipH="1">
              <a:off x="3984" y="2112"/>
              <a:ext cx="480" cy="0"/>
            </a:xfrm>
            <a:prstGeom prst="line">
              <a:avLst/>
            </a:prstGeom>
            <a:noFill/>
            <a:ln w="76200">
              <a:solidFill>
                <a:schemeClr val="tx1"/>
              </a:solidFill>
              <a:round/>
              <a:headEnd/>
              <a:tailEnd type="triangle" w="med" len="med"/>
            </a:ln>
          </p:spPr>
          <p:txBody>
            <a:bodyPr/>
            <a:lstStyle/>
            <a:p>
              <a:endParaRPr lang="zh-CN" altLang="en-US"/>
            </a:p>
          </p:txBody>
        </p:sp>
        <p:sp>
          <p:nvSpPr>
            <p:cNvPr id="186437" name="Line 17"/>
            <p:cNvSpPr>
              <a:spLocks noChangeShapeType="1"/>
            </p:cNvSpPr>
            <p:nvPr/>
          </p:nvSpPr>
          <p:spPr bwMode="auto">
            <a:xfrm flipH="1">
              <a:off x="5169" y="1536"/>
              <a:ext cx="495"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14" name="Group 69"/>
          <p:cNvGrpSpPr>
            <a:grpSpLocks/>
          </p:cNvGrpSpPr>
          <p:nvPr/>
        </p:nvGrpSpPr>
        <p:grpSpPr bwMode="auto">
          <a:xfrm>
            <a:off x="3481388" y="1752600"/>
            <a:ext cx="328612" cy="3657600"/>
            <a:chOff x="2193" y="1104"/>
            <a:chExt cx="207" cy="2304"/>
          </a:xfrm>
        </p:grpSpPr>
        <p:sp>
          <p:nvSpPr>
            <p:cNvPr id="186428" name="Line 18"/>
            <p:cNvSpPr>
              <a:spLocks noChangeShapeType="1"/>
            </p:cNvSpPr>
            <p:nvPr/>
          </p:nvSpPr>
          <p:spPr bwMode="auto">
            <a:xfrm flipH="1">
              <a:off x="2193" y="110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29" name="Line 19"/>
            <p:cNvSpPr>
              <a:spLocks noChangeShapeType="1"/>
            </p:cNvSpPr>
            <p:nvPr/>
          </p:nvSpPr>
          <p:spPr bwMode="auto">
            <a:xfrm flipH="1">
              <a:off x="2193" y="1536"/>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0" name="Line 20"/>
            <p:cNvSpPr>
              <a:spLocks noChangeShapeType="1"/>
            </p:cNvSpPr>
            <p:nvPr/>
          </p:nvSpPr>
          <p:spPr bwMode="auto">
            <a:xfrm flipH="1">
              <a:off x="2193" y="22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1" name="Line 21"/>
            <p:cNvSpPr>
              <a:spLocks noChangeShapeType="1"/>
            </p:cNvSpPr>
            <p:nvPr/>
          </p:nvSpPr>
          <p:spPr bwMode="auto">
            <a:xfrm flipH="1">
              <a:off x="2193" y="3024"/>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2" name="Line 22"/>
            <p:cNvSpPr>
              <a:spLocks noChangeShapeType="1"/>
            </p:cNvSpPr>
            <p:nvPr/>
          </p:nvSpPr>
          <p:spPr bwMode="auto">
            <a:xfrm flipH="1">
              <a:off x="2193" y="3408"/>
              <a:ext cx="207" cy="0"/>
            </a:xfrm>
            <a:prstGeom prst="line">
              <a:avLst/>
            </a:prstGeom>
            <a:noFill/>
            <a:ln w="19050">
              <a:solidFill>
                <a:schemeClr val="tx1"/>
              </a:solidFill>
              <a:round/>
              <a:headEnd/>
              <a:tailEnd type="triangle" w="med" len="med"/>
            </a:ln>
          </p:spPr>
          <p:txBody>
            <a:bodyPr/>
            <a:lstStyle/>
            <a:p>
              <a:endParaRPr lang="zh-CN" altLang="en-US"/>
            </a:p>
          </p:txBody>
        </p:sp>
        <p:sp>
          <p:nvSpPr>
            <p:cNvPr id="186433" name="Line 30"/>
            <p:cNvSpPr>
              <a:spLocks noChangeShapeType="1"/>
            </p:cNvSpPr>
            <p:nvPr/>
          </p:nvSpPr>
          <p:spPr bwMode="auto">
            <a:xfrm flipV="1">
              <a:off x="2400" y="1104"/>
              <a:ext cx="0" cy="2304"/>
            </a:xfrm>
            <a:prstGeom prst="line">
              <a:avLst/>
            </a:prstGeom>
            <a:noFill/>
            <a:ln w="19050">
              <a:solidFill>
                <a:schemeClr val="tx1"/>
              </a:solidFill>
              <a:round/>
              <a:headEnd/>
              <a:tailEnd/>
            </a:ln>
          </p:spPr>
          <p:txBody>
            <a:bodyPr/>
            <a:lstStyle/>
            <a:p>
              <a:endParaRPr lang="zh-CN" altLang="en-US"/>
            </a:p>
          </p:txBody>
        </p:sp>
      </p:grpSp>
      <p:sp>
        <p:nvSpPr>
          <p:cNvPr id="21" name="Line 32"/>
          <p:cNvSpPr>
            <a:spLocks noChangeShapeType="1"/>
          </p:cNvSpPr>
          <p:nvPr/>
        </p:nvSpPr>
        <p:spPr bwMode="auto">
          <a:xfrm rot="5400000" flipH="1">
            <a:off x="50299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grpSp>
        <p:nvGrpSpPr>
          <p:cNvPr id="22" name="Group 62"/>
          <p:cNvGrpSpPr>
            <a:grpSpLocks/>
          </p:cNvGrpSpPr>
          <p:nvPr/>
        </p:nvGrpSpPr>
        <p:grpSpPr bwMode="auto">
          <a:xfrm>
            <a:off x="4395788" y="1371600"/>
            <a:ext cx="1928812" cy="1752600"/>
            <a:chOff x="2769" y="864"/>
            <a:chExt cx="1215" cy="1104"/>
          </a:xfrm>
        </p:grpSpPr>
        <p:sp>
          <p:nvSpPr>
            <p:cNvPr id="186425" name="Rectangle 9"/>
            <p:cNvSpPr>
              <a:spLocks noChangeArrowheads="1"/>
            </p:cNvSpPr>
            <p:nvPr/>
          </p:nvSpPr>
          <p:spPr bwMode="auto">
            <a:xfrm>
              <a:off x="2769" y="864"/>
              <a:ext cx="1215" cy="264"/>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i="0">
                  <a:latin typeface="Tahoma" pitchFamily="34" charset="0"/>
                  <a:ea typeface="仿宋_GB2312" pitchFamily="49" charset="-122"/>
                </a:rPr>
                <a:t>列译码器</a:t>
              </a:r>
            </a:p>
          </p:txBody>
        </p:sp>
        <p:sp>
          <p:nvSpPr>
            <p:cNvPr id="186426" name="Rectangle 10"/>
            <p:cNvSpPr>
              <a:spLocks noChangeArrowheads="1"/>
            </p:cNvSpPr>
            <p:nvPr/>
          </p:nvSpPr>
          <p:spPr bwMode="auto">
            <a:xfrm>
              <a:off x="2769" y="1104"/>
              <a:ext cx="1215" cy="528"/>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512×4 SRAM Cache</a:t>
              </a:r>
            </a:p>
            <a:p>
              <a:pPr algn="ctr"/>
              <a:r>
                <a:rPr lang="zh-CN" altLang="en-US" sz="1400" i="0">
                  <a:latin typeface="Tahoma" pitchFamily="34" charset="0"/>
                  <a:ea typeface="仿宋_GB2312" pitchFamily="49" charset="-122"/>
                </a:rPr>
                <a:t>最后读出行</a:t>
              </a:r>
            </a:p>
          </p:txBody>
        </p:sp>
        <p:sp>
          <p:nvSpPr>
            <p:cNvPr id="186427" name="Line 33"/>
            <p:cNvSpPr>
              <a:spLocks noChangeShapeType="1"/>
            </p:cNvSpPr>
            <p:nvPr/>
          </p:nvSpPr>
          <p:spPr bwMode="auto">
            <a:xfrm rot="5400000" flipH="1">
              <a:off x="3169" y="1775"/>
              <a:ext cx="384" cy="1"/>
            </a:xfrm>
            <a:prstGeom prst="line">
              <a:avLst/>
            </a:prstGeom>
            <a:noFill/>
            <a:ln w="76200">
              <a:solidFill>
                <a:schemeClr val="tx1"/>
              </a:solidFill>
              <a:round/>
              <a:headEnd type="triangle" w="med" len="med"/>
              <a:tailEnd type="triangle" w="med" len="med"/>
            </a:ln>
          </p:spPr>
          <p:txBody>
            <a:bodyPr/>
            <a:lstStyle/>
            <a:p>
              <a:endParaRPr lang="zh-CN" altLang="en-US"/>
            </a:p>
          </p:txBody>
        </p:sp>
      </p:grpSp>
      <p:grpSp>
        <p:nvGrpSpPr>
          <p:cNvPr id="26" name="Group 66"/>
          <p:cNvGrpSpPr>
            <a:grpSpLocks/>
          </p:cNvGrpSpPr>
          <p:nvPr/>
        </p:nvGrpSpPr>
        <p:grpSpPr bwMode="auto">
          <a:xfrm>
            <a:off x="685800" y="1371600"/>
            <a:ext cx="2795588" cy="533400"/>
            <a:chOff x="432" y="864"/>
            <a:chExt cx="1761" cy="336"/>
          </a:xfrm>
        </p:grpSpPr>
        <p:sp>
          <p:nvSpPr>
            <p:cNvPr id="186422" name="Rectangle 4"/>
            <p:cNvSpPr>
              <a:spLocks noChangeArrowheads="1"/>
            </p:cNvSpPr>
            <p:nvPr/>
          </p:nvSpPr>
          <p:spPr bwMode="auto">
            <a:xfrm>
              <a:off x="1113" y="864"/>
              <a:ext cx="1080" cy="336"/>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6423" name="Text Box 37"/>
            <p:cNvSpPr txBox="1">
              <a:spLocks noChangeArrowheads="1"/>
            </p:cNvSpPr>
            <p:nvPr/>
          </p:nvSpPr>
          <p:spPr bwMode="auto">
            <a:xfrm>
              <a:off x="432" y="864"/>
              <a:ext cx="528" cy="330"/>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6424" name="Line 38"/>
            <p:cNvSpPr>
              <a:spLocks noChangeShapeType="1"/>
            </p:cNvSpPr>
            <p:nvPr/>
          </p:nvSpPr>
          <p:spPr bwMode="auto">
            <a:xfrm>
              <a:off x="912" y="960"/>
              <a:ext cx="192" cy="0"/>
            </a:xfrm>
            <a:prstGeom prst="line">
              <a:avLst/>
            </a:prstGeom>
            <a:noFill/>
            <a:ln w="19050">
              <a:solidFill>
                <a:schemeClr val="tx1"/>
              </a:solidFill>
              <a:round/>
              <a:headEnd/>
              <a:tailEnd type="triangle" w="med" len="med"/>
            </a:ln>
          </p:spPr>
          <p:txBody>
            <a:bodyPr/>
            <a:lstStyle/>
            <a:p>
              <a:endParaRPr lang="zh-CN" altLang="en-US"/>
            </a:p>
          </p:txBody>
        </p:sp>
      </p:grpSp>
      <p:grpSp>
        <p:nvGrpSpPr>
          <p:cNvPr id="30" name="Group 63"/>
          <p:cNvGrpSpPr>
            <a:grpSpLocks/>
          </p:cNvGrpSpPr>
          <p:nvPr/>
        </p:nvGrpSpPr>
        <p:grpSpPr bwMode="auto">
          <a:xfrm>
            <a:off x="762000" y="4953000"/>
            <a:ext cx="3633788" cy="954088"/>
            <a:chOff x="480" y="3120"/>
            <a:chExt cx="2289" cy="601"/>
          </a:xfrm>
        </p:grpSpPr>
        <p:sp>
          <p:nvSpPr>
            <p:cNvPr id="186417" name="Rectangle 8"/>
            <p:cNvSpPr>
              <a:spLocks noChangeArrowheads="1"/>
            </p:cNvSpPr>
            <p:nvPr/>
          </p:nvSpPr>
          <p:spPr bwMode="auto">
            <a:xfrm>
              <a:off x="1113" y="3264"/>
              <a:ext cx="1080" cy="384"/>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86418" name="Line 23"/>
            <p:cNvSpPr>
              <a:spLocks noChangeShapeType="1"/>
            </p:cNvSpPr>
            <p:nvPr/>
          </p:nvSpPr>
          <p:spPr bwMode="auto">
            <a:xfrm flipH="1">
              <a:off x="2193" y="355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19" name="Line 35"/>
            <p:cNvSpPr>
              <a:spLocks noChangeShapeType="1"/>
            </p:cNvSpPr>
            <p:nvPr/>
          </p:nvSpPr>
          <p:spPr bwMode="auto">
            <a:xfrm>
              <a:off x="912" y="3360"/>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0" name="Line 36"/>
            <p:cNvSpPr>
              <a:spLocks noChangeShapeType="1"/>
            </p:cNvSpPr>
            <p:nvPr/>
          </p:nvSpPr>
          <p:spPr bwMode="auto">
            <a:xfrm>
              <a:off x="912" y="35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21" name="Text Box 39"/>
            <p:cNvSpPr txBox="1">
              <a:spLocks noChangeArrowheads="1"/>
            </p:cNvSpPr>
            <p:nvPr/>
          </p:nvSpPr>
          <p:spPr bwMode="auto">
            <a:xfrm>
              <a:off x="480" y="3120"/>
              <a:ext cx="528" cy="601"/>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grpSp>
        <p:nvGrpSpPr>
          <p:cNvPr id="36" name="Group 68"/>
          <p:cNvGrpSpPr>
            <a:grpSpLocks/>
          </p:cNvGrpSpPr>
          <p:nvPr/>
        </p:nvGrpSpPr>
        <p:grpSpPr bwMode="auto">
          <a:xfrm>
            <a:off x="609600" y="1752600"/>
            <a:ext cx="1143000" cy="2895600"/>
            <a:chOff x="384" y="1104"/>
            <a:chExt cx="720" cy="1824"/>
          </a:xfrm>
        </p:grpSpPr>
        <p:sp>
          <p:nvSpPr>
            <p:cNvPr id="186410" name="Line 25"/>
            <p:cNvSpPr>
              <a:spLocks noChangeShapeType="1"/>
            </p:cNvSpPr>
            <p:nvPr/>
          </p:nvSpPr>
          <p:spPr bwMode="auto">
            <a:xfrm>
              <a:off x="912" y="110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1" name="Line 26"/>
            <p:cNvSpPr>
              <a:spLocks noChangeShapeType="1"/>
            </p:cNvSpPr>
            <p:nvPr/>
          </p:nvSpPr>
          <p:spPr bwMode="auto">
            <a:xfrm>
              <a:off x="912" y="1584"/>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2" name="Line 27"/>
            <p:cNvSpPr>
              <a:spLocks noChangeShapeType="1"/>
            </p:cNvSpPr>
            <p:nvPr/>
          </p:nvSpPr>
          <p:spPr bwMode="auto">
            <a:xfrm>
              <a:off x="912" y="2256"/>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3" name="Line 28"/>
            <p:cNvSpPr>
              <a:spLocks noChangeShapeType="1"/>
            </p:cNvSpPr>
            <p:nvPr/>
          </p:nvSpPr>
          <p:spPr bwMode="auto">
            <a:xfrm>
              <a:off x="912" y="2928"/>
              <a:ext cx="192" cy="0"/>
            </a:xfrm>
            <a:prstGeom prst="line">
              <a:avLst/>
            </a:prstGeom>
            <a:noFill/>
            <a:ln w="19050">
              <a:solidFill>
                <a:schemeClr val="tx1"/>
              </a:solidFill>
              <a:round/>
              <a:headEnd/>
              <a:tailEnd type="triangle" w="med" len="med"/>
            </a:ln>
          </p:spPr>
          <p:txBody>
            <a:bodyPr/>
            <a:lstStyle/>
            <a:p>
              <a:endParaRPr lang="zh-CN" altLang="en-US"/>
            </a:p>
          </p:txBody>
        </p:sp>
        <p:sp>
          <p:nvSpPr>
            <p:cNvPr id="186414" name="Line 29"/>
            <p:cNvSpPr>
              <a:spLocks noChangeShapeType="1"/>
            </p:cNvSpPr>
            <p:nvPr/>
          </p:nvSpPr>
          <p:spPr bwMode="auto">
            <a:xfrm flipH="1">
              <a:off x="912" y="1104"/>
              <a:ext cx="0" cy="1824"/>
            </a:xfrm>
            <a:prstGeom prst="line">
              <a:avLst/>
            </a:prstGeom>
            <a:noFill/>
            <a:ln w="19050">
              <a:solidFill>
                <a:schemeClr val="tx1"/>
              </a:solidFill>
              <a:round/>
              <a:headEnd/>
              <a:tailEnd/>
            </a:ln>
          </p:spPr>
          <p:txBody>
            <a:bodyPr/>
            <a:lstStyle/>
            <a:p>
              <a:endParaRPr lang="zh-CN" altLang="en-US"/>
            </a:p>
          </p:txBody>
        </p:sp>
        <p:sp>
          <p:nvSpPr>
            <p:cNvPr id="186415" name="Line 34"/>
            <p:cNvSpPr>
              <a:spLocks noChangeShapeType="1"/>
            </p:cNvSpPr>
            <p:nvPr/>
          </p:nvSpPr>
          <p:spPr bwMode="auto">
            <a:xfrm flipH="1">
              <a:off x="480"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6416" name="Text Box 40"/>
            <p:cNvSpPr txBox="1">
              <a:spLocks noChangeArrowheads="1"/>
            </p:cNvSpPr>
            <p:nvPr/>
          </p:nvSpPr>
          <p:spPr bwMode="auto">
            <a:xfrm>
              <a:off x="384"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grpSp>
        <p:nvGrpSpPr>
          <p:cNvPr id="44" name="Group 67"/>
          <p:cNvGrpSpPr>
            <a:grpSpLocks/>
          </p:cNvGrpSpPr>
          <p:nvPr/>
        </p:nvGrpSpPr>
        <p:grpSpPr bwMode="auto">
          <a:xfrm>
            <a:off x="3429000" y="914400"/>
            <a:ext cx="1219200" cy="609600"/>
            <a:chOff x="2160" y="576"/>
            <a:chExt cx="768" cy="384"/>
          </a:xfrm>
        </p:grpSpPr>
        <p:sp>
          <p:nvSpPr>
            <p:cNvPr id="186408" name="Line 31"/>
            <p:cNvSpPr>
              <a:spLocks noChangeShapeType="1"/>
            </p:cNvSpPr>
            <p:nvPr/>
          </p:nvSpPr>
          <p:spPr bwMode="auto">
            <a:xfrm flipH="1">
              <a:off x="2208" y="960"/>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9" name="Text Box 41"/>
            <p:cNvSpPr txBox="1">
              <a:spLocks noChangeArrowheads="1"/>
            </p:cNvSpPr>
            <p:nvPr/>
          </p:nvSpPr>
          <p:spPr bwMode="auto">
            <a:xfrm>
              <a:off x="2160" y="576"/>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grpSp>
      <p:grpSp>
        <p:nvGrpSpPr>
          <p:cNvPr id="47" name="Group 61"/>
          <p:cNvGrpSpPr>
            <a:grpSpLocks/>
          </p:cNvGrpSpPr>
          <p:nvPr/>
        </p:nvGrpSpPr>
        <p:grpSpPr bwMode="auto">
          <a:xfrm>
            <a:off x="3429000" y="3871913"/>
            <a:ext cx="1219200" cy="623887"/>
            <a:chOff x="2160" y="2439"/>
            <a:chExt cx="768" cy="393"/>
          </a:xfrm>
        </p:grpSpPr>
        <p:sp>
          <p:nvSpPr>
            <p:cNvPr id="186406" name="Line 24"/>
            <p:cNvSpPr>
              <a:spLocks noChangeShapeType="1"/>
            </p:cNvSpPr>
            <p:nvPr/>
          </p:nvSpPr>
          <p:spPr bwMode="auto">
            <a:xfrm flipH="1">
              <a:off x="2193" y="2832"/>
              <a:ext cx="576" cy="0"/>
            </a:xfrm>
            <a:prstGeom prst="line">
              <a:avLst/>
            </a:prstGeom>
            <a:noFill/>
            <a:ln w="19050">
              <a:solidFill>
                <a:schemeClr val="tx1"/>
              </a:solidFill>
              <a:round/>
              <a:headEnd type="triangle" w="med" len="med"/>
              <a:tailEnd/>
            </a:ln>
          </p:spPr>
          <p:txBody>
            <a:bodyPr/>
            <a:lstStyle/>
            <a:p>
              <a:endParaRPr lang="zh-CN" altLang="en-US"/>
            </a:p>
          </p:txBody>
        </p:sp>
        <p:sp>
          <p:nvSpPr>
            <p:cNvPr id="186407" name="Text Box 42"/>
            <p:cNvSpPr txBox="1">
              <a:spLocks noChangeArrowheads="1"/>
            </p:cNvSpPr>
            <p:nvPr/>
          </p:nvSpPr>
          <p:spPr bwMode="auto">
            <a:xfrm>
              <a:off x="2160" y="2439"/>
              <a:ext cx="768" cy="330"/>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grpSp>
      <p:grpSp>
        <p:nvGrpSpPr>
          <p:cNvPr id="50" name="Group 65"/>
          <p:cNvGrpSpPr>
            <a:grpSpLocks/>
          </p:cNvGrpSpPr>
          <p:nvPr/>
        </p:nvGrpSpPr>
        <p:grpSpPr bwMode="auto">
          <a:xfrm>
            <a:off x="4424363" y="4114800"/>
            <a:ext cx="3081337" cy="1676400"/>
            <a:chOff x="2787" y="2592"/>
            <a:chExt cx="1941" cy="1056"/>
          </a:xfrm>
        </p:grpSpPr>
        <p:sp>
          <p:nvSpPr>
            <p:cNvPr id="186386" name="Rectangle 12"/>
            <p:cNvSpPr>
              <a:spLocks noChangeArrowheads="1"/>
            </p:cNvSpPr>
            <p:nvPr/>
          </p:nvSpPr>
          <p:spPr bwMode="auto">
            <a:xfrm>
              <a:off x="3057" y="2592"/>
              <a:ext cx="945" cy="105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DRAM</a:t>
              </a:r>
              <a:r>
                <a:rPr lang="zh-CN" altLang="en-US" sz="1400" i="0">
                  <a:latin typeface="Tahoma" pitchFamily="34" charset="0"/>
                  <a:ea typeface="仿宋_GB2312" pitchFamily="49" charset="-122"/>
                </a:rPr>
                <a:t>阵列</a:t>
              </a:r>
            </a:p>
            <a:p>
              <a:pPr algn="ctr"/>
              <a:r>
                <a:rPr lang="en-US" altLang="zh-CN" sz="1400" i="0">
                  <a:latin typeface="Tahoma" pitchFamily="34" charset="0"/>
                  <a:ea typeface="仿宋_GB2312" pitchFamily="49" charset="-122"/>
                </a:rPr>
                <a:t>2048×512</a:t>
              </a:r>
              <a:r>
                <a:rPr lang="en-US" altLang="zh-CN" sz="1400" i="0">
                  <a:latin typeface="Tahoma" pitchFamily="34" charset="0"/>
                  <a:ea typeface="宋体" charset="-122"/>
                </a:rPr>
                <a:t>×</a:t>
              </a:r>
              <a:r>
                <a:rPr lang="en-US" altLang="zh-CN" sz="1400" i="0">
                  <a:latin typeface="Tahoma" pitchFamily="34" charset="0"/>
                  <a:ea typeface="仿宋_GB2312" pitchFamily="49" charset="-122"/>
                </a:rPr>
                <a:t>4</a:t>
              </a:r>
            </a:p>
          </p:txBody>
        </p:sp>
        <p:sp>
          <p:nvSpPr>
            <p:cNvPr id="186387" name="Rectangle 13"/>
            <p:cNvSpPr>
              <a:spLocks noChangeArrowheads="1"/>
            </p:cNvSpPr>
            <p:nvPr/>
          </p:nvSpPr>
          <p:spPr bwMode="auto">
            <a:xfrm>
              <a:off x="2787" y="2592"/>
              <a:ext cx="270" cy="1056"/>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i="0">
                  <a:latin typeface="Tahoma" pitchFamily="34" charset="0"/>
                  <a:ea typeface="仿宋_GB2312" pitchFamily="49" charset="-122"/>
                </a:rPr>
                <a:t>行译码器</a:t>
              </a:r>
            </a:p>
          </p:txBody>
        </p:sp>
        <p:sp>
          <p:nvSpPr>
            <p:cNvPr id="186388" name="Rectangle 43"/>
            <p:cNvSpPr>
              <a:spLocks noChangeArrowheads="1"/>
            </p:cNvSpPr>
            <p:nvPr/>
          </p:nvSpPr>
          <p:spPr bwMode="auto">
            <a:xfrm>
              <a:off x="3984" y="259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6389" name="Rectangle 44"/>
            <p:cNvSpPr>
              <a:spLocks noChangeArrowheads="1"/>
            </p:cNvSpPr>
            <p:nvPr/>
          </p:nvSpPr>
          <p:spPr bwMode="auto">
            <a:xfrm>
              <a:off x="3984" y="268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6390" name="Rectangle 45"/>
            <p:cNvSpPr>
              <a:spLocks noChangeArrowheads="1"/>
            </p:cNvSpPr>
            <p:nvPr/>
          </p:nvSpPr>
          <p:spPr bwMode="auto">
            <a:xfrm>
              <a:off x="3984" y="278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6391" name="Rectangle 46"/>
            <p:cNvSpPr>
              <a:spLocks noChangeArrowheads="1"/>
            </p:cNvSpPr>
            <p:nvPr/>
          </p:nvSpPr>
          <p:spPr bwMode="auto">
            <a:xfrm>
              <a:off x="3984" y="288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6392" name="Rectangle 47"/>
            <p:cNvSpPr>
              <a:spLocks noChangeArrowheads="1"/>
            </p:cNvSpPr>
            <p:nvPr/>
          </p:nvSpPr>
          <p:spPr bwMode="auto">
            <a:xfrm>
              <a:off x="3984" y="2976"/>
              <a:ext cx="744" cy="96"/>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6393" name="Rectangle 48"/>
            <p:cNvSpPr>
              <a:spLocks noChangeArrowheads="1"/>
            </p:cNvSpPr>
            <p:nvPr/>
          </p:nvSpPr>
          <p:spPr bwMode="auto">
            <a:xfrm>
              <a:off x="3984" y="307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6394" name="Rectangle 49"/>
            <p:cNvSpPr>
              <a:spLocks noChangeArrowheads="1"/>
            </p:cNvSpPr>
            <p:nvPr/>
          </p:nvSpPr>
          <p:spPr bwMode="auto">
            <a:xfrm>
              <a:off x="3984" y="3168"/>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6395" name="Rectangle 50"/>
            <p:cNvSpPr>
              <a:spLocks noChangeArrowheads="1"/>
            </p:cNvSpPr>
            <p:nvPr/>
          </p:nvSpPr>
          <p:spPr bwMode="auto">
            <a:xfrm>
              <a:off x="3984" y="3264"/>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6396" name="Rectangle 51"/>
            <p:cNvSpPr>
              <a:spLocks noChangeArrowheads="1"/>
            </p:cNvSpPr>
            <p:nvPr/>
          </p:nvSpPr>
          <p:spPr bwMode="auto">
            <a:xfrm>
              <a:off x="3984" y="3360"/>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6397" name="Rectangle 52"/>
            <p:cNvSpPr>
              <a:spLocks noChangeArrowheads="1"/>
            </p:cNvSpPr>
            <p:nvPr/>
          </p:nvSpPr>
          <p:spPr bwMode="auto">
            <a:xfrm>
              <a:off x="3984" y="3456"/>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6398" name="Rectangle 53"/>
            <p:cNvSpPr>
              <a:spLocks noChangeArrowheads="1"/>
            </p:cNvSpPr>
            <p:nvPr/>
          </p:nvSpPr>
          <p:spPr bwMode="auto">
            <a:xfrm>
              <a:off x="3984" y="3552"/>
              <a:ext cx="744" cy="96"/>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6399" name="Rectangle 54"/>
            <p:cNvSpPr>
              <a:spLocks noChangeArrowheads="1"/>
            </p:cNvSpPr>
            <p:nvPr/>
          </p:nvSpPr>
          <p:spPr bwMode="auto">
            <a:xfrm flipV="1">
              <a:off x="398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0" name="Rectangle 55"/>
            <p:cNvSpPr>
              <a:spLocks noChangeArrowheads="1"/>
            </p:cNvSpPr>
            <p:nvPr/>
          </p:nvSpPr>
          <p:spPr bwMode="auto">
            <a:xfrm flipV="1">
              <a:off x="408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1" name="Rectangle 56"/>
            <p:cNvSpPr>
              <a:spLocks noChangeArrowheads="1"/>
            </p:cNvSpPr>
            <p:nvPr/>
          </p:nvSpPr>
          <p:spPr bwMode="auto">
            <a:xfrm flipV="1">
              <a:off x="4176"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2" name="Rectangle 57"/>
            <p:cNvSpPr>
              <a:spLocks noChangeArrowheads="1"/>
            </p:cNvSpPr>
            <p:nvPr/>
          </p:nvSpPr>
          <p:spPr bwMode="auto">
            <a:xfrm flipV="1">
              <a:off x="4272"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3" name="Rectangle 58"/>
            <p:cNvSpPr>
              <a:spLocks noChangeArrowheads="1"/>
            </p:cNvSpPr>
            <p:nvPr/>
          </p:nvSpPr>
          <p:spPr bwMode="auto">
            <a:xfrm flipV="1">
              <a:off x="4368"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4" name="Rectangle 59"/>
            <p:cNvSpPr>
              <a:spLocks noChangeArrowheads="1"/>
            </p:cNvSpPr>
            <p:nvPr/>
          </p:nvSpPr>
          <p:spPr bwMode="auto">
            <a:xfrm flipV="1">
              <a:off x="4464"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6405" name="Rectangle 60"/>
            <p:cNvSpPr>
              <a:spLocks noChangeArrowheads="1"/>
            </p:cNvSpPr>
            <p:nvPr/>
          </p:nvSpPr>
          <p:spPr bwMode="auto">
            <a:xfrm flipV="1">
              <a:off x="4560" y="3552"/>
              <a:ext cx="96" cy="96"/>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grpSp>
      <p:sp>
        <p:nvSpPr>
          <p:cNvPr id="18638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C9735377-C7CC-4BF8-B9AF-6AA3DF6678DE}" type="slidenum">
              <a:rPr lang="en-US" altLang="zh-CN">
                <a:latin typeface="Arial" charset="0"/>
              </a:rPr>
              <a:pPr/>
              <a:t>96</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anim calcmode="lin" valueType="num">
                                      <p:cBhvr additive="base">
                                        <p:cTn id="7" dur="500" fill="hold"/>
                                        <p:tgtEl>
                                          <p:spTgt spid="50"/>
                                        </p:tgtEl>
                                        <p:attrNameLst>
                                          <p:attrName>ppt_x</p:attrName>
                                        </p:attrNameLst>
                                      </p:cBhvr>
                                      <p:tavLst>
                                        <p:tav tm="0">
                                          <p:val>
                                            <p:strVal val="#ppt_x"/>
                                          </p:val>
                                        </p:tav>
                                        <p:tav tm="100000">
                                          <p:val>
                                            <p:strVal val="#ppt_x"/>
                                          </p:val>
                                        </p:tav>
                                      </p:tavLst>
                                    </p:anim>
                                    <p:anim calcmode="lin" valueType="num">
                                      <p:cBhvr additive="base">
                                        <p:cTn id="8"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wipe(left)">
                                      <p:cBhvr>
                                        <p:cTn id="19" dur="500"/>
                                        <p:tgtEl>
                                          <p:spTgt spid="47"/>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nodeType="click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wipe(down)">
                                      <p:cBhvr>
                                        <p:cTn id="29" dur="500"/>
                                        <p:tgtEl>
                                          <p:spTgt spid="2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dow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down)">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wipe(left)">
                                      <p:cBhvr>
                                        <p:cTn id="52" dur="500"/>
                                        <p:tgtEl>
                                          <p:spTgt spid="2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left)">
                                      <p:cBhvr>
                                        <p:cTn id="62" dur="500"/>
                                        <p:tgtEl>
                                          <p:spTgt spid="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animEffect transition="in" filter="wipe(left)">
                                      <p:cBhvr>
                                        <p:cTn id="67" dur="500"/>
                                        <p:tgtEl>
                                          <p:spTgt spid="3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2" fill="hold" nodeType="click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wipe(right)">
                                      <p:cBhvr>
                                        <p:cTn id="72" dur="5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
                                        </p:tgtEl>
                                        <p:attrNameLst>
                                          <p:attrName>style.visibility</p:attrName>
                                        </p:attrNameLst>
                                      </p:cBhvr>
                                      <p:to>
                                        <p:strVal val="visible"/>
                                      </p:to>
                                    </p:set>
                                    <p:anim calcmode="lin" valueType="num">
                                      <p:cBhvr additive="base">
                                        <p:cTn id="77" dur="500" fill="hold"/>
                                        <p:tgtEl>
                                          <p:spTgt spid="4"/>
                                        </p:tgtEl>
                                        <p:attrNameLst>
                                          <p:attrName>ppt_x</p:attrName>
                                        </p:attrNameLst>
                                      </p:cBhvr>
                                      <p:tavLst>
                                        <p:tav tm="0">
                                          <p:val>
                                            <p:strVal val="#ppt_x"/>
                                          </p:val>
                                        </p:tav>
                                        <p:tav tm="100000">
                                          <p:val>
                                            <p:strVal val="#ppt_x"/>
                                          </p:val>
                                        </p:tav>
                                      </p:tavLst>
                                    </p:anim>
                                    <p:anim calcmode="lin" valueType="num">
                                      <p:cBhvr additive="base">
                                        <p:cTn id="7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2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3" name="标题 1"/>
          <p:cNvSpPr>
            <a:spLocks noGrp="1"/>
          </p:cNvSpPr>
          <p:nvPr>
            <p:ph type="title"/>
          </p:nvPr>
        </p:nvSpPr>
        <p:spPr/>
        <p:txBody>
          <a:bodyPr/>
          <a:lstStyle/>
          <a:p>
            <a:r>
              <a:rPr lang="en-US" altLang="zh-CN" smtClean="0"/>
              <a:t>EDRAM</a:t>
            </a:r>
            <a:r>
              <a:rPr lang="zh-CN" altLang="en-US" smtClean="0"/>
              <a:t>芯片读取过程（</a:t>
            </a:r>
            <a:r>
              <a:rPr lang="en-US" altLang="zh-CN" smtClean="0"/>
              <a:t>1</a:t>
            </a:r>
            <a:r>
              <a:rPr lang="zh-CN" altLang="en-US" smtClean="0"/>
              <a:t>）</a:t>
            </a:r>
          </a:p>
        </p:txBody>
      </p:sp>
      <p:sp>
        <p:nvSpPr>
          <p:cNvPr id="4" name="Rectangle 2"/>
          <p:cNvSpPr>
            <a:spLocks noChangeArrowheads="1"/>
          </p:cNvSpPr>
          <p:nvPr/>
        </p:nvSpPr>
        <p:spPr bwMode="auto">
          <a:xfrm>
            <a:off x="381000" y="6096000"/>
            <a:ext cx="8153400" cy="420688"/>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a:solidFill>
                  <a:schemeClr val="accent2"/>
                </a:solidFill>
                <a:effectLst>
                  <a:outerShdw blurRad="38100" dist="38100" dir="2700000" algn="tl">
                    <a:srgbClr val="C0C0C0"/>
                  </a:outerShdw>
                </a:effectLst>
                <a:latin typeface="Arial" pitchFamily="34" charset="0"/>
              </a:rPr>
              <a:t>在</a:t>
            </a:r>
            <a:r>
              <a:rPr lang="en-US" altLang="zh-CN" sz="2400" i="0">
                <a:solidFill>
                  <a:schemeClr val="accent2"/>
                </a:solidFill>
                <a:effectLst>
                  <a:outerShdw blurRad="38100" dist="38100" dir="2700000" algn="tl">
                    <a:srgbClr val="C0C0C0"/>
                  </a:outerShdw>
                </a:effectLst>
                <a:latin typeface="Arial" pitchFamily="34" charset="0"/>
              </a:rPr>
              <a:t>DRAM</a:t>
            </a:r>
            <a:r>
              <a:rPr lang="zh-CN" altLang="en-US" sz="2400" i="0">
                <a:solidFill>
                  <a:schemeClr val="accent2"/>
                </a:solidFill>
                <a:effectLst>
                  <a:outerShdw blurRad="38100" dist="38100" dir="2700000" algn="tl">
                    <a:srgbClr val="C0C0C0"/>
                  </a:outerShdw>
                </a:effectLst>
                <a:latin typeface="Arial" pitchFamily="34" charset="0"/>
              </a:rPr>
              <a:t>芯片中增加小容量</a:t>
            </a:r>
            <a:r>
              <a:rPr lang="en-US" altLang="zh-CN" sz="2400" i="0">
                <a:solidFill>
                  <a:schemeClr val="accent2"/>
                </a:solidFill>
                <a:effectLst>
                  <a:outerShdw blurRad="38100" dist="38100" dir="2700000" algn="tl">
                    <a:srgbClr val="C0C0C0"/>
                  </a:outerShdw>
                </a:effectLst>
                <a:latin typeface="Arial" pitchFamily="34" charset="0"/>
              </a:rPr>
              <a:t>SRAM Cache</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18739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8" name="Rectangle 6"/>
          <p:cNvSpPr>
            <a:spLocks noChangeArrowheads="1"/>
          </p:cNvSpPr>
          <p:nvPr/>
        </p:nvSpPr>
        <p:spPr bwMode="auto">
          <a:xfrm>
            <a:off x="1690688"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最后读出行</a:t>
            </a:r>
          </a:p>
          <a:p>
            <a:pPr algn="ctr"/>
            <a:r>
              <a:rPr lang="zh-CN" altLang="en-US" sz="1400" b="1" i="0">
                <a:latin typeface="Tahoma" pitchFamily="34" charset="0"/>
                <a:ea typeface="仿宋_GB2312" pitchFamily="49" charset="-122"/>
              </a:rPr>
              <a:t>地址锁存器</a:t>
            </a:r>
          </a:p>
        </p:txBody>
      </p:sp>
      <p:sp>
        <p:nvSpPr>
          <p:cNvPr id="9" name="Rectangle 7"/>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10" name="Rectangle 8"/>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1" name="Rectangle 9"/>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2" name="Rectangle 10"/>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
        <p:nvSpPr>
          <p:cNvPr id="187403" name="Rectangle 11"/>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4" name="Rectangle 12"/>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Rectangle 13"/>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6" name="Line 14"/>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7407" name="Line 15"/>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8" name="Line 16"/>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09" name="Line 17"/>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0" name="Line 18"/>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1" name="Line 19"/>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2" name="Line 20"/>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7413" name="Line 21"/>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24" name="Line 22"/>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25" name="Line 23"/>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7416" name="Line 24"/>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7" name="Line 25"/>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8" name="Line 26"/>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19" name="Line 27"/>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0" name="Line 28"/>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7421" name="Line 29"/>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2" name="Line 30"/>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33" name="Line 31"/>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34" name="Line 32"/>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7425" name="Line 33"/>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6" name="Line 34"/>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7" name="Text Box 35"/>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7428" name="Line 36"/>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7429" name="Text Box 37"/>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40" name="Group 38"/>
          <p:cNvGrpSpPr>
            <a:grpSpLocks/>
          </p:cNvGrpSpPr>
          <p:nvPr/>
        </p:nvGrpSpPr>
        <p:grpSpPr bwMode="auto">
          <a:xfrm>
            <a:off x="533400" y="3016250"/>
            <a:ext cx="990600" cy="584200"/>
            <a:chOff x="192" y="1900"/>
            <a:chExt cx="624" cy="368"/>
          </a:xfrm>
        </p:grpSpPr>
        <p:sp>
          <p:nvSpPr>
            <p:cNvPr id="187456" name="Line 39"/>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7457" name="Text Box 40"/>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3" name="Text Box 41"/>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7432" name="Text Box 42"/>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7433" name="Rectangle 43"/>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7434" name="Rectangle 44"/>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7435" name="Rectangle 45"/>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7436" name="Rectangle 46"/>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7437" name="Rectangle 47"/>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7438" name="Rectangle 48"/>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7439" name="Rectangle 49"/>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7440" name="Rectangle 50"/>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7441" name="Rectangle 51"/>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7442" name="Rectangle 52"/>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7443" name="Rectangle 53"/>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4" name="Rectangle 54"/>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5" name="Rectangle 55"/>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6" name="Rectangle 56"/>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7" name="Rectangle 57"/>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8" name="Rectangle 58"/>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7449" name="Rectangle 59"/>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2" name="Rectangle 60"/>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63" name="Rectangle 61"/>
          <p:cNvSpPr>
            <a:spLocks noChangeArrowheads="1"/>
          </p:cNvSpPr>
          <p:nvPr/>
        </p:nvSpPr>
        <p:spPr bwMode="auto">
          <a:xfrm>
            <a:off x="1676400" y="31242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64" name="Rectangle 62"/>
          <p:cNvSpPr>
            <a:spLocks noChangeArrowheads="1"/>
          </p:cNvSpPr>
          <p:nvPr/>
        </p:nvSpPr>
        <p:spPr bwMode="auto">
          <a:xfrm>
            <a:off x="4319588" y="1752600"/>
            <a:ext cx="1928812" cy="8382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  </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7453" name="Rectangle 64"/>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66" name="Rectangle 65"/>
          <p:cNvSpPr>
            <a:spLocks noChangeArrowheads="1"/>
          </p:cNvSpPr>
          <p:nvPr/>
        </p:nvSpPr>
        <p:spPr bwMode="auto">
          <a:xfrm>
            <a:off x="6248400" y="4724400"/>
            <a:ext cx="1181100" cy="152400"/>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7455"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0F3540EB-B215-462A-BB85-F52D7A847C38}" type="slidenum">
              <a:rPr lang="en-US" altLang="zh-CN">
                <a:latin typeface="Arial" charset="0"/>
              </a:rPr>
              <a:pPr/>
              <a:t>97</a:t>
            </a:fld>
            <a:r>
              <a:rPr lang="en-US" altLang="zh-CN">
                <a:latin typeface="Arial"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40"/>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8"/>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additive="base">
                                        <p:cTn id="25" dur="500" fill="hold"/>
                                        <p:tgtEl>
                                          <p:spTgt spid="63"/>
                                        </p:tgtEl>
                                        <p:attrNameLst>
                                          <p:attrName>ppt_x</p:attrName>
                                        </p:attrNameLst>
                                      </p:cBhvr>
                                      <p:tavLst>
                                        <p:tav tm="0">
                                          <p:val>
                                            <p:strVal val="#ppt_x"/>
                                          </p:val>
                                        </p:tav>
                                        <p:tav tm="100000">
                                          <p:val>
                                            <p:strVal val="#ppt_x"/>
                                          </p:val>
                                        </p:tav>
                                      </p:tavLst>
                                    </p:anim>
                                    <p:anim calcmode="lin" valueType="num">
                                      <p:cBhvr additive="base">
                                        <p:cTn id="26" dur="500" fill="hold"/>
                                        <p:tgtEl>
                                          <p:spTgt spid="6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5" presetClass="emph" presetSubtype="0" repeatCount="5000" fill="hold" grpId="0" nodeType="clickEffect">
                                  <p:stCondLst>
                                    <p:cond delay="0"/>
                                  </p:stCondLst>
                                  <p:childTnLst>
                                    <p:anim calcmode="discrete" valueType="str">
                                      <p:cBhvr>
                                        <p:cTn id="30"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1" fill="hold">
                      <p:stCondLst>
                        <p:cond delay="indefinite"/>
                      </p:stCondLst>
                      <p:childTnLst>
                        <p:par>
                          <p:cTn id="32" fill="hold">
                            <p:stCondLst>
                              <p:cond delay="0"/>
                            </p:stCondLst>
                            <p:childTnLst>
                              <p:par>
                                <p:cTn id="33" presetID="35" presetClass="emph" presetSubtype="0" repeatCount="5000" fill="hold" grpId="0" nodeType="clickEffect">
                                  <p:stCondLst>
                                    <p:cond delay="0"/>
                                  </p:stCondLst>
                                  <p:childTnLst>
                                    <p:anim calcmode="discrete" valueType="str">
                                      <p:cBhvr>
                                        <p:cTn id="34" dur="1000" fill="hold"/>
                                        <p:tgtEl>
                                          <p:spTgt spid="25"/>
                                        </p:tgtEl>
                                        <p:attrNameLst>
                                          <p:attrName>style.visibility</p:attrName>
                                        </p:attrNameLst>
                                      </p:cBhvr>
                                      <p:tavLst>
                                        <p:tav tm="0">
                                          <p:val>
                                            <p:strVal val="hidden"/>
                                          </p:val>
                                        </p:tav>
                                        <p:tav tm="50000">
                                          <p:val>
                                            <p:strVal val="visible"/>
                                          </p:val>
                                        </p:tav>
                                      </p:tavLst>
                                    </p:anim>
                                  </p:childTnLst>
                                </p:cTn>
                              </p:par>
                              <p:par>
                                <p:cTn id="35" presetID="35" presetClass="emph" presetSubtype="0" repeatCount="5000" fill="hold" grpId="0" nodeType="withEffect">
                                  <p:stCondLst>
                                    <p:cond delay="0"/>
                                  </p:stCondLst>
                                  <p:childTnLst>
                                    <p:anim calcmode="discrete" valueType="str">
                                      <p:cBhvr>
                                        <p:cTn id="36" dur="1000" fill="hold"/>
                                        <p:tgtEl>
                                          <p:spTgt spid="24"/>
                                        </p:tgtEl>
                                        <p:attrNameLst>
                                          <p:attrName>style.visibility</p:attrName>
                                        </p:attrNameLst>
                                      </p:cBhvr>
                                      <p:tavLst>
                                        <p:tav tm="0">
                                          <p:val>
                                            <p:strVal val="hidden"/>
                                          </p:val>
                                        </p:tav>
                                        <p:tav tm="50000">
                                          <p:val>
                                            <p:strVal val="visible"/>
                                          </p:val>
                                        </p:tav>
                                      </p:tavLst>
                                    </p:anim>
                                  </p:childTnLst>
                                </p:cTn>
                              </p:par>
                            </p:childTnLst>
                          </p:cTn>
                        </p:par>
                      </p:childTnLst>
                    </p:cTn>
                  </p:par>
                  <p:par>
                    <p:cTn id="37" fill="hold">
                      <p:stCondLst>
                        <p:cond delay="indefinite"/>
                      </p:stCondLst>
                      <p:childTnLst>
                        <p:par>
                          <p:cTn id="38" fill="hold">
                            <p:stCondLst>
                              <p:cond delay="0"/>
                            </p:stCondLst>
                            <p:childTnLst>
                              <p:par>
                                <p:cTn id="39" presetID="35" presetClass="emph" presetSubtype="0" repeatCount="5000" fill="hold" grpId="0" nodeType="clickEffect">
                                  <p:stCondLst>
                                    <p:cond delay="0"/>
                                  </p:stCondLst>
                                  <p:childTnLst>
                                    <p:anim calcmode="discrete" valueType="str">
                                      <p:cBhvr>
                                        <p:cTn id="40"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1" fill="hold">
                      <p:stCondLst>
                        <p:cond delay="indefinite"/>
                      </p:stCondLst>
                      <p:childTnLst>
                        <p:par>
                          <p:cTn id="42" fill="hold">
                            <p:stCondLst>
                              <p:cond delay="0"/>
                            </p:stCondLst>
                            <p:childTnLst>
                              <p:par>
                                <p:cTn id="43" presetID="35" presetClass="emph" presetSubtype="0" repeatCount="10000" fill="hold" grpId="0" nodeType="clickEffect">
                                  <p:stCondLst>
                                    <p:cond delay="0"/>
                                  </p:stCondLst>
                                  <p:childTnLst>
                                    <p:anim calcmode="discrete" valueType="str">
                                      <p:cBhvr>
                                        <p:cTn id="44" dur="1000" fill="hold"/>
                                        <p:tgtEl>
                                          <p:spTgt spid="66"/>
                                        </p:tgtEl>
                                        <p:attrNameLst>
                                          <p:attrName>style.visibility</p:attrName>
                                        </p:attrNameLst>
                                      </p:cBhvr>
                                      <p:tavLst>
                                        <p:tav tm="0">
                                          <p:val>
                                            <p:strVal val="hidden"/>
                                          </p:val>
                                        </p:tav>
                                        <p:tav tm="50000">
                                          <p:val>
                                            <p:strVal val="visible"/>
                                          </p:val>
                                        </p:tav>
                                      </p:tavLst>
                                    </p:anim>
                                  </p:childTnLst>
                                </p:cTn>
                              </p:par>
                            </p:childTnLst>
                          </p:cTn>
                        </p:par>
                      </p:childTnLst>
                    </p:cTn>
                  </p:par>
                  <p:par>
                    <p:cTn id="45" fill="hold">
                      <p:stCondLst>
                        <p:cond delay="indefinite"/>
                      </p:stCondLst>
                      <p:childTnLst>
                        <p:par>
                          <p:cTn id="46" fill="hold">
                            <p:stCondLst>
                              <p:cond delay="0"/>
                            </p:stCondLst>
                            <p:childTnLst>
                              <p:par>
                                <p:cTn id="47" presetID="35" presetClass="emph" presetSubtype="0" repeatCount="5000" fill="hold" grpId="0" nodeType="clickEffect">
                                  <p:stCondLst>
                                    <p:cond delay="0"/>
                                  </p:stCondLst>
                                  <p:childTnLst>
                                    <p:anim calcmode="discrete" valueType="str">
                                      <p:cBhvr>
                                        <p:cTn id="48" dur="1000" fill="hold"/>
                                        <p:tgtEl>
                                          <p:spTgt spid="33"/>
                                        </p:tgtEl>
                                        <p:attrNameLst>
                                          <p:attrName>style.visibility</p:attrName>
                                        </p:attrNameLst>
                                      </p:cBhvr>
                                      <p:tavLst>
                                        <p:tav tm="0">
                                          <p:val>
                                            <p:strVal val="hidden"/>
                                          </p:val>
                                        </p:tav>
                                        <p:tav tm="50000">
                                          <p:val>
                                            <p:strVal val="visible"/>
                                          </p:val>
                                        </p:tav>
                                      </p:tavLst>
                                    </p:anim>
                                  </p:childTnLst>
                                </p:cTn>
                              </p:par>
                            </p:childTnLst>
                          </p:cTn>
                        </p:par>
                      </p:childTnLst>
                    </p:cTn>
                  </p:par>
                  <p:par>
                    <p:cTn id="49" fill="hold">
                      <p:stCondLst>
                        <p:cond delay="indefinite"/>
                      </p:stCondLst>
                      <p:childTnLst>
                        <p:par>
                          <p:cTn id="50" fill="hold">
                            <p:stCondLst>
                              <p:cond delay="0"/>
                            </p:stCondLst>
                            <p:childTnLst>
                              <p:par>
                                <p:cTn id="51" presetID="35" presetClass="emph" presetSubtype="0" repeatCount="10000" fill="hold" grpId="0" nodeType="clickEffect">
                                  <p:stCondLst>
                                    <p:cond delay="0"/>
                                  </p:stCondLst>
                                  <p:childTnLst>
                                    <p:anim calcmode="discrete" valueType="str">
                                      <p:cBhvr>
                                        <p:cTn id="52" dur="1000" fill="hold"/>
                                        <p:tgtEl>
                                          <p:spTgt spid="12"/>
                                        </p:tgtEl>
                                        <p:attrNameLst>
                                          <p:attrName>style.visibility</p:attrName>
                                        </p:attrNameLst>
                                      </p:cBhvr>
                                      <p:tavLst>
                                        <p:tav tm="0">
                                          <p:val>
                                            <p:strVal val="hidden"/>
                                          </p:val>
                                        </p:tav>
                                        <p:tav tm="50000">
                                          <p:val>
                                            <p:strVal val="visible"/>
                                          </p:val>
                                        </p:tav>
                                      </p:tavLst>
                                    </p:anim>
                                  </p:childTnLst>
                                </p:cTn>
                              </p:par>
                            </p:childTnLst>
                          </p:cTn>
                        </p:par>
                      </p:childTnLst>
                    </p:cTn>
                  </p:par>
                  <p:par>
                    <p:cTn id="53" fill="hold">
                      <p:stCondLst>
                        <p:cond delay="indefinite"/>
                      </p:stCondLst>
                      <p:childTnLst>
                        <p:par>
                          <p:cTn id="54" fill="hold">
                            <p:stCondLst>
                              <p:cond delay="0"/>
                            </p:stCondLst>
                            <p:childTnLst>
                              <p:par>
                                <p:cTn id="55" presetID="35" presetClass="emph" presetSubtype="0" repeatCount="10000" fill="hold" grpId="0" nodeType="clickEffect">
                                  <p:stCondLst>
                                    <p:cond delay="0"/>
                                  </p:stCondLst>
                                  <p:childTnLst>
                                    <p:anim calcmode="discrete" valueType="str">
                                      <p:cBhvr>
                                        <p:cTn id="56" dur="1000" fill="hold"/>
                                        <p:tgtEl>
                                          <p:spTgt spid="34"/>
                                        </p:tgtEl>
                                        <p:attrNameLst>
                                          <p:attrName>style.visibility</p:attrName>
                                        </p:attrNameLst>
                                      </p:cBhvr>
                                      <p:tavLst>
                                        <p:tav tm="0">
                                          <p:val>
                                            <p:strVal val="hidden"/>
                                          </p:val>
                                        </p:tav>
                                        <p:tav tm="50000">
                                          <p:val>
                                            <p:strVal val="visible"/>
                                          </p:val>
                                        </p:tav>
                                      </p:tavLst>
                                    </p:anim>
                                  </p:childTnLst>
                                </p:cTn>
                              </p:par>
                            </p:childTnLst>
                          </p:cTn>
                        </p:par>
                      </p:childTnLst>
                    </p:cTn>
                  </p:par>
                  <p:par>
                    <p:cTn id="57" fill="hold">
                      <p:stCondLst>
                        <p:cond delay="indefinite"/>
                      </p:stCondLst>
                      <p:childTnLst>
                        <p:par>
                          <p:cTn id="58" fill="hold">
                            <p:stCondLst>
                              <p:cond delay="0"/>
                            </p:stCondLst>
                            <p:childTnLst>
                              <p:par>
                                <p:cTn id="59" presetID="35" presetClass="emph" presetSubtype="0" repeatCount="10000" fill="hold" grpId="0" nodeType="clickEffect">
                                  <p:stCondLst>
                                    <p:cond delay="0"/>
                                  </p:stCondLst>
                                  <p:childTnLst>
                                    <p:anim calcmode="discrete" valueType="str">
                                      <p:cBhvr>
                                        <p:cTn id="6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1" nodeType="clickEffect">
                                  <p:stCondLst>
                                    <p:cond delay="0"/>
                                  </p:stCondLst>
                                  <p:childTnLst>
                                    <p:set>
                                      <p:cBhvr>
                                        <p:cTn id="64" dur="1" fill="hold">
                                          <p:stCondLst>
                                            <p:cond delay="0"/>
                                          </p:stCondLst>
                                        </p:cTn>
                                        <p:tgtEl>
                                          <p:spTgt spid="64"/>
                                        </p:tgtEl>
                                        <p:attrNameLst>
                                          <p:attrName>style.visibility</p:attrName>
                                        </p:attrNameLst>
                                      </p:cBhvr>
                                      <p:to>
                                        <p:strVal val="visible"/>
                                      </p:to>
                                    </p:set>
                                    <p:anim calcmode="lin" valueType="num">
                                      <p:cBhvr additive="base">
                                        <p:cTn id="65" dur="500" fill="hold"/>
                                        <p:tgtEl>
                                          <p:spTgt spid="64"/>
                                        </p:tgtEl>
                                        <p:attrNameLst>
                                          <p:attrName>ppt_x</p:attrName>
                                        </p:attrNameLst>
                                      </p:cBhvr>
                                      <p:tavLst>
                                        <p:tav tm="0">
                                          <p:val>
                                            <p:strVal val="#ppt_x"/>
                                          </p:val>
                                        </p:tav>
                                        <p:tav tm="100000">
                                          <p:val>
                                            <p:strVal val="#ppt_x"/>
                                          </p:val>
                                        </p:tav>
                                      </p:tavLst>
                                    </p:anim>
                                    <p:anim calcmode="lin" valueType="num">
                                      <p:cBhvr additive="base">
                                        <p:cTn id="66"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35" presetClass="emph" presetSubtype="0" repeatCount="10000" fill="hold" grpId="0" nodeType="clickEffect">
                                  <p:stCondLst>
                                    <p:cond delay="0"/>
                                  </p:stCondLst>
                                  <p:childTnLst>
                                    <p:anim calcmode="discrete" valueType="str">
                                      <p:cBhvr>
                                        <p:cTn id="70" dur="1000" fill="hold"/>
                                        <p:tgtEl>
                                          <p:spTgt spid="64"/>
                                        </p:tgtEl>
                                        <p:attrNameLst>
                                          <p:attrName>style.visibility</p:attrName>
                                        </p:attrNameLst>
                                      </p:cBhvr>
                                      <p:tavLst>
                                        <p:tav tm="0">
                                          <p:val>
                                            <p:strVal val="hidden"/>
                                          </p:val>
                                        </p:tav>
                                        <p:tav tm="50000">
                                          <p:val>
                                            <p:strVal val="visible"/>
                                          </p:val>
                                        </p:tav>
                                      </p:tavLst>
                                    </p:anim>
                                  </p:childTnLst>
                                </p:cTn>
                              </p:par>
                            </p:childTnLst>
                          </p:cTn>
                        </p:par>
                      </p:childTnLst>
                    </p:cTn>
                  </p:par>
                  <p:par>
                    <p:cTn id="71" fill="hold">
                      <p:stCondLst>
                        <p:cond delay="indefinite"/>
                      </p:stCondLst>
                      <p:childTnLst>
                        <p:par>
                          <p:cTn id="72" fill="hold">
                            <p:stCondLst>
                              <p:cond delay="0"/>
                            </p:stCondLst>
                            <p:childTnLst>
                              <p:par>
                                <p:cTn id="73" presetID="35" presetClass="emph" presetSubtype="0" repeatCount="10000" fill="hold" grpId="0" nodeType="clickEffect">
                                  <p:stCondLst>
                                    <p:cond delay="0"/>
                                  </p:stCondLst>
                                  <p:childTnLst>
                                    <p:anim calcmode="discrete" valueType="str">
                                      <p:cBhvr>
                                        <p:cTn id="74"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75" fill="hold">
                      <p:stCondLst>
                        <p:cond delay="indefinite"/>
                      </p:stCondLst>
                      <p:childTnLst>
                        <p:par>
                          <p:cTn id="76" fill="hold">
                            <p:stCondLst>
                              <p:cond delay="0"/>
                            </p:stCondLst>
                            <p:childTnLst>
                              <p:par>
                                <p:cTn id="77" presetID="35" presetClass="emph" presetSubtype="0" repeatCount="4000" fill="hold" grpId="0" nodeType="clickEffect">
                                  <p:stCondLst>
                                    <p:cond delay="0"/>
                                  </p:stCondLst>
                                  <p:childTnLst>
                                    <p:anim calcmode="discrete" valueType="str">
                                      <p:cBhvr>
                                        <p:cTn id="78" dur="1000" fill="hold"/>
                                        <p:tgtEl>
                                          <p:spTgt spid="32"/>
                                        </p:tgtEl>
                                        <p:attrNameLst>
                                          <p:attrName>style.visibility</p:attrName>
                                        </p:attrNameLst>
                                      </p:cBhvr>
                                      <p:tavLst>
                                        <p:tav tm="0">
                                          <p:val>
                                            <p:strVal val="hidden"/>
                                          </p:val>
                                        </p:tav>
                                        <p:tav tm="50000">
                                          <p:val>
                                            <p:strVal val="visible"/>
                                          </p:val>
                                        </p:tav>
                                      </p:tavLst>
                                    </p:anim>
                                  </p:childTnLst>
                                </p:cTn>
                              </p:par>
                              <p:par>
                                <p:cTn id="79" presetID="35" presetClass="emph" presetSubtype="0" repeatCount="4000" fill="hold" grpId="0" nodeType="withEffect">
                                  <p:stCondLst>
                                    <p:cond delay="0"/>
                                  </p:stCondLst>
                                  <p:childTnLst>
                                    <p:anim calcmode="discrete" valueType="str">
                                      <p:cBhvr>
                                        <p:cTn id="80" dur="1000" fill="hold"/>
                                        <p:tgtEl>
                                          <p:spTgt spid="43"/>
                                        </p:tgtEl>
                                        <p:attrNameLst>
                                          <p:attrName>style.visibility</p:attrName>
                                        </p:attrNameLst>
                                      </p:cBhvr>
                                      <p:tavLst>
                                        <p:tav tm="0">
                                          <p:val>
                                            <p:strVal val="hidden"/>
                                          </p:val>
                                        </p:tav>
                                        <p:tav tm="50000">
                                          <p:val>
                                            <p:strVal val="visible"/>
                                          </p:val>
                                        </p:tav>
                                      </p:tavLst>
                                    </p:anim>
                                  </p:childTnLst>
                                </p:cTn>
                              </p:par>
                            </p:childTnLst>
                          </p:cTn>
                        </p:par>
                      </p:childTnLst>
                    </p:cTn>
                  </p:par>
                  <p:par>
                    <p:cTn id="81" fill="hold">
                      <p:stCondLst>
                        <p:cond delay="indefinite"/>
                      </p:stCondLst>
                      <p:childTnLst>
                        <p:par>
                          <p:cTn id="82" fill="hold">
                            <p:stCondLst>
                              <p:cond delay="0"/>
                            </p:stCondLst>
                            <p:childTnLst>
                              <p:par>
                                <p:cTn id="83" presetID="35" presetClass="emph" presetSubtype="0" repeatCount="4000" fill="hold" grpId="0" nodeType="clickEffect">
                                  <p:stCondLst>
                                    <p:cond delay="0"/>
                                  </p:stCondLst>
                                  <p:childTnLst>
                                    <p:anim calcmode="discrete" valueType="str">
                                      <p:cBhvr>
                                        <p:cTn id="8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85" fill="hold">
                      <p:stCondLst>
                        <p:cond delay="indefinite"/>
                      </p:stCondLst>
                      <p:childTnLst>
                        <p:par>
                          <p:cTn id="86" fill="hold">
                            <p:stCondLst>
                              <p:cond delay="0"/>
                            </p:stCondLst>
                            <p:childTnLst>
                              <p:par>
                                <p:cTn id="87" presetID="35" presetClass="emph" presetSubtype="0" repeatCount="5000" fill="hold" grpId="0" nodeType="clickEffect">
                                  <p:stCondLst>
                                    <p:cond delay="0"/>
                                  </p:stCondLst>
                                  <p:childTnLst>
                                    <p:anim calcmode="discrete" valueType="str">
                                      <p:cBhvr>
                                        <p:cTn id="88" dur="1000" fill="hold"/>
                                        <p:tgtEl>
                                          <p:spTgt spid="16"/>
                                        </p:tgtEl>
                                        <p:attrNameLst>
                                          <p:attrName>style.visibility</p:attrName>
                                        </p:attrNameLst>
                                      </p:cBhvr>
                                      <p:tavLst>
                                        <p:tav tm="0">
                                          <p:val>
                                            <p:strVal val="hidden"/>
                                          </p:val>
                                        </p:tav>
                                        <p:tav tm="50000">
                                          <p:val>
                                            <p:strVal val="visible"/>
                                          </p:val>
                                        </p:tav>
                                      </p:tavLst>
                                    </p:anim>
                                  </p:childTnLst>
                                </p:cTn>
                              </p:par>
                            </p:childTnLst>
                          </p:cTn>
                        </p:par>
                      </p:childTnLst>
                    </p:cTn>
                  </p:par>
                  <p:par>
                    <p:cTn id="89" fill="hold">
                      <p:stCondLst>
                        <p:cond delay="indefinite"/>
                      </p:stCondLst>
                      <p:childTnLst>
                        <p:par>
                          <p:cTn id="90" fill="hold">
                            <p:stCondLst>
                              <p:cond delay="0"/>
                            </p:stCondLst>
                            <p:childTnLst>
                              <p:par>
                                <p:cTn id="91" presetID="35" presetClass="emph" presetSubtype="0" repeatCount="5000" fill="hold" grpId="0" nodeType="clickEffect">
                                  <p:stCondLst>
                                    <p:cond delay="0"/>
                                  </p:stCondLst>
                                  <p:childTnLst>
                                    <p:anim calcmode="discrete" valueType="str">
                                      <p:cBhvr>
                                        <p:cTn id="9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93" fill="hold">
                      <p:stCondLst>
                        <p:cond delay="indefinite"/>
                      </p:stCondLst>
                      <p:childTnLst>
                        <p:par>
                          <p:cTn id="94" fill="hold">
                            <p:stCondLst>
                              <p:cond delay="0"/>
                            </p:stCondLst>
                            <p:childTnLst>
                              <p:par>
                                <p:cTn id="95" presetID="35" presetClass="emph" presetSubtype="0" repeatCount="4000" fill="hold" grpId="0" nodeType="clickEffect">
                                  <p:stCondLst>
                                    <p:cond delay="0"/>
                                  </p:stCondLst>
                                  <p:childTnLst>
                                    <p:anim calcmode="discrete" valueType="str">
                                      <p:cBhvr>
                                        <p:cTn id="96" dur="1000" fill="hold"/>
                                        <p:tgtEl>
                                          <p:spTgt spid="1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animBg="1"/>
      <p:bldP spid="14" grpId="0" animBg="1"/>
      <p:bldP spid="15" grpId="0" animBg="1"/>
      <p:bldP spid="16" grpId="0" animBg="1"/>
      <p:bldP spid="18" grpId="0" animBg="1"/>
      <p:bldP spid="24" grpId="0" animBg="1"/>
      <p:bldP spid="25" grpId="0" animBg="1"/>
      <p:bldP spid="32" grpId="0" animBg="1"/>
      <p:bldP spid="33" grpId="0" animBg="1"/>
      <p:bldP spid="34" grpId="0" animBg="1"/>
      <p:bldP spid="43" grpId="0"/>
      <p:bldP spid="62" grpId="0" animBg="1"/>
      <p:bldP spid="63" grpId="0" animBg="1"/>
      <p:bldP spid="64" grpId="0" animBg="1"/>
      <p:bldP spid="64" grpId="1" animBg="1"/>
      <p:bldP spid="66"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7" name="标题 1"/>
          <p:cNvSpPr>
            <a:spLocks noGrp="1"/>
          </p:cNvSpPr>
          <p:nvPr>
            <p:ph type="title"/>
          </p:nvPr>
        </p:nvSpPr>
        <p:spPr/>
        <p:txBody>
          <a:bodyPr/>
          <a:lstStyle/>
          <a:p>
            <a:r>
              <a:rPr lang="en-US" altLang="zh-CN" smtClean="0"/>
              <a:t>EDRAM</a:t>
            </a:r>
            <a:r>
              <a:rPr lang="zh-CN" altLang="en-US" smtClean="0"/>
              <a:t>芯片读取过程（</a:t>
            </a:r>
            <a:r>
              <a:rPr lang="en-US" altLang="zh-CN" smtClean="0"/>
              <a:t>2</a:t>
            </a:r>
            <a:r>
              <a:rPr lang="zh-CN" altLang="en-US" smtClean="0"/>
              <a:t>）</a:t>
            </a:r>
          </a:p>
        </p:txBody>
      </p:sp>
      <p:sp>
        <p:nvSpPr>
          <p:cNvPr id="4" name="Rectangle 2"/>
          <p:cNvSpPr>
            <a:spLocks noChangeArrowheads="1"/>
          </p:cNvSpPr>
          <p:nvPr/>
        </p:nvSpPr>
        <p:spPr bwMode="auto">
          <a:xfrm>
            <a:off x="381000" y="6096000"/>
            <a:ext cx="8153400" cy="425450"/>
          </a:xfrm>
          <a:prstGeom prst="rect">
            <a:avLst/>
          </a:prstGeom>
          <a:noFill/>
          <a:ln w="3175" algn="ctr">
            <a:noFill/>
            <a:miter lim="800000"/>
            <a:headEnd/>
            <a:tailEnd/>
          </a:ln>
          <a:effectLst/>
        </p:spPr>
        <p:txBody>
          <a:bodyPr>
            <a:spAutoFit/>
          </a:bodyPr>
          <a:lstStyle/>
          <a:p>
            <a:pPr algn="ctr">
              <a:lnSpc>
                <a:spcPct val="90000"/>
              </a:lnSpc>
              <a:spcBef>
                <a:spcPct val="20000"/>
              </a:spcBef>
              <a:buClr>
                <a:schemeClr val="hlink"/>
              </a:buClr>
              <a:buSzPct val="65000"/>
              <a:buFont typeface="Wingdings" pitchFamily="2" charset="2"/>
              <a:buNone/>
              <a:defRPr/>
            </a:pPr>
            <a:r>
              <a:rPr lang="zh-CN" altLang="en-US" sz="2400" i="0" dirty="0">
                <a:solidFill>
                  <a:schemeClr val="accent2"/>
                </a:solidFill>
                <a:effectLst>
                  <a:outerShdw blurRad="38100" dist="38100" dir="2700000" algn="tl">
                    <a:srgbClr val="C0C0C0"/>
                  </a:outerShdw>
                </a:effectLst>
                <a:latin typeface="+mn-lt"/>
              </a:rPr>
              <a:t>可以提高</a:t>
            </a:r>
            <a:r>
              <a:rPr lang="zh-CN" altLang="en-US" sz="2400" i="0" dirty="0">
                <a:solidFill>
                  <a:schemeClr val="accent2"/>
                </a:solidFill>
                <a:effectLst>
                  <a:outerShdw blurRad="38100" dist="38100" dir="2700000" algn="tl">
                    <a:srgbClr val="C0C0C0"/>
                  </a:outerShdw>
                </a:effectLst>
                <a:latin typeface="Arial" pitchFamily="34" charset="0"/>
              </a:rPr>
              <a:t>顺序读取</a:t>
            </a:r>
            <a:r>
              <a:rPr lang="zh-CN" altLang="en-US" sz="2400" i="0" dirty="0">
                <a:solidFill>
                  <a:schemeClr val="accent2"/>
                </a:solidFill>
                <a:effectLst>
                  <a:outerShdw blurRad="38100" dist="38100" dir="2700000" algn="tl">
                    <a:srgbClr val="C0C0C0"/>
                  </a:outerShdw>
                </a:effectLst>
                <a:latin typeface="+mn-lt"/>
              </a:rPr>
              <a:t>速度</a:t>
            </a:r>
          </a:p>
        </p:txBody>
      </p:sp>
      <p:sp>
        <p:nvSpPr>
          <p:cNvPr id="5" name="Rectangle 3"/>
          <p:cNvSpPr>
            <a:spLocks noChangeArrowheads="1"/>
          </p:cNvSpPr>
          <p:nvPr/>
        </p:nvSpPr>
        <p:spPr bwMode="auto">
          <a:xfrm>
            <a:off x="1690688" y="1371600"/>
            <a:ext cx="1714500" cy="533400"/>
          </a:xfrm>
          <a:prstGeom prst="rect">
            <a:avLst/>
          </a:prstGeom>
          <a:solidFill>
            <a:srgbClr val="FF66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列地址锁存器</a:t>
            </a:r>
          </a:p>
        </p:txBody>
      </p:sp>
      <p:sp>
        <p:nvSpPr>
          <p:cNvPr id="6" name="Rectangle 4"/>
          <p:cNvSpPr>
            <a:spLocks noChangeArrowheads="1"/>
          </p:cNvSpPr>
          <p:nvPr/>
        </p:nvSpPr>
        <p:spPr bwMode="auto">
          <a:xfrm>
            <a:off x="1690688" y="2286000"/>
            <a:ext cx="1714500" cy="3810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11</a:t>
            </a:r>
            <a:r>
              <a:rPr lang="zh-CN" altLang="en-US" sz="1400" b="1" i="0">
                <a:latin typeface="Tahoma" pitchFamily="34" charset="0"/>
                <a:ea typeface="仿宋_GB2312" pitchFamily="49" charset="-122"/>
              </a:rPr>
              <a:t>位比较器</a:t>
            </a:r>
          </a:p>
        </p:txBody>
      </p:sp>
      <p:sp>
        <p:nvSpPr>
          <p:cNvPr id="7" name="Rectangle 5"/>
          <p:cNvSpPr>
            <a:spLocks noChangeArrowheads="1"/>
          </p:cNvSpPr>
          <p:nvPr/>
        </p:nvSpPr>
        <p:spPr bwMode="auto">
          <a:xfrm>
            <a:off x="1690688"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行地址锁存器</a:t>
            </a:r>
          </a:p>
        </p:txBody>
      </p:sp>
      <p:sp>
        <p:nvSpPr>
          <p:cNvPr id="188422" name="Rectangle 6"/>
          <p:cNvSpPr>
            <a:spLocks noChangeArrowheads="1"/>
          </p:cNvSpPr>
          <p:nvPr/>
        </p:nvSpPr>
        <p:spPr bwMode="auto">
          <a:xfrm>
            <a:off x="1690688" y="5181600"/>
            <a:ext cx="1714500" cy="6096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行地址和刷新控制</a:t>
            </a:r>
          </a:p>
        </p:txBody>
      </p:sp>
      <p:sp>
        <p:nvSpPr>
          <p:cNvPr id="9" name="Rectangle 7"/>
          <p:cNvSpPr>
            <a:spLocks noChangeArrowheads="1"/>
          </p:cNvSpPr>
          <p:nvPr/>
        </p:nvSpPr>
        <p:spPr bwMode="auto">
          <a:xfrm>
            <a:off x="4319588" y="13716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列译码器</a:t>
            </a:r>
          </a:p>
        </p:txBody>
      </p:sp>
      <p:sp>
        <p:nvSpPr>
          <p:cNvPr id="10" name="Rectangle 8"/>
          <p:cNvSpPr>
            <a:spLocks noChangeArrowheads="1"/>
          </p:cNvSpPr>
          <p:nvPr/>
        </p:nvSpPr>
        <p:spPr bwMode="auto">
          <a:xfrm>
            <a:off x="4319588" y="1752600"/>
            <a:ext cx="1928812"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512×4 SRAM Cache</a:t>
            </a:r>
          </a:p>
          <a:p>
            <a:pPr algn="ctr"/>
            <a:r>
              <a:rPr lang="zh-CN" altLang="en-US" sz="1400" b="1" i="0">
                <a:solidFill>
                  <a:srgbClr val="003300"/>
                </a:solidFill>
                <a:latin typeface="Tahoma" pitchFamily="34" charset="0"/>
                <a:ea typeface="仿宋_GB2312" pitchFamily="49" charset="-122"/>
              </a:rPr>
              <a:t>最后读出行</a:t>
            </a:r>
          </a:p>
        </p:txBody>
      </p:sp>
      <p:sp>
        <p:nvSpPr>
          <p:cNvPr id="188425" name="Rectangle 10"/>
          <p:cNvSpPr>
            <a:spLocks noChangeArrowheads="1"/>
          </p:cNvSpPr>
          <p:nvPr/>
        </p:nvSpPr>
        <p:spPr bwMode="auto">
          <a:xfrm>
            <a:off x="4776788" y="4114800"/>
            <a:ext cx="1500187" cy="1676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DRAM</a:t>
            </a:r>
            <a:r>
              <a:rPr lang="zh-CN" altLang="en-US" sz="1400" b="1" i="0">
                <a:latin typeface="Tahoma" pitchFamily="34" charset="0"/>
                <a:ea typeface="仿宋_GB2312" pitchFamily="49" charset="-122"/>
              </a:rPr>
              <a:t>阵列</a:t>
            </a:r>
          </a:p>
          <a:p>
            <a:pPr algn="ctr"/>
            <a:r>
              <a:rPr lang="en-US" altLang="zh-CN" sz="1400" b="1" i="0">
                <a:latin typeface="Tahoma" pitchFamily="34" charset="0"/>
                <a:ea typeface="仿宋_GB2312" pitchFamily="49" charset="-122"/>
              </a:rPr>
              <a:t>2048×512</a:t>
            </a:r>
            <a:r>
              <a:rPr lang="en-US" altLang="zh-CN" sz="1400" b="1" i="0">
                <a:latin typeface="Tahoma" pitchFamily="34" charset="0"/>
                <a:ea typeface="宋体" charset="-122"/>
              </a:rPr>
              <a:t>×</a:t>
            </a:r>
            <a:r>
              <a:rPr lang="en-US" altLang="zh-CN" sz="1400" b="1" i="0">
                <a:latin typeface="Tahoma" pitchFamily="34" charset="0"/>
                <a:ea typeface="仿宋_GB2312" pitchFamily="49" charset="-122"/>
              </a:rPr>
              <a:t>4</a:t>
            </a:r>
          </a:p>
        </p:txBody>
      </p:sp>
      <p:sp>
        <p:nvSpPr>
          <p:cNvPr id="188426" name="Rectangle 11"/>
          <p:cNvSpPr>
            <a:spLocks noChangeArrowheads="1"/>
          </p:cNvSpPr>
          <p:nvPr/>
        </p:nvSpPr>
        <p:spPr bwMode="auto">
          <a:xfrm>
            <a:off x="4348163" y="4114800"/>
            <a:ext cx="428625" cy="1676400"/>
          </a:xfrm>
          <a:prstGeom prst="rect">
            <a:avLst/>
          </a:prstGeom>
          <a:solidFill>
            <a:srgbClr val="CCFF66"/>
          </a:solidFill>
          <a:ln w="19050" algn="ctr">
            <a:solidFill>
              <a:schemeClr val="tx1"/>
            </a:solidFill>
            <a:miter lim="800000"/>
            <a:headEnd type="none" w="sm" len="sm"/>
            <a:tailEnd type="none" w="sm" len="sm"/>
          </a:ln>
        </p:spPr>
        <p:txBody>
          <a:bodyPr vert="eaVert" wrap="none" anchor="ctr"/>
          <a:lstStyle/>
          <a:p>
            <a:pPr algn="ctr"/>
            <a:r>
              <a:rPr lang="zh-CN" altLang="en-US" sz="1400" b="1" i="0">
                <a:latin typeface="Tahoma" pitchFamily="34" charset="0"/>
                <a:ea typeface="仿宋_GB2312" pitchFamily="49" charset="-122"/>
              </a:rPr>
              <a:t>行译码器</a:t>
            </a:r>
          </a:p>
        </p:txBody>
      </p:sp>
      <p:sp>
        <p:nvSpPr>
          <p:cNvPr id="15" name="Line 13"/>
          <p:cNvSpPr>
            <a:spLocks noChangeShapeType="1"/>
          </p:cNvSpPr>
          <p:nvPr/>
        </p:nvSpPr>
        <p:spPr bwMode="auto">
          <a:xfrm>
            <a:off x="6224588" y="1981200"/>
            <a:ext cx="785812" cy="1588"/>
          </a:xfrm>
          <a:prstGeom prst="line">
            <a:avLst/>
          </a:prstGeom>
          <a:noFill/>
          <a:ln w="76200">
            <a:solidFill>
              <a:schemeClr val="tx1"/>
            </a:solidFill>
            <a:round/>
            <a:headEnd/>
            <a:tailEnd type="triangle" w="med" len="med"/>
          </a:ln>
        </p:spPr>
        <p:txBody>
          <a:bodyPr/>
          <a:lstStyle/>
          <a:p>
            <a:endParaRPr lang="zh-CN" altLang="en-US"/>
          </a:p>
        </p:txBody>
      </p:sp>
      <p:sp>
        <p:nvSpPr>
          <p:cNvPr id="188428" name="Line 14"/>
          <p:cNvSpPr>
            <a:spLocks noChangeShapeType="1"/>
          </p:cNvSpPr>
          <p:nvPr/>
        </p:nvSpPr>
        <p:spPr bwMode="auto">
          <a:xfrm flipH="1">
            <a:off x="6248400" y="3352800"/>
            <a:ext cx="762000" cy="0"/>
          </a:xfrm>
          <a:prstGeom prst="line">
            <a:avLst/>
          </a:prstGeom>
          <a:noFill/>
          <a:ln w="76200">
            <a:solidFill>
              <a:schemeClr val="tx1"/>
            </a:solidFill>
            <a:round/>
            <a:headEnd/>
            <a:tailEnd type="triangle" w="med" len="med"/>
          </a:ln>
        </p:spPr>
        <p:txBody>
          <a:bodyPr/>
          <a:lstStyle/>
          <a:p>
            <a:endParaRPr lang="zh-CN" altLang="en-US"/>
          </a:p>
        </p:txBody>
      </p:sp>
      <p:sp>
        <p:nvSpPr>
          <p:cNvPr id="17" name="Line 15"/>
          <p:cNvSpPr>
            <a:spLocks noChangeShapeType="1"/>
          </p:cNvSpPr>
          <p:nvPr/>
        </p:nvSpPr>
        <p:spPr bwMode="auto">
          <a:xfrm flipH="1">
            <a:off x="8129588" y="2438400"/>
            <a:ext cx="785812"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30" name="Line 16"/>
          <p:cNvSpPr>
            <a:spLocks noChangeShapeType="1"/>
          </p:cNvSpPr>
          <p:nvPr/>
        </p:nvSpPr>
        <p:spPr bwMode="auto">
          <a:xfrm flipH="1">
            <a:off x="3405188" y="1752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1" name="Line 17"/>
          <p:cNvSpPr>
            <a:spLocks noChangeShapeType="1"/>
          </p:cNvSpPr>
          <p:nvPr/>
        </p:nvSpPr>
        <p:spPr bwMode="auto">
          <a:xfrm flipH="1">
            <a:off x="3405188" y="24384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2" name="Line 18"/>
          <p:cNvSpPr>
            <a:spLocks noChangeShapeType="1"/>
          </p:cNvSpPr>
          <p:nvPr/>
        </p:nvSpPr>
        <p:spPr bwMode="auto">
          <a:xfrm flipH="1">
            <a:off x="3405188" y="3505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3" name="Line 19"/>
          <p:cNvSpPr>
            <a:spLocks noChangeShapeType="1"/>
          </p:cNvSpPr>
          <p:nvPr/>
        </p:nvSpPr>
        <p:spPr bwMode="auto">
          <a:xfrm flipH="1">
            <a:off x="3405188" y="48006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4" name="Line 20"/>
          <p:cNvSpPr>
            <a:spLocks noChangeShapeType="1"/>
          </p:cNvSpPr>
          <p:nvPr/>
        </p:nvSpPr>
        <p:spPr bwMode="auto">
          <a:xfrm flipH="1">
            <a:off x="3405188" y="5410200"/>
            <a:ext cx="328612" cy="0"/>
          </a:xfrm>
          <a:prstGeom prst="line">
            <a:avLst/>
          </a:prstGeom>
          <a:noFill/>
          <a:ln w="19050">
            <a:solidFill>
              <a:schemeClr val="tx1"/>
            </a:solidFill>
            <a:round/>
            <a:headEnd/>
            <a:tailEnd type="triangle" w="med" len="med"/>
          </a:ln>
        </p:spPr>
        <p:txBody>
          <a:bodyPr/>
          <a:lstStyle/>
          <a:p>
            <a:endParaRPr lang="zh-CN" altLang="en-US"/>
          </a:p>
        </p:txBody>
      </p:sp>
      <p:sp>
        <p:nvSpPr>
          <p:cNvPr id="188435" name="Line 21"/>
          <p:cNvSpPr>
            <a:spLocks noChangeShapeType="1"/>
          </p:cNvSpPr>
          <p:nvPr/>
        </p:nvSpPr>
        <p:spPr bwMode="auto">
          <a:xfrm flipH="1">
            <a:off x="3405188" y="5638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6" name="Line 22"/>
          <p:cNvSpPr>
            <a:spLocks noChangeShapeType="1"/>
          </p:cNvSpPr>
          <p:nvPr/>
        </p:nvSpPr>
        <p:spPr bwMode="auto">
          <a:xfrm flipH="1">
            <a:off x="3405188" y="44958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37" name="Line 23"/>
          <p:cNvSpPr>
            <a:spLocks noChangeShapeType="1"/>
          </p:cNvSpPr>
          <p:nvPr/>
        </p:nvSpPr>
        <p:spPr bwMode="auto">
          <a:xfrm>
            <a:off x="1371600" y="175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8" name="Line 24"/>
          <p:cNvSpPr>
            <a:spLocks noChangeShapeType="1"/>
          </p:cNvSpPr>
          <p:nvPr/>
        </p:nvSpPr>
        <p:spPr bwMode="auto">
          <a:xfrm>
            <a:off x="1371600" y="2514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39" name="Line 25"/>
          <p:cNvSpPr>
            <a:spLocks noChangeShapeType="1"/>
          </p:cNvSpPr>
          <p:nvPr/>
        </p:nvSpPr>
        <p:spPr bwMode="auto">
          <a:xfrm>
            <a:off x="1371600" y="35814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0" name="Line 26"/>
          <p:cNvSpPr>
            <a:spLocks noChangeShapeType="1"/>
          </p:cNvSpPr>
          <p:nvPr/>
        </p:nvSpPr>
        <p:spPr bwMode="auto">
          <a:xfrm>
            <a:off x="1371600" y="46482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1" name="Line 27"/>
          <p:cNvSpPr>
            <a:spLocks noChangeShapeType="1"/>
          </p:cNvSpPr>
          <p:nvPr/>
        </p:nvSpPr>
        <p:spPr bwMode="auto">
          <a:xfrm flipH="1">
            <a:off x="1371600" y="1752600"/>
            <a:ext cx="0" cy="2895600"/>
          </a:xfrm>
          <a:prstGeom prst="line">
            <a:avLst/>
          </a:prstGeom>
          <a:noFill/>
          <a:ln w="19050">
            <a:solidFill>
              <a:schemeClr val="tx1"/>
            </a:solidFill>
            <a:round/>
            <a:headEnd/>
            <a:tailEnd/>
          </a:ln>
        </p:spPr>
        <p:txBody>
          <a:bodyPr/>
          <a:lstStyle/>
          <a:p>
            <a:endParaRPr lang="zh-CN" altLang="en-US"/>
          </a:p>
        </p:txBody>
      </p:sp>
      <p:sp>
        <p:nvSpPr>
          <p:cNvPr id="188442" name="Line 28"/>
          <p:cNvSpPr>
            <a:spLocks noChangeShapeType="1"/>
          </p:cNvSpPr>
          <p:nvPr/>
        </p:nvSpPr>
        <p:spPr bwMode="auto">
          <a:xfrm flipV="1">
            <a:off x="3733800" y="1752600"/>
            <a:ext cx="0" cy="3657600"/>
          </a:xfrm>
          <a:prstGeom prst="line">
            <a:avLst/>
          </a:prstGeom>
          <a:noFill/>
          <a:ln w="19050">
            <a:solidFill>
              <a:schemeClr val="tx1"/>
            </a:solidFill>
            <a:round/>
            <a:headEnd/>
            <a:tailEnd/>
          </a:ln>
        </p:spPr>
        <p:txBody>
          <a:bodyPr/>
          <a:lstStyle/>
          <a:p>
            <a:endParaRPr lang="zh-CN" altLang="en-US"/>
          </a:p>
        </p:txBody>
      </p:sp>
      <p:sp>
        <p:nvSpPr>
          <p:cNvPr id="31" name="Line 29"/>
          <p:cNvSpPr>
            <a:spLocks noChangeShapeType="1"/>
          </p:cNvSpPr>
          <p:nvPr/>
        </p:nvSpPr>
        <p:spPr bwMode="auto">
          <a:xfrm flipH="1">
            <a:off x="3429000" y="1524000"/>
            <a:ext cx="914400" cy="0"/>
          </a:xfrm>
          <a:prstGeom prst="line">
            <a:avLst/>
          </a:prstGeom>
          <a:noFill/>
          <a:ln w="19050">
            <a:solidFill>
              <a:schemeClr val="tx1"/>
            </a:solidFill>
            <a:round/>
            <a:headEnd type="triangle" w="med" len="med"/>
            <a:tailEnd/>
          </a:ln>
        </p:spPr>
        <p:txBody>
          <a:bodyPr/>
          <a:lstStyle/>
          <a:p>
            <a:endParaRPr lang="zh-CN" altLang="en-US"/>
          </a:p>
        </p:txBody>
      </p:sp>
      <p:sp>
        <p:nvSpPr>
          <p:cNvPr id="188444" name="Line 30"/>
          <p:cNvSpPr>
            <a:spLocks noChangeShapeType="1"/>
          </p:cNvSpPr>
          <p:nvPr/>
        </p:nvSpPr>
        <p:spPr bwMode="auto">
          <a:xfrm rot="5400000" flipH="1">
            <a:off x="4953794" y="38092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5" name="Line 31"/>
          <p:cNvSpPr>
            <a:spLocks noChangeShapeType="1"/>
          </p:cNvSpPr>
          <p:nvPr/>
        </p:nvSpPr>
        <p:spPr bwMode="auto">
          <a:xfrm rot="5400000" flipH="1">
            <a:off x="4953794" y="2818606"/>
            <a:ext cx="609600" cy="1588"/>
          </a:xfrm>
          <a:prstGeom prst="line">
            <a:avLst/>
          </a:prstGeom>
          <a:noFill/>
          <a:ln w="76200">
            <a:solidFill>
              <a:schemeClr val="tx1"/>
            </a:solidFill>
            <a:round/>
            <a:headEnd type="triangle" w="med" len="med"/>
            <a:tailEnd type="triangle" w="med" len="med"/>
          </a:ln>
        </p:spPr>
        <p:txBody>
          <a:bodyPr/>
          <a:lstStyle/>
          <a:p>
            <a:endParaRPr lang="zh-CN" altLang="en-US"/>
          </a:p>
        </p:txBody>
      </p:sp>
      <p:sp>
        <p:nvSpPr>
          <p:cNvPr id="188446" name="Line 32"/>
          <p:cNvSpPr>
            <a:spLocks noChangeShapeType="1"/>
          </p:cNvSpPr>
          <p:nvPr/>
        </p:nvSpPr>
        <p:spPr bwMode="auto">
          <a:xfrm>
            <a:off x="1371600" y="533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7" name="Line 33"/>
          <p:cNvSpPr>
            <a:spLocks noChangeShapeType="1"/>
          </p:cNvSpPr>
          <p:nvPr/>
        </p:nvSpPr>
        <p:spPr bwMode="auto">
          <a:xfrm>
            <a:off x="1371600" y="55626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48" name="Text Box 34"/>
          <p:cNvSpPr txBox="1">
            <a:spLocks noChangeArrowheads="1"/>
          </p:cNvSpPr>
          <p:nvPr/>
        </p:nvSpPr>
        <p:spPr bwMode="auto">
          <a:xfrm>
            <a:off x="609600" y="1371600"/>
            <a:ext cx="838200" cy="523875"/>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列选通   </a:t>
            </a:r>
            <a:r>
              <a:rPr lang="en-US" altLang="zh-CN" sz="1400" b="1" i="0">
                <a:solidFill>
                  <a:schemeClr val="folHlink"/>
                </a:solidFill>
                <a:latin typeface="Tahoma" pitchFamily="34" charset="0"/>
                <a:ea typeface="宋体" charset="-122"/>
              </a:rPr>
              <a:t>CAS</a:t>
            </a:r>
            <a:endParaRPr lang="en-US" altLang="zh-CN" sz="1400" b="1" i="0" baseline="-25000">
              <a:solidFill>
                <a:schemeClr val="folHlink"/>
              </a:solidFill>
              <a:latin typeface="Tahoma" pitchFamily="34" charset="0"/>
              <a:ea typeface="宋体" charset="-122"/>
            </a:endParaRPr>
          </a:p>
        </p:txBody>
      </p:sp>
      <p:sp>
        <p:nvSpPr>
          <p:cNvPr id="188449" name="Line 35"/>
          <p:cNvSpPr>
            <a:spLocks noChangeShapeType="1"/>
          </p:cNvSpPr>
          <p:nvPr/>
        </p:nvSpPr>
        <p:spPr bwMode="auto">
          <a:xfrm>
            <a:off x="1371600" y="1524000"/>
            <a:ext cx="304800" cy="0"/>
          </a:xfrm>
          <a:prstGeom prst="line">
            <a:avLst/>
          </a:prstGeom>
          <a:noFill/>
          <a:ln w="19050">
            <a:solidFill>
              <a:schemeClr val="tx1"/>
            </a:solidFill>
            <a:round/>
            <a:headEnd/>
            <a:tailEnd type="triangle" w="med" len="med"/>
          </a:ln>
        </p:spPr>
        <p:txBody>
          <a:bodyPr/>
          <a:lstStyle/>
          <a:p>
            <a:endParaRPr lang="zh-CN" altLang="en-US"/>
          </a:p>
        </p:txBody>
      </p:sp>
      <p:sp>
        <p:nvSpPr>
          <p:cNvPr id="188450" name="Text Box 36"/>
          <p:cNvSpPr txBox="1">
            <a:spLocks noChangeArrowheads="1"/>
          </p:cNvSpPr>
          <p:nvPr/>
        </p:nvSpPr>
        <p:spPr bwMode="auto">
          <a:xfrm>
            <a:off x="685800" y="4953000"/>
            <a:ext cx="838200" cy="95408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行选通   </a:t>
            </a:r>
            <a:r>
              <a:rPr lang="en-US" altLang="zh-CN" sz="1400" b="1" i="0">
                <a:solidFill>
                  <a:schemeClr val="folHlink"/>
                </a:solidFill>
                <a:latin typeface="Tahoma" pitchFamily="34" charset="0"/>
                <a:ea typeface="宋体" charset="-122"/>
              </a:rPr>
              <a:t>RAS</a:t>
            </a:r>
          </a:p>
          <a:p>
            <a:pPr algn="ctr"/>
            <a:r>
              <a:rPr lang="zh-CN" altLang="en-US" sz="1400" b="1" i="0">
                <a:solidFill>
                  <a:schemeClr val="folHlink"/>
                </a:solidFill>
                <a:latin typeface="Tahoma" pitchFamily="34" charset="0"/>
                <a:ea typeface="宋体" charset="-122"/>
              </a:rPr>
              <a:t>刷新</a:t>
            </a:r>
            <a:r>
              <a:rPr lang="en-US" altLang="zh-CN" sz="1400" b="1" i="0">
                <a:solidFill>
                  <a:schemeClr val="folHlink"/>
                </a:solidFill>
                <a:latin typeface="Tahoma" pitchFamily="34" charset="0"/>
                <a:ea typeface="宋体" charset="-122"/>
              </a:rPr>
              <a:t>Ref</a:t>
            </a:r>
            <a:endParaRPr lang="en-US" altLang="zh-CN" sz="1400" b="1" i="0" baseline="-25000">
              <a:solidFill>
                <a:schemeClr val="folHlink"/>
              </a:solidFill>
              <a:latin typeface="Tahoma" pitchFamily="34" charset="0"/>
              <a:ea typeface="宋体" charset="-122"/>
            </a:endParaRPr>
          </a:p>
        </p:txBody>
      </p:sp>
      <p:grpSp>
        <p:nvGrpSpPr>
          <p:cNvPr id="39" name="Group 37"/>
          <p:cNvGrpSpPr>
            <a:grpSpLocks/>
          </p:cNvGrpSpPr>
          <p:nvPr/>
        </p:nvGrpSpPr>
        <p:grpSpPr bwMode="auto">
          <a:xfrm>
            <a:off x="533400" y="3016250"/>
            <a:ext cx="990600" cy="584200"/>
            <a:chOff x="192" y="1900"/>
            <a:chExt cx="624" cy="368"/>
          </a:xfrm>
        </p:grpSpPr>
        <p:sp>
          <p:nvSpPr>
            <p:cNvPr id="188479" name="Line 38"/>
            <p:cNvSpPr>
              <a:spLocks noChangeShapeType="1"/>
            </p:cNvSpPr>
            <p:nvPr/>
          </p:nvSpPr>
          <p:spPr bwMode="auto">
            <a:xfrm flipH="1">
              <a:off x="288" y="2112"/>
              <a:ext cx="432" cy="0"/>
            </a:xfrm>
            <a:prstGeom prst="line">
              <a:avLst/>
            </a:prstGeom>
            <a:noFill/>
            <a:ln w="19050">
              <a:solidFill>
                <a:schemeClr val="tx1"/>
              </a:solidFill>
              <a:round/>
              <a:headEnd type="triangle" w="med" len="med"/>
              <a:tailEnd/>
            </a:ln>
          </p:spPr>
          <p:txBody>
            <a:bodyPr/>
            <a:lstStyle/>
            <a:p>
              <a:endParaRPr lang="zh-CN" altLang="en-US"/>
            </a:p>
          </p:txBody>
        </p:sp>
        <p:sp>
          <p:nvSpPr>
            <p:cNvPr id="188480" name="Text Box 39"/>
            <p:cNvSpPr txBox="1">
              <a:spLocks noChangeArrowheads="1"/>
            </p:cNvSpPr>
            <p:nvPr/>
          </p:nvSpPr>
          <p:spPr bwMode="auto">
            <a:xfrm>
              <a:off x="192" y="1900"/>
              <a:ext cx="624" cy="368"/>
            </a:xfrm>
            <a:prstGeom prst="rect">
              <a:avLst/>
            </a:prstGeom>
            <a:noFill/>
            <a:ln w="9525">
              <a:noFill/>
              <a:miter lim="800000"/>
              <a:headEnd/>
              <a:tailEnd/>
            </a:ln>
          </p:spPr>
          <p:txBody>
            <a:bodyPr>
              <a:spAutoFit/>
            </a:bodyPr>
            <a:lstStyle/>
            <a:p>
              <a:pPr algn="ctr"/>
              <a:r>
                <a:rPr lang="zh-CN" altLang="en-US" sz="1400" b="1" i="0">
                  <a:solidFill>
                    <a:schemeClr val="folHlink"/>
                  </a:solidFill>
                  <a:latin typeface="Tahoma" pitchFamily="34" charset="0"/>
                  <a:ea typeface="宋体" charset="-122"/>
                </a:rPr>
                <a:t>地址</a:t>
              </a:r>
            </a:p>
            <a:p>
              <a:pPr algn="ctr"/>
              <a:r>
                <a:rPr lang="en-US" altLang="zh-CN" sz="1400"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0</a:t>
              </a:r>
              <a:r>
                <a:rPr lang="en-US" altLang="zh-CN" b="1" i="0">
                  <a:solidFill>
                    <a:schemeClr val="folHlink"/>
                  </a:solidFill>
                  <a:latin typeface="Tahoma" pitchFamily="34" charset="0"/>
                  <a:ea typeface="宋体" charset="-122"/>
                </a:rPr>
                <a:t>~A</a:t>
              </a:r>
              <a:r>
                <a:rPr lang="en-US" altLang="zh-CN" sz="1400" b="1" i="0" baseline="-25000">
                  <a:solidFill>
                    <a:schemeClr val="folHlink"/>
                  </a:solidFill>
                  <a:latin typeface="Tahoma" pitchFamily="34" charset="0"/>
                  <a:ea typeface="宋体" charset="-122"/>
                </a:rPr>
                <a:t>10</a:t>
              </a:r>
            </a:p>
          </p:txBody>
        </p:sp>
      </p:grpSp>
      <p:sp>
        <p:nvSpPr>
          <p:cNvPr id="42" name="Text Box 40"/>
          <p:cNvSpPr txBox="1">
            <a:spLocks noChangeArrowheads="1"/>
          </p:cNvSpPr>
          <p:nvPr/>
        </p:nvSpPr>
        <p:spPr bwMode="auto">
          <a:xfrm>
            <a:off x="3352800" y="914400"/>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列地址</a:t>
            </a:r>
          </a:p>
          <a:p>
            <a:pPr algn="ct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~CA</a:t>
            </a:r>
            <a:r>
              <a:rPr lang="en-US" altLang="zh-CN" sz="1400" i="0" baseline="-25000">
                <a:solidFill>
                  <a:schemeClr val="folHlink"/>
                </a:solidFill>
                <a:latin typeface="Tahoma" pitchFamily="34" charset="0"/>
                <a:ea typeface="宋体" charset="-122"/>
              </a:rPr>
              <a:t>8</a:t>
            </a:r>
          </a:p>
        </p:txBody>
      </p:sp>
      <p:sp>
        <p:nvSpPr>
          <p:cNvPr id="188453" name="Text Box 41"/>
          <p:cNvSpPr txBox="1">
            <a:spLocks noChangeArrowheads="1"/>
          </p:cNvSpPr>
          <p:nvPr/>
        </p:nvSpPr>
        <p:spPr bwMode="auto">
          <a:xfrm>
            <a:off x="3352800" y="3871913"/>
            <a:ext cx="1219200" cy="523875"/>
          </a:xfrm>
          <a:prstGeom prst="rect">
            <a:avLst/>
          </a:prstGeom>
          <a:noFill/>
          <a:ln w="9525">
            <a:noFill/>
            <a:miter lim="800000"/>
            <a:headEnd/>
            <a:tailEnd/>
          </a:ln>
        </p:spPr>
        <p:txBody>
          <a:bodyPr>
            <a:spAutoFit/>
          </a:bodyPr>
          <a:lstStyle/>
          <a:p>
            <a:pPr algn="ctr"/>
            <a:r>
              <a:rPr lang="zh-CN" altLang="en-US" sz="1400" i="0">
                <a:solidFill>
                  <a:schemeClr val="folHlink"/>
                </a:solidFill>
                <a:latin typeface="Tahoma" pitchFamily="34" charset="0"/>
                <a:ea typeface="宋体" charset="-122"/>
              </a:rPr>
              <a:t>行地址</a:t>
            </a:r>
          </a:p>
          <a:p>
            <a:pPr algn="ct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0</a:t>
            </a:r>
            <a:r>
              <a:rPr lang="en-US" altLang="zh-CN" sz="1400" i="0">
                <a:solidFill>
                  <a:schemeClr val="folHlink"/>
                </a:solidFill>
                <a:latin typeface="Tahoma" pitchFamily="34" charset="0"/>
                <a:ea typeface="宋体" charset="-122"/>
              </a:rPr>
              <a:t>~RA</a:t>
            </a:r>
            <a:r>
              <a:rPr lang="en-US" altLang="zh-CN" sz="1400" i="0" baseline="-25000">
                <a:solidFill>
                  <a:schemeClr val="folHlink"/>
                </a:solidFill>
                <a:latin typeface="Tahoma" pitchFamily="34" charset="0"/>
                <a:ea typeface="宋体" charset="-122"/>
              </a:rPr>
              <a:t>10</a:t>
            </a:r>
          </a:p>
        </p:txBody>
      </p:sp>
      <p:sp>
        <p:nvSpPr>
          <p:cNvPr id="188454" name="Rectangle 42"/>
          <p:cNvSpPr>
            <a:spLocks noChangeArrowheads="1"/>
          </p:cNvSpPr>
          <p:nvPr/>
        </p:nvSpPr>
        <p:spPr bwMode="auto">
          <a:xfrm>
            <a:off x="6248400" y="4114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R0</a:t>
            </a:r>
          </a:p>
        </p:txBody>
      </p:sp>
      <p:sp>
        <p:nvSpPr>
          <p:cNvPr id="188455" name="Rectangle 43"/>
          <p:cNvSpPr>
            <a:spLocks noChangeArrowheads="1"/>
          </p:cNvSpPr>
          <p:nvPr/>
        </p:nvSpPr>
        <p:spPr bwMode="auto">
          <a:xfrm>
            <a:off x="6248400" y="4267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R1</a:t>
            </a:r>
          </a:p>
        </p:txBody>
      </p:sp>
      <p:sp>
        <p:nvSpPr>
          <p:cNvPr id="188456" name="Rectangle 44"/>
          <p:cNvSpPr>
            <a:spLocks noChangeArrowheads="1"/>
          </p:cNvSpPr>
          <p:nvPr/>
        </p:nvSpPr>
        <p:spPr bwMode="auto">
          <a:xfrm>
            <a:off x="6248400" y="4419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a:t>
            </a:r>
          </a:p>
        </p:txBody>
      </p:sp>
      <p:sp>
        <p:nvSpPr>
          <p:cNvPr id="188457" name="Rectangle 45"/>
          <p:cNvSpPr>
            <a:spLocks noChangeArrowheads="1"/>
          </p:cNvSpPr>
          <p:nvPr/>
        </p:nvSpPr>
        <p:spPr bwMode="auto">
          <a:xfrm>
            <a:off x="6248400" y="4572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R3</a:t>
            </a:r>
          </a:p>
        </p:txBody>
      </p:sp>
      <p:sp>
        <p:nvSpPr>
          <p:cNvPr id="188458" name="Rectangle 46"/>
          <p:cNvSpPr>
            <a:spLocks noChangeArrowheads="1"/>
          </p:cNvSpPr>
          <p:nvPr/>
        </p:nvSpPr>
        <p:spPr bwMode="auto">
          <a:xfrm>
            <a:off x="6248400" y="4876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R5</a:t>
            </a:r>
          </a:p>
        </p:txBody>
      </p:sp>
      <p:sp>
        <p:nvSpPr>
          <p:cNvPr id="188459" name="Rectangle 47"/>
          <p:cNvSpPr>
            <a:spLocks noChangeArrowheads="1"/>
          </p:cNvSpPr>
          <p:nvPr/>
        </p:nvSpPr>
        <p:spPr bwMode="auto">
          <a:xfrm>
            <a:off x="6248400" y="50292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R6</a:t>
            </a:r>
          </a:p>
        </p:txBody>
      </p:sp>
      <p:sp>
        <p:nvSpPr>
          <p:cNvPr id="188460" name="Rectangle 48"/>
          <p:cNvSpPr>
            <a:spLocks noChangeArrowheads="1"/>
          </p:cNvSpPr>
          <p:nvPr/>
        </p:nvSpPr>
        <p:spPr bwMode="auto">
          <a:xfrm>
            <a:off x="6248400" y="51816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R7</a:t>
            </a:r>
          </a:p>
        </p:txBody>
      </p:sp>
      <p:sp>
        <p:nvSpPr>
          <p:cNvPr id="188461" name="Rectangle 49"/>
          <p:cNvSpPr>
            <a:spLocks noChangeArrowheads="1"/>
          </p:cNvSpPr>
          <p:nvPr/>
        </p:nvSpPr>
        <p:spPr bwMode="auto">
          <a:xfrm>
            <a:off x="6248400" y="53340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a:t>
            </a:r>
          </a:p>
        </p:txBody>
      </p:sp>
      <p:sp>
        <p:nvSpPr>
          <p:cNvPr id="188462" name="Rectangle 50"/>
          <p:cNvSpPr>
            <a:spLocks noChangeArrowheads="1"/>
          </p:cNvSpPr>
          <p:nvPr/>
        </p:nvSpPr>
        <p:spPr bwMode="auto">
          <a:xfrm>
            <a:off x="6248400" y="5486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R2046</a:t>
            </a:r>
          </a:p>
        </p:txBody>
      </p:sp>
      <p:sp>
        <p:nvSpPr>
          <p:cNvPr id="188463" name="Rectangle 51"/>
          <p:cNvSpPr>
            <a:spLocks noChangeArrowheads="1"/>
          </p:cNvSpPr>
          <p:nvPr/>
        </p:nvSpPr>
        <p:spPr bwMode="auto">
          <a:xfrm>
            <a:off x="6248400" y="56388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endParaRPr lang="zh-CN" altLang="zh-CN" sz="1400" i="0">
              <a:latin typeface="Tahoma" pitchFamily="34" charset="0"/>
              <a:ea typeface="仿宋_GB2312" pitchFamily="49" charset="-122"/>
            </a:endParaRPr>
          </a:p>
        </p:txBody>
      </p:sp>
      <p:sp>
        <p:nvSpPr>
          <p:cNvPr id="188464" name="Rectangle 52"/>
          <p:cNvSpPr>
            <a:spLocks noChangeArrowheads="1"/>
          </p:cNvSpPr>
          <p:nvPr/>
        </p:nvSpPr>
        <p:spPr bwMode="auto">
          <a:xfrm flipV="1">
            <a:off x="6248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5" name="Rectangle 53"/>
          <p:cNvSpPr>
            <a:spLocks noChangeArrowheads="1"/>
          </p:cNvSpPr>
          <p:nvPr/>
        </p:nvSpPr>
        <p:spPr bwMode="auto">
          <a:xfrm flipV="1">
            <a:off x="6400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6" name="Rectangle 54"/>
          <p:cNvSpPr>
            <a:spLocks noChangeArrowheads="1"/>
          </p:cNvSpPr>
          <p:nvPr/>
        </p:nvSpPr>
        <p:spPr bwMode="auto">
          <a:xfrm flipV="1">
            <a:off x="65532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7" name="Rectangle 55"/>
          <p:cNvSpPr>
            <a:spLocks noChangeArrowheads="1"/>
          </p:cNvSpPr>
          <p:nvPr/>
        </p:nvSpPr>
        <p:spPr bwMode="auto">
          <a:xfrm flipV="1">
            <a:off x="67056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8" name="Rectangle 56"/>
          <p:cNvSpPr>
            <a:spLocks noChangeArrowheads="1"/>
          </p:cNvSpPr>
          <p:nvPr/>
        </p:nvSpPr>
        <p:spPr bwMode="auto">
          <a:xfrm flipV="1">
            <a:off x="68580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69" name="Rectangle 57"/>
          <p:cNvSpPr>
            <a:spLocks noChangeArrowheads="1"/>
          </p:cNvSpPr>
          <p:nvPr/>
        </p:nvSpPr>
        <p:spPr bwMode="auto">
          <a:xfrm flipV="1">
            <a:off x="70104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188470" name="Rectangle 58"/>
          <p:cNvSpPr>
            <a:spLocks noChangeArrowheads="1"/>
          </p:cNvSpPr>
          <p:nvPr/>
        </p:nvSpPr>
        <p:spPr bwMode="auto">
          <a:xfrm flipV="1">
            <a:off x="7162800" y="5638800"/>
            <a:ext cx="152400" cy="152400"/>
          </a:xfrm>
          <a:prstGeom prst="rect">
            <a:avLst/>
          </a:prstGeom>
          <a:solidFill>
            <a:srgbClr val="FF9900"/>
          </a:solidFill>
          <a:ln w="19050" algn="ctr">
            <a:solidFill>
              <a:schemeClr val="tx1"/>
            </a:solidFill>
            <a:miter lim="800000"/>
            <a:headEnd type="none" w="sm" len="sm"/>
            <a:tailEnd type="none" w="sm" len="sm"/>
          </a:ln>
        </p:spPr>
        <p:txBody>
          <a:bodyPr rot="10800000" wrap="none" anchor="ctr"/>
          <a:lstStyle/>
          <a:p>
            <a:pPr algn="ctr"/>
            <a:endParaRPr lang="zh-CN" altLang="zh-CN" sz="1400" i="0">
              <a:latin typeface="Tahoma" pitchFamily="34" charset="0"/>
              <a:ea typeface="仿宋_GB2312" pitchFamily="49" charset="-122"/>
            </a:endParaRPr>
          </a:p>
        </p:txBody>
      </p:sp>
      <p:sp>
        <p:nvSpPr>
          <p:cNvPr id="61" name="Rectangle 59"/>
          <p:cNvSpPr>
            <a:spLocks noChangeArrowheads="1"/>
          </p:cNvSpPr>
          <p:nvPr/>
        </p:nvSpPr>
        <p:spPr bwMode="auto">
          <a:xfrm>
            <a:off x="1676400" y="4343400"/>
            <a:ext cx="1714500" cy="609600"/>
          </a:xfrm>
          <a:prstGeom prst="rect">
            <a:avLst/>
          </a:prstGeom>
          <a:solidFill>
            <a:srgbClr val="FF00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000</a:t>
            </a:r>
            <a:r>
              <a:rPr lang="en-US" altLang="zh-CN" sz="1400" b="1" i="0">
                <a:solidFill>
                  <a:srgbClr val="66FF33"/>
                </a:solidFill>
                <a:latin typeface="Tahoma" pitchFamily="34" charset="0"/>
                <a:ea typeface="仿宋_GB2312" pitchFamily="49" charset="-122"/>
              </a:rPr>
              <a:t>0000</a:t>
            </a:r>
            <a:r>
              <a:rPr lang="en-US" altLang="zh-CN" sz="1400" b="1" i="0">
                <a:latin typeface="Tahoma" pitchFamily="34" charset="0"/>
                <a:ea typeface="仿宋_GB2312" pitchFamily="49" charset="-122"/>
              </a:rPr>
              <a:t>0100</a:t>
            </a:r>
          </a:p>
        </p:txBody>
      </p:sp>
      <p:sp>
        <p:nvSpPr>
          <p:cNvPr id="188472" name="Rectangle 60"/>
          <p:cNvSpPr>
            <a:spLocks noChangeArrowheads="1"/>
          </p:cNvSpPr>
          <p:nvPr/>
        </p:nvSpPr>
        <p:spPr bwMode="auto">
          <a:xfrm>
            <a:off x="1676400" y="3200400"/>
            <a:ext cx="1714500" cy="8382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宋体" charset="-122"/>
              </a:rPr>
              <a:t>000</a:t>
            </a:r>
            <a:r>
              <a:rPr lang="en-US" altLang="zh-CN" sz="1400" b="1" i="0">
                <a:solidFill>
                  <a:srgbClr val="66FF33"/>
                </a:solidFill>
                <a:latin typeface="Tahoma" pitchFamily="34" charset="0"/>
                <a:ea typeface="宋体" charset="-122"/>
              </a:rPr>
              <a:t>0000</a:t>
            </a:r>
            <a:r>
              <a:rPr lang="en-US" altLang="zh-CN" sz="1400" b="1" i="0">
                <a:latin typeface="Tahoma" pitchFamily="34" charset="0"/>
                <a:ea typeface="宋体" charset="-122"/>
              </a:rPr>
              <a:t>0100</a:t>
            </a:r>
            <a:endParaRPr lang="en-US" altLang="zh-CN" sz="1400" b="1" i="0">
              <a:latin typeface="Tahoma" pitchFamily="34" charset="0"/>
              <a:ea typeface="仿宋_GB2312" pitchFamily="49" charset="-122"/>
            </a:endParaRPr>
          </a:p>
        </p:txBody>
      </p:sp>
      <p:sp>
        <p:nvSpPr>
          <p:cNvPr id="188473" name="Rectangle 61"/>
          <p:cNvSpPr>
            <a:spLocks noChangeArrowheads="1"/>
          </p:cNvSpPr>
          <p:nvPr/>
        </p:nvSpPr>
        <p:spPr bwMode="auto">
          <a:xfrm>
            <a:off x="4319588" y="1752600"/>
            <a:ext cx="1928812" cy="838200"/>
          </a:xfrm>
          <a:prstGeom prst="rect">
            <a:avLst/>
          </a:prstGeom>
          <a:solidFill>
            <a:srgbClr val="66FFCC"/>
          </a:solidFill>
          <a:ln w="19050" algn="ctr">
            <a:solidFill>
              <a:schemeClr val="tx1"/>
            </a:solidFill>
            <a:miter lim="800000"/>
            <a:headEnd type="none" w="sm" len="sm"/>
            <a:tailEnd type="none" w="sm" len="sm"/>
          </a:ln>
        </p:spPr>
        <p:txBody>
          <a:bodyPr wrap="none" anchor="ctr"/>
          <a:lstStyle/>
          <a:p>
            <a:pPr algn="ctr"/>
            <a:r>
              <a:rPr lang="en-US" altLang="zh-CN" sz="1400" b="1" i="0">
                <a:solidFill>
                  <a:srgbClr val="003300"/>
                </a:solidFill>
                <a:latin typeface="Tahoma" pitchFamily="34" charset="0"/>
                <a:ea typeface="仿宋_GB2312" pitchFamily="49" charset="-122"/>
              </a:rPr>
              <a:t>512</a:t>
            </a:r>
            <a:r>
              <a:rPr lang="zh-CN" altLang="en-US" sz="1400" b="1" i="0">
                <a:solidFill>
                  <a:srgbClr val="003300"/>
                </a:solidFill>
                <a:latin typeface="Tahoma" pitchFamily="34" charset="0"/>
                <a:ea typeface="仿宋_GB2312" pitchFamily="49" charset="-122"/>
              </a:rPr>
              <a:t>*</a:t>
            </a:r>
            <a:r>
              <a:rPr lang="en-US" altLang="zh-CN" sz="1400" b="1" i="0">
                <a:solidFill>
                  <a:srgbClr val="003300"/>
                </a:solidFill>
                <a:latin typeface="Tahoma" pitchFamily="34" charset="0"/>
                <a:ea typeface="仿宋_GB2312" pitchFamily="49" charset="-122"/>
              </a:rPr>
              <a:t>4</a:t>
            </a:r>
          </a:p>
          <a:p>
            <a:pPr algn="ctr"/>
            <a:r>
              <a:rPr lang="en-US" altLang="zh-CN" sz="1400" b="1" i="0">
                <a:solidFill>
                  <a:srgbClr val="003300"/>
                </a:solidFill>
                <a:latin typeface="Tahoma" pitchFamily="34" charset="0"/>
                <a:ea typeface="仿宋_GB2312" pitchFamily="49" charset="-122"/>
              </a:rPr>
              <a:t>R4</a:t>
            </a:r>
            <a:r>
              <a:rPr lang="zh-CN" altLang="en-US" sz="1400" b="1" i="0">
                <a:solidFill>
                  <a:srgbClr val="003300"/>
                </a:solidFill>
                <a:latin typeface="Tahoma" pitchFamily="34" charset="0"/>
                <a:ea typeface="仿宋_GB2312" pitchFamily="49" charset="-122"/>
              </a:rPr>
              <a:t>的内容</a:t>
            </a:r>
          </a:p>
        </p:txBody>
      </p:sp>
      <p:sp>
        <p:nvSpPr>
          <p:cNvPr id="188474" name="Rectangle 63"/>
          <p:cNvSpPr>
            <a:spLocks noChangeArrowheads="1"/>
          </p:cNvSpPr>
          <p:nvPr/>
        </p:nvSpPr>
        <p:spPr bwMode="auto">
          <a:xfrm>
            <a:off x="6248400" y="4724400"/>
            <a:ext cx="1181100" cy="152400"/>
          </a:xfrm>
          <a:prstGeom prst="rect">
            <a:avLst/>
          </a:prstGeom>
          <a:solidFill>
            <a:srgbClr val="FF99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5" name="Rectangle 64"/>
          <p:cNvSpPr>
            <a:spLocks noChangeArrowheads="1"/>
          </p:cNvSpPr>
          <p:nvPr/>
        </p:nvSpPr>
        <p:spPr bwMode="auto">
          <a:xfrm>
            <a:off x="6248400" y="4724400"/>
            <a:ext cx="1181100" cy="152400"/>
          </a:xfrm>
          <a:prstGeom prst="rect">
            <a:avLst/>
          </a:prstGeom>
          <a:solidFill>
            <a:srgbClr val="99CC00"/>
          </a:solidFill>
          <a:ln w="19050" algn="ctr">
            <a:solidFill>
              <a:schemeClr val="tx1"/>
            </a:solidFill>
            <a:miter lim="800000"/>
            <a:headEnd type="none" w="sm" len="sm"/>
            <a:tailEnd type="none" w="sm" len="sm"/>
          </a:ln>
        </p:spPr>
        <p:txBody>
          <a:bodyPr wrap="none" anchor="ctr"/>
          <a:lstStyle/>
          <a:p>
            <a:pPr algn="ctr"/>
            <a:r>
              <a:rPr lang="en-US" altLang="zh-CN" sz="1400" i="0">
                <a:latin typeface="Tahoma" pitchFamily="34" charset="0"/>
                <a:ea typeface="仿宋_GB2312" pitchFamily="49" charset="-122"/>
              </a:rPr>
              <a:t>R4</a:t>
            </a:r>
          </a:p>
        </p:txBody>
      </p:sp>
      <p:sp>
        <p:nvSpPr>
          <p:cNvPr id="188476"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7A15286C-9314-4BCD-BD14-FA807B042AAF}" type="slidenum">
              <a:rPr lang="en-US" altLang="zh-CN">
                <a:latin typeface="Arial" charset="0"/>
              </a:rPr>
              <a:pPr/>
              <a:t>98</a:t>
            </a:fld>
            <a:r>
              <a:rPr lang="en-US" altLang="zh-CN">
                <a:latin typeface="Arial" charset="0"/>
              </a:rPr>
              <a:t>- </a:t>
            </a:r>
          </a:p>
        </p:txBody>
      </p:sp>
      <p:sp>
        <p:nvSpPr>
          <p:cNvPr id="14" name="Rectangle 12"/>
          <p:cNvSpPr>
            <a:spLocks noChangeArrowheads="1"/>
          </p:cNvSpPr>
          <p:nvPr/>
        </p:nvSpPr>
        <p:spPr bwMode="auto">
          <a:xfrm>
            <a:off x="6986588" y="1371600"/>
            <a:ext cx="1143000" cy="2209800"/>
          </a:xfrm>
          <a:prstGeom prst="rect">
            <a:avLst/>
          </a:prstGeom>
          <a:solidFill>
            <a:srgbClr val="FF00FF"/>
          </a:solidFill>
          <a:ln w="19050" algn="ctr">
            <a:solidFill>
              <a:schemeClr val="tx1"/>
            </a:solidFill>
            <a:miter lim="800000"/>
            <a:headEnd type="none" w="sm" len="sm"/>
            <a:tailEnd type="none" w="sm" len="sm"/>
          </a:ln>
        </p:spPr>
        <p:txBody>
          <a:bodyPr wrap="none" anchor="ctr"/>
          <a:lstStyle/>
          <a:p>
            <a:pPr algn="ctr"/>
            <a:r>
              <a:rPr lang="en-US" altLang="zh-CN" sz="1400" b="1" i="0">
                <a:latin typeface="Tahoma" pitchFamily="34" charset="0"/>
                <a:ea typeface="仿宋_GB2312" pitchFamily="49" charset="-122"/>
              </a:rPr>
              <a:t>I/O</a:t>
            </a:r>
            <a:r>
              <a:rPr lang="zh-CN" altLang="en-US" sz="1400" b="1" i="0">
                <a:latin typeface="Tahoma" pitchFamily="34" charset="0"/>
                <a:ea typeface="仿宋_GB2312" pitchFamily="49" charset="-122"/>
              </a:rPr>
              <a:t>控制</a:t>
            </a:r>
          </a:p>
          <a:p>
            <a:pPr algn="ctr"/>
            <a:r>
              <a:rPr lang="zh-CN" altLang="en-US" sz="1400" b="1" i="0">
                <a:latin typeface="Tahoma" pitchFamily="34" charset="0"/>
                <a:ea typeface="仿宋_GB2312" pitchFamily="49" charset="-122"/>
              </a:rPr>
              <a:t>和</a:t>
            </a:r>
          </a:p>
          <a:p>
            <a:pPr algn="ctr"/>
            <a:r>
              <a:rPr lang="zh-CN" altLang="en-US" sz="1400" b="1" i="0">
                <a:latin typeface="Tahoma" pitchFamily="34" charset="0"/>
                <a:ea typeface="仿宋_GB2312" pitchFamily="49" charset="-122"/>
              </a:rPr>
              <a:t>数据锁存器</a:t>
            </a:r>
          </a:p>
        </p:txBody>
      </p:sp>
      <p:sp>
        <p:nvSpPr>
          <p:cNvPr id="188478" name="Rectangle 9"/>
          <p:cNvSpPr>
            <a:spLocks noChangeArrowheads="1"/>
          </p:cNvSpPr>
          <p:nvPr/>
        </p:nvSpPr>
        <p:spPr bwMode="auto">
          <a:xfrm>
            <a:off x="4319588" y="3124200"/>
            <a:ext cx="1928812" cy="419100"/>
          </a:xfrm>
          <a:prstGeom prst="rect">
            <a:avLst/>
          </a:prstGeom>
          <a:solidFill>
            <a:srgbClr val="CCFF66"/>
          </a:solidFill>
          <a:ln w="19050" algn="ctr">
            <a:solidFill>
              <a:schemeClr val="tx1"/>
            </a:solidFill>
            <a:miter lim="800000"/>
            <a:headEnd type="none" w="sm" len="sm"/>
            <a:tailEnd type="none" w="sm" len="sm"/>
          </a:ln>
        </p:spPr>
        <p:txBody>
          <a:bodyPr wrap="none" anchor="ctr"/>
          <a:lstStyle/>
          <a:p>
            <a:pPr algn="ctr"/>
            <a:r>
              <a:rPr lang="zh-CN" altLang="en-US" sz="1400" b="1" i="0">
                <a:latin typeface="Tahoma" pitchFamily="34" charset="0"/>
                <a:ea typeface="仿宋_GB2312" pitchFamily="49" charset="-122"/>
              </a:rPr>
              <a:t>读出放大和列写选择</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nodeType="clickEffect">
                                  <p:stCondLst>
                                    <p:cond delay="0"/>
                                  </p:stCondLst>
                                  <p:childTnLst>
                                    <p:anim calcmode="discrete" valueType="str">
                                      <p:cBhvr>
                                        <p:cTn id="6"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par>
                    <p:cTn id="7" fill="hold">
                      <p:stCondLst>
                        <p:cond delay="indefinite"/>
                      </p:stCondLst>
                      <p:childTnLst>
                        <p:par>
                          <p:cTn id="8" fill="hold">
                            <p:stCondLst>
                              <p:cond delay="0"/>
                            </p:stCondLst>
                            <p:childTnLst>
                              <p:par>
                                <p:cTn id="9" presetID="35" presetClass="emph" presetSubtype="0" repeatCount="5000" fill="hold" grpId="0" nodeType="clickEffect">
                                  <p:stCondLst>
                                    <p:cond delay="0"/>
                                  </p:stCondLst>
                                  <p:childTnLst>
                                    <p:anim calcmode="discrete" valueType="str">
                                      <p:cBhvr>
                                        <p:cTn id="10" dur="1000" fill="hold"/>
                                        <p:tgtEl>
                                          <p:spTgt spid="7"/>
                                        </p:tgtEl>
                                        <p:attrNameLst>
                                          <p:attrName>style.visibility</p:attrName>
                                        </p:attrNameLst>
                                      </p:cBhvr>
                                      <p:tavLst>
                                        <p:tav tm="0">
                                          <p:val>
                                            <p:strVal val="hidden"/>
                                          </p:val>
                                        </p:tav>
                                        <p:tav tm="50000">
                                          <p:val>
                                            <p:strVal val="visible"/>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61"/>
                                        </p:tgtEl>
                                        <p:attrNameLst>
                                          <p:attrName>style.visibility</p:attrName>
                                        </p:attrNameLst>
                                      </p:cBhvr>
                                      <p:to>
                                        <p:strVal val="visible"/>
                                      </p:to>
                                    </p:set>
                                    <p:anim calcmode="lin" valueType="num">
                                      <p:cBhvr additive="base">
                                        <p:cTn id="15" dur="500" fill="hold"/>
                                        <p:tgtEl>
                                          <p:spTgt spid="61"/>
                                        </p:tgtEl>
                                        <p:attrNameLst>
                                          <p:attrName>ppt_x</p:attrName>
                                        </p:attrNameLst>
                                      </p:cBhvr>
                                      <p:tavLst>
                                        <p:tav tm="0">
                                          <p:val>
                                            <p:strVal val="#ppt_x"/>
                                          </p:val>
                                        </p:tav>
                                        <p:tav tm="100000">
                                          <p:val>
                                            <p:strVal val="#ppt_x"/>
                                          </p:val>
                                        </p:tav>
                                      </p:tavLst>
                                    </p:anim>
                                    <p:anim calcmode="lin" valueType="num">
                                      <p:cBhvr additive="base">
                                        <p:cTn id="16" dur="500" fill="hold"/>
                                        <p:tgtEl>
                                          <p:spTgt spid="6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35" presetClass="emph" presetSubtype="0" repeatCount="5000" fill="hold" grpId="0" nodeType="clickEffect">
                                  <p:stCondLst>
                                    <p:cond delay="0"/>
                                  </p:stCondLst>
                                  <p:childTnLst>
                                    <p:anim calcmode="discrete" valueType="str">
                                      <p:cBhvr>
                                        <p:cTn id="20" dur="10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par>
                    <p:cTn id="21" fill="hold">
                      <p:stCondLst>
                        <p:cond delay="indefinite"/>
                      </p:stCondLst>
                      <p:childTnLst>
                        <p:par>
                          <p:cTn id="22" fill="hold">
                            <p:stCondLst>
                              <p:cond delay="0"/>
                            </p:stCondLst>
                            <p:childTnLst>
                              <p:par>
                                <p:cTn id="23" presetID="35" presetClass="emph" presetSubtype="0" repeatCount="10000" fill="hold" grpId="0" nodeType="clickEffect">
                                  <p:stCondLst>
                                    <p:cond delay="0"/>
                                  </p:stCondLst>
                                  <p:childTnLst>
                                    <p:anim calcmode="discrete" valueType="str">
                                      <p:cBhvr>
                                        <p:cTn id="24" dur="1000" fill="hold"/>
                                        <p:tgtEl>
                                          <p:spTgt spid="10"/>
                                        </p:tgtEl>
                                        <p:attrNameLst>
                                          <p:attrName>style.visibility</p:attrName>
                                        </p:attrNameLst>
                                      </p:cBhvr>
                                      <p:tavLst>
                                        <p:tav tm="0">
                                          <p:val>
                                            <p:strVal val="hidden"/>
                                          </p:val>
                                        </p:tav>
                                        <p:tav tm="50000">
                                          <p:val>
                                            <p:strVal val="visible"/>
                                          </p:val>
                                        </p:tav>
                                      </p:tavLst>
                                    </p:anim>
                                  </p:childTnLst>
                                </p:cTn>
                              </p:par>
                            </p:childTnLst>
                          </p:cTn>
                        </p:par>
                      </p:childTnLst>
                    </p:cTn>
                  </p:par>
                  <p:par>
                    <p:cTn id="25" fill="hold">
                      <p:stCondLst>
                        <p:cond delay="indefinite"/>
                      </p:stCondLst>
                      <p:childTnLst>
                        <p:par>
                          <p:cTn id="26" fill="hold">
                            <p:stCondLst>
                              <p:cond delay="0"/>
                            </p:stCondLst>
                            <p:childTnLst>
                              <p:par>
                                <p:cTn id="27" presetID="35" presetClass="emph" presetSubtype="0" repeatCount="10000" fill="hold" grpId="0" nodeType="clickEffect">
                                  <p:stCondLst>
                                    <p:cond delay="0"/>
                                  </p:stCondLst>
                                  <p:childTnLst>
                                    <p:anim calcmode="discrete" valueType="str">
                                      <p:cBhvr>
                                        <p:cTn id="28" dur="1000" fill="hold"/>
                                        <p:tgtEl>
                                          <p:spTgt spid="5"/>
                                        </p:tgtEl>
                                        <p:attrNameLst>
                                          <p:attrName>style.visibility</p:attrName>
                                        </p:attrNameLst>
                                      </p:cBhvr>
                                      <p:tavLst>
                                        <p:tav tm="0">
                                          <p:val>
                                            <p:strVal val="hidden"/>
                                          </p:val>
                                        </p:tav>
                                        <p:tav tm="50000">
                                          <p:val>
                                            <p:strVal val="visible"/>
                                          </p:val>
                                        </p:tav>
                                      </p:tavLst>
                                    </p:anim>
                                  </p:childTnLst>
                                </p:cTn>
                              </p:par>
                            </p:childTnLst>
                          </p:cTn>
                        </p:par>
                      </p:childTnLst>
                    </p:cTn>
                  </p:par>
                  <p:par>
                    <p:cTn id="29" fill="hold">
                      <p:stCondLst>
                        <p:cond delay="indefinite"/>
                      </p:stCondLst>
                      <p:childTnLst>
                        <p:par>
                          <p:cTn id="30" fill="hold">
                            <p:stCondLst>
                              <p:cond delay="0"/>
                            </p:stCondLst>
                            <p:childTnLst>
                              <p:par>
                                <p:cTn id="31" presetID="35" presetClass="emph" presetSubtype="0" repeatCount="4000" fill="hold" grpId="0" nodeType="clickEffect">
                                  <p:stCondLst>
                                    <p:cond delay="0"/>
                                  </p:stCondLst>
                                  <p:childTnLst>
                                    <p:anim calcmode="discrete" valueType="str">
                                      <p:cBhvr>
                                        <p:cTn id="32" dur="1000" fill="hold"/>
                                        <p:tgtEl>
                                          <p:spTgt spid="31"/>
                                        </p:tgtEl>
                                        <p:attrNameLst>
                                          <p:attrName>style.visibility</p:attrName>
                                        </p:attrNameLst>
                                      </p:cBhvr>
                                      <p:tavLst>
                                        <p:tav tm="0">
                                          <p:val>
                                            <p:strVal val="hidden"/>
                                          </p:val>
                                        </p:tav>
                                        <p:tav tm="50000">
                                          <p:val>
                                            <p:strVal val="visible"/>
                                          </p:val>
                                        </p:tav>
                                      </p:tavLst>
                                    </p:anim>
                                  </p:childTnLst>
                                </p:cTn>
                              </p:par>
                              <p:par>
                                <p:cTn id="33" presetID="35" presetClass="emph" presetSubtype="0" repeatCount="4000" fill="hold" grpId="0" nodeType="withEffect">
                                  <p:stCondLst>
                                    <p:cond delay="0"/>
                                  </p:stCondLst>
                                  <p:childTnLst>
                                    <p:anim calcmode="discrete" valueType="str">
                                      <p:cBhvr>
                                        <p:cTn id="34" dur="1000" fill="hold"/>
                                        <p:tgtEl>
                                          <p:spTgt spid="42"/>
                                        </p:tgtEl>
                                        <p:attrNameLst>
                                          <p:attrName>style.visibility</p:attrName>
                                        </p:attrNameLst>
                                      </p:cBhvr>
                                      <p:tavLst>
                                        <p:tav tm="0">
                                          <p:val>
                                            <p:strVal val="hidden"/>
                                          </p:val>
                                        </p:tav>
                                        <p:tav tm="50000">
                                          <p:val>
                                            <p:strVal val="visible"/>
                                          </p:val>
                                        </p:tav>
                                      </p:tavLst>
                                    </p:anim>
                                  </p:childTnLst>
                                </p:cTn>
                              </p:par>
                            </p:childTnLst>
                          </p:cTn>
                        </p:par>
                      </p:childTnLst>
                    </p:cTn>
                  </p:par>
                  <p:par>
                    <p:cTn id="35" fill="hold">
                      <p:stCondLst>
                        <p:cond delay="indefinite"/>
                      </p:stCondLst>
                      <p:childTnLst>
                        <p:par>
                          <p:cTn id="36" fill="hold">
                            <p:stCondLst>
                              <p:cond delay="0"/>
                            </p:stCondLst>
                            <p:childTnLst>
                              <p:par>
                                <p:cTn id="37" presetID="35" presetClass="emph" presetSubtype="0" repeatCount="4000" fill="hold" grpId="0" nodeType="clickEffect">
                                  <p:stCondLst>
                                    <p:cond delay="0"/>
                                  </p:stCondLst>
                                  <p:childTnLst>
                                    <p:anim calcmode="discrete" valueType="str">
                                      <p:cBhvr>
                                        <p:cTn id="38" dur="1000" fill="hold"/>
                                        <p:tgtEl>
                                          <p:spTgt spid="9"/>
                                        </p:tgtEl>
                                        <p:attrNameLst>
                                          <p:attrName>style.visibility</p:attrName>
                                        </p:attrNameLst>
                                      </p:cBhvr>
                                      <p:tavLst>
                                        <p:tav tm="0">
                                          <p:val>
                                            <p:strVal val="hidden"/>
                                          </p:val>
                                        </p:tav>
                                        <p:tav tm="50000">
                                          <p:val>
                                            <p:strVal val="visible"/>
                                          </p:val>
                                        </p:tav>
                                      </p:tavLst>
                                    </p:anim>
                                  </p:childTnLst>
                                </p:cTn>
                              </p:par>
                            </p:childTnLst>
                          </p:cTn>
                        </p:par>
                      </p:childTnLst>
                    </p:cTn>
                  </p:par>
                  <p:par>
                    <p:cTn id="39" fill="hold">
                      <p:stCondLst>
                        <p:cond delay="indefinite"/>
                      </p:stCondLst>
                      <p:childTnLst>
                        <p:par>
                          <p:cTn id="40" fill="hold">
                            <p:stCondLst>
                              <p:cond delay="0"/>
                            </p:stCondLst>
                            <p:childTnLst>
                              <p:par>
                                <p:cTn id="41" presetID="35" presetClass="emph" presetSubtype="0" repeatCount="5000" fill="hold" grpId="0" nodeType="clickEffect">
                                  <p:stCondLst>
                                    <p:cond delay="0"/>
                                  </p:stCondLst>
                                  <p:childTnLst>
                                    <p:anim calcmode="discrete" valueType="str">
                                      <p:cBhvr>
                                        <p:cTn id="42" dur="1000" fill="hold"/>
                                        <p:tgtEl>
                                          <p:spTgt spid="15"/>
                                        </p:tgtEl>
                                        <p:attrNameLst>
                                          <p:attrName>style.visibility</p:attrName>
                                        </p:attrNameLst>
                                      </p:cBhvr>
                                      <p:tavLst>
                                        <p:tav tm="0">
                                          <p:val>
                                            <p:strVal val="hidden"/>
                                          </p:val>
                                        </p:tav>
                                        <p:tav tm="50000">
                                          <p:val>
                                            <p:strVal val="visible"/>
                                          </p:val>
                                        </p:tav>
                                      </p:tavLst>
                                    </p:anim>
                                  </p:childTnLst>
                                </p:cTn>
                              </p:par>
                            </p:childTnLst>
                          </p:cTn>
                        </p:par>
                      </p:childTnLst>
                    </p:cTn>
                  </p:par>
                  <p:par>
                    <p:cTn id="43" fill="hold">
                      <p:stCondLst>
                        <p:cond delay="indefinite"/>
                      </p:stCondLst>
                      <p:childTnLst>
                        <p:par>
                          <p:cTn id="44" fill="hold">
                            <p:stCondLst>
                              <p:cond delay="0"/>
                            </p:stCondLst>
                            <p:childTnLst>
                              <p:par>
                                <p:cTn id="45" presetID="35" presetClass="emph" presetSubtype="0" repeatCount="5000" fill="hold" grpId="0" nodeType="clickEffect">
                                  <p:stCondLst>
                                    <p:cond delay="0"/>
                                  </p:stCondLst>
                                  <p:childTnLst>
                                    <p:anim calcmode="discrete" valueType="str">
                                      <p:cBhvr>
                                        <p:cTn id="46" dur="1000" fill="hold"/>
                                        <p:tgtEl>
                                          <p:spTgt spid="14"/>
                                        </p:tgtEl>
                                        <p:attrNameLst>
                                          <p:attrName>style.visibility</p:attrName>
                                        </p:attrNameLst>
                                      </p:cBhvr>
                                      <p:tavLst>
                                        <p:tav tm="0">
                                          <p:val>
                                            <p:strVal val="hidden"/>
                                          </p:val>
                                        </p:tav>
                                        <p:tav tm="50000">
                                          <p:val>
                                            <p:strVal val="visible"/>
                                          </p:val>
                                        </p:tav>
                                      </p:tavLst>
                                    </p:anim>
                                  </p:childTnLst>
                                </p:cTn>
                              </p:par>
                            </p:childTnLst>
                          </p:cTn>
                        </p:par>
                      </p:childTnLst>
                    </p:cTn>
                  </p:par>
                  <p:par>
                    <p:cTn id="47" fill="hold">
                      <p:stCondLst>
                        <p:cond delay="indefinite"/>
                      </p:stCondLst>
                      <p:childTnLst>
                        <p:par>
                          <p:cTn id="48" fill="hold">
                            <p:stCondLst>
                              <p:cond delay="0"/>
                            </p:stCondLst>
                            <p:childTnLst>
                              <p:par>
                                <p:cTn id="49" presetID="35" presetClass="emph" presetSubtype="0" repeatCount="4000" fill="hold" grpId="0" nodeType="clickEffect">
                                  <p:stCondLst>
                                    <p:cond delay="0"/>
                                  </p:stCondLst>
                                  <p:childTnLst>
                                    <p:anim calcmode="discrete" valueType="str">
                                      <p:cBhvr>
                                        <p:cTn id="50" dur="1000" fill="hold"/>
                                        <p:tgtEl>
                                          <p:spTgt spid="1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5" grpId="0" animBg="1"/>
      <p:bldP spid="17" grpId="0" animBg="1"/>
      <p:bldP spid="31" grpId="0" animBg="1"/>
      <p:bldP spid="42" grpId="0"/>
      <p:bldP spid="61" grpId="0" animBg="1"/>
      <p:bldP spid="14"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1" name="标题 1"/>
          <p:cNvSpPr>
            <a:spLocks noGrp="1"/>
          </p:cNvSpPr>
          <p:nvPr>
            <p:ph type="title"/>
          </p:nvPr>
        </p:nvSpPr>
        <p:spPr/>
        <p:txBody>
          <a:bodyPr/>
          <a:lstStyle/>
          <a:p>
            <a:endParaRPr lang="zh-CN" altLang="en-US" smtClean="0"/>
          </a:p>
        </p:txBody>
      </p:sp>
      <p:sp>
        <p:nvSpPr>
          <p:cNvPr id="189442" name="内容占位符 2"/>
          <p:cNvSpPr>
            <a:spLocks noGrp="1"/>
          </p:cNvSpPr>
          <p:nvPr>
            <p:ph idx="1"/>
          </p:nvPr>
        </p:nvSpPr>
        <p:spPr>
          <a:xfrm>
            <a:off x="395288" y="981075"/>
            <a:ext cx="8218487" cy="5040313"/>
          </a:xfrm>
        </p:spPr>
        <p:txBody>
          <a:bodyPr/>
          <a:lstStyle/>
          <a:p>
            <a:pPr algn="just" eaLnBrk="1" hangingPunct="1">
              <a:buFont typeface="Wingdings" pitchFamily="2" charset="2"/>
              <a:buNone/>
            </a:pPr>
            <a:r>
              <a:rPr lang="en-US" altLang="zh-CN" b="1" dirty="0" smtClean="0"/>
              <a:t>2</a:t>
            </a:r>
            <a:r>
              <a:rPr b="1" dirty="0" smtClean="0"/>
              <a:t>．同步</a:t>
            </a:r>
            <a:r>
              <a:rPr lang="en-US" altLang="zh-CN" b="1" dirty="0" smtClean="0"/>
              <a:t>DRAM</a:t>
            </a:r>
            <a:r>
              <a:rPr b="1" dirty="0" smtClean="0"/>
              <a:t>（</a:t>
            </a:r>
            <a:r>
              <a:rPr lang="en-US" altLang="zh-CN" b="1" dirty="0" smtClean="0"/>
              <a:t>SDRAM</a:t>
            </a:r>
            <a:r>
              <a:rPr b="1" dirty="0" smtClean="0"/>
              <a:t>）。</a:t>
            </a:r>
            <a:endParaRPr dirty="0" smtClean="0"/>
          </a:p>
          <a:p>
            <a:pPr algn="just" eaLnBrk="1" hangingPunct="1">
              <a:buFont typeface="Wingdings" pitchFamily="2" charset="2"/>
              <a:buNone/>
            </a:pPr>
            <a:r>
              <a:rPr sz="2000" dirty="0" smtClean="0">
                <a:solidFill>
                  <a:schemeClr val="accent2"/>
                </a:solidFill>
              </a:rPr>
              <a:t>     普通</a:t>
            </a:r>
            <a:r>
              <a:rPr lang="en-US" altLang="zh-CN" sz="2000" dirty="0" smtClean="0">
                <a:solidFill>
                  <a:schemeClr val="accent2"/>
                </a:solidFill>
              </a:rPr>
              <a:t>DRAM CPU</a:t>
            </a:r>
            <a:r>
              <a:rPr sz="2000" dirty="0" smtClean="0">
                <a:solidFill>
                  <a:schemeClr val="accent2"/>
                </a:solidFill>
              </a:rPr>
              <a:t>访问的过程是先给出要访问单元的地址和控制信号（</a:t>
            </a:r>
            <a:r>
              <a:rPr lang="en-US" altLang="zh-CN" sz="2000" dirty="0" smtClean="0">
                <a:solidFill>
                  <a:schemeClr val="accent2"/>
                </a:solidFill>
              </a:rPr>
              <a:t>R/W</a:t>
            </a:r>
            <a:r>
              <a:rPr sz="2000" dirty="0" smtClean="0">
                <a:solidFill>
                  <a:schemeClr val="accent2"/>
                </a:solidFill>
              </a:rPr>
              <a:t>），经过一段延迟时间（存取时间）向</a:t>
            </a:r>
            <a:r>
              <a:rPr lang="en-US" altLang="zh-CN" sz="2000" dirty="0" smtClean="0">
                <a:solidFill>
                  <a:schemeClr val="accent2"/>
                </a:solidFill>
              </a:rPr>
              <a:t>DRAM</a:t>
            </a:r>
            <a:r>
              <a:rPr sz="2000" dirty="0" smtClean="0">
                <a:solidFill>
                  <a:schemeClr val="accent2"/>
                </a:solidFill>
              </a:rPr>
              <a:t>写入数据或从</a:t>
            </a:r>
            <a:r>
              <a:rPr lang="en-US" altLang="zh-CN" sz="2000" dirty="0" smtClean="0">
                <a:solidFill>
                  <a:schemeClr val="accent2"/>
                </a:solidFill>
              </a:rPr>
              <a:t>DRAM</a:t>
            </a:r>
            <a:r>
              <a:rPr sz="2000" dirty="0" smtClean="0">
                <a:solidFill>
                  <a:schemeClr val="accent2"/>
                </a:solidFill>
              </a:rPr>
              <a:t>中读出数据。在这一段延迟时间内，</a:t>
            </a:r>
            <a:r>
              <a:rPr lang="en-US" altLang="zh-CN" sz="2000" dirty="0" smtClean="0">
                <a:solidFill>
                  <a:schemeClr val="accent2"/>
                </a:solidFill>
              </a:rPr>
              <a:t>CPU</a:t>
            </a:r>
            <a:r>
              <a:rPr sz="2000" dirty="0" smtClean="0">
                <a:solidFill>
                  <a:schemeClr val="accent2"/>
                </a:solidFill>
              </a:rPr>
              <a:t>只能等待。</a:t>
            </a:r>
            <a:r>
              <a:rPr lang="en-US" altLang="zh-CN" sz="2000" i="1" u="sng" dirty="0" smtClean="0">
                <a:solidFill>
                  <a:schemeClr val="accent2"/>
                </a:solidFill>
              </a:rPr>
              <a:t>SDRAM</a:t>
            </a:r>
            <a:r>
              <a:rPr sz="2000" i="1" u="sng" dirty="0" smtClean="0">
                <a:solidFill>
                  <a:schemeClr val="accent2"/>
                </a:solidFill>
              </a:rPr>
              <a:t>与</a:t>
            </a:r>
            <a:r>
              <a:rPr lang="en-US" altLang="zh-CN" sz="2000" i="1" u="sng" dirty="0" smtClean="0">
                <a:solidFill>
                  <a:schemeClr val="accent2"/>
                </a:solidFill>
              </a:rPr>
              <a:t>CPU</a:t>
            </a:r>
            <a:r>
              <a:rPr sz="2000" i="1" u="sng" dirty="0" smtClean="0">
                <a:solidFill>
                  <a:schemeClr val="accent2"/>
                </a:solidFill>
              </a:rPr>
              <a:t>的数据交换时钟信号同步</a:t>
            </a:r>
            <a:r>
              <a:rPr sz="2000" dirty="0" smtClean="0">
                <a:solidFill>
                  <a:schemeClr val="accent2"/>
                </a:solidFill>
              </a:rPr>
              <a:t>，且以处理器</a:t>
            </a:r>
            <a:r>
              <a:rPr lang="en-US" altLang="zh-CN" sz="2000" dirty="0" smtClean="0">
                <a:solidFill>
                  <a:schemeClr val="accent2"/>
                </a:solidFill>
              </a:rPr>
              <a:t>/</a:t>
            </a:r>
            <a:r>
              <a:rPr sz="2000" dirty="0" smtClean="0">
                <a:solidFill>
                  <a:schemeClr val="accent2"/>
                </a:solidFill>
              </a:rPr>
              <a:t>主存总线的最高速度运行，不需要等待时间。</a:t>
            </a:r>
          </a:p>
          <a:p>
            <a:pPr algn="just" eaLnBrk="1" hangingPunct="1">
              <a:buFont typeface="Wingdings" pitchFamily="2" charset="2"/>
              <a:buNone/>
            </a:pPr>
            <a:r>
              <a:rPr lang="en-US" altLang="zh-CN" b="1" dirty="0" smtClean="0"/>
              <a:t>3</a:t>
            </a:r>
            <a:r>
              <a:rPr b="1" dirty="0" smtClean="0"/>
              <a:t>．</a:t>
            </a:r>
            <a:r>
              <a:rPr lang="en-US" altLang="zh-CN" b="1" dirty="0" smtClean="0"/>
              <a:t>DDR SDRAM</a:t>
            </a:r>
            <a:endParaRPr lang="en-US" altLang="zh-CN" dirty="0" smtClean="0"/>
          </a:p>
          <a:p>
            <a:pPr algn="just" eaLnBrk="1" hangingPunct="1">
              <a:buFont typeface="Wingdings" pitchFamily="2" charset="2"/>
              <a:buNone/>
            </a:pPr>
            <a:r>
              <a:rPr lang="en-US" altLang="zh-CN" sz="2000" dirty="0" smtClean="0">
                <a:solidFill>
                  <a:schemeClr val="accent2"/>
                </a:solidFill>
              </a:rPr>
              <a:t>     DDR (Double Data Rate) SDRAM</a:t>
            </a:r>
            <a:r>
              <a:rPr sz="2000" dirty="0" smtClean="0">
                <a:solidFill>
                  <a:schemeClr val="accent2"/>
                </a:solidFill>
              </a:rPr>
              <a:t>。利用时钟周期的上沿和下沿分别进行两次数据传输，从而实现双倍数据传输速率</a:t>
            </a:r>
          </a:p>
          <a:p>
            <a:endParaRPr dirty="0" smtClean="0"/>
          </a:p>
        </p:txBody>
      </p:sp>
      <p:sp>
        <p:nvSpPr>
          <p:cNvPr id="189443" name="灯片编号占位符 3"/>
          <p:cNvSpPr>
            <a:spLocks noGrp="1"/>
          </p:cNvSpPr>
          <p:nvPr>
            <p:ph type="sldNum"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ltLang="zh-CN">
                <a:latin typeface="Arial" charset="0"/>
              </a:rPr>
              <a:t> -</a:t>
            </a:r>
            <a:fld id="{4D1481CC-AAE1-447C-87D8-7BFED4C0D036}" type="slidenum">
              <a:rPr lang="en-US" altLang="zh-CN">
                <a:latin typeface="Arial" charset="0"/>
              </a:rPr>
              <a:pPr/>
              <a:t>99</a:t>
            </a:fld>
            <a:r>
              <a:rPr lang="en-US" altLang="zh-CN">
                <a:latin typeface="Arial" charset="0"/>
              </a:rPr>
              <a:t>- </a:t>
            </a:r>
          </a:p>
        </p:txBody>
      </p:sp>
    </p:spTree>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TIMING" val="|31.9|3.2|1|0.7|0.5|0.6|1|2.5|1"/>
</p:tagLst>
</file>

<file path=ppt/tags/tag11.xml><?xml version="1.0" encoding="utf-8"?>
<p:tagLst xmlns:a="http://schemas.openxmlformats.org/drawingml/2006/main" xmlns:r="http://schemas.openxmlformats.org/officeDocument/2006/relationships" xmlns:p="http://schemas.openxmlformats.org/presentationml/2006/main">
  <p:tag name="TIMING" val="|8.2|6.9|3.8|10.3|21|15.5|26.8|46.6|20.4|5.1"/>
</p:tagLst>
</file>

<file path=ppt/tags/tag12.xml><?xml version="1.0" encoding="utf-8"?>
<p:tagLst xmlns:a="http://schemas.openxmlformats.org/drawingml/2006/main" xmlns:r="http://schemas.openxmlformats.org/officeDocument/2006/relationships" xmlns:p="http://schemas.openxmlformats.org/presentationml/2006/main">
  <p:tag name="TIMING" val="|4.5|4.8|1.9|9.8|18.8|4.4|17.4"/>
</p:tagLst>
</file>

<file path=ppt/tags/tag13.xml><?xml version="1.0" encoding="utf-8"?>
<p:tagLst xmlns:a="http://schemas.openxmlformats.org/drawingml/2006/main" xmlns:r="http://schemas.openxmlformats.org/officeDocument/2006/relationships" xmlns:p="http://schemas.openxmlformats.org/presentationml/2006/main">
  <p:tag name="TIMING" val="|1.2|4.9|14|5.3|2|9.3|9.1|1.8|6.2|5.9"/>
</p:tagLst>
</file>

<file path=ppt/tags/tag14.xml><?xml version="1.0" encoding="utf-8"?>
<p:tagLst xmlns:a="http://schemas.openxmlformats.org/drawingml/2006/main" xmlns:r="http://schemas.openxmlformats.org/officeDocument/2006/relationships" xmlns:p="http://schemas.openxmlformats.org/presentationml/2006/main">
  <p:tag name="TIMING" val="|1|1.1|26.6|3.7"/>
</p:tagLst>
</file>

<file path=ppt/tags/tag15.xml><?xml version="1.0" encoding="utf-8"?>
<p:tagLst xmlns:a="http://schemas.openxmlformats.org/drawingml/2006/main" xmlns:r="http://schemas.openxmlformats.org/officeDocument/2006/relationships" xmlns:p="http://schemas.openxmlformats.org/presentationml/2006/main">
  <p:tag name="TIMING" val="|3.7|29.1|1.4|6.8|4.6|17.8|21.7|16.2"/>
</p:tagLst>
</file>

<file path=ppt/tags/tag16.xml><?xml version="1.0" encoding="utf-8"?>
<p:tagLst xmlns:a="http://schemas.openxmlformats.org/drawingml/2006/main" xmlns:r="http://schemas.openxmlformats.org/officeDocument/2006/relationships" xmlns:p="http://schemas.openxmlformats.org/presentationml/2006/main">
  <p:tag name="TIMING" val="|9.9|23.7|0.7|1.5"/>
</p:tagLst>
</file>

<file path=ppt/tags/tag17.xml><?xml version="1.0" encoding="utf-8"?>
<p:tagLst xmlns:a="http://schemas.openxmlformats.org/drawingml/2006/main" xmlns:r="http://schemas.openxmlformats.org/officeDocument/2006/relationships" xmlns:p="http://schemas.openxmlformats.org/presentationml/2006/main">
  <p:tag name="TIMING" val="|13.2|17.5|5.7|1|13.5|7.8"/>
</p:tagLst>
</file>

<file path=ppt/tags/tag18.xml><?xml version="1.0" encoding="utf-8"?>
<p:tagLst xmlns:a="http://schemas.openxmlformats.org/drawingml/2006/main" xmlns:r="http://schemas.openxmlformats.org/officeDocument/2006/relationships" xmlns:p="http://schemas.openxmlformats.org/presentationml/2006/main">
  <p:tag name="TIMING" val="|7.8|4.1|27|18.1|24.3|29"/>
</p:tagLst>
</file>

<file path=ppt/tags/tag19.xml><?xml version="1.0" encoding="utf-8"?>
<p:tagLst xmlns:a="http://schemas.openxmlformats.org/drawingml/2006/main" xmlns:r="http://schemas.openxmlformats.org/officeDocument/2006/relationships" xmlns:p="http://schemas.openxmlformats.org/presentationml/2006/main">
  <p:tag name="TIMING" val="|0.6|14.6|7.4|3.4|0.9|0.5|3.4"/>
</p:tagLst>
</file>

<file path=ppt/tags/tag2.xml><?xml version="1.0" encoding="utf-8"?>
<p:tagLst xmlns:a="http://schemas.openxmlformats.org/drawingml/2006/main" xmlns:r="http://schemas.openxmlformats.org/officeDocument/2006/relationships" xmlns:p="http://schemas.openxmlformats.org/presentationml/2006/main">
  <p:tag name="TIMING" val="|11.8|6.1"/>
</p:tagLst>
</file>

<file path=ppt/tags/tag3.xml><?xml version="1.0" encoding="utf-8"?>
<p:tagLst xmlns:a="http://schemas.openxmlformats.org/drawingml/2006/main" xmlns:r="http://schemas.openxmlformats.org/officeDocument/2006/relationships" xmlns:p="http://schemas.openxmlformats.org/presentationml/2006/main">
  <p:tag name="TIMING" val="|10.7|7|25.9|1.3|11.7|12.3|12.3|1.7|12.6|30.8"/>
</p:tagLst>
</file>

<file path=ppt/tags/tag4.xml><?xml version="1.0" encoding="utf-8"?>
<p:tagLst xmlns:a="http://schemas.openxmlformats.org/drawingml/2006/main" xmlns:r="http://schemas.openxmlformats.org/officeDocument/2006/relationships" xmlns:p="http://schemas.openxmlformats.org/presentationml/2006/main">
  <p:tag name="TIMING" val="|41.4|2.4|8|8.9|2.1|3.8|6.2|1|4.6|16.6|3.4"/>
</p:tagLst>
</file>

<file path=ppt/tags/tag5.xml><?xml version="1.0" encoding="utf-8"?>
<p:tagLst xmlns:a="http://schemas.openxmlformats.org/drawingml/2006/main" xmlns:r="http://schemas.openxmlformats.org/officeDocument/2006/relationships" xmlns:p="http://schemas.openxmlformats.org/presentationml/2006/main">
  <p:tag name="TIMING" val="|0.5|9.2|6.8|5.5|9|1.4|9.3|2.8|5.7"/>
</p:tagLst>
</file>

<file path=ppt/tags/tag6.xml><?xml version="1.0" encoding="utf-8"?>
<p:tagLst xmlns:a="http://schemas.openxmlformats.org/drawingml/2006/main" xmlns:r="http://schemas.openxmlformats.org/officeDocument/2006/relationships" xmlns:p="http://schemas.openxmlformats.org/presentationml/2006/main">
  <p:tag name="TIMING" val="|13.4|1.8|0.6|11|0.9|3.8|4.2"/>
</p:tagLst>
</file>

<file path=ppt/tags/tag7.xml><?xml version="1.0" encoding="utf-8"?>
<p:tagLst xmlns:a="http://schemas.openxmlformats.org/drawingml/2006/main" xmlns:r="http://schemas.openxmlformats.org/officeDocument/2006/relationships" xmlns:p="http://schemas.openxmlformats.org/presentationml/2006/main">
  <p:tag name="TIMING" val="|3.5|2.3|2.4|2.1"/>
</p:tagLst>
</file>

<file path=ppt/tags/tag8.xml><?xml version="1.0" encoding="utf-8"?>
<p:tagLst xmlns:a="http://schemas.openxmlformats.org/drawingml/2006/main" xmlns:r="http://schemas.openxmlformats.org/officeDocument/2006/relationships" xmlns:p="http://schemas.openxmlformats.org/presentationml/2006/main">
  <p:tag name="TIMING" val="|18.7|1.1|1.2|1.3|3.2|1|3.5|2.3|2.4|0.9|0.8|1.5"/>
</p:tagLst>
</file>

<file path=ppt/tags/tag9.xml><?xml version="1.0" encoding="utf-8"?>
<p:tagLst xmlns:a="http://schemas.openxmlformats.org/drawingml/2006/main" xmlns:r="http://schemas.openxmlformats.org/officeDocument/2006/relationships" xmlns:p="http://schemas.openxmlformats.org/presentationml/2006/main">
  <p:tag name="TIMING" val="|56.9|5.4|3.5|5.2|8.2|3.7|2.7|10.1|6.8|0.9|1.9|15.8|1.1|7.5|5.6|1.4|0.9|0.6|23.7"/>
</p:tagLst>
</file>

<file path=ppt/theme/theme1.xml><?xml version="1.0" encoding="utf-8"?>
<a:theme xmlns:a="http://schemas.openxmlformats.org/drawingml/2006/main" name="2_nordridesign">
  <a:themeElements>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2_nordridesign">
      <a:majorFont>
        <a:latin typeface="黑体"/>
        <a:ea typeface="宋体"/>
        <a:cs typeface=""/>
      </a:majorFont>
      <a:minorFont>
        <a:latin typeface="黑体"/>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2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2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2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2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2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2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nordridesign">
  <a:themeElements>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fontScheme name="1_nordridesign">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2700"/>
      </a:spPr>
      <a:bodyPr rtlCol="0" anchor="ctr"/>
      <a:lstStyle>
        <a:defPPr algn="ctr">
          <a:defRPr i="0" dirty="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1_nordridesign 1">
        <a:dk1>
          <a:srgbClr val="000000"/>
        </a:dk1>
        <a:lt1>
          <a:srgbClr val="FFFFFF"/>
        </a:lt1>
        <a:dk2>
          <a:srgbClr val="000000"/>
        </a:dk2>
        <a:lt2>
          <a:srgbClr val="B2B2B2"/>
        </a:lt2>
        <a:accent1>
          <a:srgbClr val="333333"/>
        </a:accent1>
        <a:accent2>
          <a:srgbClr val="080808"/>
        </a:accent2>
        <a:accent3>
          <a:srgbClr val="FFFFFF"/>
        </a:accent3>
        <a:accent4>
          <a:srgbClr val="000000"/>
        </a:accent4>
        <a:accent5>
          <a:srgbClr val="ADADAD"/>
        </a:accent5>
        <a:accent6>
          <a:srgbClr val="060606"/>
        </a:accent6>
        <a:hlink>
          <a:srgbClr val="FFCC00"/>
        </a:hlink>
        <a:folHlink>
          <a:srgbClr val="FF6600"/>
        </a:folHlink>
      </a:clrScheme>
      <a:clrMap bg1="lt1" tx1="dk1" bg2="lt2" tx2="dk2" accent1="accent1" accent2="accent2" accent3="accent3" accent4="accent4" accent5="accent5" accent6="accent6" hlink="hlink" folHlink="folHlink"/>
    </a:extraClrScheme>
    <a:extraClrScheme>
      <a:clrScheme name="1_nordridesign 2">
        <a:dk1>
          <a:srgbClr val="000000"/>
        </a:dk1>
        <a:lt1>
          <a:srgbClr val="FFFFFF"/>
        </a:lt1>
        <a:dk2>
          <a:srgbClr val="FFFFFF"/>
        </a:dk2>
        <a:lt2>
          <a:srgbClr val="DBF5F9"/>
        </a:lt2>
        <a:accent1>
          <a:srgbClr val="0F6FC6"/>
        </a:accent1>
        <a:accent2>
          <a:srgbClr val="009DD9"/>
        </a:accent2>
        <a:accent3>
          <a:srgbClr val="FFFFFF"/>
        </a:accent3>
        <a:accent4>
          <a:srgbClr val="000000"/>
        </a:accent4>
        <a:accent5>
          <a:srgbClr val="AABBDF"/>
        </a:accent5>
        <a:accent6>
          <a:srgbClr val="008EC4"/>
        </a:accent6>
        <a:hlink>
          <a:srgbClr val="E2D700"/>
        </a:hlink>
        <a:folHlink>
          <a:srgbClr val="85DFD0"/>
        </a:folHlink>
      </a:clrScheme>
      <a:clrMap bg1="lt1" tx1="dk1" bg2="lt2" tx2="dk2" accent1="accent1" accent2="accent2" accent3="accent3" accent4="accent4" accent5="accent5" accent6="accent6" hlink="hlink" folHlink="folHlink"/>
    </a:extraClrScheme>
    <a:extraClrScheme>
      <a:clrScheme name="1_nordridesign 3">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85DFD0"/>
        </a:folHlink>
      </a:clrScheme>
      <a:clrMap bg1="lt1" tx1="dk1" bg2="lt2" tx2="dk2" accent1="accent1" accent2="accent2" accent3="accent3" accent4="accent4" accent5="accent5" accent6="accent6" hlink="hlink" folHlink="folHlink"/>
    </a:extraClrScheme>
    <a:extraClrScheme>
      <a:clrScheme name="1_nordridesign 4">
        <a:dk1>
          <a:srgbClr val="000000"/>
        </a:dk1>
        <a:lt1>
          <a:srgbClr val="FFFFFF"/>
        </a:lt1>
        <a:dk2>
          <a:srgbClr val="FFFFFF"/>
        </a:dk2>
        <a:lt2>
          <a:srgbClr val="DBF5F9"/>
        </a:lt2>
        <a:accent1>
          <a:srgbClr val="FFCC00"/>
        </a:accent1>
        <a:accent2>
          <a:srgbClr val="FF9933"/>
        </a:accent2>
        <a:accent3>
          <a:srgbClr val="FFFFFF"/>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5">
        <a:dk1>
          <a:srgbClr val="000000"/>
        </a:dk1>
        <a:lt1>
          <a:srgbClr val="080808"/>
        </a:lt1>
        <a:dk2>
          <a:srgbClr val="FFFFFF"/>
        </a:dk2>
        <a:lt2>
          <a:srgbClr val="DBF5F9"/>
        </a:lt2>
        <a:accent1>
          <a:srgbClr val="FFCC00"/>
        </a:accent1>
        <a:accent2>
          <a:srgbClr val="FF9933"/>
        </a:accent2>
        <a:accent3>
          <a:srgbClr val="AAAAAA"/>
        </a:accent3>
        <a:accent4>
          <a:srgbClr val="000000"/>
        </a:accent4>
        <a:accent5>
          <a:srgbClr val="FFE2AA"/>
        </a:accent5>
        <a:accent6>
          <a:srgbClr val="E78A2D"/>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6">
        <a:dk1>
          <a:srgbClr val="DBF5F9"/>
        </a:dk1>
        <a:lt1>
          <a:srgbClr val="FFFFFF"/>
        </a:lt1>
        <a:dk2>
          <a:srgbClr val="080808"/>
        </a:dk2>
        <a:lt2>
          <a:srgbClr val="FFFFFF"/>
        </a:lt2>
        <a:accent1>
          <a:srgbClr val="FFCC00"/>
        </a:accent1>
        <a:accent2>
          <a:srgbClr val="FF9933"/>
        </a:accent2>
        <a:accent3>
          <a:srgbClr val="AAAAAA"/>
        </a:accent3>
        <a:accent4>
          <a:srgbClr val="DADADA"/>
        </a:accent4>
        <a:accent5>
          <a:srgbClr val="FFE2AA"/>
        </a:accent5>
        <a:accent6>
          <a:srgbClr val="E78A2D"/>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7">
        <a:dk1>
          <a:srgbClr val="DBF5F9"/>
        </a:dk1>
        <a:lt1>
          <a:srgbClr val="FFFFFF"/>
        </a:lt1>
        <a:dk2>
          <a:srgbClr val="080808"/>
        </a:dk2>
        <a:lt2>
          <a:srgbClr val="FFFFFF"/>
        </a:lt2>
        <a:accent1>
          <a:srgbClr val="FFFF00"/>
        </a:accent1>
        <a:accent2>
          <a:srgbClr val="FFCC00"/>
        </a:accent2>
        <a:accent3>
          <a:srgbClr val="AAAAAA"/>
        </a:accent3>
        <a:accent4>
          <a:srgbClr val="DADADA"/>
        </a:accent4>
        <a:accent5>
          <a:srgbClr val="FFFFAA"/>
        </a:accent5>
        <a:accent6>
          <a:srgbClr val="E7B900"/>
        </a:accent6>
        <a:hlink>
          <a:srgbClr val="CCFFFF"/>
        </a:hlink>
        <a:folHlink>
          <a:srgbClr val="FFFFFF"/>
        </a:folHlink>
      </a:clrScheme>
      <a:clrMap bg1="dk2" tx1="lt1" bg2="dk1" tx2="lt2" accent1="accent1" accent2="accent2" accent3="accent3" accent4="accent4" accent5="accent5" accent6="accent6" hlink="hlink" folHlink="folHlink"/>
    </a:extraClrScheme>
    <a:extraClrScheme>
      <a:clrScheme name="1_nordridesign 8">
        <a:dk1>
          <a:srgbClr val="FFFFFF"/>
        </a:dk1>
        <a:lt1>
          <a:srgbClr val="FFFFFF"/>
        </a:lt1>
        <a:dk2>
          <a:srgbClr val="FFFFFF"/>
        </a:dk2>
        <a:lt2>
          <a:srgbClr val="DBF5F9"/>
        </a:lt2>
        <a:accent1>
          <a:srgbClr val="FFFF00"/>
        </a:accent1>
        <a:accent2>
          <a:srgbClr val="FFCC00"/>
        </a:accent2>
        <a:accent3>
          <a:srgbClr val="FFFFFF"/>
        </a:accent3>
        <a:accent4>
          <a:srgbClr val="DADADA"/>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
      <a:clrScheme name="1_nordridesign 9">
        <a:dk1>
          <a:srgbClr val="000000"/>
        </a:dk1>
        <a:lt1>
          <a:srgbClr val="FFFFFF"/>
        </a:lt1>
        <a:dk2>
          <a:srgbClr val="FFFFFF"/>
        </a:dk2>
        <a:lt2>
          <a:srgbClr val="DBF5F9"/>
        </a:lt2>
        <a:accent1>
          <a:srgbClr val="FFFF00"/>
        </a:accent1>
        <a:accent2>
          <a:srgbClr val="FFCC00"/>
        </a:accent2>
        <a:accent3>
          <a:srgbClr val="FFFFFF"/>
        </a:accent3>
        <a:accent4>
          <a:srgbClr val="000000"/>
        </a:accent4>
        <a:accent5>
          <a:srgbClr val="FFFFAA"/>
        </a:accent5>
        <a:accent6>
          <a:srgbClr val="E7B900"/>
        </a:accent6>
        <a:hlink>
          <a:srgbClr val="CCFFFF"/>
        </a:hlink>
        <a:folHlink>
          <a:srgbClr val="FFFFFF"/>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lecture1">
  <a:themeElements>
    <a:clrScheme name="">
      <a:dk1>
        <a:srgbClr val="000000"/>
      </a:dk1>
      <a:lt1>
        <a:srgbClr val="FFFFFF"/>
      </a:lt1>
      <a:dk2>
        <a:srgbClr val="081D58"/>
      </a:dk2>
      <a:lt2>
        <a:srgbClr val="919191"/>
      </a:lt2>
      <a:accent1>
        <a:srgbClr val="FC0128"/>
      </a:accent1>
      <a:accent2>
        <a:srgbClr val="063DE8"/>
      </a:accent2>
      <a:accent3>
        <a:srgbClr val="FFFFFF"/>
      </a:accent3>
      <a:accent4>
        <a:srgbClr val="000000"/>
      </a:accent4>
      <a:accent5>
        <a:srgbClr val="FDAAAC"/>
      </a:accent5>
      <a:accent6>
        <a:srgbClr val="0536D2"/>
      </a:accent6>
      <a:hlink>
        <a:srgbClr val="00DFCA"/>
      </a:hlink>
      <a:folHlink>
        <a:srgbClr val="EAEC5E"/>
      </a:folHlink>
    </a:clrScheme>
    <a:fontScheme name="lecture1">
      <a:majorFont>
        <a:latin typeface="Arial"/>
        <a:ea typeface="黑体"/>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50800" cap="flat" cmpd="sng" algn="ctr">
          <a:solidFill>
            <a:srgbClr val="FE9AAB"/>
          </a:solidFill>
          <a:prstDash val="solid"/>
          <a:round/>
          <a:headEnd type="triangl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smtClean="0">
            <a:ln>
              <a:noFill/>
            </a:ln>
            <a:solidFill>
              <a:schemeClr val="tx1"/>
            </a:solidFill>
            <a:effectLst/>
            <a:latin typeface="Arial" pitchFamily="34" charset="0"/>
          </a:defRPr>
        </a:defPPr>
      </a:lstStyle>
    </a:lnDef>
  </a:objectDefaults>
  <a:extraClrSchemeLst>
    <a:extraClrScheme>
      <a:clrScheme name="lecture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lecture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lecture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lecture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lecture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lecture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lecture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blank</Template>
  <TotalTime>12360</TotalTime>
  <Words>13234</Words>
  <Application>Microsoft Office PowerPoint</Application>
  <PresentationFormat>全屏显示(4:3)</PresentationFormat>
  <Paragraphs>5289</Paragraphs>
  <Slides>293</Slides>
  <Notes>12</Notes>
  <HiddenSlides>0</HiddenSlides>
  <MMClips>0</MMClips>
  <ScaleCrop>false</ScaleCrop>
  <HeadingPairs>
    <vt:vector size="8" baseType="variant">
      <vt:variant>
        <vt:lpstr>已用的字体</vt:lpstr>
      </vt:variant>
      <vt:variant>
        <vt:i4>26</vt:i4>
      </vt:variant>
      <vt:variant>
        <vt:lpstr>主题</vt:lpstr>
      </vt:variant>
      <vt:variant>
        <vt:i4>4</vt:i4>
      </vt:variant>
      <vt:variant>
        <vt:lpstr>嵌入 OLE 服务器</vt:lpstr>
      </vt:variant>
      <vt:variant>
        <vt:i4>5</vt:i4>
      </vt:variant>
      <vt:variant>
        <vt:lpstr>幻灯片标题</vt:lpstr>
      </vt:variant>
      <vt:variant>
        <vt:i4>293</vt:i4>
      </vt:variant>
    </vt:vector>
  </HeadingPairs>
  <TitlesOfParts>
    <vt:vector size="328" baseType="lpstr">
      <vt:lpstr>Arial Narrow</vt:lpstr>
      <vt:lpstr>仿宋_GB2312</vt:lpstr>
      <vt:lpstr>华文细黑</vt:lpstr>
      <vt:lpstr>msgothic</vt:lpstr>
      <vt:lpstr>MS UI Gothic</vt:lpstr>
      <vt:lpstr>微软雅黑</vt:lpstr>
      <vt:lpstr>Wingdings</vt:lpstr>
      <vt:lpstr>华文楷体</vt:lpstr>
      <vt:lpstr>方正舒体</vt:lpstr>
      <vt:lpstr>Tahoma</vt:lpstr>
      <vt:lpstr>Symbol</vt:lpstr>
      <vt:lpstr>Helvetica</vt:lpstr>
      <vt:lpstr>华文新魏</vt:lpstr>
      <vt:lpstr>华文琥珀</vt:lpstr>
      <vt:lpstr>黑体</vt:lpstr>
      <vt:lpstr>宋体</vt:lpstr>
      <vt:lpstr>Courier New</vt:lpstr>
      <vt:lpstr>Times New Roman</vt:lpstr>
      <vt:lpstr>Arial</vt:lpstr>
      <vt:lpstr>华文仿宋</vt:lpstr>
      <vt:lpstr>Verdana</vt:lpstr>
      <vt:lpstr>华文行楷</vt:lpstr>
      <vt:lpstr>楷体_GB2312</vt:lpstr>
      <vt:lpstr>Brush Script MT</vt:lpstr>
      <vt:lpstr>Calibri</vt:lpstr>
      <vt:lpstr>华康简宋</vt:lpstr>
      <vt:lpstr>2_nordridesign</vt:lpstr>
      <vt:lpstr>1_nordridesign</vt:lpstr>
      <vt:lpstr>lecture1</vt:lpstr>
      <vt:lpstr>1_lecture1</vt:lpstr>
      <vt:lpstr>公式</vt:lpstr>
      <vt:lpstr>图片</vt:lpstr>
      <vt:lpstr>剪辑</vt:lpstr>
      <vt:lpstr>Picture</vt:lpstr>
      <vt:lpstr>Equation</vt:lpstr>
      <vt:lpstr>PowerPoint 演示文稿</vt:lpstr>
      <vt:lpstr>Outline</vt:lpstr>
      <vt:lpstr>4.1 存储器概述</vt:lpstr>
      <vt:lpstr>存储器分类</vt:lpstr>
      <vt:lpstr>按存储介质分</vt:lpstr>
      <vt:lpstr>按存取方式分</vt:lpstr>
      <vt:lpstr>按读/写功能分</vt:lpstr>
      <vt:lpstr>按信息的可保存性分</vt:lpstr>
      <vt:lpstr>按在计算机系统中的作用分</vt:lpstr>
      <vt:lpstr>存储系统分层结构</vt:lpstr>
      <vt:lpstr>存储系统主要技术指标</vt:lpstr>
      <vt:lpstr>Outline</vt:lpstr>
      <vt:lpstr>4.2 主存储器</vt:lpstr>
      <vt:lpstr>主存储器特征</vt:lpstr>
      <vt:lpstr>2 主存储器</vt:lpstr>
      <vt:lpstr>随机存取存储器（Random Access Memory）</vt:lpstr>
      <vt:lpstr>半导体存储器如何存储数据</vt:lpstr>
      <vt:lpstr>六管SRAM存储器   (SRAM Cell)</vt:lpstr>
      <vt:lpstr>MOS管的特性</vt:lpstr>
      <vt:lpstr>MOS管等效开关电路</vt:lpstr>
      <vt:lpstr>六管SRAM存储器两种状态</vt:lpstr>
      <vt:lpstr>钟摆三种状态</vt:lpstr>
      <vt:lpstr>六管SRAM存储器读操作</vt:lpstr>
      <vt:lpstr>六管SRAM存储器写操作</vt:lpstr>
      <vt:lpstr>位存储体封装</vt:lpstr>
      <vt:lpstr>存储矩阵</vt:lpstr>
      <vt:lpstr>64x64 存储矩阵</vt:lpstr>
      <vt:lpstr>一次读出一行</vt:lpstr>
      <vt:lpstr>4k*4位存储体</vt:lpstr>
      <vt:lpstr>4k*4位存储体</vt:lpstr>
      <vt:lpstr>地址译码器</vt:lpstr>
      <vt:lpstr>地址译码器（负逻辑）</vt:lpstr>
      <vt:lpstr>译码器逻辑关系</vt:lpstr>
      <vt:lpstr>单译码方式</vt:lpstr>
      <vt:lpstr>双译码方式</vt:lpstr>
      <vt:lpstr>静态存储器芯片结构</vt:lpstr>
      <vt:lpstr>驱动器与I/O电路</vt:lpstr>
      <vt:lpstr>2114引脚图</vt:lpstr>
      <vt:lpstr>PowerPoint 演示文稿</vt:lpstr>
      <vt:lpstr>如何提高存储密度</vt:lpstr>
      <vt:lpstr>四管DRAM存储器</vt:lpstr>
      <vt:lpstr>四管DRAM存储器写操作</vt:lpstr>
      <vt:lpstr>四管DRAM存储器读操作</vt:lpstr>
      <vt:lpstr>四管DRAM存储器刷新</vt:lpstr>
      <vt:lpstr>进一步提高存储密度</vt:lpstr>
      <vt:lpstr>单管DRAM存储器</vt:lpstr>
      <vt:lpstr>DRAM 刷新相关概念</vt:lpstr>
      <vt:lpstr>DRAM的刷新</vt:lpstr>
      <vt:lpstr>集中刷新方式</vt:lpstr>
      <vt:lpstr>分散刷新方式</vt:lpstr>
      <vt:lpstr>异步刷新方式</vt:lpstr>
      <vt:lpstr>2116引脚图</vt:lpstr>
      <vt:lpstr>4.2 主存储器</vt:lpstr>
      <vt:lpstr>只读存储器(ROM)</vt:lpstr>
      <vt:lpstr>只读存储器</vt:lpstr>
      <vt:lpstr>只读存储器阵列</vt:lpstr>
      <vt:lpstr>熔丝式ROM(PROM)</vt:lpstr>
      <vt:lpstr>可擦写ROM——EPROM</vt:lpstr>
      <vt:lpstr>MOS管与EPROM的两种状态</vt:lpstr>
      <vt:lpstr>EPROM</vt:lpstr>
      <vt:lpstr>编程器</vt:lpstr>
      <vt:lpstr>紫外线擦除器</vt:lpstr>
      <vt:lpstr>电可擦写ROM——EEPROM Electrically Erasable Programmable ROM </vt:lpstr>
      <vt:lpstr>易失性半导体存储器 VOLATILE</vt:lpstr>
      <vt:lpstr>非易失性半导体存储器 NON-VOLATILE</vt:lpstr>
      <vt:lpstr>4.2 主存储器</vt:lpstr>
      <vt:lpstr>新型存储器</vt:lpstr>
      <vt:lpstr>NVRAM</vt:lpstr>
      <vt:lpstr>闪速存储器 Flash Memory</vt:lpstr>
      <vt:lpstr>MRAM (Magnetoresistive RAM)</vt:lpstr>
      <vt:lpstr>MRAM (Magnetoresistive RAM)</vt:lpstr>
      <vt:lpstr>半导体存储器对比</vt:lpstr>
      <vt:lpstr>4.2 主存储器</vt:lpstr>
      <vt:lpstr>主存储器与CPU的连接</vt:lpstr>
      <vt:lpstr>主存储器与CPU的连接</vt:lpstr>
      <vt:lpstr>存储器扩展</vt:lpstr>
      <vt:lpstr>字长扩展（DBUS）</vt:lpstr>
      <vt:lpstr>字数扩展(ABUS)</vt:lpstr>
      <vt:lpstr>PowerPoint 演示文稿</vt:lpstr>
      <vt:lpstr>综合扩展</vt:lpstr>
      <vt:lpstr>芯片表示的主存空间</vt:lpstr>
      <vt:lpstr>各芯片地址范围</vt:lpstr>
      <vt:lpstr>例1 设有若干片256K×8位的SRAM芯片，问： (1) 如何构成2048K×32位的存储器？ (2) 需要多少片RAM芯片？ (3) 该存储器需要多少字节地址位？ (4) 画出该存储器与CPU连接的结构图，设CPU的接口信号有地址信号、数据信号、控制信号MREQ#和R/W#。</vt:lpstr>
      <vt:lpstr>PowerPoint 演示文稿</vt:lpstr>
      <vt:lpstr>PowerPoint 演示文稿</vt:lpstr>
      <vt:lpstr>PowerPoint 演示文稿</vt:lpstr>
      <vt:lpstr>PowerPoint 演示文稿</vt:lpstr>
      <vt:lpstr>1、ROM和RAM采用8K×1的芯片</vt:lpstr>
      <vt:lpstr>PowerPoint 演示文稿</vt:lpstr>
      <vt:lpstr>PowerPoint 演示文稿</vt:lpstr>
      <vt:lpstr>思考题</vt:lpstr>
      <vt:lpstr>4.2 主存储器</vt:lpstr>
      <vt:lpstr>高速存储器</vt:lpstr>
      <vt:lpstr>DRAM的发展</vt:lpstr>
      <vt:lpstr>解决之道</vt:lpstr>
      <vt:lpstr>EDRAM芯片（增强型DRAM）1M×4位</vt:lpstr>
      <vt:lpstr>EDRAM芯片读取过程（1）</vt:lpstr>
      <vt:lpstr>EDRAM芯片读取过程（2）</vt:lpstr>
      <vt:lpstr>PowerPoint 演示文稿</vt:lpstr>
      <vt:lpstr>解决之道</vt:lpstr>
      <vt:lpstr>双端口存储器</vt:lpstr>
      <vt:lpstr>各芯片地址范围</vt:lpstr>
      <vt:lpstr>问题引入</vt:lpstr>
      <vt:lpstr>优化主存性能的方法</vt:lpstr>
      <vt:lpstr>单体多字存储器</vt:lpstr>
      <vt:lpstr>双通道内存实例</vt:lpstr>
      <vt:lpstr>双通道内存性能评测</vt:lpstr>
      <vt:lpstr>多体并行存储器 （多体交叉存储器）</vt:lpstr>
      <vt:lpstr>多模块顺序存储器（地址总线扩展，容量扩展）</vt:lpstr>
      <vt:lpstr>多模块交叉存储器</vt:lpstr>
      <vt:lpstr>顺序编址与交叉编址</vt:lpstr>
      <vt:lpstr>多体并行存储器</vt:lpstr>
      <vt:lpstr>流水方式存取示意图</vt:lpstr>
      <vt:lpstr>U盘与SSD性能差异？  </vt:lpstr>
      <vt:lpstr>SSD 拆解</vt:lpstr>
      <vt:lpstr>4.3 高速缓冲存储器</vt:lpstr>
      <vt:lpstr>如何进行系统级存储性能优化？</vt:lpstr>
      <vt:lpstr>Cache基本原理</vt:lpstr>
      <vt:lpstr>U盘拔出时为什么需要安全删除？</vt:lpstr>
      <vt:lpstr>U盘缓冲原理</vt:lpstr>
      <vt:lpstr>缓冲的意义</vt:lpstr>
      <vt:lpstr>Cache基本原理</vt:lpstr>
      <vt:lpstr>存储系统分层结构</vt:lpstr>
      <vt:lpstr>层次性存储系统对读写性能的改善</vt:lpstr>
      <vt:lpstr>Cache基本原理</vt:lpstr>
      <vt:lpstr>数据访问局部性（程序局部性）</vt:lpstr>
      <vt:lpstr>程序局部性举例</vt:lpstr>
      <vt:lpstr>程序局部性举例</vt:lpstr>
      <vt:lpstr>Why Locality?</vt:lpstr>
      <vt:lpstr>图书馆与Cache对比</vt:lpstr>
      <vt:lpstr>Cache基本原理</vt:lpstr>
      <vt:lpstr>cache基本思想</vt:lpstr>
      <vt:lpstr>Cache读操作流程</vt:lpstr>
      <vt:lpstr>Cache写操作流程</vt:lpstr>
      <vt:lpstr>U盘使用中的一些误区</vt:lpstr>
      <vt:lpstr>U盘免安全删除的方法</vt:lpstr>
      <vt:lpstr>Cache关键技术</vt:lpstr>
      <vt:lpstr>Cache 术语</vt:lpstr>
      <vt:lpstr>Cache 术语</vt:lpstr>
      <vt:lpstr>Cache命中率</vt:lpstr>
      <vt:lpstr>4.3 高速缓冲存储器</vt:lpstr>
      <vt:lpstr>Key Problems</vt:lpstr>
      <vt:lpstr>如何查找</vt:lpstr>
      <vt:lpstr>相联存储器 associative memory </vt:lpstr>
      <vt:lpstr>相联存储器——框图</vt:lpstr>
      <vt:lpstr>相联存储器存储实例</vt:lpstr>
      <vt:lpstr>相联存储器</vt:lpstr>
      <vt:lpstr>Cache基本组织方式</vt:lpstr>
      <vt:lpstr>块地址与块内地址</vt:lpstr>
      <vt:lpstr>cache系统读过程</vt:lpstr>
      <vt:lpstr>Cache 读操作</vt:lpstr>
      <vt:lpstr>cache系统写过程</vt:lpstr>
      <vt:lpstr>Cache 写操作</vt:lpstr>
      <vt:lpstr>Key Problems</vt:lpstr>
      <vt:lpstr>4.3 高速缓冲存储器</vt:lpstr>
      <vt:lpstr>主存与cache的地址映射</vt:lpstr>
      <vt:lpstr>主存与cache地址映射关系</vt:lpstr>
      <vt:lpstr>全相联映射</vt:lpstr>
      <vt:lpstr>全相联映射Cache组织</vt:lpstr>
      <vt:lpstr>全相联映射</vt:lpstr>
      <vt:lpstr>工程观看全相联映射</vt:lpstr>
      <vt:lpstr>全相联存储器硬件开销</vt:lpstr>
      <vt:lpstr>全相联映射动态载入过程</vt:lpstr>
      <vt:lpstr>应用场合</vt:lpstr>
      <vt:lpstr>Cache直接相联映射</vt:lpstr>
      <vt:lpstr>直接映射Cache组织</vt:lpstr>
      <vt:lpstr>工程观看直接相联映射</vt:lpstr>
      <vt:lpstr>直接相联映射</vt:lpstr>
      <vt:lpstr>直接相联映射载入过程</vt:lpstr>
      <vt:lpstr>应用场合</vt:lpstr>
      <vt:lpstr>例题</vt:lpstr>
      <vt:lpstr>组相联映射</vt:lpstr>
      <vt:lpstr>组相联映射  Cache组织</vt:lpstr>
      <vt:lpstr>组相联映射2</vt:lpstr>
      <vt:lpstr>组相联映射2  Cache组织</vt:lpstr>
      <vt:lpstr>工程观看组相联映射</vt:lpstr>
      <vt:lpstr>组相联存储器硬件开销</vt:lpstr>
      <vt:lpstr>组相联映射动态载入过程</vt:lpstr>
      <vt:lpstr>不同映射方式主存地址划分</vt:lpstr>
      <vt:lpstr>应用场合</vt:lpstr>
      <vt:lpstr>PowerPoint 演示文稿</vt:lpstr>
      <vt:lpstr>4.3 高速缓冲存储器</vt:lpstr>
      <vt:lpstr>替换策略与写操作策略</vt:lpstr>
      <vt:lpstr>Cache先进先出替换策略(FIFO)</vt:lpstr>
      <vt:lpstr>Cache最不经常使用算法(LFU)</vt:lpstr>
      <vt:lpstr>Cache近期最久未使用算法(LRU)</vt:lpstr>
      <vt:lpstr>LRU算法软件实现</vt:lpstr>
      <vt:lpstr>先进先出策略下的替换颠簸</vt:lpstr>
      <vt:lpstr>写入策略</vt:lpstr>
      <vt:lpstr>Cache对存储系统性能的影响</vt:lpstr>
      <vt:lpstr>cache的命中率与cache容量的关系</vt:lpstr>
      <vt:lpstr>块容量与命中率    Is bigger always better?</vt:lpstr>
      <vt:lpstr>地址映射与命中率</vt:lpstr>
      <vt:lpstr>4.3 高速缓冲存储器</vt:lpstr>
      <vt:lpstr>cache实际应用</vt:lpstr>
      <vt:lpstr>块设备缓存</vt:lpstr>
      <vt:lpstr>硬盘缓存</vt:lpstr>
      <vt:lpstr>WEB cache </vt:lpstr>
      <vt:lpstr>Multi-level caches</vt:lpstr>
      <vt:lpstr>Intel Pentium cache hierarchy</vt:lpstr>
      <vt:lpstr>PowerPoint 演示文稿</vt:lpstr>
      <vt:lpstr>Memory Hierarchy is Critical</vt:lpstr>
      <vt:lpstr>But What About More “Typical” Processors</vt:lpstr>
      <vt:lpstr>Memory Hierarchy of a modern Computer System</vt:lpstr>
      <vt:lpstr>Examples of caching in the hierarchy</vt:lpstr>
      <vt:lpstr>4.5 虚拟存储器</vt:lpstr>
      <vt:lpstr>虚拟存储器</vt:lpstr>
      <vt:lpstr>虚拟内存实例</vt:lpstr>
      <vt:lpstr>页式虚拟地址空间</vt:lpstr>
      <vt:lpstr>Page  table（页表，查找表）</vt:lpstr>
      <vt:lpstr>页式虚拟存储器结构</vt:lpstr>
      <vt:lpstr>A System with Physical Memory Only</vt:lpstr>
      <vt:lpstr>A System with Virtual Memory</vt:lpstr>
      <vt:lpstr>Page Faults (like “Cache Misses”)</vt:lpstr>
      <vt:lpstr>层次性结构</vt:lpstr>
      <vt:lpstr>虚拟存储器本质</vt:lpstr>
      <vt:lpstr>与CPU cache的相似之处</vt:lpstr>
      <vt:lpstr>与CPU cache的差异</vt:lpstr>
      <vt:lpstr>虚拟地址空间</vt:lpstr>
      <vt:lpstr>段式管理</vt:lpstr>
      <vt:lpstr>页式管理</vt:lpstr>
      <vt:lpstr>段页式管理</vt:lpstr>
      <vt:lpstr>虚拟地址物理地址</vt:lpstr>
      <vt:lpstr>虚存，cache，主存层次</vt:lpstr>
      <vt:lpstr>快表提高页式管理速度</vt:lpstr>
      <vt:lpstr>经快慢表实现内部地址转换</vt:lpstr>
      <vt:lpstr>TLB 命中</vt:lpstr>
      <vt:lpstr>TLB缺失</vt:lpstr>
      <vt:lpstr>虚拟地址物理地址流程</vt:lpstr>
      <vt:lpstr>虚拟存储器载入过程</vt:lpstr>
      <vt:lpstr>信息访问中可能出现的异常情况</vt:lpstr>
      <vt:lpstr>回顾：用“系统思维”分析问题</vt:lpstr>
      <vt:lpstr>PowerPoint 演示文稿</vt:lpstr>
      <vt:lpstr>存储保护的基本概念</vt:lpstr>
      <vt:lpstr>4.4 外存储器</vt:lpstr>
      <vt:lpstr>磁表面存储器原理</vt:lpstr>
      <vt:lpstr>磁记录原理</vt:lpstr>
      <vt:lpstr>磁记录特点</vt:lpstr>
      <vt:lpstr>磁记录读写原理</vt:lpstr>
      <vt:lpstr>磁性材料物理特性</vt:lpstr>
      <vt:lpstr>记录方式</vt:lpstr>
      <vt:lpstr>不归零制NRZ  (Not Return Zero)</vt:lpstr>
      <vt:lpstr>调相制、调频制</vt:lpstr>
      <vt:lpstr>磁记录方式</vt:lpstr>
      <vt:lpstr>硬盘存储器</vt:lpstr>
      <vt:lpstr>硬盘基本组成</vt:lpstr>
      <vt:lpstr>Disk operation (multi-platter view)</vt:lpstr>
      <vt:lpstr>Disk geometry</vt:lpstr>
      <vt:lpstr>Disk geometry (muliple-platter view)</vt:lpstr>
      <vt:lpstr>Disk operation (single-platter view)</vt:lpstr>
      <vt:lpstr>磁盘信息编址和记录格式</vt:lpstr>
      <vt:lpstr>Invention of HDD: 1956</vt:lpstr>
      <vt:lpstr>PowerPoint 演示文稿</vt:lpstr>
      <vt:lpstr>PowerPoint 演示文稿</vt:lpstr>
      <vt:lpstr>50 Years and Still Going…</vt:lpstr>
      <vt:lpstr>Recording</vt:lpstr>
      <vt:lpstr>硬盘发展</vt:lpstr>
      <vt:lpstr>SSD超越，硬盘末日黄花</vt:lpstr>
      <vt:lpstr>硬盘存储器技术指标</vt:lpstr>
      <vt:lpstr>存储密度</vt:lpstr>
      <vt:lpstr>Computing disk capacity</vt:lpstr>
      <vt:lpstr>数据传输率 byte/s。</vt:lpstr>
      <vt:lpstr>平均定位时间</vt:lpstr>
      <vt:lpstr>Disk access time</vt:lpstr>
      <vt:lpstr>Disk access time example</vt:lpstr>
      <vt:lpstr>Important points</vt:lpstr>
      <vt:lpstr>PowerPoint 演示文稿</vt:lpstr>
      <vt:lpstr>光盘存储器</vt:lpstr>
      <vt:lpstr>光记录基本原理</vt:lpstr>
      <vt:lpstr>数据读出</vt:lpstr>
      <vt:lpstr>只读型光盘</vt:lpstr>
      <vt:lpstr>CD-DA   Compact Disc Digital Audio</vt:lpstr>
      <vt:lpstr>CD-ROM  CD Read Only Memory</vt:lpstr>
      <vt:lpstr>CD-I   CD-Interactive</vt:lpstr>
      <vt:lpstr>Video CD </vt:lpstr>
      <vt:lpstr>可写一次型光盘</vt:lpstr>
      <vt:lpstr>可重写型光盘</vt:lpstr>
      <vt:lpstr>MO磁光盘</vt:lpstr>
      <vt:lpstr>MO磁光盘</vt:lpstr>
      <vt:lpstr>PD 相变盘</vt:lpstr>
      <vt:lpstr>CD-RW   CD-ReWritable</vt:lpstr>
      <vt:lpstr>DVD</vt:lpstr>
      <vt:lpstr>新一代DVD两大阵营</vt:lpstr>
      <vt:lpstr>第三代蓝光盘</vt:lpstr>
      <vt:lpstr>不同盘片比较</vt:lpstr>
      <vt:lpstr>光斑尺寸D,数值孔径NA,波长</vt:lpstr>
      <vt:lpstr>OPU</vt:lpstr>
      <vt:lpstr>光盘存储器的特点</vt:lpstr>
      <vt:lpstr>光驱的工作原理</vt:lpstr>
      <vt:lpstr>PowerPoint 演示文稿</vt:lpstr>
      <vt:lpstr>光驱的速度</vt:lpstr>
      <vt:lpstr>本章重点</vt:lpstr>
      <vt:lpstr>课后作业</vt:lpstr>
    </vt:vector>
  </TitlesOfParts>
  <Company>NordriDesign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NordriDesign</dc:creator>
  <cp:keywords>ppt幻灯设计/ppt模板设计</cp:keywords>
  <dc:description>nordridesign.com</dc:description>
  <cp:lastModifiedBy>谭志虎</cp:lastModifiedBy>
  <cp:revision>901</cp:revision>
  <dcterms:created xsi:type="dcterms:W3CDTF">2009-09-14T03:13:49Z</dcterms:created>
  <dcterms:modified xsi:type="dcterms:W3CDTF">2016-12-06T09:32:20Z</dcterms:modified>
</cp:coreProperties>
</file>